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8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0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978179-7179-7934-6FE6-F30D8B811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6D27D4-C35F-607D-03DC-C081EE42D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0B41D6-4648-D724-FD0C-F741B411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8CB-01EE-49EE-A701-F3E4FC571338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AF7E8C-49A2-FB82-8FCD-99E2303A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F8955C-6BC0-89B0-9406-FB5D4A2D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4893-B16B-43A5-AA10-13A8DF5D8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392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278477-01FF-135F-9D24-694D2E329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E501FE4-681B-8115-358F-2B3BF487C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FF1B41-62A8-D1AF-BC5C-5EBAD07D7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8CB-01EE-49EE-A701-F3E4FC571338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452D22-9D04-A009-5EF1-8DF3B3280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40EEFA-9A0E-3329-9550-C85E0B3A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4893-B16B-43A5-AA10-13A8DF5D8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32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BB31786-C9B7-C170-9564-894527DD1C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C49DA3-464A-E08A-3181-45596B28B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9FA8CC-A99A-28D2-3FF7-13A96059E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8CB-01EE-49EE-A701-F3E4FC571338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48C6F8-CB1E-4CF2-11E5-52E11A1BE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C76F58-B581-FFD0-9F71-F0F160576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4893-B16B-43A5-AA10-13A8DF5D8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061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23B393-CBFB-AE49-FD2E-A51ACE6D2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1F63D3C-586F-19F7-4E42-2A9555423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7D10D6-98DF-32F8-BA7D-277748C5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8CB-01EE-49EE-A701-F3E4FC571338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0D6620-B8EB-A80E-8E3B-2C8AF588C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C29ECF-EA9E-14D7-6383-35B2346A9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4893-B16B-43A5-AA10-13A8DF5D8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505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AC056A-80B1-8934-3A60-B45C817A9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512534-A217-ED89-6403-B788CFF1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9805526-493D-30AB-B84B-DF662CB4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8CB-01EE-49EE-A701-F3E4FC571338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601722-77BD-20FA-9248-38CBDE119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6C9514-F4EF-060A-5B25-5F56AEE05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4893-B16B-43A5-AA10-13A8DF5D8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6619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D829F4-B65B-63C1-1C09-0228E7610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0A2247-B698-7751-9A3D-7040F568A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2CF28A-2DF3-0175-1BBD-C17AB7F47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456B6F-44FC-4DA5-B83A-F12DBB8EF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8CB-01EE-49EE-A701-F3E4FC571338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2924E1-5E79-CF88-33B3-F0866A3D5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E24319-2701-0FCE-6723-E06374C33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4893-B16B-43A5-AA10-13A8DF5D8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369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4B527E-C743-69A6-53E2-FE0022595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34437B6-E8C4-C110-0896-B587936DC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442E8A-8760-E931-B1BC-4CC85126E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95F394B-E780-03EE-B584-E1D31C32D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9E5E3FA-A33A-A227-D08D-FF1F4C7B7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6548D86-0EE6-5C1D-09A5-7A24CE558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8CB-01EE-49EE-A701-F3E4FC571338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06BC988-B4F0-9443-C3F3-0C057DCDB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58B580-267C-A2A8-4665-2D47E81D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4893-B16B-43A5-AA10-13A8DF5D8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2902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B8C2C0-F55A-A1D2-5ABA-158C33E13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8E7E03E-23AA-CEB6-DB49-A6D9E166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8CB-01EE-49EE-A701-F3E4FC571338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B919BD2-BBA5-5CBB-C6F0-D6A910685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A98A58E-C65F-0C22-B6CA-5BC1AAF5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4893-B16B-43A5-AA10-13A8DF5D8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727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88A615D-18E1-6EB2-A16D-C7F3E329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8CB-01EE-49EE-A701-F3E4FC571338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5B16E9B-E3A7-50F1-1381-6A677B32A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947F5F4-E8A2-0879-38B6-5312FDD1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4893-B16B-43A5-AA10-13A8DF5D8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902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9CCC6B-ECF1-CC28-5BD9-8503551E6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488EFD-FF85-68A1-7928-B5A84E5CF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2990B6-9C41-754C-D26A-4460A4F50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671BDE-22D7-98D2-B206-D727A0FB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8CB-01EE-49EE-A701-F3E4FC571338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7EA992-4779-72BB-B5E1-78260ECD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F1A7D6-6910-BEAE-A48A-5881332CC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4893-B16B-43A5-AA10-13A8DF5D8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42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BB00B9-8A8F-0ABC-9C49-F20DC48B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89DDF4F-3358-5330-4DA3-AC84342ABD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D5222A-0620-DFA8-80B4-D7A780F50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59BB90-9C92-419F-8A7D-F372A3B8F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28CB-01EE-49EE-A701-F3E4FC571338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BE8FDB-EDBA-DF6D-DFFA-EA919521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B9A149-640A-EB87-CD5E-E597C1E3D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74893-B16B-43A5-AA10-13A8DF5D8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145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961EE25-5E3B-11B6-F6EC-6BB7455E4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8C94DF-06F6-BC75-B10D-C98EB5C7A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C9EBFB-3BCC-2C1A-85C0-4B706BA68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28CB-01EE-49EE-A701-F3E4FC571338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93B48B-FA3A-A82B-CCE7-B500863DD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38D3C2-15CC-DBBE-BC30-FF5022C3C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74893-B16B-43A5-AA10-13A8DF5D87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21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62E55533-AB7E-8E8C-2493-A7B9DF8CC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91931" y="2299018"/>
            <a:ext cx="1423510" cy="1423510"/>
          </a:xfrm>
          <a:prstGeom prst="rect">
            <a:avLst/>
          </a:prstGeom>
        </p:spPr>
      </p:pic>
      <p:pic>
        <p:nvPicPr>
          <p:cNvPr id="1030" name="Picture 6" descr="ホームページ アイコン">
            <a:extLst>
              <a:ext uri="{FF2B5EF4-FFF2-40B4-BE49-F238E27FC236}">
                <a16:creationId xmlns:a16="http://schemas.microsoft.com/office/drawing/2014/main" id="{B7A33545-7EDB-3843-06ED-48117E277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65" y="2064922"/>
            <a:ext cx="2075267" cy="2075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30B55FF6-E273-A5F3-BCCB-A1ABBDBA0A1B}"/>
              </a:ext>
            </a:extLst>
          </p:cNvPr>
          <p:cNvCxnSpPr>
            <a:cxnSpLocks/>
          </p:cNvCxnSpPr>
          <p:nvPr/>
        </p:nvCxnSpPr>
        <p:spPr>
          <a:xfrm>
            <a:off x="3280150" y="1537296"/>
            <a:ext cx="5582467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E7010B-B6A4-6ED3-D184-4080A39C18F0}"/>
              </a:ext>
            </a:extLst>
          </p:cNvPr>
          <p:cNvSpPr txBox="1"/>
          <p:nvPr/>
        </p:nvSpPr>
        <p:spPr>
          <a:xfrm>
            <a:off x="3729714" y="475466"/>
            <a:ext cx="4826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Function Calling API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呼び出し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ユーザメッセージ</a:t>
            </a:r>
            <a:endParaRPr lang="en-US" altLang="ja-JP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＋</a:t>
            </a:r>
            <a:endParaRPr kumimoji="1" lang="en-US" altLang="ja-JP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呼び出し対象の関数や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Input</a:t>
            </a: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スキーマの説明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1111838-43EA-43B9-898A-04BB097A8E2B}"/>
              </a:ext>
            </a:extLst>
          </p:cNvPr>
          <p:cNvCxnSpPr>
            <a:cxnSpLocks/>
          </p:cNvCxnSpPr>
          <p:nvPr/>
        </p:nvCxnSpPr>
        <p:spPr>
          <a:xfrm flipH="1">
            <a:off x="3280150" y="2398358"/>
            <a:ext cx="5594613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E1C603A-EB63-2DC4-586B-013D270D867E}"/>
              </a:ext>
            </a:extLst>
          </p:cNvPr>
          <p:cNvSpPr txBox="1"/>
          <p:nvPr/>
        </p:nvSpPr>
        <p:spPr>
          <a:xfrm>
            <a:off x="3812198" y="1963424"/>
            <a:ext cx="482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選ばれた関数の一覧（</a:t>
            </a:r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関数名、引数）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48D6610-2B2D-D954-7E6D-C65C1BE46407}"/>
              </a:ext>
            </a:extLst>
          </p:cNvPr>
          <p:cNvSpPr/>
          <p:nvPr/>
        </p:nvSpPr>
        <p:spPr>
          <a:xfrm>
            <a:off x="3222944" y="3126903"/>
            <a:ext cx="140649" cy="162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997E8B2-7BC9-5BB1-5A12-321C033CDA81}"/>
              </a:ext>
            </a:extLst>
          </p:cNvPr>
          <p:cNvSpPr/>
          <p:nvPr/>
        </p:nvSpPr>
        <p:spPr>
          <a:xfrm>
            <a:off x="3199003" y="3803332"/>
            <a:ext cx="140649" cy="162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コネクタ: 曲線 31">
            <a:extLst>
              <a:ext uri="{FF2B5EF4-FFF2-40B4-BE49-F238E27FC236}">
                <a16:creationId xmlns:a16="http://schemas.microsoft.com/office/drawing/2014/main" id="{B690200E-21D2-882D-362C-23BF6041462E}"/>
              </a:ext>
            </a:extLst>
          </p:cNvPr>
          <p:cNvCxnSpPr>
            <a:cxnSpLocks/>
          </p:cNvCxnSpPr>
          <p:nvPr/>
        </p:nvCxnSpPr>
        <p:spPr>
          <a:xfrm flipH="1">
            <a:off x="3307204" y="2986862"/>
            <a:ext cx="23941" cy="676429"/>
          </a:xfrm>
          <a:prstGeom prst="curvedConnector3">
            <a:avLst>
              <a:gd name="adj1" fmla="val -2401245"/>
            </a:avLst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3A6CD7C-D2B3-8037-02A3-4FD570C90C7C}"/>
              </a:ext>
            </a:extLst>
          </p:cNvPr>
          <p:cNvSpPr txBox="1"/>
          <p:nvPr/>
        </p:nvSpPr>
        <p:spPr>
          <a:xfrm>
            <a:off x="3932164" y="3100486"/>
            <a:ext cx="482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選ばれた関数を指定された引数で実行</a:t>
            </a:r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2D9D9BC0-E8F5-42AC-57AA-45FCABA0F3A1}"/>
              </a:ext>
            </a:extLst>
          </p:cNvPr>
          <p:cNvCxnSpPr>
            <a:cxnSpLocks/>
          </p:cNvCxnSpPr>
          <p:nvPr/>
        </p:nvCxnSpPr>
        <p:spPr>
          <a:xfrm>
            <a:off x="3292296" y="5462607"/>
            <a:ext cx="5582467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365E845-CC12-CA4C-87E7-57FBE83BED0D}"/>
              </a:ext>
            </a:extLst>
          </p:cNvPr>
          <p:cNvSpPr txBox="1"/>
          <p:nvPr/>
        </p:nvSpPr>
        <p:spPr>
          <a:xfrm>
            <a:off x="3812198" y="3965652"/>
            <a:ext cx="44096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推論</a:t>
            </a:r>
            <a:r>
              <a:rPr lang="en-US" altLang="ja-JP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API</a:t>
            </a: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呼び出し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ユーザメッセージ</a:t>
            </a:r>
            <a:endParaRPr lang="en-US" altLang="ja-JP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＋</a:t>
            </a:r>
            <a:endParaRPr kumimoji="1" lang="en-US" altLang="ja-JP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呼び出し対象の関数や</a:t>
            </a:r>
            <a:r>
              <a:rPr kumimoji="1" lang="en-US" altLang="ja-JP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Input</a:t>
            </a:r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スキーマの説明</a:t>
            </a:r>
            <a:endParaRPr kumimoji="1" lang="en-US" altLang="ja-JP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＋</a:t>
            </a:r>
            <a:endParaRPr lang="en-US" altLang="ja-JP" sz="14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14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読みだした関数とその結果</a:t>
            </a: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24173A1C-6F1C-9F38-1822-07EF5DFF7662}"/>
              </a:ext>
            </a:extLst>
          </p:cNvPr>
          <p:cNvCxnSpPr>
            <a:cxnSpLocks/>
          </p:cNvCxnSpPr>
          <p:nvPr/>
        </p:nvCxnSpPr>
        <p:spPr>
          <a:xfrm flipH="1">
            <a:off x="3280150" y="6243891"/>
            <a:ext cx="5582467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DA2C6F4F-662F-B94F-6D97-4C25EAE7549E}"/>
              </a:ext>
            </a:extLst>
          </p:cNvPr>
          <p:cNvSpPr txBox="1"/>
          <p:nvPr/>
        </p:nvSpPr>
        <p:spPr>
          <a:xfrm>
            <a:off x="3873549" y="5824153"/>
            <a:ext cx="482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関数の実行結果をもとにした応答</a:t>
            </a:r>
          </a:p>
        </p:txBody>
      </p:sp>
    </p:spTree>
    <p:extLst>
      <p:ext uri="{BB962C8B-B14F-4D97-AF65-F5344CB8AC3E}">
        <p14:creationId xmlns:p14="http://schemas.microsoft.com/office/powerpoint/2010/main" val="1862196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70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BIZ UDPゴシック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Hiroki Nomura</dc:creator>
  <cp:lastModifiedBy>Hiroki Nomura</cp:lastModifiedBy>
  <cp:revision>3</cp:revision>
  <dcterms:created xsi:type="dcterms:W3CDTF">2024-09-01T11:38:02Z</dcterms:created>
  <dcterms:modified xsi:type="dcterms:W3CDTF">2024-09-01T12:22:17Z</dcterms:modified>
</cp:coreProperties>
</file>