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80" autoAdjust="0"/>
  </p:normalViewPr>
  <p:slideViewPr>
    <p:cSldViewPr snapToGrid="0" snapToObjects="1">
      <p:cViewPr>
        <p:scale>
          <a:sx n="150" d="100"/>
          <a:sy n="150" d="100"/>
        </p:scale>
        <p:origin x="-31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0E4B5-850D-3645-A6D0-25B46C684DE5}" type="datetime1">
              <a:rPr lang="en-US" smtClean="0"/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1E7C-8B45-D042-92F1-96FB193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4648-84C5-6544-8B1C-512D039685D8}" type="datetime1">
              <a:rPr lang="en-US" smtClean="0"/>
              <a:t>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049E9-54C3-624D-82F8-F3F2AF10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Adjust the size</a:t>
            </a:r>
            <a:r>
              <a:rPr lang="en-US" baseline="0" dirty="0" smtClean="0"/>
              <a:t> to spread across the line and logo</a:t>
            </a:r>
          </a:p>
          <a:p>
            <a:r>
              <a:rPr lang="en-US" baseline="0" dirty="0" smtClean="0"/>
              <a:t>Arial, BOLD</a:t>
            </a:r>
          </a:p>
          <a:p>
            <a:r>
              <a:rPr lang="en-US" baseline="0" dirty="0" smtClean="0"/>
              <a:t>Keep it a simple one liner</a:t>
            </a:r>
          </a:p>
          <a:p>
            <a:r>
              <a:rPr lang="en-US" baseline="0" dirty="0" smtClean="0"/>
              <a:t>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page, no text necessary;</a:t>
            </a:r>
          </a:p>
          <a:p>
            <a:r>
              <a:rPr lang="en-US" dirty="0" smtClean="0"/>
              <a:t>Simply</a:t>
            </a:r>
            <a:r>
              <a:rPr lang="en-US" baseline="0" dirty="0" smtClean="0"/>
              <a:t> replace the Page Title text but keep it this size, caps and bold;</a:t>
            </a:r>
          </a:p>
          <a:p>
            <a:r>
              <a:rPr lang="en-US" baseline="0" dirty="0" smtClean="0"/>
              <a:t>Text is always Arial;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placing the Propriety text and Logo, duplicate it on each slide so it stays in the same spot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is always Arial</a:t>
            </a:r>
          </a:p>
          <a:p>
            <a:r>
              <a:rPr lang="en-US" dirty="0" smtClean="0"/>
              <a:t>Keep the info text minimal if it’s necessary</a:t>
            </a:r>
            <a:r>
              <a:rPr lang="en-US" baseline="0" dirty="0" smtClean="0"/>
              <a:t> to </a:t>
            </a:r>
            <a:r>
              <a:rPr lang="en-US" baseline="0" dirty="0" smtClean="0"/>
              <a:t>have</a:t>
            </a:r>
          </a:p>
          <a:p>
            <a:r>
              <a:rPr lang="en-US" baseline="0" dirty="0" smtClean="0"/>
              <a:t>Subtitle is Arial size 14 bold</a:t>
            </a:r>
            <a:endParaRPr lang="en-US" baseline="0" dirty="0" smtClean="0"/>
          </a:p>
          <a:p>
            <a:r>
              <a:rPr lang="en-US" baseline="0" dirty="0" smtClean="0"/>
              <a:t>Example of a sentence and a bullet point in Arial size </a:t>
            </a:r>
            <a:r>
              <a:rPr lang="en-US" baseline="0" dirty="0" smtClean="0"/>
              <a:t>12 regular</a:t>
            </a:r>
            <a:endParaRPr lang="en-US" baseline="0" dirty="0" smtClean="0"/>
          </a:p>
          <a:p>
            <a:r>
              <a:rPr lang="en-US" baseline="0" dirty="0" smtClean="0"/>
              <a:t>If image requires a title keep it CAPS and below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2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is always Arial</a:t>
            </a:r>
          </a:p>
          <a:p>
            <a:r>
              <a:rPr lang="en-US" dirty="0" smtClean="0"/>
              <a:t>Image should</a:t>
            </a:r>
            <a:r>
              <a:rPr lang="en-US" baseline="0" dirty="0" smtClean="0"/>
              <a:t> be centered if it takes up the page</a:t>
            </a:r>
          </a:p>
          <a:p>
            <a:r>
              <a:rPr lang="en-US" baseline="0" dirty="0" smtClean="0"/>
              <a:t>If it requires a short description keep it in Sentence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</a:t>
            </a:r>
            <a:r>
              <a:rPr lang="en-US" baseline="0" dirty="0" smtClean="0"/>
              <a:t> is a text page, keep it short and sweet</a:t>
            </a:r>
            <a:endParaRPr lang="en-US" dirty="0" smtClean="0"/>
          </a:p>
          <a:p>
            <a:r>
              <a:rPr lang="en-US" dirty="0" smtClean="0"/>
              <a:t>Text is always Arial, size </a:t>
            </a:r>
            <a:r>
              <a:rPr lang="en-US" dirty="0" smtClean="0"/>
              <a:t>14 </a:t>
            </a:r>
            <a:r>
              <a:rPr lang="en-US" dirty="0" smtClean="0"/>
              <a:t>for all</a:t>
            </a:r>
            <a:r>
              <a:rPr lang="en-US" baseline="0" dirty="0" smtClean="0"/>
              <a:t> </a:t>
            </a:r>
            <a:r>
              <a:rPr lang="en-US" baseline="0" dirty="0" smtClean="0"/>
              <a:t>text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049E9-54C3-624D-82F8-F3F2AF10C6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7A9-7292-EC42-A631-7B18CC538E16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870-D0F8-0447-94DB-792393F2D699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E25F-F45F-0049-B5EB-35119FBF8BDF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019E-1067-144C-A289-6BE236AF4626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4C4B-2940-AC4D-805E-6F30A8955246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46C2-F8C1-664E-8849-586B6F52B99F}" type="datetime1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08A-BB8A-6047-A8FB-EFD4A3AD119F}" type="datetime1">
              <a:rPr lang="en-US" smtClean="0"/>
              <a:t>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E97-8C98-6F49-AEB9-BF976D0231E4}" type="datetime1">
              <a:rPr lang="en-US" smtClean="0"/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3FB9-1CC0-7542-82BE-9A08475A3DEA}" type="datetime1">
              <a:rPr lang="en-US" smtClean="0"/>
              <a:t>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103F-F5C0-5A45-A969-D891A34426D3}" type="datetime1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75F-B052-D641-A84D-B847BA8413E4}" type="datetime1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3CB7-3B90-1940-B845-D1C73EF29FAC}" type="datetime1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F59E-2D3E-4F4F-A2C8-2ADC8D2A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b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28" y="1807273"/>
            <a:ext cx="3593115" cy="12061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801328" y="3242732"/>
            <a:ext cx="3593115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1328" y="3332287"/>
            <a:ext cx="3593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PRESENTATION </a:t>
            </a:r>
            <a:r>
              <a:rPr lang="en-US" sz="2400" b="1" dirty="0" smtClean="0">
                <a:latin typeface="Arial"/>
                <a:cs typeface="Arial"/>
              </a:rPr>
              <a:t>TITLE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1.14.2012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17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96" y="2370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PAGE TITLE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4" y="1902278"/>
            <a:ext cx="8339579" cy="310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237059"/>
            <a:ext cx="2133600" cy="365125"/>
          </a:xfrm>
        </p:spPr>
        <p:txBody>
          <a:bodyPr/>
          <a:lstStyle/>
          <a:p>
            <a:fld id="{4AF85343-9AAA-0B4C-9DBB-AEA77B8D429B}" type="slidenum">
              <a:rPr lang="en-US" sz="1000" smtClean="0">
                <a:latin typeface="Arial"/>
                <a:cs typeface="Arial"/>
              </a:rPr>
              <a:t>2</a:t>
            </a:fld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30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96" y="2370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PAGE TITLE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94" y="863127"/>
            <a:ext cx="297180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Arial"/>
                <a:cs typeface="Arial"/>
              </a:rPr>
              <a:t>Pimus</a:t>
            </a:r>
            <a:r>
              <a:rPr lang="en-US" sz="1400" b="1" dirty="0" smtClean="0">
                <a:latin typeface="Arial"/>
                <a:cs typeface="Arial"/>
              </a:rPr>
              <a:t> </a:t>
            </a:r>
            <a:r>
              <a:rPr lang="en-US" sz="1400" b="1" dirty="0" err="1" smtClean="0">
                <a:latin typeface="Arial"/>
                <a:cs typeface="Arial"/>
              </a:rPr>
              <a:t>crist</a:t>
            </a:r>
            <a:r>
              <a:rPr lang="en-US" sz="1400" b="1" dirty="0" smtClean="0">
                <a:latin typeface="Arial"/>
                <a:cs typeface="Arial"/>
              </a:rPr>
              <a:t> </a:t>
            </a:r>
            <a:r>
              <a:rPr lang="en-US" sz="1400" b="1" dirty="0" err="1">
                <a:latin typeface="Arial"/>
                <a:cs typeface="Arial"/>
              </a:rPr>
              <a:t>intilib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b="1" dirty="0" err="1">
                <a:latin typeface="Arial"/>
                <a:cs typeface="Arial"/>
              </a:rPr>
              <a:t>ulinteberem</a:t>
            </a:r>
            <a:r>
              <a:rPr lang="en-US" sz="1400" b="1" dirty="0">
                <a:latin typeface="Arial"/>
                <a:cs typeface="Arial"/>
              </a:rPr>
              <a:t> ad </a:t>
            </a:r>
            <a:r>
              <a:rPr lang="en-US" sz="1400" b="1" dirty="0" err="1" smtClean="0">
                <a:latin typeface="Arial"/>
                <a:cs typeface="Arial"/>
              </a:rPr>
              <a:t>corarbement</a:t>
            </a:r>
            <a:endParaRPr lang="en-US" sz="1400" b="1" dirty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Pimus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auctuit</a:t>
            </a:r>
            <a:r>
              <a:rPr lang="en-US" sz="1200" dirty="0">
                <a:latin typeface="Arial"/>
                <a:cs typeface="Arial"/>
              </a:rPr>
              <a:t> L. </a:t>
            </a:r>
            <a:r>
              <a:rPr lang="en-US" sz="1200" dirty="0" err="1">
                <a:latin typeface="Arial"/>
                <a:cs typeface="Arial"/>
              </a:rPr>
              <a:t>Opiondaccis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inpristam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avo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volus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es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cori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iaeque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nos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conem</a:t>
            </a:r>
            <a:r>
              <a:rPr lang="en-US" sz="1200" dirty="0">
                <a:latin typeface="Arial"/>
                <a:cs typeface="Arial"/>
              </a:rPr>
              <a:t> us, </a:t>
            </a:r>
            <a:r>
              <a:rPr lang="en-US" sz="1200" dirty="0" err="1">
                <a:latin typeface="Arial"/>
                <a:cs typeface="Arial"/>
              </a:rPr>
              <a:t>facit</a:t>
            </a:r>
            <a:r>
              <a:rPr lang="en-US" sz="1200" dirty="0">
                <a:latin typeface="Arial"/>
                <a:cs typeface="Arial"/>
              </a:rPr>
              <a:t>.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Pimus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auctuit</a:t>
            </a:r>
            <a:r>
              <a:rPr lang="en-US" sz="1200" dirty="0" smtClean="0">
                <a:latin typeface="Arial"/>
                <a:cs typeface="Arial"/>
              </a:rPr>
              <a:t> L. </a:t>
            </a:r>
            <a:r>
              <a:rPr lang="en-US" sz="1200" dirty="0" err="1" smtClean="0">
                <a:latin typeface="Arial"/>
                <a:cs typeface="Arial"/>
              </a:rPr>
              <a:t>Opiondaccis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inpristam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avo</a:t>
            </a:r>
            <a:r>
              <a:rPr lang="en-US" sz="1200" dirty="0" smtClean="0">
                <a:latin typeface="Arial"/>
                <a:cs typeface="Arial"/>
              </a:rPr>
              <a:t>, </a:t>
            </a:r>
            <a:r>
              <a:rPr lang="en-US" sz="1200" dirty="0" err="1" smtClean="0">
                <a:latin typeface="Arial"/>
                <a:cs typeface="Arial"/>
              </a:rPr>
              <a:t>volus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es</a:t>
            </a:r>
            <a:r>
              <a:rPr lang="en-US" sz="1200" dirty="0" smtClean="0">
                <a:latin typeface="Arial"/>
                <a:cs typeface="Arial"/>
              </a:rPr>
              <a:t>, </a:t>
            </a:r>
            <a:r>
              <a:rPr lang="en-US" sz="1200" dirty="0" err="1" smtClean="0">
                <a:latin typeface="Arial"/>
                <a:cs typeface="Arial"/>
              </a:rPr>
              <a:t>cori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iaeque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nos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conem</a:t>
            </a:r>
            <a:r>
              <a:rPr lang="en-US" sz="1200" dirty="0" smtClean="0">
                <a:latin typeface="Arial"/>
                <a:cs typeface="Arial"/>
              </a:rPr>
              <a:t> us, </a:t>
            </a:r>
            <a:r>
              <a:rPr lang="en-US" sz="1200" dirty="0" err="1" smtClean="0">
                <a:latin typeface="Arial"/>
                <a:cs typeface="Arial"/>
              </a:rPr>
              <a:t>facit</a:t>
            </a:r>
            <a:r>
              <a:rPr lang="en-US" sz="1200" dirty="0" smtClean="0">
                <a:latin typeface="Arial"/>
                <a:cs typeface="Arial"/>
              </a:rPr>
              <a:t>.</a:t>
            </a:r>
          </a:p>
          <a:p>
            <a:endParaRPr lang="en-US" sz="9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667" y="986368"/>
            <a:ext cx="4385733" cy="3814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596" y="4861445"/>
            <a:ext cx="33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IMAGE TITLE (IF NEEDED)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241266"/>
            <a:ext cx="2133600" cy="365125"/>
          </a:xfrm>
        </p:spPr>
        <p:txBody>
          <a:bodyPr/>
          <a:lstStyle/>
          <a:p>
            <a:fld id="{3404F59E-2D3E-4F4F-A2C8-2ADC8D2A76F0}" type="slidenum">
              <a:rPr lang="en-US" sz="1000" smtClean="0">
                <a:latin typeface="Arial"/>
                <a:cs typeface="Arial"/>
              </a:rPr>
              <a:t>3</a:t>
            </a:fld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48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96" y="2370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PAGE TITLE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328" y="4752150"/>
            <a:ext cx="3335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Image description (if needed)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11" name="Picture 10" descr="Screen Shot 2012-12-04 at 5.51.4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8" b="26650"/>
          <a:stretch/>
        </p:blipFill>
        <p:spPr>
          <a:xfrm>
            <a:off x="330196" y="910169"/>
            <a:ext cx="8358770" cy="38184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237059"/>
            <a:ext cx="2133600" cy="365125"/>
          </a:xfrm>
        </p:spPr>
        <p:txBody>
          <a:bodyPr/>
          <a:lstStyle/>
          <a:p>
            <a:fld id="{3404F59E-2D3E-4F4F-A2C8-2ADC8D2A76F0}" type="slidenum">
              <a:rPr lang="en-US" sz="1000" smtClean="0">
                <a:latin typeface="Arial"/>
                <a:cs typeface="Arial"/>
              </a:rPr>
              <a:t>4</a:t>
            </a:fld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05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96" y="2370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PAGE TITLE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4" y="982133"/>
            <a:ext cx="4377261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>
                <a:latin typeface="Arial"/>
                <a:cs typeface="Arial"/>
              </a:rPr>
              <a:t>Pimus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crist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intilib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ulinteberem</a:t>
            </a:r>
            <a:r>
              <a:rPr lang="en-US" sz="1400" dirty="0" smtClean="0">
                <a:latin typeface="Arial"/>
                <a:cs typeface="Arial"/>
              </a:rPr>
              <a:t> ad </a:t>
            </a:r>
            <a:r>
              <a:rPr lang="en-US" sz="1400" dirty="0" err="1" smtClean="0">
                <a:latin typeface="Arial"/>
                <a:cs typeface="Arial"/>
              </a:rPr>
              <a:t>corarbement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auctuit</a:t>
            </a:r>
            <a:r>
              <a:rPr lang="en-US" sz="1400" dirty="0" smtClean="0">
                <a:latin typeface="Arial"/>
                <a:cs typeface="Arial"/>
              </a:rPr>
              <a:t> L. </a:t>
            </a:r>
            <a:r>
              <a:rPr lang="en-US" sz="1400" dirty="0" err="1" smtClean="0">
                <a:latin typeface="Arial"/>
                <a:cs typeface="Arial"/>
              </a:rPr>
              <a:t>Opiondaccis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inpristam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avo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volus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facit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>
                <a:latin typeface="Arial"/>
                <a:cs typeface="Arial"/>
              </a:rPr>
              <a:t>Pimus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crist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intilib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ulinteberem</a:t>
            </a:r>
            <a:r>
              <a:rPr lang="en-US" sz="1400" dirty="0" smtClean="0">
                <a:latin typeface="Arial"/>
                <a:cs typeface="Arial"/>
              </a:rPr>
              <a:t> ad </a:t>
            </a:r>
            <a:r>
              <a:rPr lang="en-US" sz="1400" dirty="0" err="1" smtClean="0">
                <a:latin typeface="Arial"/>
                <a:cs typeface="Arial"/>
              </a:rPr>
              <a:t>corarbement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auctuit</a:t>
            </a:r>
            <a:r>
              <a:rPr lang="en-US" sz="1400" dirty="0" smtClean="0">
                <a:latin typeface="Arial"/>
                <a:cs typeface="Arial"/>
              </a:rPr>
              <a:t> L. </a:t>
            </a:r>
            <a:r>
              <a:rPr lang="en-US" sz="1400" dirty="0" err="1" smtClean="0">
                <a:latin typeface="Arial"/>
                <a:cs typeface="Arial"/>
              </a:rPr>
              <a:t>Opiondaccis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inpristam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avo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volus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facit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>
                <a:latin typeface="Arial"/>
                <a:cs typeface="Arial"/>
              </a:rPr>
              <a:t>Pimus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crist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intilib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ulinteberem</a:t>
            </a:r>
            <a:r>
              <a:rPr lang="en-US" sz="1400" dirty="0" smtClean="0">
                <a:latin typeface="Arial"/>
                <a:cs typeface="Arial"/>
              </a:rPr>
              <a:t> ad </a:t>
            </a:r>
            <a:r>
              <a:rPr lang="en-US" sz="1400" dirty="0" err="1" smtClean="0">
                <a:latin typeface="Arial"/>
                <a:cs typeface="Arial"/>
              </a:rPr>
              <a:t>corarbement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Opiondaccis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inpristam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avo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volus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facit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Arial"/>
                <a:cs typeface="Arial"/>
              </a:rPr>
              <a:t>Pimus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crist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intilib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ulinteberem</a:t>
            </a:r>
            <a:r>
              <a:rPr lang="en-US" sz="1400" dirty="0">
                <a:latin typeface="Arial"/>
                <a:cs typeface="Arial"/>
              </a:rPr>
              <a:t> ad </a:t>
            </a:r>
            <a:r>
              <a:rPr lang="en-US" sz="1400" dirty="0" err="1">
                <a:latin typeface="Arial"/>
                <a:cs typeface="Arial"/>
              </a:rPr>
              <a:t>corarbement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sz="1400" dirty="0" err="1">
                <a:latin typeface="Arial"/>
                <a:cs typeface="Arial"/>
              </a:rPr>
              <a:t>auctuit</a:t>
            </a:r>
            <a:r>
              <a:rPr lang="en-US" sz="1400" dirty="0">
                <a:latin typeface="Arial"/>
                <a:cs typeface="Arial"/>
              </a:rPr>
              <a:t> L. </a:t>
            </a:r>
            <a:r>
              <a:rPr lang="en-US" sz="1400" dirty="0" err="1">
                <a:latin typeface="Arial"/>
                <a:cs typeface="Arial"/>
              </a:rPr>
              <a:t>Opiondaccis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inpristam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avo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volus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esus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facit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Arial"/>
                <a:cs typeface="Arial"/>
              </a:rPr>
              <a:t>Pimus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crist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intilib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ulinteberem</a:t>
            </a:r>
            <a:r>
              <a:rPr lang="en-US" sz="1400" dirty="0">
                <a:latin typeface="Arial"/>
                <a:cs typeface="Arial"/>
              </a:rPr>
              <a:t> ad </a:t>
            </a:r>
            <a:r>
              <a:rPr lang="en-US" sz="1400" dirty="0" err="1">
                <a:latin typeface="Arial"/>
                <a:cs typeface="Arial"/>
              </a:rPr>
              <a:t>corarbement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sz="1400" dirty="0" err="1">
                <a:latin typeface="Arial"/>
                <a:cs typeface="Arial"/>
              </a:rPr>
              <a:t>auctuit</a:t>
            </a:r>
            <a:r>
              <a:rPr lang="en-US" sz="1400" dirty="0">
                <a:latin typeface="Arial"/>
                <a:cs typeface="Arial"/>
              </a:rPr>
              <a:t> L. </a:t>
            </a:r>
            <a:r>
              <a:rPr lang="en-US" sz="1400" dirty="0" err="1">
                <a:latin typeface="Arial"/>
                <a:cs typeface="Arial"/>
              </a:rPr>
              <a:t>Opiondaccis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inpristam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avo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volus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esus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facit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Arial"/>
                <a:cs typeface="Arial"/>
              </a:rPr>
              <a:t>Pimus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crist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intilib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ulinteberem</a:t>
            </a:r>
            <a:r>
              <a:rPr lang="en-US" sz="1400" dirty="0">
                <a:latin typeface="Arial"/>
                <a:cs typeface="Arial"/>
              </a:rPr>
              <a:t> ad </a:t>
            </a:r>
            <a:r>
              <a:rPr lang="en-US" sz="1400" dirty="0" err="1">
                <a:latin typeface="Arial"/>
                <a:cs typeface="Arial"/>
              </a:rPr>
              <a:t>corarbement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sz="1400" dirty="0" err="1">
                <a:latin typeface="Arial"/>
                <a:cs typeface="Arial"/>
              </a:rPr>
              <a:t>Opiondaccis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inpristam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avo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volus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esus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facit</a:t>
            </a:r>
            <a:r>
              <a:rPr lang="en-US" sz="1400" dirty="0">
                <a:latin typeface="Arial"/>
                <a:cs typeface="Arial"/>
              </a:rPr>
              <a:t>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237059"/>
            <a:ext cx="2133600" cy="365125"/>
          </a:xfrm>
        </p:spPr>
        <p:txBody>
          <a:bodyPr/>
          <a:lstStyle/>
          <a:p>
            <a:fld id="{3404F59E-2D3E-4F4F-A2C8-2ADC8D2A76F0}" type="slidenum">
              <a:rPr lang="en-US" sz="1000" smtClean="0">
                <a:latin typeface="Arial"/>
                <a:cs typeface="Arial"/>
              </a:rPr>
              <a:t>5</a:t>
            </a:fld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8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345</Words>
  <Application>Microsoft Macintosh PowerPoint</Application>
  <PresentationFormat>On-screen Show (4:3)</PresentationFormat>
  <Paragraphs>52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Nomiki Frangopoulos</dc:creator>
  <cp:lastModifiedBy>Nikki Orsborn</cp:lastModifiedBy>
  <cp:revision>22</cp:revision>
  <dcterms:created xsi:type="dcterms:W3CDTF">2012-12-06T14:51:50Z</dcterms:created>
  <dcterms:modified xsi:type="dcterms:W3CDTF">2013-01-14T19:27:46Z</dcterms:modified>
</cp:coreProperties>
</file>