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73" r:id="rId14"/>
    <p:sldId id="274" r:id="rId15"/>
    <p:sldId id="275" r:id="rId16"/>
    <p:sldId id="276" r:id="rId17"/>
    <p:sldId id="268" r:id="rId18"/>
    <p:sldId id="269" r:id="rId19"/>
    <p:sldId id="278" r:id="rId20"/>
    <p:sldId id="282" r:id="rId21"/>
    <p:sldId id="277" r:id="rId22"/>
    <p:sldId id="272" r:id="rId23"/>
    <p:sldId id="270" r:id="rId24"/>
    <p:sldId id="271" r:id="rId25"/>
    <p:sldId id="283" r:id="rId26"/>
    <p:sldId id="279" r:id="rId27"/>
    <p:sldId id="280" r:id="rId28"/>
    <p:sldId id="286" r:id="rId29"/>
    <p:sldId id="284" r:id="rId30"/>
    <p:sldId id="287" r:id="rId31"/>
    <p:sldId id="289" r:id="rId32"/>
    <p:sldId id="288" r:id="rId3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FF"/>
    <a:srgbClr val="9999FF"/>
    <a:srgbClr val="CCCC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2B2EE07-C663-4060-A75B-0734C6A07A1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39674063-B047-409C-BDD0-6CF577EB5C5C}"/>
              </a:ext>
            </a:extLst>
          </p:cNvPr>
          <p:cNvSpPr/>
          <p:nvPr userDrawn="1"/>
        </p:nvSpPr>
        <p:spPr>
          <a:xfrm>
            <a:off x="838201" y="662473"/>
            <a:ext cx="10515600" cy="5514490"/>
          </a:xfrm>
          <a:prstGeom prst="roundRect">
            <a:avLst>
              <a:gd name="adj" fmla="val 616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0F5834-58D1-4DD5-A367-79DE64624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D39E0E-86BF-45F0-948D-C6583125C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73AA8-DFC4-4A19-B16B-44AC9245D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5179A-C78A-4CCC-B24A-218B588FA898}" type="datetimeFigureOut">
              <a:rPr kumimoji="1" lang="ja-JP" altLang="en-US" smtClean="0"/>
              <a:t>2020/8/9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2E9B3-22D6-4201-9E66-A67A5CA2A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56EA9-E12F-4DAF-86BE-9F3D8AD1C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037B-4498-4537-8F6D-830F5B67CB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433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6C06C-33CE-46FB-B828-96F5FC48D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EB9E0B-8123-4445-B15B-19B86F5C9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D7956-6320-40C6-B1A9-BEDA89D50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5179A-C78A-4CCC-B24A-218B588FA898}" type="datetimeFigureOut">
              <a:rPr kumimoji="1" lang="ja-JP" altLang="en-US" smtClean="0"/>
              <a:t>2020/8/9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CEB90-BEC4-4B44-9768-174165C4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FA920-D583-4A8E-B9CA-F40DF711F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037B-4498-4537-8F6D-830F5B67CB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8860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511568-98F7-4DBE-BF02-827825DF6B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9023E6-E122-4630-8203-801C2BBFE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2230A-76D0-4CBB-B809-36FEE6E14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5179A-C78A-4CCC-B24A-218B588FA898}" type="datetimeFigureOut">
              <a:rPr kumimoji="1" lang="ja-JP" altLang="en-US" smtClean="0"/>
              <a:t>2020/8/9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426A8-205A-4907-9438-F747EFF60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7932C-40EE-4551-B15A-89A6B8DA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037B-4498-4537-8F6D-830F5B67CB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7578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6954E-6221-48E3-B701-F5D6D344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Click to edit Master title style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2EB6D-B53F-43C8-8140-26891468B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FD87D-E22A-4573-A977-0B3D7057A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5179A-C78A-4CCC-B24A-218B588FA898}" type="datetimeFigureOut">
              <a:rPr kumimoji="1" lang="ja-JP" altLang="en-US" smtClean="0"/>
              <a:t>2020/8/9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8BA03-573A-488A-A459-BE45C2565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B0F19-ACD6-48AE-85CE-BE28DD0C4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037B-4498-4537-8F6D-830F5B67CB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8406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9AF75CA-5A35-46E2-AFA5-3DC86EAE09B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307A5-BFE7-47B2-BB94-B0168A984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kumimoji="1" lang="en-US" altLang="ja-JP" dirty="0"/>
              <a:t>Click to edit Master title style</a:t>
            </a:r>
            <a:endParaRPr kumimoji="1" lang="ja-JP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B509C-9AE3-4CA0-BBF1-70D2716CE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4400">
                <a:ln w="19050">
                  <a:solidFill>
                    <a:srgbClr val="6666FF"/>
                  </a:solidFill>
                </a:ln>
                <a:solidFill>
                  <a:schemeClr val="bg1"/>
                </a:solidFill>
                <a:effectLst>
                  <a:glow rad="25400">
                    <a:schemeClr val="tx1">
                      <a:alpha val="40000"/>
                    </a:schemeClr>
                  </a:glow>
                </a:effectLst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62E16-ECF3-4C3E-B6DF-F45D93D33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5179A-C78A-4CCC-B24A-218B588FA898}" type="datetimeFigureOut">
              <a:rPr kumimoji="1" lang="ja-JP" altLang="en-US" smtClean="0"/>
              <a:t>2020/8/9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5676E-F02D-46E1-88D7-67DD54AEF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E79EE-C353-475B-B86A-FE511CFB3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037B-4498-4537-8F6D-830F5B67CB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403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38EAB-DA78-4381-913A-2CC0B34CA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AA7E7-0661-4218-BE94-032C82C0EA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EE154D-6169-494F-B3AB-79CD7569F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8C956-F90F-4E8F-821A-4E98DA269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5179A-C78A-4CCC-B24A-218B588FA898}" type="datetimeFigureOut">
              <a:rPr kumimoji="1" lang="ja-JP" altLang="en-US" smtClean="0"/>
              <a:t>2020/8/9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7F023-B91D-423A-9A93-92C58F781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DDF6A-AB5C-4EB1-B4A8-D4E7A6297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037B-4498-4537-8F6D-830F5B67CB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0477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7BD89-CC94-4C84-B091-E361AA63B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10CC7-EC59-4EDA-96CA-62E2D1FBB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54ECF-6ECC-4758-A672-29AE5EAED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4723D9-17EF-48ED-8C75-AAC7EDA132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41643F-9772-4B83-81DE-3D8669CC5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426877-AC94-4ACC-A80B-F5242CC09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5179A-C78A-4CCC-B24A-218B588FA898}" type="datetimeFigureOut">
              <a:rPr kumimoji="1" lang="ja-JP" altLang="en-US" smtClean="0"/>
              <a:t>2020/8/9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BBF852-5928-427C-BC02-C1BBC733D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EF59AE-8864-42AA-B264-03CDE43BA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037B-4498-4537-8F6D-830F5B67CB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372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BC48C-0979-4853-9757-E096C6F04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EC5742-53F1-449E-B21F-713A0196E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5179A-C78A-4CCC-B24A-218B588FA898}" type="datetimeFigureOut">
              <a:rPr kumimoji="1" lang="ja-JP" altLang="en-US" smtClean="0"/>
              <a:t>2020/8/9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900CB9-4E05-43D0-8F5B-37917D95E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750AD0-A2FB-4386-BC09-97C56A73F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037B-4498-4537-8F6D-830F5B67CB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9676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95EE1-E1ED-4E6E-A255-D9CBE94B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5179A-C78A-4CCC-B24A-218B588FA898}" type="datetimeFigureOut">
              <a:rPr kumimoji="1" lang="ja-JP" altLang="en-US" smtClean="0"/>
              <a:t>2020/8/9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2023E3-77C4-45D1-91DE-29CC9CDB6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F6499-32B9-4BFD-BEC6-6EF9FE4F8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037B-4498-4537-8F6D-830F5B67CB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1178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D9A0A-8322-459E-B88C-368A400E1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314D6-C5D5-4313-86C3-25F67D34D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F287E0-9A63-40D1-8A93-0205A8380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6D9C0-93E8-47D7-9D7A-8079AB520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5179A-C78A-4CCC-B24A-218B588FA898}" type="datetimeFigureOut">
              <a:rPr kumimoji="1" lang="ja-JP" altLang="en-US" smtClean="0"/>
              <a:t>2020/8/9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4C460E-933F-439E-A962-3E2EEEC8D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8D0E2-6EC4-401B-A6DC-3D41BEEBA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037B-4498-4537-8F6D-830F5B67CB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0674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40503-AB51-4A4E-B193-2408CFF01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A2F2B1-8682-4A65-8B7E-017D51ED1C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9B7163-76B1-45CC-8C88-7982D5F80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2BC26-A498-42E5-A052-B66D28240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5179A-C78A-4CCC-B24A-218B588FA898}" type="datetimeFigureOut">
              <a:rPr kumimoji="1" lang="ja-JP" altLang="en-US" smtClean="0"/>
              <a:t>2020/8/9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5110A-96CB-4725-8AF2-AA5A0B1A7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41AF9-2DAF-47A2-9C4D-A694E84BD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037B-4498-4537-8F6D-830F5B67CB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382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901B561-5016-41D2-83D5-542E384B4AB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1488360-D2D1-4F06-A814-08F138477EF5}"/>
              </a:ext>
            </a:extLst>
          </p:cNvPr>
          <p:cNvSpPr/>
          <p:nvPr userDrawn="1"/>
        </p:nvSpPr>
        <p:spPr>
          <a:xfrm>
            <a:off x="559837" y="1604865"/>
            <a:ext cx="11072326" cy="4751485"/>
          </a:xfrm>
          <a:prstGeom prst="roundRect">
            <a:avLst>
              <a:gd name="adj" fmla="val 616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30D862-AE3C-4AF1-81A2-1B1C85234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en-US" altLang="ja-JP" dirty="0"/>
              <a:t>Click to edit Master title style</a:t>
            </a:r>
            <a:endParaRPr kumimoji="1" lang="ja-JP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7265A-0F39-4645-AE4F-386B40DAB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dirty="0"/>
              <a:t>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FC682-39E3-4335-A58E-5DB41FD97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5179A-C78A-4CCC-B24A-218B588FA898}" type="datetimeFigureOut">
              <a:rPr kumimoji="1" lang="ja-JP" altLang="en-US" smtClean="0"/>
              <a:t>2020/8/9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5891C-B058-4531-94AC-6894EA3864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C1431-95AD-477E-9B5B-BC166D9A0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6037B-4498-4537-8F6D-830F5B67CB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910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7200" kern="1200" baseline="0">
          <a:ln w="38100">
            <a:solidFill>
              <a:srgbClr val="6666FF"/>
            </a:solidFill>
          </a:ln>
          <a:solidFill>
            <a:schemeClr val="bg1"/>
          </a:solidFill>
          <a:effectLst>
            <a:glow rad="50800">
              <a:schemeClr val="tx1">
                <a:alpha val="40000"/>
              </a:schemeClr>
            </a:glow>
          </a:effectLst>
          <a:latin typeface="コーポレート・ロゴＢ" panose="02000600000000000000" pitchFamily="2" charset="-128"/>
          <a:ea typeface="コーポレート・ロゴＢ" panose="02000600000000000000" pitchFamily="2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4800" kern="1200" baseline="0">
          <a:solidFill>
            <a:schemeClr val="tx1"/>
          </a:solidFill>
          <a:latin typeface="コーポレート・ロゴＢ" panose="02000600000000000000" pitchFamily="2" charset="-128"/>
          <a:ea typeface="コーポレート・ロゴＢ" panose="02000600000000000000" pitchFamily="2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4400" kern="1200" baseline="0">
          <a:solidFill>
            <a:schemeClr val="tx1"/>
          </a:solidFill>
          <a:latin typeface="コーポレート・ロゴＢ" panose="02000600000000000000" pitchFamily="2" charset="-128"/>
          <a:ea typeface="コーポレート・ロゴＢ" panose="02000600000000000000" pitchFamily="2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4000" kern="1200" baseline="0">
          <a:solidFill>
            <a:schemeClr val="tx1"/>
          </a:solidFill>
          <a:latin typeface="コーポレート・ロゴＢ" panose="02000600000000000000" pitchFamily="2" charset="-128"/>
          <a:ea typeface="コーポレート・ロゴＢ" panose="02000600000000000000" pitchFamily="2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600" kern="1200" baseline="0">
          <a:solidFill>
            <a:schemeClr val="tx1"/>
          </a:solidFill>
          <a:latin typeface="コーポレート・ロゴＢ" panose="02000600000000000000" pitchFamily="2" charset="-128"/>
          <a:ea typeface="コーポレート・ロゴＢ" panose="02000600000000000000" pitchFamily="2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600" kern="1200" baseline="0">
          <a:solidFill>
            <a:schemeClr val="tx1"/>
          </a:solidFill>
          <a:latin typeface="コーポレート・ロゴＢ" panose="02000600000000000000" pitchFamily="2" charset="-128"/>
          <a:ea typeface="コーポレート・ロゴＢ" panose="02000600000000000000" pitchFamily="2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4B7421-8801-404B-975B-68D2EF264BC9}"/>
              </a:ext>
            </a:extLst>
          </p:cNvPr>
          <p:cNvSpPr txBox="1"/>
          <p:nvPr/>
        </p:nvSpPr>
        <p:spPr>
          <a:xfrm>
            <a:off x="3258524" y="942391"/>
            <a:ext cx="5674950" cy="2231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3900" dirty="0">
                <a:ln w="63500">
                  <a:solidFill>
                    <a:srgbClr val="9999FF"/>
                  </a:solidFill>
                </a:ln>
                <a:solidFill>
                  <a:schemeClr val="bg1"/>
                </a:solidFill>
                <a:effectLst>
                  <a:glow rad="38100">
                    <a:schemeClr val="tx1"/>
                  </a:glow>
                </a:effectLst>
                <a:latin typeface="コーポレート・ロゴＢ" panose="02000600000000000000" pitchFamily="2" charset="-128"/>
                <a:ea typeface="コーポレート・ロゴＢ" panose="02000600000000000000" pitchFamily="2" charset="-128"/>
              </a:rPr>
              <a:t>みんなで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462FAA-21A5-4A91-BB35-DE5F13AB645F}"/>
              </a:ext>
            </a:extLst>
          </p:cNvPr>
          <p:cNvSpPr txBox="1"/>
          <p:nvPr/>
        </p:nvSpPr>
        <p:spPr>
          <a:xfrm>
            <a:off x="3365123" y="2745509"/>
            <a:ext cx="5461752" cy="2231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3900" dirty="0">
                <a:ln w="63500">
                  <a:solidFill>
                    <a:schemeClr val="bg1"/>
                  </a:solidFill>
                </a:ln>
                <a:solidFill>
                  <a:srgbClr val="99CCFF"/>
                </a:solidFill>
                <a:effectLst>
                  <a:glow rad="50800">
                    <a:schemeClr val="tx1"/>
                  </a:glow>
                </a:effectLst>
                <a:latin typeface="コーポレート・ロゴＢ" panose="02000600000000000000" pitchFamily="2" charset="-128"/>
                <a:ea typeface="コーポレート・ロゴＢ" panose="02000600000000000000" pitchFamily="2" charset="-128"/>
              </a:rPr>
              <a:t>マイクラ</a:t>
            </a:r>
            <a:endParaRPr kumimoji="1" lang="ja-JP" altLang="en-US" sz="13900" dirty="0">
              <a:ln w="63500">
                <a:solidFill>
                  <a:schemeClr val="bg1"/>
                </a:solidFill>
              </a:ln>
              <a:solidFill>
                <a:srgbClr val="99CCFF"/>
              </a:solidFill>
              <a:effectLst>
                <a:glow rad="50800">
                  <a:schemeClr val="tx1"/>
                </a:glow>
              </a:effectLst>
              <a:latin typeface="コーポレート・ロゴＢ" panose="02000600000000000000" pitchFamily="2" charset="-128"/>
              <a:ea typeface="コーポレート・ロゴＢ" panose="02000600000000000000" pitchFamily="2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81E7F9E-52AE-4621-933C-4635B2BD4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811" y="5121041"/>
            <a:ext cx="5410955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570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39BF9517-3E8A-4E71-A648-A09B65C0C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マイクラ</a:t>
            </a:r>
            <a:br>
              <a:rPr lang="en-US" altLang="ja-JP" dirty="0"/>
            </a:br>
            <a:r>
              <a:rPr lang="ja-JP" altLang="en-US" dirty="0"/>
              <a:t>プレイ方針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58B043D-6A90-46F5-BDE7-BEFCF88625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このサーバーのルール</a:t>
            </a:r>
          </a:p>
        </p:txBody>
      </p:sp>
    </p:spTree>
    <p:extLst>
      <p:ext uri="{BB962C8B-B14F-4D97-AF65-F5344CB8AC3E}">
        <p14:creationId xmlns:p14="http://schemas.microsoft.com/office/powerpoint/2010/main" val="1925381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EFF705-FF76-4043-B8E5-00A9B50C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環境・設定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92DB2F-D315-4F04-9618-70B094A32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マイクラ統合版</a:t>
            </a:r>
            <a:endParaRPr kumimoji="1" lang="en-US" altLang="ja-JP" dirty="0"/>
          </a:p>
          <a:p>
            <a:r>
              <a:rPr lang="ja-JP" altLang="en-US" dirty="0"/>
              <a:t>サバイバル</a:t>
            </a:r>
            <a:endParaRPr lang="en-US" altLang="ja-JP" dirty="0"/>
          </a:p>
          <a:p>
            <a:r>
              <a:rPr kumimoji="1" lang="ja-JP" altLang="en-US" dirty="0"/>
              <a:t>難易度ノーマル</a:t>
            </a:r>
          </a:p>
        </p:txBody>
      </p:sp>
    </p:spTree>
    <p:extLst>
      <p:ext uri="{BB962C8B-B14F-4D97-AF65-F5344CB8AC3E}">
        <p14:creationId xmlns:p14="http://schemas.microsoft.com/office/powerpoint/2010/main" val="3299389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EFF705-FF76-4043-B8E5-00A9B50C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チート</a:t>
            </a:r>
            <a:r>
              <a:rPr kumimoji="1" lang="en-US" altLang="ja-JP" dirty="0"/>
              <a:t>(</a:t>
            </a:r>
            <a:r>
              <a:rPr kumimoji="1" lang="ja-JP" altLang="en-US" dirty="0"/>
              <a:t>コマンド等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92DB2F-D315-4F04-9618-70B094A32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基本的にチートなし</a:t>
            </a:r>
            <a:endParaRPr kumimoji="1" lang="en-US" altLang="ja-JP" dirty="0"/>
          </a:p>
          <a:p>
            <a:pPr lvl="1"/>
            <a:r>
              <a:rPr lang="ja-JP" altLang="en-US" dirty="0"/>
              <a:t>初心者講習・救済用途のみ</a:t>
            </a:r>
            <a:endParaRPr lang="en-US" altLang="ja-JP" dirty="0"/>
          </a:p>
          <a:p>
            <a:pPr lvl="1"/>
            <a:r>
              <a:rPr lang="ja-JP" altLang="en-US" dirty="0"/>
              <a:t>解禁エリアは区画分け</a:t>
            </a:r>
            <a:endParaRPr lang="en-US" altLang="ja-JP" dirty="0"/>
          </a:p>
          <a:p>
            <a:pPr lvl="1"/>
            <a:r>
              <a:rPr kumimoji="1" lang="ja-JP" altLang="en-US" dirty="0"/>
              <a:t>オペレーター権限は自分だけ</a:t>
            </a:r>
          </a:p>
        </p:txBody>
      </p:sp>
    </p:spTree>
    <p:extLst>
      <p:ext uri="{BB962C8B-B14F-4D97-AF65-F5344CB8AC3E}">
        <p14:creationId xmlns:p14="http://schemas.microsoft.com/office/powerpoint/2010/main" val="2593528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AACEB260-A775-49C4-975F-0849353A4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背景等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2A4C4EA-C903-49CC-8D2E-E0643344FF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事前の告知どおりですが、改めて</a:t>
            </a:r>
          </a:p>
        </p:txBody>
      </p:sp>
    </p:spTree>
    <p:extLst>
      <p:ext uri="{BB962C8B-B14F-4D97-AF65-F5344CB8AC3E}">
        <p14:creationId xmlns:p14="http://schemas.microsoft.com/office/powerpoint/2010/main" val="2705830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EFF705-FF76-4043-B8E5-00A9B50C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個人的な都合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92DB2F-D315-4F04-9618-70B094A32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技術的なネタがないと配信が止まる</a:t>
            </a:r>
            <a:endParaRPr kumimoji="1" lang="en-US" altLang="ja-JP" dirty="0"/>
          </a:p>
          <a:p>
            <a:pPr lvl="1"/>
            <a:r>
              <a:rPr lang="ja-JP" altLang="en-US" dirty="0"/>
              <a:t>今のところ</a:t>
            </a:r>
            <a:r>
              <a:rPr lang="en-US" altLang="ja-JP" dirty="0"/>
              <a:t>2</a:t>
            </a:r>
            <a:r>
              <a:rPr lang="ja-JP" altLang="en-US" dirty="0"/>
              <a:t>・</a:t>
            </a:r>
            <a:r>
              <a:rPr lang="en-US" altLang="ja-JP" dirty="0"/>
              <a:t>3</a:t>
            </a:r>
            <a:r>
              <a:rPr lang="ja-JP" altLang="en-US" dirty="0"/>
              <a:t>週間に</a:t>
            </a:r>
            <a:r>
              <a:rPr lang="en-US" altLang="ja-JP" dirty="0"/>
              <a:t>1</a:t>
            </a:r>
            <a:r>
              <a:rPr lang="ja-JP" altLang="en-US" dirty="0"/>
              <a:t>回ペース</a:t>
            </a:r>
            <a:endParaRPr lang="en-US" altLang="ja-JP" dirty="0"/>
          </a:p>
          <a:p>
            <a:pPr lvl="1"/>
            <a:r>
              <a:rPr kumimoji="1" lang="ja-JP" altLang="en-US" dirty="0"/>
              <a:t>このペースだと「久々の配信」がしんどい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 dirty="0"/>
              <a:t>気楽に一定ペースでできる何かを続けたい</a:t>
            </a:r>
          </a:p>
        </p:txBody>
      </p:sp>
      <p:sp>
        <p:nvSpPr>
          <p:cNvPr id="4" name="矢印: 下 3">
            <a:extLst>
              <a:ext uri="{FF2B5EF4-FFF2-40B4-BE49-F238E27FC236}">
                <a16:creationId xmlns:a16="http://schemas.microsoft.com/office/drawing/2014/main" id="{C2AB5068-2B93-47B1-AE76-9B41C03DE65C}"/>
              </a:ext>
            </a:extLst>
          </p:cNvPr>
          <p:cNvSpPr/>
          <p:nvPr/>
        </p:nvSpPr>
        <p:spPr>
          <a:xfrm>
            <a:off x="1819470" y="4030824"/>
            <a:ext cx="522514" cy="447870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5731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EFF705-FF76-4043-B8E5-00A9B50C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コミュニティ的な都合</a:t>
            </a:r>
            <a:r>
              <a:rPr kumimoji="1" lang="en-US" altLang="ja-JP" dirty="0"/>
              <a:t>(1)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92DB2F-D315-4F04-9618-70B094A32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オンライン化の波</a:t>
            </a:r>
            <a:endParaRPr kumimoji="1" lang="en-US" altLang="ja-JP" dirty="0"/>
          </a:p>
          <a:p>
            <a:pPr lvl="1"/>
            <a:r>
              <a:rPr lang="ja-JP" altLang="en-US" dirty="0"/>
              <a:t>慣れないオンライン通話</a:t>
            </a:r>
            <a:endParaRPr lang="en-US" altLang="ja-JP" dirty="0"/>
          </a:p>
          <a:p>
            <a:pPr lvl="1"/>
            <a:r>
              <a:rPr kumimoji="1" lang="ja-JP" altLang="en-US" dirty="0"/>
              <a:t>視聴者が見えなくて独り言しゃべってるみたい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 dirty="0"/>
              <a:t>練習場にしたい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配信の感覚に慣れたり、機材チェックしたり</a:t>
            </a:r>
          </a:p>
        </p:txBody>
      </p:sp>
      <p:sp>
        <p:nvSpPr>
          <p:cNvPr id="5" name="矢印: 下 4">
            <a:extLst>
              <a:ext uri="{FF2B5EF4-FFF2-40B4-BE49-F238E27FC236}">
                <a16:creationId xmlns:a16="http://schemas.microsoft.com/office/drawing/2014/main" id="{E1CA4420-1CD4-4900-BA3B-0686A6C19D6C}"/>
              </a:ext>
            </a:extLst>
          </p:cNvPr>
          <p:cNvSpPr/>
          <p:nvPr/>
        </p:nvSpPr>
        <p:spPr>
          <a:xfrm>
            <a:off x="1819470" y="4030824"/>
            <a:ext cx="522514" cy="447870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0713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EFF705-FF76-4043-B8E5-00A9B50C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コミュニティ的な都合</a:t>
            </a:r>
            <a:r>
              <a:rPr kumimoji="1" lang="en-US" altLang="ja-JP" dirty="0"/>
              <a:t>(</a:t>
            </a:r>
            <a:r>
              <a:rPr lang="en-US" altLang="ja-JP" dirty="0"/>
              <a:t>2)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92DB2F-D315-4F04-9618-70B094A32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86322" cy="4547183"/>
          </a:xfrm>
        </p:spPr>
        <p:txBody>
          <a:bodyPr>
            <a:normAutofit/>
          </a:bodyPr>
          <a:lstStyle/>
          <a:p>
            <a:r>
              <a:rPr lang="ja-JP" altLang="en-US" dirty="0"/>
              <a:t>登壇慣れしてる人でも苦労してる中</a:t>
            </a:r>
            <a:endParaRPr lang="en-US" altLang="ja-JP" dirty="0"/>
          </a:p>
          <a:p>
            <a:pPr lvl="1"/>
            <a:r>
              <a:rPr kumimoji="1" lang="ja-JP" altLang="en-US" dirty="0"/>
              <a:t>新しい人はどこから</a:t>
            </a:r>
            <a:r>
              <a:rPr kumimoji="1" lang="en-US" altLang="ja-JP" dirty="0"/>
              <a:t>…</a:t>
            </a:r>
          </a:p>
          <a:p>
            <a:pPr lvl="1"/>
            <a:r>
              <a:rPr lang="ja-JP" altLang="en-US" dirty="0"/>
              <a:t>懇親会とかでの交流も減り</a:t>
            </a:r>
            <a:r>
              <a:rPr lang="en-US" altLang="ja-JP" dirty="0"/>
              <a:t>…</a:t>
            </a:r>
          </a:p>
          <a:p>
            <a:pPr lvl="1"/>
            <a:endParaRPr kumimoji="1" lang="en-US" altLang="ja-JP" dirty="0"/>
          </a:p>
          <a:p>
            <a:r>
              <a:rPr lang="ja-JP" altLang="en-US" dirty="0"/>
              <a:t>オンライン慣れする機会を設けたい</a:t>
            </a:r>
            <a:endParaRPr lang="en-US" altLang="ja-JP" dirty="0"/>
          </a:p>
          <a:p>
            <a:r>
              <a:rPr kumimoji="1" lang="ja-JP" altLang="en-US" dirty="0"/>
              <a:t>「活動やってる」というのを出し続けたい</a:t>
            </a:r>
          </a:p>
        </p:txBody>
      </p:sp>
      <p:sp>
        <p:nvSpPr>
          <p:cNvPr id="5" name="矢印: 下 4">
            <a:extLst>
              <a:ext uri="{FF2B5EF4-FFF2-40B4-BE49-F238E27FC236}">
                <a16:creationId xmlns:a16="http://schemas.microsoft.com/office/drawing/2014/main" id="{973429C3-45A3-4054-8CCA-B7EF8F95C48E}"/>
              </a:ext>
            </a:extLst>
          </p:cNvPr>
          <p:cNvSpPr/>
          <p:nvPr/>
        </p:nvSpPr>
        <p:spPr>
          <a:xfrm>
            <a:off x="1819470" y="4030824"/>
            <a:ext cx="522514" cy="447870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8380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EFF705-FF76-4043-B8E5-00A9B50C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定期配信が目的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92DB2F-D315-4F04-9618-70B094A32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誰かしらを呼んで何かしらを話す</a:t>
            </a:r>
            <a:endParaRPr kumimoji="1" lang="en-US" altLang="ja-JP" dirty="0"/>
          </a:p>
          <a:p>
            <a:r>
              <a:rPr kumimoji="1" lang="ja-JP" altLang="en-US" dirty="0"/>
              <a:t>呼ぶ人がいなくても建造物紹介とかする</a:t>
            </a:r>
            <a:endParaRPr kumimoji="1" lang="en-US" altLang="ja-JP" dirty="0"/>
          </a:p>
          <a:p>
            <a:r>
              <a:rPr lang="ja-JP" altLang="en-US" dirty="0"/>
              <a:t>ネタがなくても作業配信とかする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7424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EFF705-FF76-4043-B8E5-00A9B50C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ハードル下げが目的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92DB2F-D315-4F04-9618-70B094A32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いろんな人の参加を受け付け</a:t>
            </a:r>
            <a:endParaRPr kumimoji="1" lang="en-US" altLang="ja-JP" dirty="0"/>
          </a:p>
          <a:p>
            <a:pPr lvl="1"/>
            <a:r>
              <a:rPr lang="ja-JP" altLang="en-US" dirty="0"/>
              <a:t>とりあえず参加だけしたい人</a:t>
            </a:r>
            <a:endParaRPr lang="en-US" altLang="ja-JP" dirty="0"/>
          </a:p>
          <a:p>
            <a:pPr marL="914400" lvl="2" indent="0">
              <a:buNone/>
            </a:pPr>
            <a:r>
              <a:rPr lang="ja-JP" altLang="en-US" dirty="0"/>
              <a:t>　裏作業だけの人</a:t>
            </a:r>
            <a:endParaRPr lang="en-US" altLang="ja-JP" dirty="0"/>
          </a:p>
          <a:p>
            <a:pPr marL="914400" lvl="2" indent="0">
              <a:buNone/>
            </a:pPr>
            <a:r>
              <a:rPr lang="ja-JP" altLang="en-US" dirty="0"/>
              <a:t>　配信中の通話には参加しない人</a:t>
            </a:r>
            <a:endParaRPr kumimoji="1" lang="ja-JP" altLang="en-US" dirty="0"/>
          </a:p>
        </p:txBody>
      </p:sp>
      <p:sp>
        <p:nvSpPr>
          <p:cNvPr id="7" name="円: 塗りつぶしなし 6">
            <a:extLst>
              <a:ext uri="{FF2B5EF4-FFF2-40B4-BE49-F238E27FC236}">
                <a16:creationId xmlns:a16="http://schemas.microsoft.com/office/drawing/2014/main" id="{E35B1DA6-67E1-4E65-A130-54857E9E1282}"/>
              </a:ext>
            </a:extLst>
          </p:cNvPr>
          <p:cNvSpPr/>
          <p:nvPr/>
        </p:nvSpPr>
        <p:spPr>
          <a:xfrm>
            <a:off x="1819470" y="3293707"/>
            <a:ext cx="419877" cy="419877"/>
          </a:xfrm>
          <a:prstGeom prst="donut">
            <a:avLst>
              <a:gd name="adj" fmla="val 17591"/>
            </a:avLst>
          </a:prstGeom>
          <a:solidFill>
            <a:schemeClr val="accent6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円: 塗りつぶしなし 8">
            <a:extLst>
              <a:ext uri="{FF2B5EF4-FFF2-40B4-BE49-F238E27FC236}">
                <a16:creationId xmlns:a16="http://schemas.microsoft.com/office/drawing/2014/main" id="{00DBD1EE-1F95-4F4A-AECD-D258167E5967}"/>
              </a:ext>
            </a:extLst>
          </p:cNvPr>
          <p:cNvSpPr/>
          <p:nvPr/>
        </p:nvSpPr>
        <p:spPr>
          <a:xfrm>
            <a:off x="1819470" y="3907984"/>
            <a:ext cx="419877" cy="419877"/>
          </a:xfrm>
          <a:prstGeom prst="donut">
            <a:avLst>
              <a:gd name="adj" fmla="val 17591"/>
            </a:avLst>
          </a:prstGeom>
          <a:solidFill>
            <a:schemeClr val="accent6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822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EFF705-FF76-4043-B8E5-00A9B50C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ハードル下げが目的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92DB2F-D315-4F04-9618-70B094A32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いろんな人の参加を受け付け</a:t>
            </a:r>
            <a:endParaRPr kumimoji="1" lang="en-US" altLang="ja-JP" dirty="0"/>
          </a:p>
          <a:p>
            <a:pPr lvl="1"/>
            <a:r>
              <a:rPr lang="ja-JP" altLang="en-US" dirty="0"/>
              <a:t>しゃべりたいだけの人</a:t>
            </a:r>
            <a:endParaRPr lang="en-US" altLang="ja-JP" dirty="0"/>
          </a:p>
          <a:p>
            <a:pPr marL="914400" lvl="2" indent="0">
              <a:buNone/>
            </a:pPr>
            <a:r>
              <a:rPr lang="ja-JP" altLang="en-US" dirty="0"/>
              <a:t>　配信の時にだけいる人　</a:t>
            </a:r>
            <a:endParaRPr lang="en-US" altLang="ja-JP" dirty="0"/>
          </a:p>
          <a:p>
            <a:pPr marL="914400" lvl="2" indent="0">
              <a:buNone/>
            </a:pPr>
            <a:r>
              <a:rPr lang="ja-JP" altLang="en-US" dirty="0"/>
              <a:t>　マイクラ的にはワールド内観光のみの人</a:t>
            </a:r>
            <a:endParaRPr lang="en-US" altLang="ja-JP" dirty="0"/>
          </a:p>
          <a:p>
            <a:pPr marL="914400" lvl="2" indent="0">
              <a:buNone/>
            </a:pPr>
            <a:r>
              <a:rPr lang="ja-JP" altLang="en-US" dirty="0"/>
              <a:t>　なんだったら別の配信企画持ち込んでくる人</a:t>
            </a:r>
            <a:endParaRPr lang="en-US" altLang="ja-JP" dirty="0"/>
          </a:p>
          <a:p>
            <a:pPr marL="914400" lvl="2" indent="0">
              <a:buNone/>
            </a:pPr>
            <a:r>
              <a:rPr kumimoji="1" lang="ja-JP" altLang="en-US" dirty="0"/>
              <a:t>　他所の配信でこのワールドを使いたい人</a:t>
            </a:r>
          </a:p>
        </p:txBody>
      </p:sp>
      <p:sp>
        <p:nvSpPr>
          <p:cNvPr id="4" name="円: 塗りつぶしなし 3">
            <a:extLst>
              <a:ext uri="{FF2B5EF4-FFF2-40B4-BE49-F238E27FC236}">
                <a16:creationId xmlns:a16="http://schemas.microsoft.com/office/drawing/2014/main" id="{8847DF92-E9BF-48A0-83BA-B0ED4822D24D}"/>
              </a:ext>
            </a:extLst>
          </p:cNvPr>
          <p:cNvSpPr/>
          <p:nvPr/>
        </p:nvSpPr>
        <p:spPr>
          <a:xfrm>
            <a:off x="1819470" y="3293707"/>
            <a:ext cx="419877" cy="419877"/>
          </a:xfrm>
          <a:prstGeom prst="donut">
            <a:avLst>
              <a:gd name="adj" fmla="val 17591"/>
            </a:avLst>
          </a:prstGeom>
          <a:solidFill>
            <a:schemeClr val="accent6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円: 塗りつぶしなし 4">
            <a:extLst>
              <a:ext uri="{FF2B5EF4-FFF2-40B4-BE49-F238E27FC236}">
                <a16:creationId xmlns:a16="http://schemas.microsoft.com/office/drawing/2014/main" id="{8AABAA23-BB43-4BC9-8B98-5480DB614F44}"/>
              </a:ext>
            </a:extLst>
          </p:cNvPr>
          <p:cNvSpPr/>
          <p:nvPr/>
        </p:nvSpPr>
        <p:spPr>
          <a:xfrm>
            <a:off x="1819470" y="3907984"/>
            <a:ext cx="419877" cy="419877"/>
          </a:xfrm>
          <a:prstGeom prst="donut">
            <a:avLst>
              <a:gd name="adj" fmla="val 17591"/>
            </a:avLst>
          </a:prstGeom>
          <a:solidFill>
            <a:schemeClr val="accent6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円: 塗りつぶしなし 5">
            <a:extLst>
              <a:ext uri="{FF2B5EF4-FFF2-40B4-BE49-F238E27FC236}">
                <a16:creationId xmlns:a16="http://schemas.microsoft.com/office/drawing/2014/main" id="{F827BF95-8D1A-4B3D-B333-EBBD9ECC673F}"/>
              </a:ext>
            </a:extLst>
          </p:cNvPr>
          <p:cNvSpPr/>
          <p:nvPr/>
        </p:nvSpPr>
        <p:spPr>
          <a:xfrm>
            <a:off x="1819470" y="4522261"/>
            <a:ext cx="419877" cy="419877"/>
          </a:xfrm>
          <a:prstGeom prst="donut">
            <a:avLst>
              <a:gd name="adj" fmla="val 17591"/>
            </a:avLst>
          </a:prstGeom>
          <a:solidFill>
            <a:schemeClr val="accent6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円: 塗りつぶしなし 6">
            <a:extLst>
              <a:ext uri="{FF2B5EF4-FFF2-40B4-BE49-F238E27FC236}">
                <a16:creationId xmlns:a16="http://schemas.microsoft.com/office/drawing/2014/main" id="{056E769E-A5AC-4445-9B82-EA640BBB2AD5}"/>
              </a:ext>
            </a:extLst>
          </p:cNvPr>
          <p:cNvSpPr/>
          <p:nvPr/>
        </p:nvSpPr>
        <p:spPr>
          <a:xfrm>
            <a:off x="1819470" y="5135007"/>
            <a:ext cx="419877" cy="419877"/>
          </a:xfrm>
          <a:prstGeom prst="donut">
            <a:avLst>
              <a:gd name="adj" fmla="val 17591"/>
            </a:avLst>
          </a:prstGeom>
          <a:solidFill>
            <a:schemeClr val="accent6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132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AC4996-B14B-4F71-A1E4-67F431E62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プレイ参加者向けの話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711CC1-9F32-412E-8420-AD8632355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開会式</a:t>
            </a:r>
            <a:endParaRPr lang="en-US" altLang="ja-JP" dirty="0"/>
          </a:p>
          <a:p>
            <a:pPr lvl="1"/>
            <a:r>
              <a:rPr lang="ja-JP" altLang="en-US" dirty="0">
                <a:solidFill>
                  <a:schemeClr val="accent1"/>
                </a:solidFill>
              </a:rPr>
              <a:t>以上、解散</a:t>
            </a:r>
            <a:endParaRPr lang="en-US" altLang="ja-JP" dirty="0">
              <a:solidFill>
                <a:schemeClr val="accent1"/>
              </a:solidFill>
            </a:endParaRPr>
          </a:p>
          <a:p>
            <a:r>
              <a:rPr lang="ja-JP" altLang="en-US" dirty="0"/>
              <a:t>自由行動</a:t>
            </a:r>
          </a:p>
        </p:txBody>
      </p:sp>
      <p:sp>
        <p:nvSpPr>
          <p:cNvPr id="4" name="矢印: 左 3">
            <a:extLst>
              <a:ext uri="{FF2B5EF4-FFF2-40B4-BE49-F238E27FC236}">
                <a16:creationId xmlns:a16="http://schemas.microsoft.com/office/drawing/2014/main" id="{EC24C554-DD1A-4381-9C12-CB442C3DFE33}"/>
              </a:ext>
            </a:extLst>
          </p:cNvPr>
          <p:cNvSpPr/>
          <p:nvPr/>
        </p:nvSpPr>
        <p:spPr>
          <a:xfrm>
            <a:off x="3993502" y="1931437"/>
            <a:ext cx="513184" cy="457200"/>
          </a:xfrm>
          <a:prstGeom prst="lef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5EDFD9F-BB17-4815-A1B3-A5905EB4FA77}"/>
              </a:ext>
            </a:extLst>
          </p:cNvPr>
          <p:cNvSpPr txBox="1"/>
          <p:nvPr/>
        </p:nvSpPr>
        <p:spPr>
          <a:xfrm>
            <a:off x="4646645" y="1806094"/>
            <a:ext cx="1326251" cy="688256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4000" dirty="0">
                <a:solidFill>
                  <a:schemeClr val="accent5"/>
                </a:solidFill>
              </a:rPr>
              <a:t>今ここ</a:t>
            </a:r>
          </a:p>
        </p:txBody>
      </p:sp>
      <p:sp>
        <p:nvSpPr>
          <p:cNvPr id="8" name="矢印: 左 7">
            <a:extLst>
              <a:ext uri="{FF2B5EF4-FFF2-40B4-BE49-F238E27FC236}">
                <a16:creationId xmlns:a16="http://schemas.microsoft.com/office/drawing/2014/main" id="{40FC7328-8511-4205-802E-2B88B0FD0E98}"/>
              </a:ext>
            </a:extLst>
          </p:cNvPr>
          <p:cNvSpPr/>
          <p:nvPr/>
        </p:nvSpPr>
        <p:spPr>
          <a:xfrm>
            <a:off x="3993502" y="3428615"/>
            <a:ext cx="513184" cy="457200"/>
          </a:xfrm>
          <a:prstGeom prst="lef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E13DE95-8E69-462E-A9C5-DAB510A5954C}"/>
              </a:ext>
            </a:extLst>
          </p:cNvPr>
          <p:cNvSpPr txBox="1"/>
          <p:nvPr/>
        </p:nvSpPr>
        <p:spPr>
          <a:xfrm>
            <a:off x="4646645" y="3303272"/>
            <a:ext cx="1326251" cy="688256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4000" dirty="0">
                <a:solidFill>
                  <a:schemeClr val="accent5"/>
                </a:solidFill>
              </a:rPr>
              <a:t>今ここ</a:t>
            </a:r>
          </a:p>
        </p:txBody>
      </p:sp>
    </p:spTree>
    <p:extLst>
      <p:ext uri="{BB962C8B-B14F-4D97-AF65-F5344CB8AC3E}">
        <p14:creationId xmlns:p14="http://schemas.microsoft.com/office/powerpoint/2010/main" val="264532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 animBg="1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EFF705-FF76-4043-B8E5-00A9B50C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ハードル下げが目的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92DB2F-D315-4F04-9618-70B094A32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いろんな人の参加を受け付け</a:t>
            </a:r>
            <a:endParaRPr kumimoji="1" lang="en-US" altLang="ja-JP" dirty="0"/>
          </a:p>
          <a:p>
            <a:pPr lvl="1"/>
            <a:r>
              <a:rPr lang="ja-JP" altLang="en-US" dirty="0"/>
              <a:t>その他例えば</a:t>
            </a:r>
            <a:endParaRPr lang="en-US" altLang="ja-JP" dirty="0"/>
          </a:p>
          <a:p>
            <a:pPr marL="914400" lvl="2" indent="0">
              <a:buNone/>
            </a:pPr>
            <a:r>
              <a:rPr lang="ja-JP" altLang="en-US" dirty="0"/>
              <a:t>　うちの子がやってて気になってる</a:t>
            </a:r>
            <a:endParaRPr lang="en-US" altLang="ja-JP" dirty="0"/>
          </a:p>
          <a:p>
            <a:pPr marL="914400" lvl="2" indent="0">
              <a:buNone/>
            </a:pPr>
            <a:r>
              <a:rPr lang="ja-JP" altLang="en-US" dirty="0"/>
              <a:t>　うちの子と一緒にやりたいから覚えたい</a:t>
            </a:r>
            <a:endParaRPr lang="en-US" altLang="ja-JP" dirty="0"/>
          </a:p>
          <a:p>
            <a:pPr marL="914400" lvl="2" indent="0">
              <a:buNone/>
            </a:pPr>
            <a:r>
              <a:rPr kumimoji="1" lang="ja-JP" altLang="en-US" dirty="0"/>
              <a:t>　むしろ、うちの子がやりたがってる</a:t>
            </a:r>
          </a:p>
        </p:txBody>
      </p:sp>
      <p:sp>
        <p:nvSpPr>
          <p:cNvPr id="4" name="円: 塗りつぶしなし 3">
            <a:extLst>
              <a:ext uri="{FF2B5EF4-FFF2-40B4-BE49-F238E27FC236}">
                <a16:creationId xmlns:a16="http://schemas.microsoft.com/office/drawing/2014/main" id="{8847DF92-E9BF-48A0-83BA-B0ED4822D24D}"/>
              </a:ext>
            </a:extLst>
          </p:cNvPr>
          <p:cNvSpPr/>
          <p:nvPr/>
        </p:nvSpPr>
        <p:spPr>
          <a:xfrm>
            <a:off x="1819470" y="3293707"/>
            <a:ext cx="419877" cy="419877"/>
          </a:xfrm>
          <a:prstGeom prst="donut">
            <a:avLst>
              <a:gd name="adj" fmla="val 17591"/>
            </a:avLst>
          </a:prstGeom>
          <a:solidFill>
            <a:schemeClr val="accent6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円: 塗りつぶしなし 4">
            <a:extLst>
              <a:ext uri="{FF2B5EF4-FFF2-40B4-BE49-F238E27FC236}">
                <a16:creationId xmlns:a16="http://schemas.microsoft.com/office/drawing/2014/main" id="{8AABAA23-BB43-4BC9-8B98-5480DB614F44}"/>
              </a:ext>
            </a:extLst>
          </p:cNvPr>
          <p:cNvSpPr/>
          <p:nvPr/>
        </p:nvSpPr>
        <p:spPr>
          <a:xfrm>
            <a:off x="1819470" y="3907984"/>
            <a:ext cx="419877" cy="419877"/>
          </a:xfrm>
          <a:prstGeom prst="donut">
            <a:avLst>
              <a:gd name="adj" fmla="val 17591"/>
            </a:avLst>
          </a:prstGeom>
          <a:solidFill>
            <a:schemeClr val="accent6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円: 塗りつぶしなし 5">
            <a:extLst>
              <a:ext uri="{FF2B5EF4-FFF2-40B4-BE49-F238E27FC236}">
                <a16:creationId xmlns:a16="http://schemas.microsoft.com/office/drawing/2014/main" id="{F827BF95-8D1A-4B3D-B333-EBBD9ECC673F}"/>
              </a:ext>
            </a:extLst>
          </p:cNvPr>
          <p:cNvSpPr/>
          <p:nvPr/>
        </p:nvSpPr>
        <p:spPr>
          <a:xfrm>
            <a:off x="1819470" y="4522261"/>
            <a:ext cx="419877" cy="419877"/>
          </a:xfrm>
          <a:prstGeom prst="donut">
            <a:avLst>
              <a:gd name="adj" fmla="val 17591"/>
            </a:avLst>
          </a:prstGeom>
          <a:solidFill>
            <a:schemeClr val="accent6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793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EFF705-FF76-4043-B8E5-00A9B50C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「配信側都合」なものの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92DB2F-D315-4F04-9618-70B094A32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一応、配信に耐えうるものにしたい</a:t>
            </a:r>
            <a:endParaRPr lang="en-US" altLang="ja-JP" dirty="0"/>
          </a:p>
          <a:p>
            <a:r>
              <a:rPr lang="ja-JP" altLang="en-US" dirty="0"/>
              <a:t>お見せできそうなもの</a:t>
            </a:r>
            <a:r>
              <a:rPr lang="en-US" altLang="ja-JP" dirty="0"/>
              <a:t>:</a:t>
            </a:r>
          </a:p>
          <a:p>
            <a:pPr lvl="1"/>
            <a:r>
              <a:rPr kumimoji="1" lang="ja-JP" altLang="en-US" dirty="0"/>
              <a:t>ソフトウェア開発者が集まるとどうなるか</a:t>
            </a:r>
            <a:endParaRPr kumimoji="1" lang="en-US" altLang="ja-JP" dirty="0"/>
          </a:p>
          <a:p>
            <a:pPr lvl="1"/>
            <a:r>
              <a:rPr lang="ja-JP" altLang="en-US" dirty="0"/>
              <a:t>経験者による初心者講習の様子</a:t>
            </a:r>
            <a:endParaRPr lang="en-US" altLang="ja-JP" dirty="0"/>
          </a:p>
          <a:p>
            <a:pPr lvl="1"/>
            <a:r>
              <a:rPr kumimoji="1" lang="ja-JP" altLang="en-US" dirty="0"/>
              <a:t>人それぞれプレイに個性が出るはず</a:t>
            </a:r>
          </a:p>
        </p:txBody>
      </p:sp>
    </p:spTree>
    <p:extLst>
      <p:ext uri="{BB962C8B-B14F-4D97-AF65-F5344CB8AC3E}">
        <p14:creationId xmlns:p14="http://schemas.microsoft.com/office/powerpoint/2010/main" val="2716564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AACEB260-A775-49C4-975F-0849353A4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今後の配信について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2A4C4EA-C903-49CC-8D2E-E0643344FF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00449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EFF705-FF76-4043-B8E5-00A9B50C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コンセプト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92DB2F-D315-4F04-9618-70B094A32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kumimoji="1" lang="ja-JP" altLang="en-US" sz="8000" dirty="0">
                <a:solidFill>
                  <a:schemeClr val="accent1"/>
                </a:solidFill>
              </a:rPr>
              <a:t>プレイヤーの数だけ</a:t>
            </a:r>
            <a:endParaRPr kumimoji="1" lang="en-US" altLang="ja-JP" sz="8000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kumimoji="1" lang="ja-JP" altLang="en-US" sz="8000" dirty="0">
                <a:solidFill>
                  <a:schemeClr val="accent1"/>
                </a:solidFill>
              </a:rPr>
              <a:t>マイクラがある</a:t>
            </a:r>
          </a:p>
        </p:txBody>
      </p:sp>
    </p:spTree>
    <p:extLst>
      <p:ext uri="{BB962C8B-B14F-4D97-AF65-F5344CB8AC3E}">
        <p14:creationId xmlns:p14="http://schemas.microsoft.com/office/powerpoint/2010/main" val="2950482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EFF705-FF76-4043-B8E5-00A9B50C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例えば自分の場合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92DB2F-D315-4F04-9618-70B094A32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以前プレイしてたワールドの様子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126E03F-D698-4B85-AD1D-FB8960BD2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546" y="2665280"/>
            <a:ext cx="9528908" cy="4192720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C1234161-17C3-4758-A0D9-D99DA4CD29CF}"/>
              </a:ext>
            </a:extLst>
          </p:cNvPr>
          <p:cNvSpPr/>
          <p:nvPr/>
        </p:nvSpPr>
        <p:spPr>
          <a:xfrm>
            <a:off x="2743199" y="5556121"/>
            <a:ext cx="7249888" cy="7837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/>
              <a:t>これだけでもだいぶ個性が出てる</a:t>
            </a:r>
          </a:p>
        </p:txBody>
      </p:sp>
    </p:spTree>
    <p:extLst>
      <p:ext uri="{BB962C8B-B14F-4D97-AF65-F5344CB8AC3E}">
        <p14:creationId xmlns:p14="http://schemas.microsoft.com/office/powerpoint/2010/main" val="12718759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EFF705-FF76-4043-B8E5-00A9B50C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例えば自分の場合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126E03F-D698-4B85-AD1D-FB8960BD2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546" y="2665280"/>
            <a:ext cx="9528908" cy="4192720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92DB2F-D315-4F04-9618-70B094A32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以前プレイしてたワールドの様子</a:t>
            </a:r>
            <a:endParaRPr kumimoji="1" lang="en-US" altLang="ja-JP" dirty="0"/>
          </a:p>
          <a:p>
            <a:pPr lvl="1"/>
            <a:r>
              <a:rPr lang="ja-JP" altLang="en-US" dirty="0">
                <a:ln w="19050">
                  <a:solidFill>
                    <a:schemeClr val="bg1"/>
                  </a:solidFill>
                </a:ln>
              </a:rPr>
              <a:t>土地を平らにするのが好き</a:t>
            </a:r>
            <a:endParaRPr lang="en-US" altLang="ja-JP" dirty="0">
              <a:ln w="19050">
                <a:solidFill>
                  <a:schemeClr val="bg1"/>
                </a:solidFill>
              </a:ln>
            </a:endParaRPr>
          </a:p>
          <a:p>
            <a:pPr lvl="1"/>
            <a:r>
              <a:rPr kumimoji="1" lang="ja-JP" altLang="en-US" dirty="0">
                <a:ln w="19050">
                  <a:solidFill>
                    <a:schemeClr val="bg1"/>
                  </a:solidFill>
                </a:ln>
              </a:rPr>
              <a:t>実用性重視</a:t>
            </a:r>
            <a:endParaRPr kumimoji="1" lang="en-US" altLang="ja-JP" dirty="0">
              <a:ln w="19050">
                <a:solidFill>
                  <a:schemeClr val="bg1"/>
                </a:solidFill>
              </a:ln>
            </a:endParaRPr>
          </a:p>
          <a:p>
            <a:pPr lvl="1"/>
            <a:r>
              <a:rPr lang="ja-JP" altLang="en-US" dirty="0">
                <a:ln w="19050">
                  <a:solidFill>
                    <a:schemeClr val="bg1"/>
                  </a:solidFill>
                </a:ln>
              </a:rPr>
              <a:t>そんなに完璧主義じゃない</a:t>
            </a:r>
            <a:endParaRPr kumimoji="1" lang="ja-JP" altLang="en-US" dirty="0">
              <a:ln w="19050"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996230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EFF705-FF76-4043-B8E5-00A9B50C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例えば自分の場合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92DB2F-D315-4F04-9618-70B094A32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あと、今の配信を見てもらっての通り</a:t>
            </a:r>
            <a:endParaRPr kumimoji="1" lang="en-US" altLang="ja-JP" dirty="0"/>
          </a:p>
          <a:p>
            <a:pPr lvl="1"/>
            <a:r>
              <a:rPr lang="ja-JP" altLang="en-US" dirty="0"/>
              <a:t>ただゲームやるだけでもプレゼン資料作り出す</a:t>
            </a:r>
            <a:endParaRPr lang="en-US" altLang="ja-JP" dirty="0"/>
          </a:p>
          <a:p>
            <a:pPr lvl="1"/>
            <a:r>
              <a:rPr kumimoji="1" lang="ja-JP" altLang="en-US" dirty="0"/>
              <a:t>結構しっかり計画立てる</a:t>
            </a:r>
          </a:p>
        </p:txBody>
      </p:sp>
    </p:spTree>
    <p:extLst>
      <p:ext uri="{BB962C8B-B14F-4D97-AF65-F5344CB8AC3E}">
        <p14:creationId xmlns:p14="http://schemas.microsoft.com/office/powerpoint/2010/main" val="3102923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EFF705-FF76-4043-B8E5-00A9B50C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人それぞれ好みのプレイを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92DB2F-D315-4F04-9618-70B094A32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自由にプレイしてもらってそれを紹介</a:t>
            </a:r>
            <a:endParaRPr kumimoji="1" lang="en-US" altLang="ja-JP" dirty="0"/>
          </a:p>
          <a:p>
            <a:r>
              <a:rPr kumimoji="1" lang="ja-JP" altLang="en-US" dirty="0"/>
              <a:t>初心者講習も事前に好みをアンケート予定</a:t>
            </a:r>
            <a:endParaRPr kumimoji="1" lang="en-US" altLang="ja-JP" dirty="0"/>
          </a:p>
          <a:p>
            <a:pPr lvl="1"/>
            <a:r>
              <a:rPr lang="ja-JP" altLang="en-US" dirty="0"/>
              <a:t>好みに応じてやること決める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261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EFF705-FF76-4043-B8E5-00A9B50C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人それぞれ好みのプレイを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92DB2F-D315-4F04-9618-70B094A32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アンケート例</a:t>
            </a:r>
            <a:endParaRPr lang="en-US" altLang="ja-JP" dirty="0"/>
          </a:p>
          <a:p>
            <a:pPr lvl="1"/>
            <a:r>
              <a:rPr lang="ja-JP" altLang="en-US" dirty="0"/>
              <a:t>好みのゲームプレイスタイルは？</a:t>
            </a:r>
            <a:endParaRPr lang="en-US" altLang="ja-JP" dirty="0"/>
          </a:p>
          <a:p>
            <a:pPr marL="1657350" lvl="2" indent="-742950">
              <a:buFont typeface="+mj-lt"/>
              <a:buAutoNum type="arabicPeriod"/>
            </a:pPr>
            <a:r>
              <a:rPr lang="ja-JP" altLang="en-US" dirty="0"/>
              <a:t>適当にやりたい</a:t>
            </a:r>
            <a:endParaRPr lang="en-US" altLang="ja-JP" dirty="0"/>
          </a:p>
          <a:p>
            <a:pPr marL="1657350" lvl="2" indent="-742950">
              <a:buFont typeface="+mj-lt"/>
              <a:buAutoNum type="arabicPeriod"/>
            </a:pPr>
            <a:r>
              <a:rPr lang="ja-JP" altLang="en-US" dirty="0"/>
              <a:t>楽したい</a:t>
            </a:r>
            <a:endParaRPr lang="en-US" altLang="ja-JP" dirty="0"/>
          </a:p>
          <a:p>
            <a:pPr marL="1657350" lvl="2" indent="-742950">
              <a:buFont typeface="+mj-lt"/>
              <a:buAutoNum type="arabicPeriod"/>
            </a:pPr>
            <a:r>
              <a:rPr kumimoji="1" lang="ja-JP" altLang="en-US" dirty="0"/>
              <a:t>レベルカンストさせてボスをワンパン</a:t>
            </a:r>
            <a:endParaRPr kumimoji="1" lang="en-US" altLang="ja-JP" dirty="0"/>
          </a:p>
          <a:p>
            <a:pPr marL="1657350" lvl="2" indent="-742950">
              <a:buFont typeface="+mj-lt"/>
              <a:buAutoNum type="arabicPeriod"/>
            </a:pPr>
            <a:r>
              <a:rPr lang="ja-JP" altLang="en-US" dirty="0"/>
              <a:t>縛りプレイ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14386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EFF705-FF76-4043-B8E5-00A9B50C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人それぞれ好みのプレイを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92DB2F-D315-4F04-9618-70B094A32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アンケート例</a:t>
            </a:r>
            <a:endParaRPr lang="en-US" altLang="ja-JP" dirty="0"/>
          </a:p>
          <a:p>
            <a:pPr lvl="1"/>
            <a:r>
              <a:rPr lang="ja-JP" altLang="en-US" dirty="0"/>
              <a:t>牛は？</a:t>
            </a:r>
            <a:endParaRPr lang="en-US" altLang="ja-JP" dirty="0"/>
          </a:p>
          <a:p>
            <a:pPr marL="1657350" lvl="2" indent="-742950">
              <a:buFont typeface="+mj-lt"/>
              <a:buAutoNum type="arabicPeriod"/>
            </a:pPr>
            <a:r>
              <a:rPr kumimoji="1" lang="ja-JP" altLang="en-US" dirty="0"/>
              <a:t>野生のをちょこちょこ狩る</a:t>
            </a:r>
            <a:endParaRPr kumimoji="1" lang="en-US" altLang="ja-JP" dirty="0"/>
          </a:p>
          <a:p>
            <a:pPr marL="1657350" lvl="2" indent="-742950">
              <a:buFont typeface="+mj-lt"/>
              <a:buAutoNum type="arabicPeriod"/>
            </a:pPr>
            <a:r>
              <a:rPr lang="ja-JP" altLang="en-US" dirty="0"/>
              <a:t>倒しちゃうなんてかわいそう</a:t>
            </a:r>
            <a:endParaRPr lang="en-US" altLang="ja-JP" dirty="0"/>
          </a:p>
          <a:p>
            <a:pPr marL="1657350" lvl="2" indent="-742950">
              <a:buFont typeface="+mj-lt"/>
              <a:buAutoNum type="arabicPeriod"/>
            </a:pPr>
            <a:r>
              <a:rPr lang="ja-JP" altLang="en-US" dirty="0"/>
              <a:t>無限</a:t>
            </a:r>
            <a:r>
              <a:rPr kumimoji="1" lang="ja-JP" altLang="en-US" dirty="0"/>
              <a:t>資源</a:t>
            </a:r>
          </a:p>
        </p:txBody>
      </p:sp>
    </p:spTree>
    <p:extLst>
      <p:ext uri="{BB962C8B-B14F-4D97-AF65-F5344CB8AC3E}">
        <p14:creationId xmlns:p14="http://schemas.microsoft.com/office/powerpoint/2010/main" val="3094276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39BF9517-3E8A-4E71-A648-A09B65C0C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以下、視聴者向け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58B043D-6A90-46F5-BDE7-BEFCF88625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810569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EFF705-FF76-4043-B8E5-00A9B50C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人それぞれ好みのプレイを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92DB2F-D315-4F04-9618-70B094A32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アンケート例</a:t>
            </a:r>
            <a:endParaRPr lang="en-US" altLang="ja-JP" dirty="0"/>
          </a:p>
          <a:p>
            <a:pPr lvl="1"/>
            <a:r>
              <a:rPr lang="ja-JP" altLang="en-US" dirty="0"/>
              <a:t>以下のものを重視する順に並べて</a:t>
            </a:r>
            <a:endParaRPr lang="en-US" altLang="ja-JP" dirty="0"/>
          </a:p>
          <a:p>
            <a:pPr lvl="2"/>
            <a:r>
              <a:rPr kumimoji="1" lang="ja-JP" altLang="en-US" dirty="0"/>
              <a:t>効率・速さ</a:t>
            </a:r>
            <a:endParaRPr kumimoji="1" lang="en-US" altLang="ja-JP" dirty="0"/>
          </a:p>
          <a:p>
            <a:pPr lvl="2"/>
            <a:r>
              <a:rPr lang="ja-JP" altLang="en-US" dirty="0"/>
              <a:t>安全性</a:t>
            </a:r>
            <a:endParaRPr lang="en-US" altLang="ja-JP" dirty="0"/>
          </a:p>
          <a:p>
            <a:pPr lvl="2"/>
            <a:r>
              <a:rPr lang="ja-JP" altLang="en-US" dirty="0"/>
              <a:t>見栄え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76586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D56CD2-9C51-4795-A821-2365CA2C9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配信スタイル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35F64B-31EF-4837-8EE4-65461C4A8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希望者次第で色々やると思う</a:t>
            </a:r>
            <a:endParaRPr kumimoji="1" lang="en-US" altLang="ja-JP" dirty="0"/>
          </a:p>
          <a:p>
            <a:pPr lvl="1"/>
            <a:r>
              <a:rPr lang="en-US" altLang="ja-JP" dirty="0"/>
              <a:t>1</a:t>
            </a:r>
            <a:r>
              <a:rPr lang="ja-JP" altLang="en-US" dirty="0"/>
              <a:t>対</a:t>
            </a:r>
            <a:r>
              <a:rPr lang="en-US" altLang="ja-JP" dirty="0"/>
              <a:t>1</a:t>
            </a:r>
            <a:r>
              <a:rPr lang="ja-JP" altLang="en-US" dirty="0"/>
              <a:t>・</a:t>
            </a:r>
            <a:r>
              <a:rPr kumimoji="1" lang="ja-JP" altLang="en-US" dirty="0"/>
              <a:t>みんなで集まって</a:t>
            </a:r>
            <a:endParaRPr kumimoji="1" lang="en-US" altLang="ja-JP" dirty="0"/>
          </a:p>
          <a:p>
            <a:pPr lvl="1"/>
            <a:r>
              <a:rPr lang="en-US" altLang="ja-JP" dirty="0"/>
              <a:t>(</a:t>
            </a:r>
            <a:r>
              <a:rPr lang="ja-JP" altLang="en-US" dirty="0"/>
              <a:t>今日みたいな</a:t>
            </a:r>
            <a:r>
              <a:rPr lang="en-US" altLang="ja-JP" dirty="0"/>
              <a:t>)</a:t>
            </a:r>
            <a:r>
              <a:rPr lang="ja-JP" altLang="en-US" dirty="0"/>
              <a:t>資料を映す・映さない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カメラ映す・映さない</a:t>
            </a:r>
            <a:endParaRPr kumimoji="1" lang="en-US" altLang="ja-JP" dirty="0"/>
          </a:p>
          <a:p>
            <a:pPr lvl="1"/>
            <a:r>
              <a:rPr lang="ja-JP" altLang="en-US" dirty="0"/>
              <a:t>声を変えてみたい</a:t>
            </a:r>
            <a:endParaRPr kumimoji="1" lang="en-US" altLang="ja-JP" dirty="0"/>
          </a:p>
          <a:p>
            <a:pPr lvl="1"/>
            <a:r>
              <a:rPr lang="en-US" altLang="ja-JP" dirty="0"/>
              <a:t>Virtual</a:t>
            </a:r>
            <a:r>
              <a:rPr lang="ja-JP" altLang="en-US"/>
              <a:t>体を手にしてみたい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20946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AACEB260-A775-49C4-975F-0849353A4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説明は以上となります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2A4C4EA-C903-49CC-8D2E-E0643344FF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あとはご歓談ください</a:t>
            </a:r>
          </a:p>
        </p:txBody>
      </p:sp>
    </p:spTree>
    <p:extLst>
      <p:ext uri="{BB962C8B-B14F-4D97-AF65-F5344CB8AC3E}">
        <p14:creationId xmlns:p14="http://schemas.microsoft.com/office/powerpoint/2010/main" val="32789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39BF9517-3E8A-4E71-A648-A09B65C0C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第</a:t>
            </a:r>
            <a:r>
              <a:rPr lang="en-US" altLang="ja-JP" dirty="0"/>
              <a:t>1</a:t>
            </a:r>
            <a:r>
              <a:rPr lang="ja-JP" altLang="en-US" dirty="0"/>
              <a:t>回</a:t>
            </a:r>
            <a:r>
              <a:rPr lang="en-US" altLang="ja-JP" dirty="0"/>
              <a:t>(</a:t>
            </a:r>
            <a:r>
              <a:rPr lang="ja-JP" altLang="en-US" dirty="0"/>
              <a:t>今回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58B043D-6A90-46F5-BDE7-BEFCF88625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まず、今回がどういうマイクラになるか</a:t>
            </a:r>
          </a:p>
        </p:txBody>
      </p:sp>
    </p:spTree>
    <p:extLst>
      <p:ext uri="{BB962C8B-B14F-4D97-AF65-F5344CB8AC3E}">
        <p14:creationId xmlns:p14="http://schemas.microsoft.com/office/powerpoint/2010/main" val="2691718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EFEAD5F6-6D20-4197-AB7F-F3672152E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第</a:t>
            </a:r>
            <a:r>
              <a:rPr lang="en-US" altLang="ja-JP" dirty="0"/>
              <a:t>1</a:t>
            </a:r>
            <a:r>
              <a:rPr lang="ja-JP" altLang="en-US" dirty="0"/>
              <a:t>回は野生のマイクラ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4AA5A26F-1511-404B-BD34-700516C30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このサーバーは参加者のレベル差結構あり</a:t>
            </a:r>
            <a:endParaRPr lang="en-US" altLang="ja-JP" dirty="0"/>
          </a:p>
          <a:p>
            <a:r>
              <a:rPr lang="ja-JP" altLang="en-US" dirty="0"/>
              <a:t>完全放任・自由主義</a:t>
            </a:r>
            <a:endParaRPr lang="en-US" altLang="ja-JP" dirty="0"/>
          </a:p>
          <a:p>
            <a:r>
              <a:rPr lang="ja-JP" altLang="en-US" dirty="0"/>
              <a:t>慣れてる人はあっという間に色々整備する</a:t>
            </a:r>
            <a:endParaRPr lang="en-US" altLang="ja-JP" dirty="0"/>
          </a:p>
          <a:p>
            <a:r>
              <a:rPr lang="ja-JP" altLang="en-US" dirty="0">
                <a:solidFill>
                  <a:schemeClr val="accent1"/>
                </a:solidFill>
              </a:rPr>
              <a:t>野生のマイクラが味わえるのは今日だけ！</a:t>
            </a:r>
          </a:p>
        </p:txBody>
      </p:sp>
    </p:spTree>
    <p:extLst>
      <p:ext uri="{BB962C8B-B14F-4D97-AF65-F5344CB8AC3E}">
        <p14:creationId xmlns:p14="http://schemas.microsoft.com/office/powerpoint/2010/main" val="4214469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2C7805-844D-4A4D-89CC-CE841120F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現状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6A6F5D-539F-46CD-9C49-C59465EA6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新規ワールド・ランダムシード</a:t>
            </a:r>
            <a:endParaRPr kumimoji="1" lang="en-US" altLang="ja-JP" dirty="0"/>
          </a:p>
          <a:p>
            <a:pPr lvl="1"/>
            <a:r>
              <a:rPr lang="ja-JP" altLang="en-US" dirty="0"/>
              <a:t>接続確認以外ではログインさせてない</a:t>
            </a:r>
            <a:endParaRPr lang="en-US" altLang="ja-JP" dirty="0"/>
          </a:p>
          <a:p>
            <a:pPr lvl="1"/>
            <a:r>
              <a:rPr kumimoji="1" lang="ja-JP" altLang="en-US" dirty="0">
                <a:solidFill>
                  <a:schemeClr val="accent1"/>
                </a:solidFill>
              </a:rPr>
              <a:t>完全初見</a:t>
            </a:r>
            <a:endParaRPr kumimoji="1" lang="en-US" altLang="ja-JP" dirty="0">
              <a:solidFill>
                <a:schemeClr val="accent1"/>
              </a:solidFill>
            </a:endParaRPr>
          </a:p>
          <a:p>
            <a:r>
              <a:rPr lang="ja-JP" altLang="en-US" dirty="0"/>
              <a:t>配信開始時点で朝にしてます</a:t>
            </a:r>
            <a:endParaRPr lang="en-US" altLang="ja-JP" dirty="0"/>
          </a:p>
          <a:p>
            <a:pPr lvl="1"/>
            <a:r>
              <a:rPr kumimoji="1" lang="en-US" altLang="ja-JP" dirty="0"/>
              <a:t>(</a:t>
            </a:r>
            <a:r>
              <a:rPr kumimoji="1" lang="ja-JP" altLang="en-US" dirty="0"/>
              <a:t>初心者の夜スタートは無理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91734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B6C22B-840E-457F-949A-9E27E56F8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内部</a:t>
            </a:r>
            <a:r>
              <a:rPr kumimoji="1" lang="en-US" altLang="ja-JP" dirty="0"/>
              <a:t>(</a:t>
            </a:r>
            <a:r>
              <a:rPr kumimoji="1" lang="ja-JP" altLang="en-US" dirty="0"/>
              <a:t>できる人</a:t>
            </a:r>
            <a:r>
              <a:rPr kumimoji="1" lang="en-US" altLang="ja-JP" dirty="0"/>
              <a:t>)</a:t>
            </a:r>
            <a:r>
              <a:rPr lang="ja-JP" altLang="en-US" dirty="0"/>
              <a:t>事前</a:t>
            </a:r>
            <a:r>
              <a:rPr kumimoji="1" lang="ja-JP" altLang="en-US" dirty="0"/>
              <a:t>説明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6D4914-DF3B-4359-BF86-0C5D865D9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好きにやって</a:t>
            </a:r>
            <a:endParaRPr kumimoji="1" lang="en-US" altLang="ja-JP" dirty="0"/>
          </a:p>
          <a:p>
            <a:r>
              <a:rPr kumimoji="1" lang="ja-JP" altLang="en-US" dirty="0"/>
              <a:t>初心者</a:t>
            </a:r>
            <a:r>
              <a:rPr lang="ja-JP" altLang="en-US" dirty="0"/>
              <a:t>の人には「聞かれたら答える」</a:t>
            </a:r>
            <a:br>
              <a:rPr lang="en-US" altLang="ja-JP" dirty="0"/>
            </a:br>
            <a:r>
              <a:rPr lang="ja-JP" altLang="en-US" dirty="0"/>
              <a:t>くらいの姿勢で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9001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47E48A-CC18-4439-85BD-D49BF9222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内部</a:t>
            </a:r>
            <a:r>
              <a:rPr kumimoji="1" lang="en-US" altLang="ja-JP" dirty="0"/>
              <a:t>(</a:t>
            </a:r>
            <a:r>
              <a:rPr kumimoji="1" lang="ja-JP" altLang="en-US" dirty="0"/>
              <a:t>初心者</a:t>
            </a:r>
            <a:r>
              <a:rPr kumimoji="1" lang="en-US" altLang="ja-JP" dirty="0"/>
              <a:t>)</a:t>
            </a:r>
            <a:r>
              <a:rPr kumimoji="1" lang="ja-JP" altLang="en-US" dirty="0"/>
              <a:t>事前説明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9DA901-5A14-4AE8-93C3-4A95A2F4A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朝スタートで「聞いて答えてくれる人あり」は割かしヌルゲー</a:t>
            </a:r>
            <a:endParaRPr kumimoji="1" lang="en-US" altLang="ja-JP" dirty="0"/>
          </a:p>
          <a:p>
            <a:r>
              <a:rPr lang="ja-JP" altLang="en-US" dirty="0"/>
              <a:t>死亡ログは撮れ高だから大丈夫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3913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EFF705-FF76-4043-B8E5-00A9B50C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参加者紹介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92DB2F-D315-4F04-9618-70B094A32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後々紹介する回をやると思うので</a:t>
            </a:r>
            <a:br>
              <a:rPr kumimoji="1" lang="en-US" altLang="ja-JP" dirty="0"/>
            </a:br>
            <a:r>
              <a:rPr kumimoji="1" lang="ja-JP" altLang="en-US" dirty="0">
                <a:solidFill>
                  <a:schemeClr val="accent1"/>
                </a:solidFill>
              </a:rPr>
              <a:t>今日はあえて紹介なしで</a:t>
            </a:r>
          </a:p>
        </p:txBody>
      </p:sp>
    </p:spTree>
    <p:extLst>
      <p:ext uri="{BB962C8B-B14F-4D97-AF65-F5344CB8AC3E}">
        <p14:creationId xmlns:p14="http://schemas.microsoft.com/office/powerpoint/2010/main" val="3464935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紫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コーポレート・ロゴ">
      <a:majorFont>
        <a:latin typeface="コーポレート・ロゴＢ"/>
        <a:ea typeface="コーポレート・ロゴＢ"/>
        <a:cs typeface=""/>
      </a:majorFont>
      <a:minorFont>
        <a:latin typeface="コーポレート・ロゴＢ"/>
        <a:ea typeface="コーポレート・ロゴＢ"/>
        <a:cs typeface=""/>
      </a:minorFont>
    </a:fontScheme>
    <a:fmtScheme name="スモーク ガラス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txDef>
      <a:spPr>
        <a:noFill/>
      </a:spPr>
      <a:bodyPr wrap="none" lIns="36000" tIns="36000" rIns="36000" bIns="36000" rtlCol="0">
        <a:spAutoFit/>
      </a:bodyPr>
      <a:lstStyle>
        <a:defPPr algn="l">
          <a:defRPr kumimoji="1" sz="4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763</Words>
  <Application>Microsoft Office PowerPoint</Application>
  <PresentationFormat>ワイド画面</PresentationFormat>
  <Paragraphs>139</Paragraphs>
  <Slides>32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32</vt:i4>
      </vt:variant>
    </vt:vector>
  </HeadingPairs>
  <TitlesOfParts>
    <vt:vector size="35" baseType="lpstr">
      <vt:lpstr>コーポレート・ロゴＢ</vt:lpstr>
      <vt:lpstr>Arial</vt:lpstr>
      <vt:lpstr>Office Theme</vt:lpstr>
      <vt:lpstr>PowerPoint プレゼンテーション</vt:lpstr>
      <vt:lpstr>プレイ参加者向けの話</vt:lpstr>
      <vt:lpstr>以下、視聴者向け</vt:lpstr>
      <vt:lpstr>第1回(今回)</vt:lpstr>
      <vt:lpstr>第1回は野生のマイクラ</vt:lpstr>
      <vt:lpstr>現状</vt:lpstr>
      <vt:lpstr>内部(できる人)事前説明</vt:lpstr>
      <vt:lpstr>内部(初心者)事前説明</vt:lpstr>
      <vt:lpstr>参加者紹介</vt:lpstr>
      <vt:lpstr>マイクラ プレイ方針</vt:lpstr>
      <vt:lpstr>環境・設定</vt:lpstr>
      <vt:lpstr>チート(コマンド等)</vt:lpstr>
      <vt:lpstr>背景等</vt:lpstr>
      <vt:lpstr>個人的な都合</vt:lpstr>
      <vt:lpstr>コミュニティ的な都合(1)</vt:lpstr>
      <vt:lpstr>コミュニティ的な都合(2)</vt:lpstr>
      <vt:lpstr>定期配信が目的</vt:lpstr>
      <vt:lpstr>ハードル下げが目的</vt:lpstr>
      <vt:lpstr>ハードル下げが目的</vt:lpstr>
      <vt:lpstr>ハードル下げが目的</vt:lpstr>
      <vt:lpstr>「配信側都合」なものの</vt:lpstr>
      <vt:lpstr>今後の配信について</vt:lpstr>
      <vt:lpstr>コンセプト</vt:lpstr>
      <vt:lpstr>例えば自分の場合</vt:lpstr>
      <vt:lpstr>例えば自分の場合</vt:lpstr>
      <vt:lpstr>例えば自分の場合</vt:lpstr>
      <vt:lpstr>人それぞれ好みのプレイを</vt:lpstr>
      <vt:lpstr>人それぞれ好みのプレイを</vt:lpstr>
      <vt:lpstr>人それぞれ好みのプレイを</vt:lpstr>
      <vt:lpstr>人それぞれ好みのプレイを</vt:lpstr>
      <vt:lpstr>配信スタイル</vt:lpstr>
      <vt:lpstr>説明は以上となります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Iwanaga Nobuyuki</dc:creator>
  <cp:lastModifiedBy>Iwanaga Nobuyuki</cp:lastModifiedBy>
  <cp:revision>83</cp:revision>
  <dcterms:created xsi:type="dcterms:W3CDTF">2020-08-09T05:59:14Z</dcterms:created>
  <dcterms:modified xsi:type="dcterms:W3CDTF">2020-08-09T11:30:38Z</dcterms:modified>
</cp:coreProperties>
</file>