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343" r:id="rId2"/>
    <p:sldId id="257" r:id="rId3"/>
    <p:sldId id="351" r:id="rId4"/>
    <p:sldId id="347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48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n kindler" userId="e5a08b38656cc793" providerId="LiveId" clId="{8EF10A76-3327-42D8-BFC8-0F63BDA649CF}"/>
    <pc:docChg chg="modSld">
      <pc:chgData name="timon kindler" userId="e5a08b38656cc793" providerId="LiveId" clId="{8EF10A76-3327-42D8-BFC8-0F63BDA649CF}" dt="2021-03-01T19:26:29.714" v="17" actId="20577"/>
      <pc:docMkLst>
        <pc:docMk/>
      </pc:docMkLst>
      <pc:sldChg chg="modSp mod">
        <pc:chgData name="timon kindler" userId="e5a08b38656cc793" providerId="LiveId" clId="{8EF10A76-3327-42D8-BFC8-0F63BDA649CF}" dt="2021-03-01T19:26:29.714" v="17" actId="20577"/>
        <pc:sldMkLst>
          <pc:docMk/>
          <pc:sldMk cId="2276898735" sldId="257"/>
        </pc:sldMkLst>
        <pc:spChg chg="mod">
          <ac:chgData name="timon kindler" userId="e5a08b38656cc793" providerId="LiveId" clId="{8EF10A76-3327-42D8-BFC8-0F63BDA649CF}" dt="2021-03-01T19:26:29.714" v="17" actId="20577"/>
          <ac:spMkLst>
            <pc:docMk/>
            <pc:sldMk cId="2276898735" sldId="257"/>
            <ac:spMk id="17" creationId="{8E7591AD-81F4-2E45-AE36-F4DA40C190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82731-E9E8-42DB-848E-E1C0E15A3CBD}" type="datetime1">
              <a:rPr lang="de-DE" smtClean="0"/>
              <a:t>01.03.2021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FEAB-BC82-450E-A887-24531929057C}" type="datetime1">
              <a:rPr lang="de-DE" noProof="0" smtClean="0"/>
              <a:pPr/>
              <a:t>01.03.2021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4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FFBD7-F44A-43A3-859B-40E3EA9245DE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3A8CD-8C9F-4F2E-9701-9EFF8FADBE90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57176-F095-4C3B-AD89-5F8A8C34BD45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TITELMASTERFORMATVORLAGE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AE4ECAB-8FCB-4DC9-B348-D1CF2B8EFFE7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F8DA6-25D1-4F92-AF51-CF33AA09F3A8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3" name="Rechteck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AD866-A787-456F-9628-703DB9E7B4C3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6" name="Rechteck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F55B7-CF3E-4C31-93FB-E93000A9D861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9D909-AEF0-4BA8-BA37-834C2668EAAB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38204-DFDC-4987-8582-EEF0029795D0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5" name="Titelplatzhalt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D3D84-E9FA-4139-83A9-91F1212A153F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4F9E1-FBCD-4519-B3E6-2D9946C96944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676CA-FAB5-48ED-B141-E51499739A8E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de-DE" noProof="0" dirty="0"/>
              <a:t>Angebot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D57509-7CDE-4397-A513-E93BEFC2EC18}" type="datetime1">
              <a:rPr lang="de-DE" noProof="0" smtClean="0"/>
              <a:t>01.03.2021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4800" dirty="0"/>
              <a:t>Probe IPA </a:t>
            </a:r>
            <a:br>
              <a:rPr lang="en-GB" sz="6500" dirty="0"/>
            </a:br>
            <a:r>
              <a:rPr lang="en-GB" sz="6600" b="1" dirty="0"/>
              <a:t>Endless</a:t>
            </a:r>
            <a:r>
              <a:rPr lang="de-DE" sz="6600" b="1" dirty="0"/>
              <a:t> Runner</a:t>
            </a:r>
            <a:endParaRPr lang="de-DE" sz="6500" b="1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Präsentation von Timon Kindler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sz="4400" b="1" dirty="0">
                <a:solidFill>
                  <a:schemeClr val="tx1"/>
                </a:solidFill>
              </a:rPr>
              <a:t>Einleitung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400" dirty="0"/>
              <a:t>die Idee des Produkts</a:t>
            </a:r>
          </a:p>
          <a:p>
            <a:pPr rtl="0"/>
            <a:r>
              <a:rPr lang="de-DE" sz="2400" dirty="0"/>
              <a:t>Ziel der Anwendung</a:t>
            </a:r>
          </a:p>
          <a:p>
            <a:pPr rtl="0"/>
            <a:r>
              <a:rPr lang="de-DE" sz="2400" dirty="0"/>
              <a:t>Sicherheitsaspekt</a:t>
            </a:r>
          </a:p>
          <a:p>
            <a:pPr rtl="0"/>
            <a:r>
              <a:rPr lang="de-DE" sz="2400" dirty="0"/>
              <a:t>Funktionen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sz="4900" b="1" dirty="0">
                <a:solidFill>
                  <a:schemeClr val="tx1"/>
                </a:solidFill>
              </a:rPr>
              <a:t>Fazit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8AA248-E2A9-4692-BA7B-796C8E63C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5504" y="99059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243214"/>
            <a:ext cx="10113645" cy="743682"/>
          </a:xfrm>
        </p:spPr>
        <p:txBody>
          <a:bodyPr rtlCol="0"/>
          <a:lstStyle/>
          <a:p>
            <a:pPr rtl="0"/>
            <a:r>
              <a:rPr lang="de-DE" sz="4000" b="1" dirty="0"/>
              <a:t>FRAGEN?</a:t>
            </a:r>
          </a:p>
        </p:txBody>
      </p:sp>
      <p:pic>
        <p:nvPicPr>
          <p:cNvPr id="25" name="Bildplatzhalter 24" descr="Gruppe von Personen bei einer Besprechu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08_TF22318419" id="{F824B828-E2CE-4901-8300-A21413D619EE}" vid="{0AE0603A-3B4E-4EE1-83FB-F623A64C2BE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Verkaufspräsentation</Template>
  <TotalTime>0</TotalTime>
  <Words>28</Words>
  <Application>Microsoft Office PowerPoint</Application>
  <PresentationFormat>Breitbild</PresentationFormat>
  <Paragraphs>13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RetrospectVTI</vt:lpstr>
      <vt:lpstr>Probe IPA  Endless Runner</vt:lpstr>
      <vt:lpstr>Einleitung</vt:lpstr>
      <vt:lpstr>Fazit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IPA  Endless Runner</dc:title>
  <dc:creator>timon kindler</dc:creator>
  <cp:lastModifiedBy>timon kindler</cp:lastModifiedBy>
  <cp:revision>4</cp:revision>
  <dcterms:created xsi:type="dcterms:W3CDTF">2021-03-01T17:38:33Z</dcterms:created>
  <dcterms:modified xsi:type="dcterms:W3CDTF">2021-03-01T19:26:33Z</dcterms:modified>
</cp:coreProperties>
</file>