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13" r:id="rId3"/>
    <p:sldId id="414" r:id="rId4"/>
    <p:sldId id="415" r:id="rId5"/>
    <p:sldId id="263" r:id="rId6"/>
  </p:sldIdLst>
  <p:sldSz cx="20104100" cy="11309350"/>
  <p:notesSz cx="20104100" cy="1130935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8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84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struturas condicionais e de repetição | Blog TreinaWeb">
            <a:extLst>
              <a:ext uri="{FF2B5EF4-FFF2-40B4-BE49-F238E27FC236}">
                <a16:creationId xmlns:a16="http://schemas.microsoft.com/office/drawing/2014/main" id="{72DFD9C5-C730-476E-AB2A-C68B23FC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0"/>
            <a:ext cx="9388475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382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Condicionais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1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Estruturas Condicionais Aninhadas são várias condições em cascatas, ou seja, um IF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de outro IF. 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98550" y="4581151"/>
            <a:ext cx="17906999" cy="76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Abrir o site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 eu tiver 10 mil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Compro um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pc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gamer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Se eu tiver 200 reais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Compro um fone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Senao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Fecho o site e choro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JO KEN PO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Crie um jogo de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(Pedra-Papel-Tesoura)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okenpo: Conheça o Pedra, papel e Tesoura!">
            <a:extLst>
              <a:ext uri="{FF2B5EF4-FFF2-40B4-BE49-F238E27FC236}">
                <a16:creationId xmlns:a16="http://schemas.microsoft.com/office/drawing/2014/main" id="{BC9D8A05-DED7-4E54-B240-038CC04E8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8041"/>
          <a:stretch/>
        </p:blipFill>
        <p:spPr bwMode="auto">
          <a:xfrm>
            <a:off x="11665174" y="325193"/>
            <a:ext cx="7548185" cy="34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DRA, PAPEL, TESOURA!">
            <a:extLst>
              <a:ext uri="{FF2B5EF4-FFF2-40B4-BE49-F238E27FC236}">
                <a16:creationId xmlns:a16="http://schemas.microsoft.com/office/drawing/2014/main" id="{53E22D6E-A3E8-4553-9CE2-A051B22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4" y="4554695"/>
            <a:ext cx="6344303" cy="61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kenpo - Pedra Papel e Tesoura">
            <a:extLst>
              <a:ext uri="{FF2B5EF4-FFF2-40B4-BE49-F238E27FC236}">
                <a16:creationId xmlns:a16="http://schemas.microsoft.com/office/drawing/2014/main" id="{540C2EAE-6719-4AEB-B426-21538727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38" y="4569869"/>
            <a:ext cx="7582505" cy="52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93</Words>
  <Application>Microsoft Office PowerPoint</Application>
  <PresentationFormat>Personalizar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Merriweather</vt:lpstr>
      <vt:lpstr>Roboto</vt:lpstr>
      <vt:lpstr>Paradigm</vt:lpstr>
      <vt:lpstr>Estruturas  Condicionais  </vt:lpstr>
      <vt:lpstr>Estruturas Condicionais Aninhadas</vt:lpstr>
      <vt:lpstr>Estruturas Condicionais Aninhadas</vt:lpstr>
      <vt:lpstr>JO KEN PO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Ramon de Holanda Nascimento</cp:lastModifiedBy>
  <cp:revision>97</cp:revision>
  <dcterms:created xsi:type="dcterms:W3CDTF">2020-03-16T15:58:52Z</dcterms:created>
  <dcterms:modified xsi:type="dcterms:W3CDTF">2025-03-24T16:39:45Z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