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413" r:id="rId3"/>
    <p:sldId id="426" r:id="rId4"/>
    <p:sldId id="427" r:id="rId5"/>
    <p:sldId id="428" r:id="rId6"/>
    <p:sldId id="414" r:id="rId7"/>
    <p:sldId id="263" r:id="rId8"/>
  </p:sldIdLst>
  <p:sldSz cx="20104100" cy="11309350"/>
  <p:notesSz cx="20104100" cy="11309350"/>
  <p:embeddedFontLst>
    <p:embeddedFont>
      <p:font typeface="Arial Black" panose="020B0A04020102020204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erriweather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4C"/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282" y="12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85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7896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3603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182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9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 descr="Símbolo de loop forma de fita mobius repetição abstrata e sinal de infinito  emblema geométrico sem fim ou eternidade coleção de logotipo de ciclo  isolado conjunto de ícones de linha preto e">
            <a:extLst>
              <a:ext uri="{FF2B5EF4-FFF2-40B4-BE49-F238E27FC236}">
                <a16:creationId xmlns:a16="http://schemas.microsoft.com/office/drawing/2014/main" id="{C4E69E0E-7E41-4CDC-B4E1-06928E4F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81319" y="-2888604"/>
            <a:ext cx="19885761" cy="855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2875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Laços de repetição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Repetir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55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verbo transitivo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tornar a dizer ou fazer (coisa já dita ou feita); repisar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refletir; repercutir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 cursar pela segunda vez (uma ou mais disciplinas, um ano letivo)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tornar a principiar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reproduzir; contar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6. experienciar novamente; reviver</a:t>
            </a:r>
          </a:p>
          <a:p>
            <a:pPr algn="l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verbo pronominal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acontecer de novo; reaparecer</a:t>
            </a:r>
          </a:p>
          <a:p>
            <a:pPr lvl="1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tornar a dizer ou a fazer as mesmas coisas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9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Laços de repetição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623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Dentro da lógica de programação é uma estrutura que permite executar mais de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uma vez o mesmo comando ou conjunto de comandos, de acordo com uma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condição ou com um contador</a:t>
            </a:r>
          </a:p>
          <a:p>
            <a:pPr algn="l" fontAlgn="t"/>
            <a:endParaRPr lang="pt-BR" sz="4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 estruturas de repetição são basicamente três:  </a:t>
            </a:r>
            <a:r>
              <a:rPr lang="pt-BR" sz="4000" b="1" i="1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para-faça,</a:t>
            </a:r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pt-BR" sz="4000" b="1" i="1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enquanto-faça</a:t>
            </a:r>
            <a:endParaRPr lang="pt-BR" sz="4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pt-BR" sz="4000" b="1" i="1" u="sng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faça-enquanto</a:t>
            </a:r>
          </a:p>
          <a:p>
            <a:pPr algn="l" fontAlgn="t"/>
            <a:endParaRPr lang="pt-BR" sz="66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12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Para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755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É</a:t>
            </a:r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utilizada quando se sabe o número de vezes em que um trecho do algoritmo</a:t>
            </a:r>
          </a:p>
          <a:p>
            <a:pPr algn="l" fontAlgn="t"/>
            <a:r>
              <a:rPr lang="pt-BR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 do código deverá ser repetido.</a:t>
            </a:r>
            <a:endParaRPr lang="pt-BR" sz="40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660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6;p8">
            <a:extLst>
              <a:ext uri="{FF2B5EF4-FFF2-40B4-BE49-F238E27FC236}">
                <a16:creationId xmlns:a16="http://schemas.microsoft.com/office/drawing/2014/main" id="{39439092-8F7B-4233-86A4-A11CF00A5993}"/>
              </a:ext>
            </a:extLst>
          </p:cNvPr>
          <p:cNvSpPr txBox="1">
            <a:spLocks/>
          </p:cNvSpPr>
          <p:nvPr/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900"/>
              <a:buFont typeface="Merriweather"/>
              <a:buNone/>
              <a:defRPr sz="79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Para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2" name="Google Shape;147;p8">
            <a:extLst>
              <a:ext uri="{FF2B5EF4-FFF2-40B4-BE49-F238E27FC236}">
                <a16:creationId xmlns:a16="http://schemas.microsoft.com/office/drawing/2014/main" id="{524CC8DF-ECB1-400F-BE04-0816E6FD3099}"/>
              </a:ext>
            </a:extLst>
          </p:cNvPr>
          <p:cNvSpPr txBox="1">
            <a:spLocks/>
          </p:cNvSpPr>
          <p:nvPr/>
        </p:nvSpPr>
        <p:spPr>
          <a:xfrm>
            <a:off x="1059707" y="3396668"/>
            <a:ext cx="17906999" cy="5279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pseudocódigo:</a:t>
            </a:r>
          </a:p>
          <a:p>
            <a:pPr fontAlgn="t"/>
            <a:endParaRPr lang="pt-BR" sz="44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INICIO ALGORITMO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</a:t>
            </a:r>
            <a:r>
              <a:rPr lang="pt-BR" sz="44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</a:t>
            </a:r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X = 0 ATÉ 10 PASSO 1 FACA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       comando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4. FIMPARA</a:t>
            </a:r>
          </a:p>
          <a:p>
            <a:pPr algn="l" fontAlgn="base"/>
            <a:r>
              <a:rPr lang="pt-BR" sz="44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5. FIM ALGORITMO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925643-DD1A-4EEB-BD08-F577DE85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050" y="626801"/>
            <a:ext cx="8513439" cy="893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A6357F-442B-4E39-9873-9570330CED80}"/>
              </a:ext>
            </a:extLst>
          </p:cNvPr>
          <p:cNvSpPr txBox="1"/>
          <p:nvPr/>
        </p:nvSpPr>
        <p:spPr>
          <a:xfrm>
            <a:off x="12627429" y="1415143"/>
            <a:ext cx="26125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 Black" panose="020B0A04020102020204" pitchFamily="34" charset="0"/>
              </a:rPr>
              <a:t>Inicio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2F2CEAF-94BA-4B2F-ACCA-ECD380E5034A}"/>
              </a:ext>
            </a:extLst>
          </p:cNvPr>
          <p:cNvSpPr txBox="1"/>
          <p:nvPr/>
        </p:nvSpPr>
        <p:spPr>
          <a:xfrm>
            <a:off x="12910457" y="4158344"/>
            <a:ext cx="174171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 Black" panose="020B0A04020102020204" pitchFamily="34" charset="0"/>
              </a:rPr>
              <a:t>Condição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946804A-BF07-48D1-8E50-213821E97DB7}"/>
              </a:ext>
            </a:extLst>
          </p:cNvPr>
          <p:cNvSpPr txBox="1"/>
          <p:nvPr/>
        </p:nvSpPr>
        <p:spPr>
          <a:xfrm>
            <a:off x="12627428" y="6227677"/>
            <a:ext cx="22427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Comando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8DDE222-D4E6-4409-A621-4ED5B582A248}"/>
              </a:ext>
            </a:extLst>
          </p:cNvPr>
          <p:cNvSpPr txBox="1"/>
          <p:nvPr/>
        </p:nvSpPr>
        <p:spPr>
          <a:xfrm>
            <a:off x="12812328" y="7898451"/>
            <a:ext cx="224277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 Black" panose="020B0A04020102020204" pitchFamily="34" charset="0"/>
              </a:rPr>
              <a:t>Atualiza</a:t>
            </a:r>
          </a:p>
        </p:txBody>
      </p:sp>
    </p:spTree>
    <p:extLst>
      <p:ext uri="{BB962C8B-B14F-4D97-AF65-F5344CB8AC3E}">
        <p14:creationId xmlns:p14="http://schemas.microsoft.com/office/powerpoint/2010/main" val="2328005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Para - Faça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D2FA05-0FAF-4E3B-B2F5-F1066551E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77" y="2511321"/>
            <a:ext cx="18736436" cy="81928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E23EA40-F228-43BD-847C-5FE01E92A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677" y="2511321"/>
            <a:ext cx="18686886" cy="81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4605</TotalTime>
  <Words>206</Words>
  <Application>Microsoft Office PowerPoint</Application>
  <PresentationFormat>Personalizar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Roboto</vt:lpstr>
      <vt:lpstr>Arial Black</vt:lpstr>
      <vt:lpstr>Arial</vt:lpstr>
      <vt:lpstr>Calibri</vt:lpstr>
      <vt:lpstr>Merriweather</vt:lpstr>
      <vt:lpstr>Paradigm</vt:lpstr>
      <vt:lpstr>Laços de repetição  </vt:lpstr>
      <vt:lpstr>Repetir</vt:lpstr>
      <vt:lpstr>Laços de repetição</vt:lpstr>
      <vt:lpstr>Para - Faça</vt:lpstr>
      <vt:lpstr>Apresentação do PowerPoint</vt:lpstr>
      <vt:lpstr>Para - Faça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Ramon de Holanda Nascimento</cp:lastModifiedBy>
  <cp:revision>101</cp:revision>
  <dcterms:created xsi:type="dcterms:W3CDTF">2020-03-16T15:58:52Z</dcterms:created>
  <dcterms:modified xsi:type="dcterms:W3CDTF">2025-03-24T16:40:04Z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