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3"/>
    <p:restoredTop sz="84014"/>
  </p:normalViewPr>
  <p:slideViewPr>
    <p:cSldViewPr snapToGrid="0" snapToObjects="1">
      <p:cViewPr varScale="1">
        <p:scale>
          <a:sx n="106" d="100"/>
          <a:sy n="106" d="100"/>
        </p:scale>
        <p:origin x="1640" y="184"/>
      </p:cViewPr>
      <p:guideLst/>
    </p:cSldViewPr>
  </p:slideViewPr>
  <p:outlineViewPr>
    <p:cViewPr>
      <p:scale>
        <a:sx n="33" d="100"/>
        <a:sy n="33" d="100"/>
      </p:scale>
      <p:origin x="0" y="-63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2DDE3-DA99-7B47-81CC-936B749FA282}" type="datetimeFigureOut">
              <a:rPr lang="nl-NL" smtClean="0"/>
              <a:t>07-01-2020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A1F74-C5FE-1848-AA64-E465F76E371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496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F75F7-1307-5048-A8BF-6CF9D9E38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76C54EB-B99E-524B-A14A-0D793FA45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5993AB2-4FD9-2C41-801C-BA73F296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080E-1AFA-7C4E-9C1D-9F2015EF7F98}" type="datetimeFigureOut">
              <a:rPr lang="nl-NL" smtClean="0"/>
              <a:t>07-01-2020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10C1D69-AC00-8C48-8A24-FD092201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b="1" dirty="0"/>
              <a:t>SOURCE</a:t>
            </a:r>
            <a:r>
              <a:rPr lang="nl-NL" dirty="0"/>
              <a:t>LABS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74780C5-4EB7-AE49-A950-4559A886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B930-94F1-EA47-8EF3-50D11F04DEE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313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5BD78E-3779-5B4C-81A9-3ABEAB52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1891C9A-DC11-584F-87C9-2C234B536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B11177C-B3F9-9541-9C0E-B11FE6B5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080E-1AFA-7C4E-9C1D-9F2015EF7F98}" type="datetimeFigureOut">
              <a:rPr lang="nl-NL" smtClean="0"/>
              <a:t>07-01-2020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3D9F5B4-EA65-3045-A5BC-73F9989F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b="1" dirty="0"/>
              <a:t>SOURCE</a:t>
            </a:r>
            <a:r>
              <a:rPr lang="nl-NL" dirty="0"/>
              <a:t>LABS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146B14E-49FF-EA41-BEF3-B57FB18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B930-94F1-EA47-8EF3-50D11F04DEE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885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6121A5C-7D5F-FC44-847D-A9287B91E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B3D9B60-5BFE-9F48-9B6F-0B62BF0AE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7196E3A-0190-3C42-B274-3F08A4B2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080E-1AFA-7C4E-9C1D-9F2015EF7F98}" type="datetimeFigureOut">
              <a:rPr lang="nl-NL" smtClean="0"/>
              <a:t>07-01-2020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B387ED-E0D5-CE45-B375-2277219C6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b="1" dirty="0"/>
              <a:t>SOURCE</a:t>
            </a:r>
            <a:r>
              <a:rPr lang="nl-NL" dirty="0"/>
              <a:t>LABS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FABCD0B-D1A4-1143-85F3-7B55BB85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B930-94F1-EA47-8EF3-50D11F04DEE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32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80A50-0329-FF40-85F8-8A4AA6A40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6420"/>
            <a:ext cx="10515600" cy="1067232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CAD849-F4CB-CB41-8C67-31304B730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573"/>
            <a:ext cx="10515600" cy="412229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B2A5D28-8668-B04E-BAE7-8E038A2F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080E-1AFA-7C4E-9C1D-9F2015EF7F98}" type="datetimeFigureOut">
              <a:rPr lang="nl-NL" smtClean="0"/>
              <a:t>07-01-2020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8F30017-4637-1448-937C-BEB65EB5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b="1" dirty="0"/>
              <a:t>SOURCE</a:t>
            </a:r>
            <a:r>
              <a:rPr lang="nl-NL" dirty="0"/>
              <a:t>LABS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66286F2-2C04-BF48-AF5C-B1E9E205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B930-94F1-EA47-8EF3-50D11F04DEE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999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8E898-2B4B-3444-ACB0-FFAF6236F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EFA45E9-0A3F-094C-9212-AD2E1E26A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B3D5117-F87B-F644-9A51-076E5524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080E-1AFA-7C4E-9C1D-9F2015EF7F98}" type="datetimeFigureOut">
              <a:rPr lang="nl-NL" smtClean="0"/>
              <a:t>07-01-2020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5D337D-62F5-7245-A8E8-5581C289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b="1" dirty="0"/>
              <a:t>SOURCE</a:t>
            </a:r>
            <a:r>
              <a:rPr lang="nl-NL" dirty="0"/>
              <a:t>LABS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BBC7DDF-4EA5-3242-87C7-1C5F57CC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B930-94F1-EA47-8EF3-50D11F04DEE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182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C3929-AF3E-BD41-BE25-9392BDE8B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48472F-52E9-4F49-B878-7F654D9B9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68EAAFF-C89F-2A4B-99B4-88870D59D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132D5FE-A961-4341-9257-25DF3F50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080E-1AFA-7C4E-9C1D-9F2015EF7F98}" type="datetimeFigureOut">
              <a:rPr lang="nl-NL" smtClean="0"/>
              <a:t>07-01-2020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4FD5143-A9E3-C147-962C-0DF916757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b="1" dirty="0"/>
              <a:t>SOURCE</a:t>
            </a:r>
            <a:r>
              <a:rPr lang="nl-NL" dirty="0"/>
              <a:t>LABS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0E0BC36-6044-FC49-B83C-BD4F1A62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B930-94F1-EA47-8EF3-50D11F04DEE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790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BF610-728D-1C42-AE7E-31D14608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93135"/>
            <a:ext cx="10515600" cy="79755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73F0A0B-AAD9-4F44-B7D6-05507B491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E0782A4-FD4F-7C42-A775-27247CACD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3044190-D15C-0447-80F0-B41459CEB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223BCCD-04C9-6144-AF88-B6E37C2B0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4FE8B5A-2D8A-8E40-8C26-87913D706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080E-1AFA-7C4E-9C1D-9F2015EF7F98}" type="datetimeFigureOut">
              <a:rPr lang="nl-NL" smtClean="0"/>
              <a:t>07-01-2020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056751B-D8BD-CD4F-BA1B-C337F1DC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b="1" dirty="0"/>
              <a:t>SOURCE</a:t>
            </a:r>
            <a:r>
              <a:rPr lang="nl-NL" dirty="0"/>
              <a:t>LABS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B2F0D2C-24FE-F24F-A849-CA5FD967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B930-94F1-EA47-8EF3-50D11F04DEE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483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CE0490-F353-E440-B125-F259BF78E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3136"/>
            <a:ext cx="10515600" cy="797552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5C7D055-ED72-F84B-985A-037E1696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080E-1AFA-7C4E-9C1D-9F2015EF7F98}" type="datetimeFigureOut">
              <a:rPr lang="nl-NL" smtClean="0"/>
              <a:t>07-01-2020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F18C03-1575-E948-A836-C9EA0AF1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b="1" dirty="0"/>
              <a:t>SOURCE</a:t>
            </a:r>
            <a:r>
              <a:rPr lang="nl-NL" dirty="0"/>
              <a:t>LABS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9701C76-48E4-C641-B6B3-398DA692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B930-94F1-EA47-8EF3-50D11F04DEE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633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973E5FE-D6CE-384A-8FC4-BDDCCB18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080E-1AFA-7C4E-9C1D-9F2015EF7F98}" type="datetimeFigureOut">
              <a:rPr lang="nl-NL" smtClean="0"/>
              <a:t>07-01-2020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8A63291-7DA6-CE43-82B0-A8CDD1B5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b="1" dirty="0"/>
              <a:t>SOURCE</a:t>
            </a:r>
            <a:r>
              <a:rPr lang="nl-NL" dirty="0"/>
              <a:t>LABS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C6856A9-B5CD-1944-BD8F-EB0BF86E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B930-94F1-EA47-8EF3-50D11F04DEE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037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41144F-02DD-F24E-8F1C-C04A48EF7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13587B-92EC-A94A-BED9-C5283D3C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1DD41BB-CC10-004D-93EF-EC2EF74B7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11ABE36-258D-6743-A940-86AF6DD64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080E-1AFA-7C4E-9C1D-9F2015EF7F98}" type="datetimeFigureOut">
              <a:rPr lang="nl-NL" smtClean="0"/>
              <a:t>07-01-2020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E450395-5048-4445-AA6C-57308D03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b="1" dirty="0"/>
              <a:t>SOURCE</a:t>
            </a:r>
            <a:r>
              <a:rPr lang="nl-NL" dirty="0"/>
              <a:t>LABS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EA27FE6-88E5-0B43-B7A0-ACCC6959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B930-94F1-EA47-8EF3-50D11F04DEE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780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91804D-2CCE-BE47-94BB-79FE111C9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1F74C9B-7DBA-0248-BBF4-94157585E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C5607DD-B72D-2D4F-A009-973255E29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81F51A0-7B18-C141-98FE-2790DC3E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080E-1AFA-7C4E-9C1D-9F2015EF7F98}" type="datetimeFigureOut">
              <a:rPr lang="nl-NL" smtClean="0"/>
              <a:t>07-01-2020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3393C9E-1B65-2B40-8904-DBD95545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b="1" dirty="0"/>
              <a:t>SOURCE</a:t>
            </a:r>
            <a:r>
              <a:rPr lang="nl-NL" dirty="0"/>
              <a:t>LABS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851E391-4601-0846-B3D1-C3D3C370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B930-94F1-EA47-8EF3-50D11F04DEE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073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Afbeelding 15">
            <a:extLst>
              <a:ext uri="{FF2B5EF4-FFF2-40B4-BE49-F238E27FC236}">
                <a16:creationId xmlns:a16="http://schemas.microsoft.com/office/drawing/2014/main" id="{99137B24-E99D-E049-BB86-EF7AFB7AABE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" y="145142"/>
            <a:ext cx="12192001" cy="6712857"/>
          </a:xfrm>
          <a:prstGeom prst="rect">
            <a:avLst/>
          </a:prstGeom>
        </p:spPr>
      </p:pic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D7890E9-3D41-E549-B2FA-083AFCC0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6440"/>
            <a:ext cx="10515600" cy="7342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D2B14C7-E60D-604A-89AD-A31463DAD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6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553610-9647-5540-ADC2-4255733D8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8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aleway" panose="020B0503030101060003" pitchFamily="34" charset="77"/>
              </a:defRPr>
            </a:lvl1pPr>
          </a:lstStyle>
          <a:p>
            <a:fld id="{B357080E-1AFA-7C4E-9C1D-9F2015EF7F98}" type="datetimeFigureOut">
              <a:rPr lang="nl-NL" smtClean="0"/>
              <a:pPr/>
              <a:t>07-01-2020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C3607DD-9493-794F-BB44-D9E5B74DC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94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aleway" panose="020B0503030101060003" pitchFamily="34" charset="77"/>
              </a:defRPr>
            </a:lvl1pPr>
          </a:lstStyle>
          <a:p>
            <a:r>
              <a:rPr lang="nl-NL" b="1" dirty="0"/>
              <a:t>SOURCE</a:t>
            </a:r>
            <a:r>
              <a:rPr lang="nl-NL" dirty="0"/>
              <a:t>LABS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48507F-B5DC-3940-8560-E21B02059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194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aleway" panose="020B0503030101060003" pitchFamily="34" charset="77"/>
              </a:defRPr>
            </a:lvl1pPr>
          </a:lstStyle>
          <a:p>
            <a:fld id="{077EB930-94F1-EA47-8EF3-50D11F04DEEE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9E44A41E-AE22-764A-92A4-696313A58B6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63211" y="82927"/>
            <a:ext cx="2091559" cy="7252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14EAB4-2D0C-0742-A97E-3A0BBBFADA8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6241" y="22697"/>
            <a:ext cx="1732548" cy="86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0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Raleway" panose="020B05030301010600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aleway" panose="020B05030301010600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aleway" panose="020B05030301010600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Raleway" panose="020B05030301010600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Raleway" panose="020B05030301010600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Raleway" panose="020B05030301010600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675CF-4EC5-2C46-AFFC-B422BA619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SOURCE</a:t>
            </a:r>
            <a:r>
              <a:rPr lang="nl-NL" dirty="0"/>
              <a:t>LABS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7056951-8E8C-5D40-9785-45F132A4E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Intro to Apache Kafka </a:t>
            </a:r>
          </a:p>
          <a:p>
            <a:r>
              <a:rPr lang="en-US" dirty="0"/>
              <a:t>And</a:t>
            </a:r>
          </a:p>
          <a:p>
            <a:r>
              <a:rPr lang="en-US" dirty="0"/>
              <a:t> Event Streaming</a:t>
            </a:r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5928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F0D1-7D30-4C4B-B8AD-87E7619C1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78A4-58FD-3842-9F05-99DE1D639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understand what Kafka does and how it works we need to understand Event Streaming</a:t>
            </a:r>
          </a:p>
          <a:p>
            <a:r>
              <a:rPr lang="en-US" dirty="0"/>
              <a:t>And that requires a big change in the way we think when designing software</a:t>
            </a:r>
          </a:p>
        </p:txBody>
      </p:sp>
    </p:spTree>
    <p:extLst>
      <p:ext uri="{BB962C8B-B14F-4D97-AF65-F5344CB8AC3E}">
        <p14:creationId xmlns:p14="http://schemas.microsoft.com/office/powerpoint/2010/main" val="3940258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CB8D-9126-914C-A2AB-DEEA78BC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C5B73-63C4-034F-A092-D0E2D876A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something that happened</a:t>
            </a:r>
          </a:p>
        </p:txBody>
      </p:sp>
    </p:spTree>
    <p:extLst>
      <p:ext uri="{BB962C8B-B14F-4D97-AF65-F5344CB8AC3E}">
        <p14:creationId xmlns:p14="http://schemas.microsoft.com/office/powerpoint/2010/main" val="762883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CB8D-9126-914C-A2AB-DEEA78BC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C5B73-63C4-034F-A092-D0E2D876A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more traditional contemporary software platforms events are implicit</a:t>
            </a:r>
          </a:p>
          <a:p>
            <a:r>
              <a:rPr lang="en-US" dirty="0"/>
              <a:t>Something has happened once a bunch of methods have run, or an HTTP call is made, or a row is inserted into a DB.</a:t>
            </a:r>
          </a:p>
          <a:p>
            <a:r>
              <a:rPr lang="en-US" dirty="0"/>
              <a:t>Maybe we log that something has happened, that an event has occurred, but maybe not, and maybe even if we do log, we don’t really care</a:t>
            </a:r>
          </a:p>
        </p:txBody>
      </p:sp>
    </p:spTree>
    <p:extLst>
      <p:ext uri="{BB962C8B-B14F-4D97-AF65-F5344CB8AC3E}">
        <p14:creationId xmlns:p14="http://schemas.microsoft.com/office/powerpoint/2010/main" val="3717843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CB8D-9126-914C-A2AB-DEEA78BC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C5B73-63C4-034F-A092-D0E2D876A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0" lvl="4" indent="0" fontAlgn="base">
              <a:buNone/>
            </a:pPr>
            <a:r>
              <a:rPr lang="en-US" dirty="0"/>
              <a:t>Events now will be considered central</a:t>
            </a:r>
          </a:p>
          <a:p>
            <a:pPr lvl="5" fontAlgn="base"/>
            <a:r>
              <a:rPr lang="en-US" dirty="0"/>
              <a:t>Software architecture revolves around how we react to streams of events flowing between components</a:t>
            </a:r>
          </a:p>
        </p:txBody>
      </p:sp>
    </p:spTree>
    <p:extLst>
      <p:ext uri="{BB962C8B-B14F-4D97-AF65-F5344CB8AC3E}">
        <p14:creationId xmlns:p14="http://schemas.microsoft.com/office/powerpoint/2010/main" val="521914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E0D8-16D0-3246-AD40-2EEAAE701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…..wait a second, isn’t this just message queues but different?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E6600-1931-A147-9C7B-193CB3F0E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of, we certainly have some </a:t>
            </a:r>
            <a:r>
              <a:rPr lang="en-US" dirty="0" err="1"/>
              <a:t>similiarties</a:t>
            </a:r>
            <a:r>
              <a:rPr lang="en-US" dirty="0"/>
              <a:t> but we also have some key differences</a:t>
            </a:r>
          </a:p>
        </p:txBody>
      </p:sp>
    </p:spTree>
    <p:extLst>
      <p:ext uri="{BB962C8B-B14F-4D97-AF65-F5344CB8AC3E}">
        <p14:creationId xmlns:p14="http://schemas.microsoft.com/office/powerpoint/2010/main" val="3799418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AE4E-6B3E-754D-ADD4-5D0637C86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Similiarities</a:t>
            </a:r>
            <a:r>
              <a:rPr lang="en-US" dirty="0"/>
              <a:t> with MQ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FA717-6F28-E94A-B93D-CBAA3CCAA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2" fontAlgn="base"/>
            <a:r>
              <a:rPr lang="en-US" dirty="0"/>
              <a:t>Like Message queue</a:t>
            </a:r>
          </a:p>
          <a:p>
            <a:pPr lvl="3" fontAlgn="base"/>
            <a:r>
              <a:rPr lang="en-US" dirty="0"/>
              <a:t>Enables asynchronous communication</a:t>
            </a:r>
          </a:p>
          <a:p>
            <a:pPr lvl="3" fontAlgn="base"/>
            <a:r>
              <a:rPr lang="en-US" dirty="0"/>
              <a:t>Publish, subscribe, channels</a:t>
            </a:r>
          </a:p>
        </p:txBody>
      </p:sp>
    </p:spTree>
    <p:extLst>
      <p:ext uri="{BB962C8B-B14F-4D97-AF65-F5344CB8AC3E}">
        <p14:creationId xmlns:p14="http://schemas.microsoft.com/office/powerpoint/2010/main" val="1069491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AE4E-6B3E-754D-ADD4-5D0637C86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Similiarities</a:t>
            </a:r>
            <a:r>
              <a:rPr lang="en-US" dirty="0"/>
              <a:t> with ESB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FA717-6F28-E94A-B93D-CBAA3CCAA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lvl="3" fontAlgn="base"/>
            <a:r>
              <a:rPr lang="en-US" dirty="0"/>
              <a:t>Integration capabilities</a:t>
            </a:r>
          </a:p>
          <a:p>
            <a:pPr lvl="3" fontAlgn="base"/>
            <a:r>
              <a:rPr lang="en-US" dirty="0"/>
              <a:t>ESBs focus on letting different vendor’s applications to talk to each other through an intermediary that governs policy</a:t>
            </a:r>
          </a:p>
        </p:txBody>
      </p:sp>
    </p:spTree>
    <p:extLst>
      <p:ext uri="{BB962C8B-B14F-4D97-AF65-F5344CB8AC3E}">
        <p14:creationId xmlns:p14="http://schemas.microsoft.com/office/powerpoint/2010/main" val="201177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A3A648-6C4F-1145-B24A-F5ADD097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Presentation contents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19B0EB4-CB35-EA43-BDD0-1C2A6287B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is Kafka even a thing?</a:t>
            </a:r>
          </a:p>
          <a:p>
            <a:r>
              <a:rPr lang="en-GB" dirty="0"/>
              <a:t>What does it do?</a:t>
            </a:r>
          </a:p>
          <a:p>
            <a:r>
              <a:rPr lang="en-GB" dirty="0"/>
              <a:t>How does it work?</a:t>
            </a:r>
          </a:p>
          <a:p>
            <a:r>
              <a:rPr lang="en-GB" dirty="0"/>
              <a:t>How can I play with it?</a:t>
            </a:r>
          </a:p>
        </p:txBody>
      </p:sp>
    </p:spTree>
    <p:extLst>
      <p:ext uri="{BB962C8B-B14F-4D97-AF65-F5344CB8AC3E}">
        <p14:creationId xmlns:p14="http://schemas.microsoft.com/office/powerpoint/2010/main" val="3855753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8B9A-9C05-C141-B053-073B5096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bother? Why is this important?</a:t>
            </a:r>
          </a:p>
        </p:txBody>
      </p:sp>
    </p:spTree>
    <p:extLst>
      <p:ext uri="{BB962C8B-B14F-4D97-AF65-F5344CB8AC3E}">
        <p14:creationId xmlns:p14="http://schemas.microsoft.com/office/powerpoint/2010/main" val="404528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5BA34-32EB-8B47-8F61-185E4399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Because the world has changed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D8A75-41B5-2E45-9BD2-743429699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Big pictures of 2020 vs 2010</a:t>
            </a:r>
          </a:p>
        </p:txBody>
      </p:sp>
    </p:spTree>
    <p:extLst>
      <p:ext uri="{BB962C8B-B14F-4D97-AF65-F5344CB8AC3E}">
        <p14:creationId xmlns:p14="http://schemas.microsoft.com/office/powerpoint/2010/main" val="256595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5BA34-32EB-8B47-8F61-185E4399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We’re used to..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D8A75-41B5-2E45-9BD2-743429699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2" fontAlgn="base"/>
            <a:r>
              <a:rPr lang="en-US" dirty="0"/>
              <a:t>Big legacy webs of applications have grown, they include ESBs, message brokers, integration suits and connectors which are from all different kinds of vendors and using different kinds of technology</a:t>
            </a:r>
          </a:p>
          <a:p>
            <a:pPr lvl="3" fontAlgn="base"/>
            <a:r>
              <a:rPr lang="en-US" dirty="0"/>
              <a:t>Difficult to maintain</a:t>
            </a:r>
          </a:p>
          <a:p>
            <a:pPr lvl="3" fontAlgn="base"/>
            <a:r>
              <a:rPr lang="en-US" dirty="0"/>
              <a:t>Difficult to test</a:t>
            </a:r>
          </a:p>
          <a:p>
            <a:pPr lvl="3" fontAlgn="base"/>
            <a:r>
              <a:rPr lang="en-US" dirty="0"/>
              <a:t>Difficult to deploy</a:t>
            </a:r>
          </a:p>
          <a:p>
            <a:pPr lvl="3" fontAlgn="base"/>
            <a:r>
              <a:rPr lang="en-US" b="1" dirty="0"/>
              <a:t>Especially At Scale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01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8D0DC-88CF-7A40-A390-9D7E1BBE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 IT world has also changed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156EE-6260-684A-827C-EF66A7C55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3" fontAlgn="base"/>
            <a:r>
              <a:rPr lang="en-US" dirty="0"/>
              <a:t>The focus of the worlds IT is shifting</a:t>
            </a:r>
          </a:p>
          <a:p>
            <a:pPr lvl="4" fontAlgn="base"/>
            <a:r>
              <a:rPr lang="en-US" dirty="0"/>
              <a:t>Mobile Apps</a:t>
            </a:r>
          </a:p>
          <a:p>
            <a:pPr lvl="4" fontAlgn="base"/>
            <a:r>
              <a:rPr lang="en-US" dirty="0"/>
              <a:t>IoT</a:t>
            </a:r>
          </a:p>
          <a:p>
            <a:pPr lvl="4" fontAlgn="base"/>
            <a:r>
              <a:rPr lang="en-US" dirty="0"/>
              <a:t>Cloud</a:t>
            </a:r>
          </a:p>
          <a:p>
            <a:pPr lvl="4" fontAlgn="base"/>
            <a:r>
              <a:rPr lang="en-US" dirty="0"/>
              <a:t>Microservices</a:t>
            </a:r>
          </a:p>
          <a:p>
            <a:pPr lvl="4" fontAlgn="base"/>
            <a:r>
              <a:rPr lang="en-US" dirty="0"/>
              <a:t>Machine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50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83AE-5364-3B4B-93D2-0A25B8B7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gives new demands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D02D8-6495-2047-89C9-E07D590DD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4" fontAlgn="base"/>
            <a:r>
              <a:rPr lang="en-US" dirty="0"/>
              <a:t>Speed</a:t>
            </a:r>
          </a:p>
          <a:p>
            <a:pPr lvl="4" fontAlgn="base"/>
            <a:r>
              <a:rPr lang="en-US" dirty="0"/>
              <a:t>Efficiency</a:t>
            </a:r>
          </a:p>
          <a:p>
            <a:pPr lvl="4" fontAlgn="base"/>
            <a:r>
              <a:rPr lang="en-US" b="1" dirty="0"/>
              <a:t>Scale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74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E313-5211-8C44-A1ED-5AC52102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49A67-DA22-7149-AA48-70058BD2B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2" fontAlgn="base"/>
            <a:r>
              <a:rPr lang="en-US" dirty="0"/>
              <a:t>Current ESB, MQ type solutions don’t handle this well</a:t>
            </a:r>
          </a:p>
          <a:p>
            <a:endParaRPr lang="en-US" dirty="0"/>
          </a:p>
          <a:p>
            <a:r>
              <a:rPr lang="en-US" dirty="0"/>
              <a:t>At least not at a huge scale</a:t>
            </a:r>
          </a:p>
        </p:txBody>
      </p:sp>
    </p:spTree>
    <p:extLst>
      <p:ext uri="{BB962C8B-B14F-4D97-AF65-F5344CB8AC3E}">
        <p14:creationId xmlns:p14="http://schemas.microsoft.com/office/powerpoint/2010/main" val="363802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2537-E597-1E49-A42D-70800AC4C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to the rescue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D0493-42F7-EA47-9CBE-49DE716E6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3" fontAlgn="base"/>
            <a:r>
              <a:rPr lang="en-US" dirty="0"/>
              <a:t>Invented by LinkedIn </a:t>
            </a:r>
          </a:p>
          <a:p>
            <a:pPr lvl="4" fontAlgn="base"/>
            <a:r>
              <a:rPr lang="en-US" dirty="0"/>
              <a:t>1.4 trillion messages per day back then</a:t>
            </a:r>
          </a:p>
        </p:txBody>
      </p:sp>
    </p:spTree>
    <p:extLst>
      <p:ext uri="{BB962C8B-B14F-4D97-AF65-F5344CB8AC3E}">
        <p14:creationId xmlns:p14="http://schemas.microsoft.com/office/powerpoint/2010/main" val="276188085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5270</TotalTime>
  <Words>358</Words>
  <Application>Microsoft Macintosh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Raleway</vt:lpstr>
      <vt:lpstr>Kantoorthema</vt:lpstr>
      <vt:lpstr>SOURCELABS</vt:lpstr>
      <vt:lpstr>Presentation contents</vt:lpstr>
      <vt:lpstr>Why bother? Why is this important?</vt:lpstr>
      <vt:lpstr>Because the world has changed</vt:lpstr>
      <vt:lpstr>We’re used to..</vt:lpstr>
      <vt:lpstr>But the IT world has also changed</vt:lpstr>
      <vt:lpstr>Which gives new demands</vt:lpstr>
      <vt:lpstr>PowerPoint Presentation</vt:lpstr>
      <vt:lpstr>Kafka to the rescue</vt:lpstr>
      <vt:lpstr>Event Streaming</vt:lpstr>
      <vt:lpstr>The Event</vt:lpstr>
      <vt:lpstr>The Event</vt:lpstr>
      <vt:lpstr>The Event</vt:lpstr>
      <vt:lpstr>…..wait a second, isn’t this just message queues but different?</vt:lpstr>
      <vt:lpstr>Similiarities with MQ</vt:lpstr>
      <vt:lpstr>Similiarities with ESB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SOURCELABS</dc:title>
  <dc:creator>Stephan Oudmaijer</dc:creator>
  <cp:lastModifiedBy>Duncan Campbell</cp:lastModifiedBy>
  <cp:revision>122</cp:revision>
  <dcterms:created xsi:type="dcterms:W3CDTF">2019-11-06T09:08:44Z</dcterms:created>
  <dcterms:modified xsi:type="dcterms:W3CDTF">2020-01-08T08:18:42Z</dcterms:modified>
</cp:coreProperties>
</file>