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AA40C-E173-7B4D-BD80-3A83A61E17DA}" type="datetimeFigureOut">
              <a:rPr lang="en-US" smtClean="0"/>
              <a:t>29/04/19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2DE7-21A3-F64D-A5FB-943241CE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C2DE7-21A3-F64D-A5FB-943241CEF8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ategory:Neighbourhoods_of_Amsterdam" TargetMode="External"/><Relationship Id="rId3" Type="http://schemas.openxmlformats.org/officeDocument/2006/relationships/hyperlink" Target="https://geocoder.readthedocs.io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87100" y="1650130"/>
            <a:ext cx="5893336" cy="1204306"/>
          </a:xfrm>
        </p:spPr>
        <p:txBody>
          <a:bodyPr/>
          <a:lstStyle/>
          <a:p>
            <a:r>
              <a:rPr lang="en-US" dirty="0" err="1" smtClean="0"/>
              <a:t>OpENING</a:t>
            </a:r>
            <a:r>
              <a:rPr lang="en-US" dirty="0" smtClean="0"/>
              <a:t> A BAR IN AMSTERDAM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IBM DATA SCIENCES CAPSTONE PROJECT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1 cop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5" b="13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263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  Amsterdam </a:t>
            </a:r>
            <a:r>
              <a:rPr lang="en-GB" dirty="0"/>
              <a:t>is one of the most popular European cities for travellers. According to </a:t>
            </a:r>
            <a:r>
              <a:rPr lang="en-GB" dirty="0" smtClean="0"/>
              <a:t>the prediction </a:t>
            </a:r>
            <a:r>
              <a:rPr lang="en-GB" dirty="0"/>
              <a:t>of Netherlands Board of Tourism and Conventions, 24 millions of people has visited Amsterdam in 2017, and this number will reach 31 millions in 2030. </a:t>
            </a:r>
            <a:endParaRPr lang="en-US" dirty="0"/>
          </a:p>
          <a:p>
            <a:endParaRPr lang="en-US" dirty="0"/>
          </a:p>
          <a:p>
            <a:r>
              <a:rPr lang="en-GB" dirty="0" smtClean="0"/>
              <a:t>       A </a:t>
            </a:r>
            <a:r>
              <a:rPr lang="en-GB" dirty="0"/>
              <a:t>wealthy retired banker is looking for a good location in Amsterdam to open up a bar, and hope that the revenue generated by this business can support his retirement life in a Greek island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7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Data </a:t>
            </a:r>
            <a:r>
              <a:rPr lang="en-GB" b="1" dirty="0"/>
              <a:t>Collection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Amsterdam Neighborhoods’ </a:t>
            </a:r>
            <a:r>
              <a:rPr lang="en-US" dirty="0" err="1" smtClean="0"/>
              <a:t>Name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://en.wikipedia.org/wiki/Category:Neighbourhoods_of_Amsterdam</a:t>
            </a:r>
            <a:r>
              <a:rPr lang="en-US" dirty="0"/>
              <a:t> 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Geographic coordinates from </a:t>
            </a:r>
            <a:r>
              <a:rPr lang="en-US" dirty="0" err="1" smtClean="0"/>
              <a:t>Geocoder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GB" dirty="0" smtClean="0"/>
              <a:t> </a:t>
            </a:r>
            <a:r>
              <a:rPr lang="en-GB" u="sng" dirty="0">
                <a:hlinkClick r:id="rId3"/>
              </a:rPr>
              <a:t>https://geocoder.readthedocs.io/</a:t>
            </a:r>
            <a:r>
              <a:rPr lang="en-GB" u="sng" dirty="0" smtClean="0">
                <a:hlinkClick r:id="rId3"/>
              </a:rPr>
              <a:t>index.html</a:t>
            </a:r>
            <a:endParaRPr lang="en-GB" dirty="0"/>
          </a:p>
          <a:p>
            <a:pPr marL="0" indent="0"/>
            <a:endParaRPr lang="en-GB" dirty="0" smtClean="0"/>
          </a:p>
          <a:p>
            <a:pPr marL="285750" indent="-285750">
              <a:buFont typeface="Arial"/>
              <a:buChar char="•"/>
            </a:pPr>
            <a:r>
              <a:rPr lang="en-GB" dirty="0"/>
              <a:t>Request Foursquare data of all the venues in </a:t>
            </a:r>
            <a:r>
              <a:rPr lang="en-GB" dirty="0" smtClean="0"/>
              <a:t>Amsterdam via </a:t>
            </a:r>
            <a:r>
              <a:rPr lang="en-GB" dirty="0"/>
              <a:t>Foursquare developer </a:t>
            </a:r>
            <a:r>
              <a:rPr lang="en-GB" dirty="0" smtClean="0"/>
              <a:t>API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Methodology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/>
              <a:buChar char="•"/>
            </a:pPr>
            <a:r>
              <a:rPr lang="en-US" dirty="0"/>
              <a:t>Import python libraries that are needed for performing </a:t>
            </a:r>
            <a:r>
              <a:rPr lang="en-US" dirty="0" smtClean="0"/>
              <a:t>analysis</a:t>
            </a:r>
          </a:p>
          <a:p>
            <a:pPr marL="0" lvl="0" indent="0"/>
            <a:r>
              <a:rPr lang="en-US" dirty="0"/>
              <a:t> </a:t>
            </a:r>
            <a:r>
              <a:rPr lang="en-US" dirty="0" smtClean="0"/>
              <a:t>         - </a:t>
            </a:r>
            <a:r>
              <a:rPr lang="en-US" dirty="0" err="1" smtClean="0"/>
              <a:t>BeautifulSoup</a:t>
            </a:r>
            <a:r>
              <a:rPr lang="en-US" dirty="0"/>
              <a:t>, pandas and </a:t>
            </a:r>
            <a:r>
              <a:rPr lang="en-US" dirty="0" err="1" smtClean="0"/>
              <a:t>numpy</a:t>
            </a:r>
            <a:r>
              <a:rPr lang="en-US" dirty="0" smtClean="0"/>
              <a:t>, etc.</a:t>
            </a:r>
            <a:endParaRPr lang="en-US" dirty="0"/>
          </a:p>
          <a:p>
            <a:pPr lvl="0">
              <a:buFont typeface="Arial"/>
              <a:buChar char="•"/>
            </a:pPr>
            <a:r>
              <a:rPr lang="en-US" dirty="0"/>
              <a:t>Fetch and Consolidate data from different data sources</a:t>
            </a:r>
          </a:p>
          <a:p>
            <a:pPr lvl="0">
              <a:buFont typeface="Arial"/>
              <a:buChar char="•"/>
            </a:pPr>
            <a:r>
              <a:rPr lang="en-US" dirty="0"/>
              <a:t>Explore data</a:t>
            </a:r>
          </a:p>
          <a:p>
            <a:pPr lvl="0">
              <a:buFont typeface="Arial"/>
              <a:buChar char="•"/>
            </a:pPr>
            <a:r>
              <a:rPr lang="en-US" dirty="0"/>
              <a:t>Conduct K-mean clustering </a:t>
            </a:r>
            <a:endParaRPr lang="en-US" dirty="0" smtClean="0"/>
          </a:p>
          <a:p>
            <a:pPr marL="0" lvl="0" indent="0"/>
            <a:r>
              <a:rPr lang="en-US" dirty="0"/>
              <a:t> </a:t>
            </a:r>
            <a:r>
              <a:rPr lang="en-US" dirty="0" smtClean="0"/>
              <a:t>        - Simple and popular  machine learning </a:t>
            </a:r>
            <a:r>
              <a:rPr lang="en-US" dirty="0" err="1" smtClean="0"/>
              <a:t>algo</a:t>
            </a:r>
            <a:endParaRPr lang="en-US" dirty="0"/>
          </a:p>
          <a:p>
            <a:pPr lvl="0">
              <a:buFont typeface="Arial"/>
              <a:buChar char="•"/>
            </a:pPr>
            <a:r>
              <a:rPr lang="en-US" dirty="0"/>
              <a:t>Inspect the results and draw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open a bar in those area! Why?</a:t>
            </a:r>
            <a:endParaRPr lang="en-US" dirty="0"/>
          </a:p>
        </p:txBody>
      </p:sp>
      <p:pic>
        <p:nvPicPr>
          <p:cNvPr id="13" name="Content Placeholder 12" descr="5 cop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 b="12102"/>
          <a:stretch>
            <a:fillRect/>
          </a:stretch>
        </p:blipFill>
        <p:spPr>
          <a:xfrm>
            <a:off x="822325" y="1103313"/>
            <a:ext cx="7521575" cy="4919662"/>
          </a:xfrm>
        </p:spPr>
      </p:pic>
    </p:spTree>
    <p:extLst>
      <p:ext uri="{BB962C8B-B14F-4D97-AF65-F5344CB8AC3E}">
        <p14:creationId xmlns:p14="http://schemas.microsoft.com/office/powerpoint/2010/main" val="18750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bar in those area!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81086"/>
          </a:xfrm>
        </p:spPr>
        <p:txBody>
          <a:bodyPr/>
          <a:lstStyle/>
          <a:p>
            <a:r>
              <a:rPr lang="en-US" dirty="0" smtClean="0"/>
              <a:t>Cluster 1 &amp; 2</a:t>
            </a:r>
          </a:p>
          <a:p>
            <a:endParaRPr lang="en-US" dirty="0"/>
          </a:p>
        </p:txBody>
      </p:sp>
      <p:pic>
        <p:nvPicPr>
          <p:cNvPr id="14" name="Picture 13" descr="Screen Shot 2019-04-29 at 09.2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19968"/>
            <a:ext cx="7770091" cy="52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3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5399" cy="3579849"/>
          </a:xfrm>
        </p:spPr>
        <p:txBody>
          <a:bodyPr/>
          <a:lstStyle/>
          <a:p>
            <a:r>
              <a:rPr lang="en-US" dirty="0"/>
              <a:t>Recommended Neighborhoods for opening a small bar:</a:t>
            </a:r>
          </a:p>
          <a:p>
            <a:pPr lvl="0"/>
            <a:r>
              <a:rPr lang="en-US" dirty="0"/>
              <a:t>Cluster 1</a:t>
            </a:r>
          </a:p>
          <a:p>
            <a:pPr lvl="0"/>
            <a:r>
              <a:rPr lang="en-US" dirty="0"/>
              <a:t>Cluster 2</a:t>
            </a:r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algn="just"/>
            <a:r>
              <a:rPr lang="en-GB" dirty="0" smtClean="0"/>
              <a:t>     The </a:t>
            </a:r>
            <a:r>
              <a:rPr lang="en-GB" dirty="0"/>
              <a:t>best location for opening a small bar is in cluster 1 and 2, they are the </a:t>
            </a:r>
            <a:r>
              <a:rPr lang="en-GB" dirty="0" err="1" smtClean="0"/>
              <a:t>purpledots</a:t>
            </a:r>
            <a:r>
              <a:rPr lang="en-GB" dirty="0" smtClean="0"/>
              <a:t> </a:t>
            </a:r>
            <a:r>
              <a:rPr lang="en-GB" dirty="0"/>
              <a:t>and blue dots on map respectively.  As we can see from the map, they are located close to Amsterdam city centre and close to tourist attractions. Neighbourhood such as </a:t>
            </a:r>
            <a:r>
              <a:rPr lang="en-GB" dirty="0" err="1"/>
              <a:t>Uilenburg</a:t>
            </a:r>
            <a:r>
              <a:rPr lang="en-GB" dirty="0"/>
              <a:t> and </a:t>
            </a:r>
            <a:r>
              <a:rPr lang="en-US" dirty="0" err="1"/>
              <a:t>Plantage</a:t>
            </a:r>
            <a:r>
              <a:rPr lang="en-US" dirty="0"/>
              <a:t> are nice areas that are in the center of city, but are not too competitive.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4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Any </a:t>
            </a:r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06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72</TotalTime>
  <Words>226</Words>
  <Application>Microsoft Macintosh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OpENING A BAR IN AMSTERDAM</vt:lpstr>
      <vt:lpstr>Introduction</vt:lpstr>
      <vt:lpstr>Introduction &amp; BUSINESS PROBLEM</vt:lpstr>
      <vt:lpstr> Data Collection  </vt:lpstr>
      <vt:lpstr> Methodology </vt:lpstr>
      <vt:lpstr>DON’T open a bar in those area! Why?</vt:lpstr>
      <vt:lpstr>open a bar in those area! Why?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BAR IN AMSTERDAM</dc:title>
  <dc:creator>Qingting Song</dc:creator>
  <cp:lastModifiedBy>Qingting Song</cp:lastModifiedBy>
  <cp:revision>7</cp:revision>
  <dcterms:created xsi:type="dcterms:W3CDTF">2019-04-29T06:13:09Z</dcterms:created>
  <dcterms:modified xsi:type="dcterms:W3CDTF">2019-04-29T07:25:52Z</dcterms:modified>
</cp:coreProperties>
</file>