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5" r:id="rId1"/>
  </p:sldMasterIdLst>
  <p:sldIdLst>
    <p:sldId id="273" r:id="rId2"/>
    <p:sldId id="275" r:id="rId3"/>
    <p:sldId id="277" r:id="rId4"/>
    <p:sldId id="276" r:id="rId5"/>
    <p:sldId id="274" r:id="rId6"/>
    <p:sldId id="258" r:id="rId7"/>
    <p:sldId id="266" r:id="rId8"/>
    <p:sldId id="259" r:id="rId9"/>
    <p:sldId id="261" r:id="rId10"/>
    <p:sldId id="262" r:id="rId11"/>
    <p:sldId id="263" r:id="rId12"/>
    <p:sldId id="264" r:id="rId13"/>
    <p:sldId id="267" r:id="rId14"/>
    <p:sldId id="268" r:id="rId15"/>
    <p:sldId id="270" r:id="rId16"/>
    <p:sldId id="271" r:id="rId17"/>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autoAdjust="0"/>
    <p:restoredTop sz="94581" autoAdjust="0"/>
  </p:normalViewPr>
  <p:slideViewPr>
    <p:cSldViewPr snapToGrid="0" snapToObjects="1">
      <p:cViewPr varScale="1">
        <p:scale>
          <a:sx n="102" d="100"/>
          <a:sy n="102" d="100"/>
        </p:scale>
        <p:origin x="-1832"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zh-CN" altLang="en-US" smtClean="0"/>
              <a:t>单击此处编辑母版标题样式</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EC4F04F-B178-5440-A5CE-39A350E1E3DD}" type="datetimeFigureOut">
              <a:rPr kumimoji="1" lang="zh-CN" altLang="en-US" smtClean="0"/>
              <a:t>15/12/16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DEC4F04F-B178-5440-A5CE-39A350E1E3DD}" type="datetimeFigureOut">
              <a:rPr kumimoji="1" lang="zh-CN" altLang="en-US" smtClean="0"/>
              <a:t>15/12/16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1B01A4D7-7334-6A4E-8C07-7D25B44F6D51}"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DEC4F04F-B178-5440-A5CE-39A350E1E3DD}" type="datetimeFigureOut">
              <a:rPr kumimoji="1" lang="zh-CN" altLang="en-US" smtClean="0"/>
              <a:t>15/12/16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1B01A4D7-7334-6A4E-8C07-7D25B44F6D51}"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DEC4F04F-B178-5440-A5CE-39A350E1E3DD}" type="datetimeFigureOut">
              <a:rPr kumimoji="1" lang="zh-CN" altLang="en-US" smtClean="0"/>
              <a:t>15/12/16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1B01A4D7-7334-6A4E-8C07-7D25B44F6D51}"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fld id="{DEC4F04F-B178-5440-A5CE-39A350E1E3DD}" type="datetimeFigureOut">
              <a:rPr kumimoji="1" lang="zh-CN" altLang="en-US" smtClean="0"/>
              <a:t>15/12/16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1B01A4D7-7334-6A4E-8C07-7D25B44F6D51}"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DEC4F04F-B178-5440-A5CE-39A350E1E3DD}" type="datetimeFigureOut">
              <a:rPr kumimoji="1" lang="zh-CN" altLang="en-US" smtClean="0"/>
              <a:t>15/12/16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1B01A4D7-7334-6A4E-8C07-7D25B44F6D51}" type="slidenum">
              <a:rPr kumimoji="1" lang="zh-CN" altLang="en-US" smtClean="0"/>
              <a:t>‹#›</a:t>
            </a:fld>
            <a:endParaRPr kumimoji="1"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DEC4F04F-B178-5440-A5CE-39A350E1E3DD}" type="datetimeFigureOut">
              <a:rPr kumimoji="1" lang="zh-CN" altLang="en-US" smtClean="0"/>
              <a:t>15/12/16</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1B01A4D7-7334-6A4E-8C07-7D25B44F6D51}"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DEC4F04F-B178-5440-A5CE-39A350E1E3DD}" type="datetimeFigureOut">
              <a:rPr kumimoji="1" lang="zh-CN" altLang="en-US" smtClean="0"/>
              <a:t>15/12/16</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1B01A4D7-7334-6A4E-8C07-7D25B44F6D51}"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4F04F-B178-5440-A5CE-39A350E1E3DD}" type="datetimeFigureOut">
              <a:rPr kumimoji="1" lang="zh-CN" altLang="en-US" smtClean="0"/>
              <a:t>15/12/16</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1B01A4D7-7334-6A4E-8C07-7D25B44F6D51}"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fld id="{DEC4F04F-B178-5440-A5CE-39A350E1E3DD}" type="datetimeFigureOut">
              <a:rPr kumimoji="1" lang="zh-CN" altLang="en-US" smtClean="0"/>
              <a:t>15/12/16</a:t>
            </a:fld>
            <a:endParaRPr kumimoji="1"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1B01A4D7-7334-6A4E-8C07-7D25B44F6D51}"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将图片拖动到占位符，或单击添加图标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EC4F04F-B178-5440-A5CE-39A350E1E3DD}" type="datetimeFigureOut">
              <a:rPr kumimoji="1" lang="zh-CN" altLang="en-US" smtClean="0"/>
              <a:t>15/12/16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1B01A4D7-7334-6A4E-8C07-7D25B44F6D51}"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DEC4F04F-B178-5440-A5CE-39A350E1E3DD}" type="datetimeFigureOut">
              <a:rPr kumimoji="1" lang="zh-CN" altLang="en-US" smtClean="0"/>
              <a:t>15/12/16</a:t>
            </a:fld>
            <a:endParaRPr kumimoji="1" lang="zh-CN" alt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1B01A4D7-7334-6A4E-8C07-7D25B44F6D51}"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www.android.com/histor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ndroid.com/sdk/index.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Android</a:t>
            </a:r>
            <a:r>
              <a:rPr kumimoji="1" lang="zh-CN" altLang="en-US" dirty="0" smtClean="0"/>
              <a:t>开发分享</a:t>
            </a:r>
            <a:endParaRPr kumimoji="1" lang="zh-CN" altLang="en-US" dirty="0"/>
          </a:p>
        </p:txBody>
      </p:sp>
    </p:spTree>
    <p:extLst>
      <p:ext uri="{BB962C8B-B14F-4D97-AF65-F5344CB8AC3E}">
        <p14:creationId xmlns:p14="http://schemas.microsoft.com/office/powerpoint/2010/main" val="801598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安迪鲁宾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6100" y="2794000"/>
            <a:ext cx="6057900" cy="4064000"/>
          </a:xfrm>
          <a:prstGeom prst="rect">
            <a:avLst/>
          </a:prstGeom>
        </p:spPr>
      </p:pic>
      <p:pic>
        <p:nvPicPr>
          <p:cNvPr id="3" name="图片 2" descr="安迪鲁宾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800600" cy="2794000"/>
          </a:xfrm>
          <a:prstGeom prst="rect">
            <a:avLst/>
          </a:prstGeom>
        </p:spPr>
      </p:pic>
      <p:sp>
        <p:nvSpPr>
          <p:cNvPr id="4" name="文本框 3"/>
          <p:cNvSpPr txBox="1"/>
          <p:nvPr/>
        </p:nvSpPr>
        <p:spPr>
          <a:xfrm>
            <a:off x="5093275" y="288069"/>
            <a:ext cx="3823230" cy="646331"/>
          </a:xfrm>
          <a:prstGeom prst="rect">
            <a:avLst/>
          </a:prstGeom>
          <a:noFill/>
        </p:spPr>
        <p:txBody>
          <a:bodyPr wrap="square" rtlCol="0">
            <a:spAutoFit/>
          </a:bodyPr>
          <a:lstStyle/>
          <a:p>
            <a:r>
              <a:rPr kumimoji="1" lang="zh-CN" altLang="en-US" dirty="0" smtClean="0"/>
              <a:t>鲁宾的直升机模型都是由电脑控制，可以自动起飞</a:t>
            </a:r>
            <a:endParaRPr kumimoji="1" lang="zh-CN" altLang="en-US" dirty="0"/>
          </a:p>
        </p:txBody>
      </p:sp>
      <p:sp>
        <p:nvSpPr>
          <p:cNvPr id="5" name="文本框 4"/>
          <p:cNvSpPr txBox="1"/>
          <p:nvPr/>
        </p:nvSpPr>
        <p:spPr>
          <a:xfrm>
            <a:off x="445171" y="3221132"/>
            <a:ext cx="1937801" cy="923330"/>
          </a:xfrm>
          <a:prstGeom prst="rect">
            <a:avLst/>
          </a:prstGeom>
          <a:noFill/>
        </p:spPr>
        <p:txBody>
          <a:bodyPr wrap="square" rtlCol="0">
            <a:spAutoFit/>
          </a:bodyPr>
          <a:lstStyle/>
          <a:p>
            <a:r>
              <a:rPr kumimoji="1" lang="zh-CN" altLang="en-US" dirty="0" smtClean="0"/>
              <a:t>鲁宾的家里有视网膜扫描仪为他把门</a:t>
            </a:r>
            <a:endParaRPr kumimoji="1" lang="zh-CN" altLang="en-US" dirty="0"/>
          </a:p>
        </p:txBody>
      </p:sp>
    </p:spTree>
    <p:extLst>
      <p:ext uri="{BB962C8B-B14F-4D97-AF65-F5344CB8AC3E}">
        <p14:creationId xmlns:p14="http://schemas.microsoft.com/office/powerpoint/2010/main" val="1934247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来的夏娃.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2708"/>
            <a:ext cx="4152900" cy="5181600"/>
          </a:xfrm>
          <a:prstGeom prst="rect">
            <a:avLst/>
          </a:prstGeom>
        </p:spPr>
      </p:pic>
      <p:sp>
        <p:nvSpPr>
          <p:cNvPr id="3" name="文本框 2"/>
          <p:cNvSpPr txBox="1"/>
          <p:nvPr/>
        </p:nvSpPr>
        <p:spPr>
          <a:xfrm>
            <a:off x="4530265" y="682709"/>
            <a:ext cx="4373147" cy="4801315"/>
          </a:xfrm>
          <a:prstGeom prst="rect">
            <a:avLst/>
          </a:prstGeom>
          <a:noFill/>
        </p:spPr>
        <p:txBody>
          <a:bodyPr wrap="square" rtlCol="0">
            <a:spAutoFit/>
          </a:bodyPr>
          <a:lstStyle/>
          <a:p>
            <a:r>
              <a:rPr kumimoji="1" lang="en-US" altLang="zh-CN" dirty="0" smtClean="0"/>
              <a:t> Android</a:t>
            </a:r>
            <a:r>
              <a:rPr kumimoji="1" lang="zh-CN" altLang="en-US" dirty="0" smtClean="0"/>
              <a:t>一词最早出现在法国作家利尔亚当</a:t>
            </a:r>
            <a:r>
              <a:rPr kumimoji="1" lang="en-US" altLang="zh-CN" dirty="0" smtClean="0"/>
              <a:t>1886</a:t>
            </a:r>
            <a:r>
              <a:rPr kumimoji="1" lang="zh-CN" altLang="en-US" dirty="0" smtClean="0"/>
              <a:t>年写的</a:t>
            </a:r>
            <a:r>
              <a:rPr kumimoji="1" lang="en-US" altLang="zh-CN" dirty="0" smtClean="0"/>
              <a:t>《</a:t>
            </a:r>
            <a:r>
              <a:rPr kumimoji="1" lang="zh-CN" altLang="en-US" dirty="0" smtClean="0"/>
              <a:t>未来的夏娃</a:t>
            </a:r>
            <a:r>
              <a:rPr kumimoji="1" lang="en-US" altLang="zh-CN" dirty="0" smtClean="0"/>
              <a:t>》</a:t>
            </a:r>
            <a:r>
              <a:rPr kumimoji="1" lang="zh-CN" altLang="en-US" dirty="0" smtClean="0"/>
              <a:t>。</a:t>
            </a:r>
            <a:endParaRPr kumimoji="1" lang="en-US" altLang="zh-CN" dirty="0" smtClean="0"/>
          </a:p>
          <a:p>
            <a:endParaRPr kumimoji="1" lang="en-US" altLang="zh-CN" dirty="0" smtClean="0"/>
          </a:p>
          <a:p>
            <a:r>
              <a:rPr kumimoji="1" lang="en-US" altLang="zh-CN" dirty="0" smtClean="0"/>
              <a:t>	</a:t>
            </a:r>
            <a:r>
              <a:rPr kumimoji="1" lang="zh-CN" altLang="en-US" dirty="0" smtClean="0"/>
              <a:t>书中将外表像人的机器起名为“安德罗丁”（</a:t>
            </a:r>
            <a:r>
              <a:rPr kumimoji="1" lang="en-US" altLang="zh-CN" dirty="0" smtClean="0"/>
              <a:t>android</a:t>
            </a:r>
            <a:r>
              <a:rPr kumimoji="1" lang="zh-CN" altLang="en-US" dirty="0" smtClean="0"/>
              <a:t>），它由</a:t>
            </a:r>
            <a:r>
              <a:rPr kumimoji="1" lang="en-US" altLang="zh-CN" dirty="0" smtClean="0"/>
              <a:t>4</a:t>
            </a:r>
            <a:r>
              <a:rPr kumimoji="1" lang="zh-CN" altLang="en-US" dirty="0" smtClean="0"/>
              <a:t>部分组成：</a:t>
            </a:r>
            <a:endParaRPr kumimoji="1" lang="en-US" altLang="zh-CN" dirty="0" smtClean="0"/>
          </a:p>
          <a:p>
            <a:endParaRPr kumimoji="1" lang="zh-CN" altLang="en-US" dirty="0" smtClean="0"/>
          </a:p>
          <a:p>
            <a:r>
              <a:rPr kumimoji="1" lang="en-US" altLang="zh-CN" dirty="0" smtClean="0"/>
              <a:t>1</a:t>
            </a:r>
            <a:r>
              <a:rPr kumimoji="1" lang="zh-CN" altLang="en-US" dirty="0" smtClean="0"/>
              <a:t>，生命系统（平衡、步行、发声、身体摆动、感觉、表情、调节运动等）；</a:t>
            </a:r>
          </a:p>
          <a:p>
            <a:r>
              <a:rPr kumimoji="1" lang="en-US" altLang="zh-CN" dirty="0" smtClean="0"/>
              <a:t>2</a:t>
            </a:r>
            <a:r>
              <a:rPr kumimoji="1" lang="zh-CN" altLang="en-US" dirty="0" smtClean="0"/>
              <a:t>，造型解质（关节能自由运动的金属覆盖体，一种盔甲）；</a:t>
            </a:r>
          </a:p>
          <a:p>
            <a:r>
              <a:rPr kumimoji="1" lang="en-US" altLang="zh-CN" dirty="0" smtClean="0"/>
              <a:t>3</a:t>
            </a:r>
            <a:r>
              <a:rPr kumimoji="1" lang="zh-CN" altLang="en-US" dirty="0" smtClean="0"/>
              <a:t>，人造肌肉（在上述盔甲上有肉体、静脉、性别等身体的各种形态）；</a:t>
            </a:r>
          </a:p>
          <a:p>
            <a:r>
              <a:rPr kumimoji="1" lang="en-US" altLang="zh-CN" dirty="0" smtClean="0"/>
              <a:t>4</a:t>
            </a:r>
            <a:r>
              <a:rPr kumimoji="1" lang="zh-CN" altLang="en-US" dirty="0" smtClean="0"/>
              <a:t>，人造皮肤（含有肤色、机理、轮廓、头发、视觉、牙齿、手爪等）。</a:t>
            </a:r>
            <a:endParaRPr kumimoji="1" lang="en-US" altLang="zh-CN" dirty="0" smtClean="0"/>
          </a:p>
          <a:p>
            <a:endParaRPr kumimoji="1" lang="en-US" altLang="zh-CN" dirty="0"/>
          </a:p>
          <a:p>
            <a:endParaRPr kumimoji="1" lang="en-US" altLang="zh-CN" dirty="0" smtClean="0"/>
          </a:p>
          <a:p>
            <a:endParaRPr kumimoji="1" lang="zh-CN" altLang="en-US" dirty="0"/>
          </a:p>
        </p:txBody>
      </p:sp>
    </p:spTree>
    <p:extLst>
      <p:ext uri="{BB962C8B-B14F-4D97-AF65-F5344CB8AC3E}">
        <p14:creationId xmlns:p14="http://schemas.microsoft.com/office/powerpoint/2010/main" val="4285024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1486" y="498923"/>
            <a:ext cx="7175103" cy="5355313"/>
          </a:xfrm>
          <a:prstGeom prst="rect">
            <a:avLst/>
          </a:prstGeom>
          <a:noFill/>
        </p:spPr>
        <p:txBody>
          <a:bodyPr wrap="square" rtlCol="0">
            <a:spAutoFit/>
          </a:bodyPr>
          <a:lstStyle/>
          <a:p>
            <a:r>
              <a:rPr kumimoji="1" lang="en-US" altLang="zh-CN" dirty="0" smtClean="0"/>
              <a:t>Android</a:t>
            </a:r>
            <a:r>
              <a:rPr kumimoji="1" lang="zh-CN" altLang="en-US" dirty="0" smtClean="0"/>
              <a:t>的历史</a:t>
            </a:r>
            <a:r>
              <a:rPr kumimoji="1" lang="en-US" altLang="zh-CN" dirty="0" smtClean="0"/>
              <a:t> </a:t>
            </a:r>
          </a:p>
          <a:p>
            <a:endParaRPr kumimoji="1" lang="en-US" altLang="zh-CN" dirty="0" smtClean="0"/>
          </a:p>
          <a:p>
            <a:endParaRPr kumimoji="1" lang="en-US" altLang="zh-CN" dirty="0" smtClean="0"/>
          </a:p>
          <a:p>
            <a:r>
              <a:rPr kumimoji="1" lang="en-US" altLang="zh-CN" dirty="0" smtClean="0"/>
              <a:t>Android</a:t>
            </a:r>
            <a:r>
              <a:rPr kumimoji="1" lang="zh-CN" altLang="en-US" dirty="0" smtClean="0"/>
              <a:t>最早的一个版本</a:t>
            </a:r>
            <a:r>
              <a:rPr kumimoji="1" lang="en-US" altLang="zh-CN" dirty="0" smtClean="0"/>
              <a:t>Android 1.0 beta</a:t>
            </a:r>
            <a:r>
              <a:rPr kumimoji="1" lang="zh-CN" altLang="en-US" dirty="0" smtClean="0"/>
              <a:t>发布于</a:t>
            </a:r>
            <a:r>
              <a:rPr kumimoji="1" lang="en-US" altLang="zh-CN" dirty="0" smtClean="0"/>
              <a:t>2007</a:t>
            </a:r>
            <a:r>
              <a:rPr kumimoji="1" lang="zh-CN" altLang="en-US" dirty="0" smtClean="0"/>
              <a:t>年</a:t>
            </a:r>
            <a:r>
              <a:rPr kumimoji="1" lang="en-US" altLang="zh-CN" dirty="0" smtClean="0"/>
              <a:t>11</a:t>
            </a:r>
            <a:r>
              <a:rPr kumimoji="1" lang="zh-CN" altLang="en-US" dirty="0" smtClean="0"/>
              <a:t>月</a:t>
            </a:r>
            <a:r>
              <a:rPr kumimoji="1" lang="en-US" altLang="zh-CN" dirty="0" smtClean="0"/>
              <a:t>5</a:t>
            </a:r>
            <a:r>
              <a:rPr kumimoji="1" lang="zh-CN" altLang="en-US" dirty="0" smtClean="0"/>
              <a:t>日</a:t>
            </a:r>
            <a:r>
              <a:rPr kumimoji="1" lang="zh-CN" altLang="zh-CN" dirty="0"/>
              <a:t>，</a:t>
            </a:r>
            <a:endParaRPr kumimoji="1" lang="en-US" altLang="zh-CN" dirty="0"/>
          </a:p>
          <a:p>
            <a:endParaRPr kumimoji="1" lang="en-US" altLang="zh-CN" dirty="0" smtClean="0"/>
          </a:p>
          <a:p>
            <a:r>
              <a:rPr kumimoji="1" lang="zh-CN" altLang="en-US" dirty="0" smtClean="0"/>
              <a:t>在正式发行之前，最开始拥有两个内部测试版本，并且以著名的机器人名称来对其进行命名，它们分别是：铁臂阿童木（</a:t>
            </a:r>
            <a:r>
              <a:rPr kumimoji="1" lang="en-US" altLang="zh-CN" dirty="0" err="1" smtClean="0"/>
              <a:t>Astro</a:t>
            </a:r>
            <a:r>
              <a:rPr kumimoji="1" lang="en-US" altLang="zh-CN" dirty="0" smtClean="0"/>
              <a:t> Boy</a:t>
            </a:r>
            <a:r>
              <a:rPr kumimoji="1" lang="zh-CN" altLang="en-US" dirty="0" smtClean="0"/>
              <a:t>，注意不是</a:t>
            </a:r>
            <a:r>
              <a:rPr kumimoji="1" lang="en-US" altLang="zh-CN" dirty="0" err="1" smtClean="0"/>
              <a:t>Astro</a:t>
            </a:r>
            <a:r>
              <a:rPr kumimoji="1" lang="zh-CN" altLang="en-US" dirty="0" smtClean="0"/>
              <a:t>阿童木）和发条机器人（</a:t>
            </a:r>
            <a:r>
              <a:rPr kumimoji="1" lang="en-US" altLang="zh-CN" dirty="0" smtClean="0"/>
              <a:t>Bender</a:t>
            </a:r>
            <a:r>
              <a:rPr kumimoji="1" lang="zh-CN" altLang="en-US" dirty="0" smtClean="0"/>
              <a:t>）。</a:t>
            </a:r>
            <a:endParaRPr kumimoji="1" lang="en-US" altLang="zh-CN" dirty="0"/>
          </a:p>
          <a:p>
            <a:endParaRPr kumimoji="1" lang="en-US" altLang="zh-CN" dirty="0" smtClean="0"/>
          </a:p>
          <a:p>
            <a:r>
              <a:rPr kumimoji="1" lang="zh-CN" altLang="en-US" dirty="0" smtClean="0"/>
              <a:t>后来由于涉及到版权问题，谷歌将其命名规则变更为用甜点作为它们系统版本的代号的命名方法。甜点命名法开始于第三版</a:t>
            </a:r>
            <a:r>
              <a:rPr kumimoji="1" lang="en-US" altLang="zh-CN" dirty="0" smtClean="0"/>
              <a:t>Android 1.5</a:t>
            </a:r>
            <a:r>
              <a:rPr kumimoji="1" lang="zh-CN" altLang="en-US" dirty="0" smtClean="0"/>
              <a:t>（实际上是第四版，因为</a:t>
            </a:r>
            <a:r>
              <a:rPr kumimoji="1" lang="en-US" altLang="zh-CN" dirty="0" smtClean="0"/>
              <a:t>Android 1.0</a:t>
            </a:r>
            <a:r>
              <a:rPr kumimoji="1" lang="zh-CN" altLang="en-US" dirty="0" smtClean="0"/>
              <a:t>其实有两版）。而从</a:t>
            </a:r>
            <a:r>
              <a:rPr kumimoji="1" lang="en-US" altLang="zh-CN" dirty="0" smtClean="0"/>
              <a:t>Android 1.6 Donut</a:t>
            </a:r>
            <a:r>
              <a:rPr kumimoji="1" lang="zh-CN" altLang="en-US" dirty="0" smtClean="0"/>
              <a:t>甜甜圈开始，项目组才正式确定将</a:t>
            </a:r>
            <a:r>
              <a:rPr kumimoji="1" lang="en-US" altLang="zh-CN" dirty="0" smtClean="0"/>
              <a:t>Android</a:t>
            </a:r>
            <a:r>
              <a:rPr kumimoji="1" lang="zh-CN" altLang="en-US" dirty="0" smtClean="0"/>
              <a:t>开发代号首字母从“</a:t>
            </a:r>
            <a:r>
              <a:rPr kumimoji="1" lang="en-US" altLang="zh-CN" dirty="0" smtClean="0"/>
              <a:t>C”</a:t>
            </a:r>
            <a:r>
              <a:rPr kumimoji="1" lang="zh-CN" altLang="en-US" dirty="0" smtClean="0"/>
              <a:t>一直延续下去。</a:t>
            </a:r>
            <a:endParaRPr kumimoji="1" lang="en-US" altLang="zh-CN" dirty="0" smtClean="0"/>
          </a:p>
          <a:p>
            <a:endParaRPr kumimoji="1" lang="en-US" altLang="zh-CN" dirty="0" smtClean="0"/>
          </a:p>
          <a:p>
            <a:r>
              <a:rPr kumimoji="1" lang="en-US" altLang="zh-CN" dirty="0" smtClean="0">
                <a:hlinkClick r:id="rId2"/>
              </a:rPr>
              <a:t>http://</a:t>
            </a:r>
            <a:r>
              <a:rPr kumimoji="1" lang="en-US" altLang="zh-CN" dirty="0" err="1" smtClean="0">
                <a:hlinkClick r:id="rId2"/>
              </a:rPr>
              <a:t>www.android.com</a:t>
            </a:r>
            <a:r>
              <a:rPr kumimoji="1" lang="en-US" altLang="zh-CN" dirty="0" smtClean="0">
                <a:hlinkClick r:id="rId2"/>
              </a:rPr>
              <a:t>/history</a:t>
            </a:r>
            <a:endParaRPr kumimoji="1" lang="en-US" altLang="zh-CN" dirty="0" smtClean="0"/>
          </a:p>
          <a:p>
            <a:endParaRPr kumimoji="1" lang="en-US" altLang="zh-CN" dirty="0" smtClean="0"/>
          </a:p>
          <a:p>
            <a:endParaRPr kumimoji="1" lang="en-US" altLang="zh-CN" dirty="0" smtClean="0"/>
          </a:p>
          <a:p>
            <a:endParaRPr kumimoji="1" lang="en-US" altLang="zh-CN" dirty="0"/>
          </a:p>
        </p:txBody>
      </p:sp>
    </p:spTree>
    <p:extLst>
      <p:ext uri="{BB962C8B-B14F-4D97-AF65-F5344CB8AC3E}">
        <p14:creationId xmlns:p14="http://schemas.microsoft.com/office/powerpoint/2010/main" val="4175015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lstStyle/>
          <a:p>
            <a:r>
              <a:rPr kumimoji="1" lang="en-US" altLang="zh-CN" dirty="0" smtClean="0"/>
              <a:t>Android</a:t>
            </a:r>
            <a:r>
              <a:rPr kumimoji="1" lang="zh-CN" altLang="en-US" dirty="0" smtClean="0"/>
              <a:t>开发入门</a:t>
            </a:r>
            <a:endParaRPr kumimoji="1" lang="zh-CN" altLang="en-US" dirty="0"/>
          </a:p>
        </p:txBody>
      </p:sp>
      <p:pic>
        <p:nvPicPr>
          <p:cNvPr id="3" name="图片 2" descr="sad-android-robot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34429"/>
            <a:ext cx="9144000" cy="5823571"/>
          </a:xfrm>
          <a:prstGeom prst="rect">
            <a:avLst/>
          </a:prstGeom>
        </p:spPr>
      </p:pic>
    </p:spTree>
    <p:extLst>
      <p:ext uri="{BB962C8B-B14F-4D97-AF65-F5344CB8AC3E}">
        <p14:creationId xmlns:p14="http://schemas.microsoft.com/office/powerpoint/2010/main" val="3322855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架构.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7128"/>
            <a:ext cx="9164792" cy="6573205"/>
          </a:xfrm>
          <a:prstGeom prst="rect">
            <a:avLst/>
          </a:prstGeom>
        </p:spPr>
      </p:pic>
    </p:spTree>
    <p:extLst>
      <p:ext uri="{BB962C8B-B14F-4D97-AF65-F5344CB8AC3E}">
        <p14:creationId xmlns:p14="http://schemas.microsoft.com/office/powerpoint/2010/main" val="2277823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97574"/>
            <a:ext cx="8229600" cy="5145954"/>
          </a:xfrm>
        </p:spPr>
        <p:txBody>
          <a:bodyPr/>
          <a:lstStyle/>
          <a:p>
            <a:pPr marL="0" indent="0">
              <a:buNone/>
            </a:pPr>
            <a:r>
              <a:rPr kumimoji="1" lang="en-US" altLang="zh-CN" dirty="0" smtClean="0"/>
              <a:t>Android</a:t>
            </a:r>
            <a:r>
              <a:rPr kumimoji="1" lang="zh-CN" altLang="en-US" dirty="0" smtClean="0"/>
              <a:t>开发环境搭建</a:t>
            </a:r>
            <a:endParaRPr kumimoji="1" lang="en-US" altLang="zh-CN" dirty="0" smtClean="0"/>
          </a:p>
          <a:p>
            <a:pPr marL="0" indent="0">
              <a:buNone/>
            </a:pPr>
            <a:r>
              <a:rPr kumimoji="1" lang="zh-CN" altLang="en-US" dirty="0" smtClean="0"/>
              <a:t>安装</a:t>
            </a:r>
            <a:r>
              <a:rPr kumimoji="1" lang="en-US" altLang="zh-CN" dirty="0"/>
              <a:t>J</a:t>
            </a:r>
            <a:r>
              <a:rPr kumimoji="1" lang="en-US" altLang="zh-CN" dirty="0" smtClean="0"/>
              <a:t>DK1.7</a:t>
            </a:r>
            <a:r>
              <a:rPr kumimoji="1" lang="zh-CN" altLang="en-US" dirty="0" smtClean="0"/>
              <a:t> </a:t>
            </a:r>
            <a:endParaRPr kumimoji="1" lang="en-US" altLang="zh-CN" dirty="0" smtClean="0"/>
          </a:p>
          <a:p>
            <a:pPr marL="0" indent="0">
              <a:buNone/>
            </a:pPr>
            <a:r>
              <a:rPr kumimoji="1" lang="zh-CN" altLang="en-US" dirty="0" smtClean="0"/>
              <a:t>安装</a:t>
            </a:r>
            <a:r>
              <a:rPr kumimoji="1" lang="en-US" altLang="zh-CN" dirty="0" smtClean="0"/>
              <a:t>Android</a:t>
            </a:r>
            <a:r>
              <a:rPr kumimoji="1" lang="zh-CN" altLang="en-US" dirty="0" smtClean="0"/>
              <a:t> </a:t>
            </a:r>
            <a:r>
              <a:rPr kumimoji="1" lang="en-US" altLang="zh-CN" dirty="0" smtClean="0"/>
              <a:t>SDK</a:t>
            </a:r>
          </a:p>
          <a:p>
            <a:pPr marL="0" indent="0">
              <a:buNone/>
            </a:pPr>
            <a:r>
              <a:rPr kumimoji="1" lang="zh-CN" altLang="en-US" dirty="0" smtClean="0"/>
              <a:t>安装</a:t>
            </a:r>
            <a:r>
              <a:rPr kumimoji="1" lang="en-US" altLang="zh-CN" dirty="0" smtClean="0"/>
              <a:t>Android Studio</a:t>
            </a:r>
          </a:p>
          <a:p>
            <a:pPr marL="0" indent="0">
              <a:buNone/>
            </a:pPr>
            <a:endParaRPr kumimoji="1" lang="en-US" altLang="zh-CN" dirty="0" smtClean="0"/>
          </a:p>
          <a:p>
            <a:pPr marL="0" indent="0">
              <a:buNone/>
            </a:pPr>
            <a:r>
              <a:rPr kumimoji="1" lang="zh-CN" altLang="en-US" dirty="0" smtClean="0"/>
              <a:t>更多可见：</a:t>
            </a:r>
            <a:endParaRPr kumimoji="1" lang="en-US" altLang="zh-CN" dirty="0" smtClean="0"/>
          </a:p>
          <a:p>
            <a:pPr marL="0" indent="0">
              <a:buNone/>
            </a:pPr>
            <a:r>
              <a:rPr kumimoji="1" lang="en-US" altLang="zh-CN" dirty="0" smtClean="0">
                <a:hlinkClick r:id="rId2"/>
              </a:rPr>
              <a:t>http://</a:t>
            </a:r>
            <a:r>
              <a:rPr kumimoji="1" lang="en-US" altLang="zh-CN" dirty="0" err="1" smtClean="0">
                <a:hlinkClick r:id="rId2"/>
              </a:rPr>
              <a:t>developer.android.com</a:t>
            </a:r>
            <a:r>
              <a:rPr kumimoji="1" lang="en-US" altLang="zh-CN" dirty="0" smtClean="0">
                <a:hlinkClick r:id="rId2"/>
              </a:rPr>
              <a:t>/</a:t>
            </a:r>
            <a:r>
              <a:rPr kumimoji="1" lang="en-US" altLang="zh-CN" dirty="0" err="1" smtClean="0">
                <a:hlinkClick r:id="rId2"/>
              </a:rPr>
              <a:t>sdk</a:t>
            </a:r>
            <a:r>
              <a:rPr kumimoji="1" lang="en-US" altLang="zh-CN" dirty="0" smtClean="0">
                <a:hlinkClick r:id="rId2"/>
              </a:rPr>
              <a:t>/</a:t>
            </a:r>
            <a:r>
              <a:rPr kumimoji="1" lang="en-US" altLang="zh-CN" dirty="0" err="1" smtClean="0">
                <a:hlinkClick r:id="rId2"/>
              </a:rPr>
              <a:t>index.html</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4187089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Android</a:t>
            </a:r>
            <a:r>
              <a:rPr kumimoji="1" lang="zh-CN" altLang="en-US" dirty="0" smtClean="0"/>
              <a:t>开发实例之微信首页</a:t>
            </a:r>
            <a:endParaRPr kumimoji="1" lang="zh-CN" altLang="en-US" dirty="0"/>
          </a:p>
        </p:txBody>
      </p:sp>
    </p:spTree>
    <p:extLst>
      <p:ext uri="{BB962C8B-B14F-4D97-AF65-F5344CB8AC3E}">
        <p14:creationId xmlns:p14="http://schemas.microsoft.com/office/powerpoint/2010/main" val="1841342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307591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1549065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Tree>
    <p:extLst>
      <p:ext uri="{BB962C8B-B14F-4D97-AF65-F5344CB8AC3E}">
        <p14:creationId xmlns:p14="http://schemas.microsoft.com/office/powerpoint/2010/main" val="1297549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pic>
        <p:nvPicPr>
          <p:cNvPr id="4" name="图片 3" descr="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4500"/>
            <a:ext cx="9144000" cy="5143500"/>
          </a:xfrm>
          <a:prstGeom prst="rect">
            <a:avLst/>
          </a:prstGeom>
        </p:spPr>
      </p:pic>
    </p:spTree>
    <p:extLst>
      <p:ext uri="{BB962C8B-B14F-4D97-AF65-F5344CB8AC3E}">
        <p14:creationId xmlns:p14="http://schemas.microsoft.com/office/powerpoint/2010/main" val="3859336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android-io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8858"/>
            <a:ext cx="9144000" cy="5143500"/>
          </a:xfrm>
          <a:prstGeom prst="rect">
            <a:avLst/>
          </a:prstGeom>
        </p:spPr>
      </p:pic>
    </p:spTree>
    <p:extLst>
      <p:ext uri="{BB962C8B-B14F-4D97-AF65-F5344CB8AC3E}">
        <p14:creationId xmlns:p14="http://schemas.microsoft.com/office/powerpoint/2010/main" val="167508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lstStyle/>
          <a:p>
            <a:r>
              <a:rPr kumimoji="1" lang="en-US" altLang="zh-CN" dirty="0" smtClean="0"/>
              <a:t>Android</a:t>
            </a:r>
            <a:r>
              <a:rPr kumimoji="1" lang="zh-CN" altLang="en-US" dirty="0" smtClean="0"/>
              <a:t>简介</a:t>
            </a:r>
            <a:endParaRPr kumimoji="1" lang="zh-CN" altLang="en-US" dirty="0"/>
          </a:p>
        </p:txBody>
      </p:sp>
      <p:pic>
        <p:nvPicPr>
          <p:cNvPr id="3" name="图片 2" descr="android-vs-io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0"/>
            <a:ext cx="9144000" cy="5715000"/>
          </a:xfrm>
          <a:prstGeom prst="rect">
            <a:avLst/>
          </a:prstGeom>
        </p:spPr>
      </p:pic>
    </p:spTree>
    <p:extLst>
      <p:ext uri="{BB962C8B-B14F-4D97-AF65-F5344CB8AC3E}">
        <p14:creationId xmlns:p14="http://schemas.microsoft.com/office/powerpoint/2010/main" val="3896176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乔布斯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Tree>
    <p:extLst>
      <p:ext uri="{BB962C8B-B14F-4D97-AF65-F5344CB8AC3E}">
        <p14:creationId xmlns:p14="http://schemas.microsoft.com/office/powerpoint/2010/main" val="2535184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安迪鲁宾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9680"/>
            <a:ext cx="9144000" cy="5608320"/>
          </a:xfrm>
          <a:prstGeom prst="rect">
            <a:avLst/>
          </a:prstGeom>
        </p:spPr>
      </p:pic>
      <p:sp>
        <p:nvSpPr>
          <p:cNvPr id="5" name="文本框 4"/>
          <p:cNvSpPr txBox="1"/>
          <p:nvPr/>
        </p:nvSpPr>
        <p:spPr>
          <a:xfrm>
            <a:off x="759409" y="327351"/>
            <a:ext cx="4700477" cy="369332"/>
          </a:xfrm>
          <a:prstGeom prst="rect">
            <a:avLst/>
          </a:prstGeom>
          <a:noFill/>
        </p:spPr>
        <p:txBody>
          <a:bodyPr wrap="square" rtlCol="0">
            <a:spAutoFit/>
          </a:bodyPr>
          <a:lstStyle/>
          <a:p>
            <a:r>
              <a:rPr kumimoji="1" lang="en-US" altLang="zh-CN" dirty="0" smtClean="0"/>
              <a:t>Android</a:t>
            </a:r>
            <a:r>
              <a:rPr kumimoji="1" lang="zh-CN" altLang="en-US" dirty="0" smtClean="0"/>
              <a:t>创始人</a:t>
            </a:r>
            <a:r>
              <a:rPr kumimoji="1" lang="en-US" altLang="zh-CN" dirty="0" smtClean="0"/>
              <a:t>Andy Rubin</a:t>
            </a:r>
            <a:endParaRPr kumimoji="1" lang="zh-CN" altLang="en-US" dirty="0"/>
          </a:p>
        </p:txBody>
      </p:sp>
    </p:spTree>
    <p:extLst>
      <p:ext uri="{BB962C8B-B14F-4D97-AF65-F5344CB8AC3E}">
        <p14:creationId xmlns:p14="http://schemas.microsoft.com/office/powerpoint/2010/main" val="5731582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角度.thmx</Template>
  <TotalTime>219</TotalTime>
  <Words>161</Words>
  <Application>Microsoft Macintosh PowerPoint</Application>
  <PresentationFormat>全屏显示(4:3)</PresentationFormat>
  <Paragraphs>34</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角度</vt:lpstr>
      <vt:lpstr>Android开发分享</vt:lpstr>
      <vt:lpstr>PowerPoint 演示文稿</vt:lpstr>
      <vt:lpstr>PowerPoint 演示文稿</vt:lpstr>
      <vt:lpstr>PowerPoint 演示文稿</vt:lpstr>
      <vt:lpstr>PowerPoint 演示文稿</vt:lpstr>
      <vt:lpstr>PowerPoint 演示文稿</vt:lpstr>
      <vt:lpstr>Android简介</vt:lpstr>
      <vt:lpstr>PowerPoint 演示文稿</vt:lpstr>
      <vt:lpstr>PowerPoint 演示文稿</vt:lpstr>
      <vt:lpstr>PowerPoint 演示文稿</vt:lpstr>
      <vt:lpstr>PowerPoint 演示文稿</vt:lpstr>
      <vt:lpstr>PowerPoint 演示文稿</vt:lpstr>
      <vt:lpstr>Android开发入门</vt:lpstr>
      <vt:lpstr>PowerPoint 演示文稿</vt:lpstr>
      <vt:lpstr>PowerPoint 演示文稿</vt:lpstr>
      <vt:lpstr>Android开发实例之微信首页</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nomouse nomouse</dc:creator>
  <cp:lastModifiedBy>nomouse nomouse</cp:lastModifiedBy>
  <cp:revision>26</cp:revision>
  <dcterms:created xsi:type="dcterms:W3CDTF">2015-12-15T05:51:38Z</dcterms:created>
  <dcterms:modified xsi:type="dcterms:W3CDTF">2015-12-16T10:53:42Z</dcterms:modified>
</cp:coreProperties>
</file>