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13"/>
  </p:notesMasterIdLst>
  <p:sldIdLst>
    <p:sldId id="264" r:id="rId2"/>
    <p:sldId id="265" r:id="rId3"/>
    <p:sldId id="268" r:id="rId4"/>
    <p:sldId id="274" r:id="rId5"/>
    <p:sldId id="283" r:id="rId6"/>
    <p:sldId id="280" r:id="rId7"/>
    <p:sldId id="273" r:id="rId8"/>
    <p:sldId id="281" r:id="rId9"/>
    <p:sldId id="284" r:id="rId10"/>
    <p:sldId id="266"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7731"/>
    <a:srgbClr val="FFFFFF"/>
    <a:srgbClr val="70AD47"/>
    <a:srgbClr val="5B9BD5"/>
    <a:srgbClr val="E1EDF7"/>
    <a:srgbClr val="9ECB7F"/>
    <a:srgbClr val="7FCF85"/>
    <a:srgbClr val="71D1A3"/>
    <a:srgbClr val="48BB4F"/>
    <a:srgbClr val="4DC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2BE6B-00BA-4B09-8F6C-F6A81C8F9DA5}" v="2322" dt="2021-04-04T01:04:15.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2" d="100"/>
          <a:sy n="62" d="100"/>
        </p:scale>
        <p:origin x="7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17E01-0A72-4A23-AE35-C096411D622D}" type="doc">
      <dgm:prSet loTypeId="urn:microsoft.com/office/officeart/2011/layout/RadialPictureList" loCatId="picture" qsTypeId="urn:microsoft.com/office/officeart/2005/8/quickstyle/simple1" qsCatId="simple" csTypeId="urn:microsoft.com/office/officeart/2005/8/colors/accent6_1" csCatId="accent6" phldr="1"/>
      <dgm:spPr/>
      <dgm:t>
        <a:bodyPr/>
        <a:lstStyle/>
        <a:p>
          <a:endParaRPr lang="en-US"/>
        </a:p>
      </dgm:t>
    </dgm:pt>
    <dgm:pt modelId="{132BF50C-5665-46CF-8BA1-CC5F6AE72F1C}">
      <dgm:prSet phldrT="[Text]" custT="1"/>
      <dgm:spPr>
        <a:solidFill>
          <a:srgbClr val="63A537"/>
        </a:solidFill>
      </dgm:spPr>
      <dgm:t>
        <a:bodyPr/>
        <a:lstStyle/>
        <a:p>
          <a:r>
            <a:rPr lang="en-US" sz="1400" dirty="0">
              <a:solidFill>
                <a:schemeClr val="bg1"/>
              </a:solidFill>
              <a:latin typeface="Avenir Next LT Pro" panose="020B0504020202020204" pitchFamily="34" charset="0"/>
            </a:rPr>
            <a:t>Levels of Ethical Design Analysis</a:t>
          </a:r>
        </a:p>
      </dgm:t>
    </dgm:pt>
    <dgm:pt modelId="{2E22F32F-7E50-4625-B2CE-69FADC6585F2}" type="parTrans" cxnId="{07A622C4-05C3-4212-8BE3-F90EB71677EC}">
      <dgm:prSet/>
      <dgm:spPr/>
      <dgm:t>
        <a:bodyPr/>
        <a:lstStyle/>
        <a:p>
          <a:endParaRPr lang="en-US"/>
        </a:p>
      </dgm:t>
    </dgm:pt>
    <dgm:pt modelId="{A1E7A347-EBDB-4389-8097-A334999D8A67}" type="sibTrans" cxnId="{07A622C4-05C3-4212-8BE3-F90EB71677EC}">
      <dgm:prSet/>
      <dgm:spPr/>
      <dgm:t>
        <a:bodyPr/>
        <a:lstStyle/>
        <a:p>
          <a:endParaRPr lang="en-US"/>
        </a:p>
      </dgm:t>
    </dgm:pt>
    <dgm:pt modelId="{6E4127E7-267F-4A65-97D4-79781DE17604}">
      <dgm:prSet phldrT="[Text]" custT="1"/>
      <dgm:spPr/>
      <dgm:t>
        <a:bodyPr/>
        <a:lstStyle/>
        <a:p>
          <a:r>
            <a:rPr lang="en-US" sz="1600" dirty="0"/>
            <a:t>Organizational</a:t>
          </a:r>
        </a:p>
      </dgm:t>
    </dgm:pt>
    <dgm:pt modelId="{62771463-BE3E-42BA-A00B-5B6197DC5441}" type="parTrans" cxnId="{2CC80BFD-0ED7-49CB-B74F-A87CFE406E44}">
      <dgm:prSet/>
      <dgm:spPr/>
      <dgm:t>
        <a:bodyPr/>
        <a:lstStyle/>
        <a:p>
          <a:endParaRPr lang="en-US"/>
        </a:p>
      </dgm:t>
    </dgm:pt>
    <dgm:pt modelId="{934C9E29-0C01-4783-BC47-4AF14B16B276}" type="sibTrans" cxnId="{2CC80BFD-0ED7-49CB-B74F-A87CFE406E44}">
      <dgm:prSet/>
      <dgm:spPr/>
      <dgm:t>
        <a:bodyPr/>
        <a:lstStyle/>
        <a:p>
          <a:endParaRPr lang="en-US"/>
        </a:p>
      </dgm:t>
    </dgm:pt>
    <dgm:pt modelId="{DC3608F1-77C1-48D3-AACF-F6EC033198AC}">
      <dgm:prSet phldrT="[Text]" custT="1"/>
      <dgm:spPr/>
      <dgm:t>
        <a:bodyPr/>
        <a:lstStyle/>
        <a:p>
          <a:r>
            <a:rPr lang="en-US" sz="1600" dirty="0"/>
            <a:t>Regulatory/</a:t>
          </a:r>
        </a:p>
        <a:p>
          <a:r>
            <a:rPr lang="en-US" sz="1600" dirty="0"/>
            <a:t>Government</a:t>
          </a:r>
        </a:p>
      </dgm:t>
    </dgm:pt>
    <dgm:pt modelId="{2918D665-B478-4DBB-8E80-4E0F61BDEBA6}" type="parTrans" cxnId="{60521220-7710-4B7C-8301-7100EECF5A4A}">
      <dgm:prSet/>
      <dgm:spPr/>
      <dgm:t>
        <a:bodyPr/>
        <a:lstStyle/>
        <a:p>
          <a:endParaRPr lang="en-US"/>
        </a:p>
      </dgm:t>
    </dgm:pt>
    <dgm:pt modelId="{AEB922F7-1F91-43C7-B90E-4FFB5332C8A4}" type="sibTrans" cxnId="{60521220-7710-4B7C-8301-7100EECF5A4A}">
      <dgm:prSet/>
      <dgm:spPr/>
      <dgm:t>
        <a:bodyPr/>
        <a:lstStyle/>
        <a:p>
          <a:endParaRPr lang="en-US"/>
        </a:p>
      </dgm:t>
    </dgm:pt>
    <dgm:pt modelId="{64813F6E-63EB-4356-BC24-D5EC25A9B47B}">
      <dgm:prSet phldrT="[Text]" custT="1"/>
      <dgm:spPr/>
      <dgm:t>
        <a:bodyPr/>
        <a:lstStyle/>
        <a:p>
          <a:pPr>
            <a:buNone/>
          </a:pPr>
          <a:r>
            <a:rPr lang="en-US" sz="1600" dirty="0"/>
            <a:t>Personal </a:t>
          </a:r>
        </a:p>
        <a:p>
          <a:pPr>
            <a:buFont typeface="Arial" panose="020B0604020202020204" pitchFamily="34" charset="0"/>
            <a:buChar char="•"/>
          </a:pPr>
          <a:endParaRPr lang="en-US" sz="1600" dirty="0"/>
        </a:p>
      </dgm:t>
    </dgm:pt>
    <dgm:pt modelId="{41E76401-19AC-420B-9AF2-E74E7D60F382}" type="sibTrans" cxnId="{A7A7B194-768A-4C3B-ABA6-2C24AAA7EC00}">
      <dgm:prSet/>
      <dgm:spPr/>
      <dgm:t>
        <a:bodyPr/>
        <a:lstStyle/>
        <a:p>
          <a:endParaRPr lang="en-US"/>
        </a:p>
      </dgm:t>
    </dgm:pt>
    <dgm:pt modelId="{0926CAB9-0719-46FF-88A5-CA1E6AF9F116}" type="parTrans" cxnId="{A7A7B194-768A-4C3B-ABA6-2C24AAA7EC00}">
      <dgm:prSet/>
      <dgm:spPr/>
      <dgm:t>
        <a:bodyPr/>
        <a:lstStyle/>
        <a:p>
          <a:endParaRPr lang="en-US"/>
        </a:p>
      </dgm:t>
    </dgm:pt>
    <dgm:pt modelId="{E7B477A5-8EBE-4B82-BF20-6A872710ADD7}" type="pres">
      <dgm:prSet presAssocID="{83517E01-0A72-4A23-AE35-C096411D622D}" presName="Name0" presStyleCnt="0">
        <dgm:presLayoutVars>
          <dgm:chMax val="1"/>
          <dgm:chPref val="1"/>
          <dgm:dir/>
          <dgm:resizeHandles/>
        </dgm:presLayoutVars>
      </dgm:prSet>
      <dgm:spPr/>
    </dgm:pt>
    <dgm:pt modelId="{8824C0BF-6374-4B21-9DAE-2F7C75795F5B}" type="pres">
      <dgm:prSet presAssocID="{132BF50C-5665-46CF-8BA1-CC5F6AE72F1C}" presName="Parent" presStyleLbl="node1" presStyleIdx="0" presStyleCnt="2">
        <dgm:presLayoutVars>
          <dgm:chMax val="4"/>
          <dgm:chPref val="3"/>
        </dgm:presLayoutVars>
      </dgm:prSet>
      <dgm:spPr/>
    </dgm:pt>
    <dgm:pt modelId="{81BFECB3-8EFC-47FB-895F-9256D26D1745}" type="pres">
      <dgm:prSet presAssocID="{64813F6E-63EB-4356-BC24-D5EC25A9B47B}" presName="Accent" presStyleLbl="node1" presStyleIdx="1" presStyleCnt="2"/>
      <dgm:spPr>
        <a:ln w="3175">
          <a:solidFill>
            <a:srgbClr val="70AD47"/>
          </a:solidFill>
        </a:ln>
      </dgm:spPr>
    </dgm:pt>
    <dgm:pt modelId="{5AB9E600-20B9-4583-B277-FEDA61AA5D45}" type="pres">
      <dgm:prSet presAssocID="{64813F6E-63EB-4356-BC24-D5EC25A9B47B}" presName="Image1" presStyleLbl="fgImgPlace1" presStyleIdx="0" presStyleCnt="3"/>
      <dgm:spPr>
        <a:solidFill>
          <a:schemeClr val="bg1"/>
        </a:solidFill>
        <a:ln w="3175">
          <a:solidFill>
            <a:srgbClr val="70AD47"/>
          </a:solidFill>
        </a:ln>
      </dgm:spPr>
    </dgm:pt>
    <dgm:pt modelId="{1A7A85AD-BDF3-4370-B70F-26ACF4329AD9}" type="pres">
      <dgm:prSet presAssocID="{64813F6E-63EB-4356-BC24-D5EC25A9B47B}" presName="Child1" presStyleLbl="revTx" presStyleIdx="0" presStyleCnt="3">
        <dgm:presLayoutVars>
          <dgm:chMax val="0"/>
          <dgm:chPref val="0"/>
          <dgm:bulletEnabled val="1"/>
        </dgm:presLayoutVars>
      </dgm:prSet>
      <dgm:spPr/>
    </dgm:pt>
    <dgm:pt modelId="{F3A32C9E-5C8F-4FAB-823D-15BFB7BE05D7}" type="pres">
      <dgm:prSet presAssocID="{6E4127E7-267F-4A65-97D4-79781DE17604}" presName="Image2" presStyleCnt="0"/>
      <dgm:spPr/>
    </dgm:pt>
    <dgm:pt modelId="{753DC4BF-7855-4970-91FF-D390FEFF2E0B}" type="pres">
      <dgm:prSet presAssocID="{6E4127E7-267F-4A65-97D4-79781DE17604}" presName="Image" presStyleLbl="fgImgPlace1" presStyleIdx="1" presStyleCnt="3"/>
      <dgm:spPr>
        <a:solidFill>
          <a:schemeClr val="bg1"/>
        </a:solidFill>
        <a:ln w="3175">
          <a:solidFill>
            <a:srgbClr val="70AD47"/>
          </a:solidFill>
        </a:ln>
      </dgm:spPr>
    </dgm:pt>
    <dgm:pt modelId="{DF68767E-EC47-4E00-ABFA-B3B1B594FF6A}" type="pres">
      <dgm:prSet presAssocID="{6E4127E7-267F-4A65-97D4-79781DE17604}" presName="Child2" presStyleLbl="revTx" presStyleIdx="1" presStyleCnt="3">
        <dgm:presLayoutVars>
          <dgm:chMax val="0"/>
          <dgm:chPref val="0"/>
          <dgm:bulletEnabled val="1"/>
        </dgm:presLayoutVars>
      </dgm:prSet>
      <dgm:spPr/>
    </dgm:pt>
    <dgm:pt modelId="{9ABF9869-24A0-48F1-B12B-6167BC268723}" type="pres">
      <dgm:prSet presAssocID="{DC3608F1-77C1-48D3-AACF-F6EC033198AC}" presName="Image3" presStyleCnt="0"/>
      <dgm:spPr/>
    </dgm:pt>
    <dgm:pt modelId="{7FA023B0-EBF2-4926-BFA7-D053BF1E55E2}" type="pres">
      <dgm:prSet presAssocID="{DC3608F1-77C1-48D3-AACF-F6EC033198AC}" presName="Image" presStyleLbl="fgImgPlace1" presStyleIdx="2" presStyleCnt="3"/>
      <dgm:spPr>
        <a:solidFill>
          <a:schemeClr val="bg1"/>
        </a:solidFill>
        <a:ln w="3175">
          <a:solidFill>
            <a:srgbClr val="70AD47"/>
          </a:solidFill>
        </a:ln>
      </dgm:spPr>
    </dgm:pt>
    <dgm:pt modelId="{3152CA34-58B9-410D-B1AE-5E7D0A3D153A}" type="pres">
      <dgm:prSet presAssocID="{DC3608F1-77C1-48D3-AACF-F6EC033198AC}" presName="Child3" presStyleLbl="revTx" presStyleIdx="2" presStyleCnt="3">
        <dgm:presLayoutVars>
          <dgm:chMax val="0"/>
          <dgm:chPref val="0"/>
          <dgm:bulletEnabled val="1"/>
        </dgm:presLayoutVars>
      </dgm:prSet>
      <dgm:spPr/>
    </dgm:pt>
  </dgm:ptLst>
  <dgm:cxnLst>
    <dgm:cxn modelId="{60521220-7710-4B7C-8301-7100EECF5A4A}" srcId="{132BF50C-5665-46CF-8BA1-CC5F6AE72F1C}" destId="{DC3608F1-77C1-48D3-AACF-F6EC033198AC}" srcOrd="2" destOrd="0" parTransId="{2918D665-B478-4DBB-8E80-4E0F61BDEBA6}" sibTransId="{AEB922F7-1F91-43C7-B90E-4FFB5332C8A4}"/>
    <dgm:cxn modelId="{18B5BB5B-6D9B-4669-AADF-4A0E48CC519E}" type="presOf" srcId="{6E4127E7-267F-4A65-97D4-79781DE17604}" destId="{DF68767E-EC47-4E00-ABFA-B3B1B594FF6A}" srcOrd="0" destOrd="0" presId="urn:microsoft.com/office/officeart/2011/layout/RadialPictureList"/>
    <dgm:cxn modelId="{6B734A44-C4B4-4146-BEC4-00EEA712F299}" type="presOf" srcId="{64813F6E-63EB-4356-BC24-D5EC25A9B47B}" destId="{1A7A85AD-BDF3-4370-B70F-26ACF4329AD9}" srcOrd="0" destOrd="0" presId="urn:microsoft.com/office/officeart/2011/layout/RadialPictureList"/>
    <dgm:cxn modelId="{01DAE449-E6A6-4768-A2F8-569A6BB6BA4A}" type="presOf" srcId="{DC3608F1-77C1-48D3-AACF-F6EC033198AC}" destId="{3152CA34-58B9-410D-B1AE-5E7D0A3D153A}" srcOrd="0" destOrd="0" presId="urn:microsoft.com/office/officeart/2011/layout/RadialPictureList"/>
    <dgm:cxn modelId="{A7A7B194-768A-4C3B-ABA6-2C24AAA7EC00}" srcId="{132BF50C-5665-46CF-8BA1-CC5F6AE72F1C}" destId="{64813F6E-63EB-4356-BC24-D5EC25A9B47B}" srcOrd="0" destOrd="0" parTransId="{0926CAB9-0719-46FF-88A5-CA1E6AF9F116}" sibTransId="{41E76401-19AC-420B-9AF2-E74E7D60F382}"/>
    <dgm:cxn modelId="{CCB68AC2-E950-4FEE-81F3-A53A5693D41A}" type="presOf" srcId="{132BF50C-5665-46CF-8BA1-CC5F6AE72F1C}" destId="{8824C0BF-6374-4B21-9DAE-2F7C75795F5B}" srcOrd="0" destOrd="0" presId="urn:microsoft.com/office/officeart/2011/layout/RadialPictureList"/>
    <dgm:cxn modelId="{07A622C4-05C3-4212-8BE3-F90EB71677EC}" srcId="{83517E01-0A72-4A23-AE35-C096411D622D}" destId="{132BF50C-5665-46CF-8BA1-CC5F6AE72F1C}" srcOrd="0" destOrd="0" parTransId="{2E22F32F-7E50-4625-B2CE-69FADC6585F2}" sibTransId="{A1E7A347-EBDB-4389-8097-A334999D8A67}"/>
    <dgm:cxn modelId="{DA2C42D8-A1D7-4C39-BC51-FE6146F0E72B}" type="presOf" srcId="{83517E01-0A72-4A23-AE35-C096411D622D}" destId="{E7B477A5-8EBE-4B82-BF20-6A872710ADD7}" srcOrd="0" destOrd="0" presId="urn:microsoft.com/office/officeart/2011/layout/RadialPictureList"/>
    <dgm:cxn modelId="{2CC80BFD-0ED7-49CB-B74F-A87CFE406E44}" srcId="{132BF50C-5665-46CF-8BA1-CC5F6AE72F1C}" destId="{6E4127E7-267F-4A65-97D4-79781DE17604}" srcOrd="1" destOrd="0" parTransId="{62771463-BE3E-42BA-A00B-5B6197DC5441}" sibTransId="{934C9E29-0C01-4783-BC47-4AF14B16B276}"/>
    <dgm:cxn modelId="{E0487865-413B-4152-831C-C9181D5ACE61}" type="presParOf" srcId="{E7B477A5-8EBE-4B82-BF20-6A872710ADD7}" destId="{8824C0BF-6374-4B21-9DAE-2F7C75795F5B}" srcOrd="0" destOrd="0" presId="urn:microsoft.com/office/officeart/2011/layout/RadialPictureList"/>
    <dgm:cxn modelId="{1A12EDFA-B5ED-4647-9184-5B221A6463BD}" type="presParOf" srcId="{E7B477A5-8EBE-4B82-BF20-6A872710ADD7}" destId="{81BFECB3-8EFC-47FB-895F-9256D26D1745}" srcOrd="1" destOrd="0" presId="urn:microsoft.com/office/officeart/2011/layout/RadialPictureList"/>
    <dgm:cxn modelId="{4701B6E2-4559-4221-A18B-1D89A24BB1C3}" type="presParOf" srcId="{E7B477A5-8EBE-4B82-BF20-6A872710ADD7}" destId="{5AB9E600-20B9-4583-B277-FEDA61AA5D45}" srcOrd="2" destOrd="0" presId="urn:microsoft.com/office/officeart/2011/layout/RadialPictureList"/>
    <dgm:cxn modelId="{28EF2892-0C73-4867-801C-DEC6E6F49124}" type="presParOf" srcId="{E7B477A5-8EBE-4B82-BF20-6A872710ADD7}" destId="{1A7A85AD-BDF3-4370-B70F-26ACF4329AD9}" srcOrd="3" destOrd="0" presId="urn:microsoft.com/office/officeart/2011/layout/RadialPictureList"/>
    <dgm:cxn modelId="{5F092C86-A258-42A5-9AB4-737DD5ED88B6}" type="presParOf" srcId="{E7B477A5-8EBE-4B82-BF20-6A872710ADD7}" destId="{F3A32C9E-5C8F-4FAB-823D-15BFB7BE05D7}" srcOrd="4" destOrd="0" presId="urn:microsoft.com/office/officeart/2011/layout/RadialPictureList"/>
    <dgm:cxn modelId="{8D665FE0-F498-4031-9783-72B3E2B8069C}" type="presParOf" srcId="{F3A32C9E-5C8F-4FAB-823D-15BFB7BE05D7}" destId="{753DC4BF-7855-4970-91FF-D390FEFF2E0B}" srcOrd="0" destOrd="0" presId="urn:microsoft.com/office/officeart/2011/layout/RadialPictureList"/>
    <dgm:cxn modelId="{5403B56D-FF65-43E8-93EE-B3FE69C63730}" type="presParOf" srcId="{E7B477A5-8EBE-4B82-BF20-6A872710ADD7}" destId="{DF68767E-EC47-4E00-ABFA-B3B1B594FF6A}" srcOrd="5" destOrd="0" presId="urn:microsoft.com/office/officeart/2011/layout/RadialPictureList"/>
    <dgm:cxn modelId="{969A859C-E82C-4BE6-9CFE-79A00C801236}" type="presParOf" srcId="{E7B477A5-8EBE-4B82-BF20-6A872710ADD7}" destId="{9ABF9869-24A0-48F1-B12B-6167BC268723}" srcOrd="6" destOrd="0" presId="urn:microsoft.com/office/officeart/2011/layout/RadialPictureList"/>
    <dgm:cxn modelId="{19CF9281-318B-470D-AF64-69EAFF6A2FF6}" type="presParOf" srcId="{9ABF9869-24A0-48F1-B12B-6167BC268723}" destId="{7FA023B0-EBF2-4926-BFA7-D053BF1E55E2}" srcOrd="0" destOrd="0" presId="urn:microsoft.com/office/officeart/2011/layout/RadialPictureList"/>
    <dgm:cxn modelId="{8F3C5BEA-C526-4ADD-8456-723738480550}" type="presParOf" srcId="{E7B477A5-8EBE-4B82-BF20-6A872710ADD7}" destId="{3152CA34-58B9-410D-B1AE-5E7D0A3D153A}" srcOrd="7" destOrd="0" presId="urn:microsoft.com/office/officeart/2011/layout/RadialPictureList"/>
  </dgm:cxnLst>
  <dgm:bg/>
  <dgm:whole>
    <a:ln w="3175"/>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34577-4741-468C-A6A2-F541CF64FA29}"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70158D81-B3D8-4C1C-BB2F-C1AD9B0913AF}">
      <dgm:prSet phldrT="[Text]"/>
      <dgm:spPr>
        <a:noFill/>
        <a:ln>
          <a:solidFill>
            <a:schemeClr val="bg1">
              <a:lumMod val="75000"/>
            </a:schemeClr>
          </a:solidFill>
        </a:ln>
      </dgm:spPr>
      <dgm:t>
        <a:bodyPr/>
        <a:lstStyle/>
        <a:p>
          <a:endParaRPr lang="en-US" dirty="0"/>
        </a:p>
      </dgm:t>
    </dgm:pt>
    <dgm:pt modelId="{BB09D8E5-9C15-49F4-B57B-7F4B9648217B}" type="parTrans" cxnId="{311AD440-D3A7-46BA-B50E-256CF9CD35D5}">
      <dgm:prSet/>
      <dgm:spPr/>
      <dgm:t>
        <a:bodyPr/>
        <a:lstStyle/>
        <a:p>
          <a:endParaRPr lang="en-US"/>
        </a:p>
      </dgm:t>
    </dgm:pt>
    <dgm:pt modelId="{D1B9F5BE-9E1F-4648-A5F2-5B7B8DB209DF}" type="sibTrans" cxnId="{311AD440-D3A7-46BA-B50E-256CF9CD35D5}">
      <dgm:prSet/>
      <dgm:spPr/>
      <dgm:t>
        <a:bodyPr/>
        <a:lstStyle/>
        <a:p>
          <a:endParaRPr lang="en-US"/>
        </a:p>
      </dgm:t>
    </dgm:pt>
    <dgm:pt modelId="{ECBA85D2-8FFB-4EAE-832D-4864EDA66012}">
      <dgm:prSet phldrT="[Text]" custT="1"/>
      <dgm:spPr/>
      <dgm:t>
        <a:bodyPr/>
        <a:lstStyle/>
        <a:p>
          <a:endParaRPr lang="en-US" sz="500" b="1" dirty="0">
            <a:solidFill>
              <a:srgbClr val="5B9BD5"/>
            </a:solidFill>
            <a:latin typeface="Avenir Next LT Pro" panose="020B0504020202020204" pitchFamily="34" charset="0"/>
          </a:endParaRPr>
        </a:p>
      </dgm:t>
    </dgm:pt>
    <dgm:pt modelId="{FC692805-6720-4A30-BDB7-A41D59BD68C4}" type="parTrans" cxnId="{D4A41B90-664E-4564-B320-C376969A27F6}">
      <dgm:prSet/>
      <dgm:spPr/>
      <dgm:t>
        <a:bodyPr/>
        <a:lstStyle/>
        <a:p>
          <a:endParaRPr lang="en-US"/>
        </a:p>
      </dgm:t>
    </dgm:pt>
    <dgm:pt modelId="{05DD5389-8A3F-4FCC-A1D0-6C240E7E905D}" type="sibTrans" cxnId="{D4A41B90-664E-4564-B320-C376969A27F6}">
      <dgm:prSet/>
      <dgm:spPr/>
      <dgm:t>
        <a:bodyPr/>
        <a:lstStyle/>
        <a:p>
          <a:endParaRPr lang="en-US"/>
        </a:p>
      </dgm:t>
    </dgm:pt>
    <dgm:pt modelId="{74853F75-4657-4AE9-98A7-66FF3296F241}">
      <dgm:prSet phldrT="[Text]" phldr="1"/>
      <dgm:spPr>
        <a:noFill/>
        <a:ln>
          <a:solidFill>
            <a:schemeClr val="bg1">
              <a:lumMod val="75000"/>
            </a:schemeClr>
          </a:solidFill>
        </a:ln>
      </dgm:spPr>
      <dgm:t>
        <a:bodyPr/>
        <a:lstStyle/>
        <a:p>
          <a:endParaRPr lang="en-US" dirty="0"/>
        </a:p>
      </dgm:t>
    </dgm:pt>
    <dgm:pt modelId="{1060284C-DF18-49F7-AC7C-14A902439518}" type="parTrans" cxnId="{773810A3-CC04-42D0-8490-F0047A75D610}">
      <dgm:prSet/>
      <dgm:spPr/>
      <dgm:t>
        <a:bodyPr/>
        <a:lstStyle/>
        <a:p>
          <a:endParaRPr lang="en-US"/>
        </a:p>
      </dgm:t>
    </dgm:pt>
    <dgm:pt modelId="{9C3BA4C8-6348-40D8-9EAB-9AD6867ADE24}" type="sibTrans" cxnId="{773810A3-CC04-42D0-8490-F0047A75D610}">
      <dgm:prSet/>
      <dgm:spPr/>
      <dgm:t>
        <a:bodyPr/>
        <a:lstStyle/>
        <a:p>
          <a:endParaRPr lang="en-US"/>
        </a:p>
      </dgm:t>
    </dgm:pt>
    <dgm:pt modelId="{B4ECC41B-DE7B-4A4B-A54B-CCC5BEE999E9}">
      <dgm:prSet phldrT="[Text]" custT="1"/>
      <dgm:spPr/>
      <dgm:t>
        <a:bodyPr/>
        <a:lstStyle/>
        <a:p>
          <a:endParaRPr lang="en-US" sz="500" b="1" dirty="0">
            <a:solidFill>
              <a:srgbClr val="54CCCD"/>
            </a:solidFill>
            <a:latin typeface="Avenir Next LT Pro" panose="020B0504020202020204" pitchFamily="34" charset="0"/>
          </a:endParaRPr>
        </a:p>
      </dgm:t>
    </dgm:pt>
    <dgm:pt modelId="{CCB14605-3AFF-420F-95DF-369F32516983}" type="parTrans" cxnId="{59E50488-A0D4-4F20-9CC8-ECC84AA49E22}">
      <dgm:prSet/>
      <dgm:spPr/>
      <dgm:t>
        <a:bodyPr/>
        <a:lstStyle/>
        <a:p>
          <a:endParaRPr lang="en-US"/>
        </a:p>
      </dgm:t>
    </dgm:pt>
    <dgm:pt modelId="{A496E462-3878-40E2-8F18-1C28595DC11D}" type="sibTrans" cxnId="{59E50488-A0D4-4F20-9CC8-ECC84AA49E22}">
      <dgm:prSet/>
      <dgm:spPr/>
      <dgm:t>
        <a:bodyPr/>
        <a:lstStyle/>
        <a:p>
          <a:endParaRPr lang="en-US"/>
        </a:p>
      </dgm:t>
    </dgm:pt>
    <dgm:pt modelId="{0701472E-8E50-4005-9CF4-BDBC0D81A367}">
      <dgm:prSet phldrT="[Text]" phldr="1"/>
      <dgm:spPr>
        <a:noFill/>
        <a:ln>
          <a:solidFill>
            <a:schemeClr val="bg1">
              <a:lumMod val="75000"/>
            </a:schemeClr>
          </a:solidFill>
        </a:ln>
      </dgm:spPr>
      <dgm:t>
        <a:bodyPr/>
        <a:lstStyle/>
        <a:p>
          <a:endParaRPr lang="en-US" dirty="0"/>
        </a:p>
      </dgm:t>
    </dgm:pt>
    <dgm:pt modelId="{1C4B2C95-CAB2-4C06-8F9B-A7120D4AD6F9}" type="parTrans" cxnId="{3AF1AD17-4A25-4BDE-B9D6-19C63B24C4DE}">
      <dgm:prSet/>
      <dgm:spPr/>
      <dgm:t>
        <a:bodyPr/>
        <a:lstStyle/>
        <a:p>
          <a:endParaRPr lang="en-US"/>
        </a:p>
      </dgm:t>
    </dgm:pt>
    <dgm:pt modelId="{195706F5-1482-46DB-AE19-4250363CD544}" type="sibTrans" cxnId="{3AF1AD17-4A25-4BDE-B9D6-19C63B24C4DE}">
      <dgm:prSet/>
      <dgm:spPr/>
      <dgm:t>
        <a:bodyPr/>
        <a:lstStyle/>
        <a:p>
          <a:endParaRPr lang="en-US"/>
        </a:p>
      </dgm:t>
    </dgm:pt>
    <dgm:pt modelId="{777C24B1-2C85-477F-A8B9-B009528C2C6C}">
      <dgm:prSet phldrT="[Text]" custT="1"/>
      <dgm:spPr/>
      <dgm:t>
        <a:bodyPr/>
        <a:lstStyle/>
        <a:p>
          <a:endParaRPr lang="en-US" sz="1400" dirty="0"/>
        </a:p>
      </dgm:t>
    </dgm:pt>
    <dgm:pt modelId="{407335C4-1C42-446F-B018-A8E96DF0DF0B}" type="parTrans" cxnId="{D22C0410-C096-46F8-B1A7-1B16894A569F}">
      <dgm:prSet/>
      <dgm:spPr/>
      <dgm:t>
        <a:bodyPr/>
        <a:lstStyle/>
        <a:p>
          <a:endParaRPr lang="en-US"/>
        </a:p>
      </dgm:t>
    </dgm:pt>
    <dgm:pt modelId="{665B3B24-7D03-4604-8BAD-108654B0160F}" type="sibTrans" cxnId="{D22C0410-C096-46F8-B1A7-1B16894A569F}">
      <dgm:prSet/>
      <dgm:spPr/>
      <dgm:t>
        <a:bodyPr/>
        <a:lstStyle/>
        <a:p>
          <a:endParaRPr lang="en-US"/>
        </a:p>
      </dgm:t>
    </dgm:pt>
    <dgm:pt modelId="{7DF6BC14-E65D-4456-B609-E02110543024}">
      <dgm:prSet phldrT="[Text]" phldr="1"/>
      <dgm:spPr>
        <a:noFill/>
        <a:ln>
          <a:solidFill>
            <a:schemeClr val="bg1">
              <a:lumMod val="75000"/>
            </a:schemeClr>
          </a:solidFill>
        </a:ln>
      </dgm:spPr>
      <dgm:t>
        <a:bodyPr/>
        <a:lstStyle/>
        <a:p>
          <a:endParaRPr lang="en-US" dirty="0"/>
        </a:p>
      </dgm:t>
    </dgm:pt>
    <dgm:pt modelId="{50D9710F-762E-4EF6-8E76-6A30E05B6157}" type="parTrans" cxnId="{45467D21-F622-416E-9065-4E9AE5BE9861}">
      <dgm:prSet/>
      <dgm:spPr/>
      <dgm:t>
        <a:bodyPr/>
        <a:lstStyle/>
        <a:p>
          <a:endParaRPr lang="en-US"/>
        </a:p>
      </dgm:t>
    </dgm:pt>
    <dgm:pt modelId="{D979AA52-652B-4B10-81CC-D08B15289EE6}" type="sibTrans" cxnId="{45467D21-F622-416E-9065-4E9AE5BE9861}">
      <dgm:prSet/>
      <dgm:spPr/>
      <dgm:t>
        <a:bodyPr/>
        <a:lstStyle/>
        <a:p>
          <a:endParaRPr lang="en-US"/>
        </a:p>
      </dgm:t>
    </dgm:pt>
    <dgm:pt modelId="{4AA5D320-EB8B-4334-B7B1-9E908C4DDDC9}">
      <dgm:prSet phldrT="[Text]" custT="1"/>
      <dgm:spPr/>
      <dgm:t>
        <a:bodyPr/>
        <a:lstStyle/>
        <a:p>
          <a:endParaRPr lang="en-US" sz="500" b="1" dirty="0">
            <a:solidFill>
              <a:srgbClr val="48BB4F"/>
            </a:solidFill>
            <a:latin typeface="Avenir Next LT Pro" panose="020B0504020202020204" pitchFamily="34" charset="0"/>
          </a:endParaRPr>
        </a:p>
      </dgm:t>
    </dgm:pt>
    <dgm:pt modelId="{615A5F3D-AA90-4E83-A9A7-178F375588C1}" type="parTrans" cxnId="{0EB063DA-6DAC-4287-97A9-A54F0BF2AE0F}">
      <dgm:prSet/>
      <dgm:spPr/>
      <dgm:t>
        <a:bodyPr/>
        <a:lstStyle/>
        <a:p>
          <a:endParaRPr lang="en-US"/>
        </a:p>
      </dgm:t>
    </dgm:pt>
    <dgm:pt modelId="{CA896F33-A264-45F7-85EC-31ABB34045B1}" type="sibTrans" cxnId="{0EB063DA-6DAC-4287-97A9-A54F0BF2AE0F}">
      <dgm:prSet/>
      <dgm:spPr/>
      <dgm:t>
        <a:bodyPr/>
        <a:lstStyle/>
        <a:p>
          <a:endParaRPr lang="en-US"/>
        </a:p>
      </dgm:t>
    </dgm:pt>
    <dgm:pt modelId="{0D773DCA-A641-4729-9F74-123EE411C0B5}">
      <dgm:prSet phldrT="[Text]" phldr="1"/>
      <dgm:spPr>
        <a:noFill/>
        <a:ln>
          <a:solidFill>
            <a:schemeClr val="bg1">
              <a:lumMod val="75000"/>
            </a:schemeClr>
          </a:solidFill>
        </a:ln>
      </dgm:spPr>
      <dgm:t>
        <a:bodyPr/>
        <a:lstStyle/>
        <a:p>
          <a:endParaRPr lang="en-US" dirty="0"/>
        </a:p>
      </dgm:t>
    </dgm:pt>
    <dgm:pt modelId="{4766A4FF-8033-49B6-9C3B-4B629EEB2033}" type="parTrans" cxnId="{F628F2CC-1AF1-416B-8087-C72C41BCCFFE}">
      <dgm:prSet/>
      <dgm:spPr/>
      <dgm:t>
        <a:bodyPr/>
        <a:lstStyle/>
        <a:p>
          <a:endParaRPr lang="en-US"/>
        </a:p>
      </dgm:t>
    </dgm:pt>
    <dgm:pt modelId="{280A7451-B469-4489-B4E9-4F1EAD828008}" type="sibTrans" cxnId="{F628F2CC-1AF1-416B-8087-C72C41BCCFFE}">
      <dgm:prSet/>
      <dgm:spPr/>
      <dgm:t>
        <a:bodyPr/>
        <a:lstStyle/>
        <a:p>
          <a:endParaRPr lang="en-US"/>
        </a:p>
      </dgm:t>
    </dgm:pt>
    <dgm:pt modelId="{E19BEBE2-67E7-410B-A21C-E6F632170215}">
      <dgm:prSet phldrT="[Text]" custT="1"/>
      <dgm:spPr/>
      <dgm:t>
        <a:bodyPr/>
        <a:lstStyle/>
        <a:p>
          <a:endParaRPr lang="en-US" sz="1400" dirty="0"/>
        </a:p>
      </dgm:t>
    </dgm:pt>
    <dgm:pt modelId="{89C9F48D-30EF-4F80-8760-8CB18A0DFCFA}" type="parTrans" cxnId="{5774F078-DCD1-4E0A-B2BF-9372D029940C}">
      <dgm:prSet/>
      <dgm:spPr/>
      <dgm:t>
        <a:bodyPr/>
        <a:lstStyle/>
        <a:p>
          <a:endParaRPr lang="en-US"/>
        </a:p>
      </dgm:t>
    </dgm:pt>
    <dgm:pt modelId="{664F7849-4142-42E9-906B-E4A51A34B679}" type="sibTrans" cxnId="{5774F078-DCD1-4E0A-B2BF-9372D029940C}">
      <dgm:prSet/>
      <dgm:spPr/>
      <dgm:t>
        <a:bodyPr/>
        <a:lstStyle/>
        <a:p>
          <a:endParaRPr lang="en-US"/>
        </a:p>
      </dgm:t>
    </dgm:pt>
    <dgm:pt modelId="{CEB73D35-1C39-46F4-8F9E-1C31FBB61C03}" type="pres">
      <dgm:prSet presAssocID="{70634577-4741-468C-A6A2-F541CF64FA29}" presName="Name0" presStyleCnt="0">
        <dgm:presLayoutVars>
          <dgm:dir/>
          <dgm:animLvl val="lvl"/>
          <dgm:resizeHandles val="exact"/>
        </dgm:presLayoutVars>
      </dgm:prSet>
      <dgm:spPr/>
    </dgm:pt>
    <dgm:pt modelId="{7F101227-773B-4333-8430-F985C6C05610}" type="pres">
      <dgm:prSet presAssocID="{70158D81-B3D8-4C1C-BB2F-C1AD9B0913AF}" presName="compositeNode" presStyleCnt="0">
        <dgm:presLayoutVars>
          <dgm:bulletEnabled val="1"/>
        </dgm:presLayoutVars>
      </dgm:prSet>
      <dgm:spPr/>
    </dgm:pt>
    <dgm:pt modelId="{224F95F8-9343-40D5-94BB-F957B6CDC584}" type="pres">
      <dgm:prSet presAssocID="{70158D81-B3D8-4C1C-BB2F-C1AD9B0913AF}" presName="bgRect" presStyleLbl="node1" presStyleIdx="0" presStyleCnt="5" custScaleY="116208" custLinFactNeighborX="-6901" custLinFactNeighborY="-1109"/>
      <dgm:spPr/>
    </dgm:pt>
    <dgm:pt modelId="{EA6EEEF6-670E-4900-88D5-65D0A954DDC6}" type="pres">
      <dgm:prSet presAssocID="{70158D81-B3D8-4C1C-BB2F-C1AD9B0913AF}" presName="parentNode" presStyleLbl="node1" presStyleIdx="0" presStyleCnt="5">
        <dgm:presLayoutVars>
          <dgm:chMax val="0"/>
          <dgm:bulletEnabled val="1"/>
        </dgm:presLayoutVars>
      </dgm:prSet>
      <dgm:spPr/>
    </dgm:pt>
    <dgm:pt modelId="{8A181114-E349-478C-B086-1621B762E0A2}" type="pres">
      <dgm:prSet presAssocID="{70158D81-B3D8-4C1C-BB2F-C1AD9B0913AF}" presName="childNode" presStyleLbl="node1" presStyleIdx="0" presStyleCnt="5">
        <dgm:presLayoutVars>
          <dgm:bulletEnabled val="1"/>
        </dgm:presLayoutVars>
      </dgm:prSet>
      <dgm:spPr/>
    </dgm:pt>
    <dgm:pt modelId="{E53F53B0-CC56-4E0C-BB50-786AB89F67E1}" type="pres">
      <dgm:prSet presAssocID="{D1B9F5BE-9E1F-4648-A5F2-5B7B8DB209DF}" presName="hSp" presStyleCnt="0"/>
      <dgm:spPr/>
    </dgm:pt>
    <dgm:pt modelId="{6291F877-5C85-40A7-A3B6-2160069A98C9}" type="pres">
      <dgm:prSet presAssocID="{D1B9F5BE-9E1F-4648-A5F2-5B7B8DB209DF}" presName="vProcSp" presStyleCnt="0"/>
      <dgm:spPr/>
    </dgm:pt>
    <dgm:pt modelId="{F8F380F4-0A9F-4CF5-9099-3565A8667C70}" type="pres">
      <dgm:prSet presAssocID="{D1B9F5BE-9E1F-4648-A5F2-5B7B8DB209DF}" presName="vSp1" presStyleCnt="0"/>
      <dgm:spPr/>
    </dgm:pt>
    <dgm:pt modelId="{8BB934EE-DE26-4EF2-AC83-678060BADBAC}" type="pres">
      <dgm:prSet presAssocID="{D1B9F5BE-9E1F-4648-A5F2-5B7B8DB209DF}" presName="simulatedConn" presStyleLbl="solidFgAcc1" presStyleIdx="0" presStyleCnt="4"/>
      <dgm:spPr>
        <a:ln>
          <a:solidFill>
            <a:srgbClr val="5B9BD5"/>
          </a:solidFill>
        </a:ln>
      </dgm:spPr>
    </dgm:pt>
    <dgm:pt modelId="{79ED8846-193E-40F3-925A-859F7A986BAC}" type="pres">
      <dgm:prSet presAssocID="{D1B9F5BE-9E1F-4648-A5F2-5B7B8DB209DF}" presName="vSp2" presStyleCnt="0"/>
      <dgm:spPr/>
    </dgm:pt>
    <dgm:pt modelId="{6B78ED4E-683F-41B4-8C53-0550BBEEE160}" type="pres">
      <dgm:prSet presAssocID="{D1B9F5BE-9E1F-4648-A5F2-5B7B8DB209DF}" presName="sibTrans" presStyleCnt="0"/>
      <dgm:spPr/>
    </dgm:pt>
    <dgm:pt modelId="{982FF451-DC97-4176-8210-85A553FA8242}" type="pres">
      <dgm:prSet presAssocID="{74853F75-4657-4AE9-98A7-66FF3296F241}" presName="compositeNode" presStyleCnt="0">
        <dgm:presLayoutVars>
          <dgm:bulletEnabled val="1"/>
        </dgm:presLayoutVars>
      </dgm:prSet>
      <dgm:spPr/>
    </dgm:pt>
    <dgm:pt modelId="{5ADA8C4D-D2DF-436A-B918-29DDA6C43C50}" type="pres">
      <dgm:prSet presAssocID="{74853F75-4657-4AE9-98A7-66FF3296F241}" presName="bgRect" presStyleLbl="node1" presStyleIdx="1" presStyleCnt="5" custScaleY="116208"/>
      <dgm:spPr/>
    </dgm:pt>
    <dgm:pt modelId="{6533D49B-F6D9-40E9-8F66-0B1DBBDBC0C2}" type="pres">
      <dgm:prSet presAssocID="{74853F75-4657-4AE9-98A7-66FF3296F241}" presName="parentNode" presStyleLbl="node1" presStyleIdx="1" presStyleCnt="5">
        <dgm:presLayoutVars>
          <dgm:chMax val="0"/>
          <dgm:bulletEnabled val="1"/>
        </dgm:presLayoutVars>
      </dgm:prSet>
      <dgm:spPr/>
    </dgm:pt>
    <dgm:pt modelId="{36675CB6-1EEE-4721-81D0-2926B8B2FA9D}" type="pres">
      <dgm:prSet presAssocID="{74853F75-4657-4AE9-98A7-66FF3296F241}" presName="childNode" presStyleLbl="node1" presStyleIdx="1" presStyleCnt="5">
        <dgm:presLayoutVars>
          <dgm:bulletEnabled val="1"/>
        </dgm:presLayoutVars>
      </dgm:prSet>
      <dgm:spPr/>
    </dgm:pt>
    <dgm:pt modelId="{A44040DE-8E87-45C6-8438-5315CC8A7D9C}" type="pres">
      <dgm:prSet presAssocID="{9C3BA4C8-6348-40D8-9EAB-9AD6867ADE24}" presName="hSp" presStyleCnt="0"/>
      <dgm:spPr/>
    </dgm:pt>
    <dgm:pt modelId="{BE76C821-C033-4751-865B-C93AD56B9972}" type="pres">
      <dgm:prSet presAssocID="{9C3BA4C8-6348-40D8-9EAB-9AD6867ADE24}" presName="vProcSp" presStyleCnt="0"/>
      <dgm:spPr/>
    </dgm:pt>
    <dgm:pt modelId="{369E68AA-407F-49C8-ABF9-CFBDD24FAEE1}" type="pres">
      <dgm:prSet presAssocID="{9C3BA4C8-6348-40D8-9EAB-9AD6867ADE24}" presName="vSp1" presStyleCnt="0"/>
      <dgm:spPr/>
    </dgm:pt>
    <dgm:pt modelId="{E0D7C4DF-BC30-4AAE-A194-5E7AC40F7F65}" type="pres">
      <dgm:prSet presAssocID="{9C3BA4C8-6348-40D8-9EAB-9AD6867ADE24}" presName="simulatedConn" presStyleLbl="solidFgAcc1" presStyleIdx="1" presStyleCnt="4"/>
      <dgm:spPr>
        <a:ln>
          <a:solidFill>
            <a:srgbClr val="54CCCD"/>
          </a:solidFill>
        </a:ln>
      </dgm:spPr>
    </dgm:pt>
    <dgm:pt modelId="{1781E33C-3165-4537-B7B9-82F6CB45D516}" type="pres">
      <dgm:prSet presAssocID="{9C3BA4C8-6348-40D8-9EAB-9AD6867ADE24}" presName="vSp2" presStyleCnt="0"/>
      <dgm:spPr/>
    </dgm:pt>
    <dgm:pt modelId="{5516B98E-4883-4C5B-AC82-B7BA274EE886}" type="pres">
      <dgm:prSet presAssocID="{9C3BA4C8-6348-40D8-9EAB-9AD6867ADE24}" presName="sibTrans" presStyleCnt="0"/>
      <dgm:spPr/>
    </dgm:pt>
    <dgm:pt modelId="{4140A5EB-B47D-4425-B08F-FC6A97D14DF8}" type="pres">
      <dgm:prSet presAssocID="{0701472E-8E50-4005-9CF4-BDBC0D81A367}" presName="compositeNode" presStyleCnt="0">
        <dgm:presLayoutVars>
          <dgm:bulletEnabled val="1"/>
        </dgm:presLayoutVars>
      </dgm:prSet>
      <dgm:spPr/>
    </dgm:pt>
    <dgm:pt modelId="{44CD126B-EC11-4E63-B3A0-F203B4AD16C2}" type="pres">
      <dgm:prSet presAssocID="{0701472E-8E50-4005-9CF4-BDBC0D81A367}" presName="bgRect" presStyleLbl="node1" presStyleIdx="2" presStyleCnt="5" custScaleY="116208"/>
      <dgm:spPr/>
    </dgm:pt>
    <dgm:pt modelId="{4D52A463-5032-40CE-A99B-94B99184D190}" type="pres">
      <dgm:prSet presAssocID="{0701472E-8E50-4005-9CF4-BDBC0D81A367}" presName="parentNode" presStyleLbl="node1" presStyleIdx="2" presStyleCnt="5">
        <dgm:presLayoutVars>
          <dgm:chMax val="0"/>
          <dgm:bulletEnabled val="1"/>
        </dgm:presLayoutVars>
      </dgm:prSet>
      <dgm:spPr/>
    </dgm:pt>
    <dgm:pt modelId="{FA99BA2A-C7D4-4EB8-B123-4D18E5CF382E}" type="pres">
      <dgm:prSet presAssocID="{0701472E-8E50-4005-9CF4-BDBC0D81A367}" presName="childNode" presStyleLbl="node1" presStyleIdx="2" presStyleCnt="5">
        <dgm:presLayoutVars>
          <dgm:bulletEnabled val="1"/>
        </dgm:presLayoutVars>
      </dgm:prSet>
      <dgm:spPr/>
    </dgm:pt>
    <dgm:pt modelId="{45A1205B-6159-41D4-8CDB-C3ABFE0515D9}" type="pres">
      <dgm:prSet presAssocID="{195706F5-1482-46DB-AE19-4250363CD544}" presName="hSp" presStyleCnt="0"/>
      <dgm:spPr/>
    </dgm:pt>
    <dgm:pt modelId="{3D2B76BD-67CF-4BDE-9712-229A28548F8B}" type="pres">
      <dgm:prSet presAssocID="{195706F5-1482-46DB-AE19-4250363CD544}" presName="vProcSp" presStyleCnt="0"/>
      <dgm:spPr/>
    </dgm:pt>
    <dgm:pt modelId="{7F774565-86F0-4918-AB04-54635349788D}" type="pres">
      <dgm:prSet presAssocID="{195706F5-1482-46DB-AE19-4250363CD544}" presName="vSp1" presStyleCnt="0"/>
      <dgm:spPr/>
    </dgm:pt>
    <dgm:pt modelId="{B8A026FE-FD38-4911-B5BB-D8A485E0BCD0}" type="pres">
      <dgm:prSet presAssocID="{195706F5-1482-46DB-AE19-4250363CD544}" presName="simulatedConn" presStyleLbl="solidFgAcc1" presStyleIdx="2" presStyleCnt="4"/>
      <dgm:spPr>
        <a:ln>
          <a:solidFill>
            <a:srgbClr val="48BB4F"/>
          </a:solidFill>
        </a:ln>
      </dgm:spPr>
    </dgm:pt>
    <dgm:pt modelId="{3770DCBC-9ECA-4E50-901F-9B8807E74391}" type="pres">
      <dgm:prSet presAssocID="{195706F5-1482-46DB-AE19-4250363CD544}" presName="vSp2" presStyleCnt="0"/>
      <dgm:spPr/>
    </dgm:pt>
    <dgm:pt modelId="{3FFC3425-D44D-449E-B0AA-9B91A78A2B13}" type="pres">
      <dgm:prSet presAssocID="{195706F5-1482-46DB-AE19-4250363CD544}" presName="sibTrans" presStyleCnt="0"/>
      <dgm:spPr/>
    </dgm:pt>
    <dgm:pt modelId="{0944AF44-80AC-4BCD-A59C-BCEED0E6657F}" type="pres">
      <dgm:prSet presAssocID="{7DF6BC14-E65D-4456-B609-E02110543024}" presName="compositeNode" presStyleCnt="0">
        <dgm:presLayoutVars>
          <dgm:bulletEnabled val="1"/>
        </dgm:presLayoutVars>
      </dgm:prSet>
      <dgm:spPr/>
    </dgm:pt>
    <dgm:pt modelId="{64E87032-B2B4-4EEA-A023-280FC8790D6F}" type="pres">
      <dgm:prSet presAssocID="{7DF6BC14-E65D-4456-B609-E02110543024}" presName="bgRect" presStyleLbl="node1" presStyleIdx="3" presStyleCnt="5" custScaleY="116208"/>
      <dgm:spPr/>
    </dgm:pt>
    <dgm:pt modelId="{6B72029B-4FF2-4703-BB68-8570E3550BB4}" type="pres">
      <dgm:prSet presAssocID="{7DF6BC14-E65D-4456-B609-E02110543024}" presName="parentNode" presStyleLbl="node1" presStyleIdx="3" presStyleCnt="5">
        <dgm:presLayoutVars>
          <dgm:chMax val="0"/>
          <dgm:bulletEnabled val="1"/>
        </dgm:presLayoutVars>
      </dgm:prSet>
      <dgm:spPr/>
    </dgm:pt>
    <dgm:pt modelId="{F28E85B3-2B6C-4010-9DD0-DDC6620D4A11}" type="pres">
      <dgm:prSet presAssocID="{7DF6BC14-E65D-4456-B609-E02110543024}" presName="childNode" presStyleLbl="node1" presStyleIdx="3" presStyleCnt="5">
        <dgm:presLayoutVars>
          <dgm:bulletEnabled val="1"/>
        </dgm:presLayoutVars>
      </dgm:prSet>
      <dgm:spPr/>
    </dgm:pt>
    <dgm:pt modelId="{8DC4B591-AF82-4BAD-920D-2C5CC271478C}" type="pres">
      <dgm:prSet presAssocID="{D979AA52-652B-4B10-81CC-D08B15289EE6}" presName="hSp" presStyleCnt="0"/>
      <dgm:spPr/>
    </dgm:pt>
    <dgm:pt modelId="{3BC3385D-BEFB-47D1-A0DB-7E97C4BB6A1E}" type="pres">
      <dgm:prSet presAssocID="{D979AA52-652B-4B10-81CC-D08B15289EE6}" presName="vProcSp" presStyleCnt="0"/>
      <dgm:spPr/>
    </dgm:pt>
    <dgm:pt modelId="{96D28E18-802A-4F8C-B3B4-B9A5153F4F83}" type="pres">
      <dgm:prSet presAssocID="{D979AA52-652B-4B10-81CC-D08B15289EE6}" presName="vSp1" presStyleCnt="0"/>
      <dgm:spPr/>
    </dgm:pt>
    <dgm:pt modelId="{B271A27C-F4B2-4628-823D-687F787849CC}" type="pres">
      <dgm:prSet presAssocID="{D979AA52-652B-4B10-81CC-D08B15289EE6}" presName="simulatedConn" presStyleLbl="solidFgAcc1" presStyleIdx="3" presStyleCnt="4"/>
      <dgm:spPr>
        <a:ln>
          <a:solidFill>
            <a:srgbClr val="70AD47"/>
          </a:solidFill>
        </a:ln>
      </dgm:spPr>
    </dgm:pt>
    <dgm:pt modelId="{09B944C7-22EB-4AD3-8E2B-D9CA8DBE82BA}" type="pres">
      <dgm:prSet presAssocID="{D979AA52-652B-4B10-81CC-D08B15289EE6}" presName="vSp2" presStyleCnt="0"/>
      <dgm:spPr/>
    </dgm:pt>
    <dgm:pt modelId="{B295FF5E-50C0-46F9-B675-B1A71F9A666E}" type="pres">
      <dgm:prSet presAssocID="{D979AA52-652B-4B10-81CC-D08B15289EE6}" presName="sibTrans" presStyleCnt="0"/>
      <dgm:spPr/>
    </dgm:pt>
    <dgm:pt modelId="{6242DF30-5DDD-4929-A253-1EC3F2BD0A83}" type="pres">
      <dgm:prSet presAssocID="{0D773DCA-A641-4729-9F74-123EE411C0B5}" presName="compositeNode" presStyleCnt="0">
        <dgm:presLayoutVars>
          <dgm:bulletEnabled val="1"/>
        </dgm:presLayoutVars>
      </dgm:prSet>
      <dgm:spPr/>
    </dgm:pt>
    <dgm:pt modelId="{9409E9D3-08C7-4C1A-8981-0B1B2C569D31}" type="pres">
      <dgm:prSet presAssocID="{0D773DCA-A641-4729-9F74-123EE411C0B5}" presName="bgRect" presStyleLbl="node1" presStyleIdx="4" presStyleCnt="5" custScaleY="116208"/>
      <dgm:spPr/>
    </dgm:pt>
    <dgm:pt modelId="{C8D11FEF-D328-4149-A0DE-BF3F8E766402}" type="pres">
      <dgm:prSet presAssocID="{0D773DCA-A641-4729-9F74-123EE411C0B5}" presName="parentNode" presStyleLbl="node1" presStyleIdx="4" presStyleCnt="5">
        <dgm:presLayoutVars>
          <dgm:chMax val="0"/>
          <dgm:bulletEnabled val="1"/>
        </dgm:presLayoutVars>
      </dgm:prSet>
      <dgm:spPr/>
    </dgm:pt>
    <dgm:pt modelId="{DF4C9AB6-A02C-4C1C-AD42-DA65076ECF5B}" type="pres">
      <dgm:prSet presAssocID="{0D773DCA-A641-4729-9F74-123EE411C0B5}" presName="childNode" presStyleLbl="node1" presStyleIdx="4" presStyleCnt="5">
        <dgm:presLayoutVars>
          <dgm:bulletEnabled val="1"/>
        </dgm:presLayoutVars>
      </dgm:prSet>
      <dgm:spPr/>
    </dgm:pt>
  </dgm:ptLst>
  <dgm:cxnLst>
    <dgm:cxn modelId="{6ABF1305-A59A-4C41-AD50-4D5F4379F4C6}" type="presOf" srcId="{70634577-4741-468C-A6A2-F541CF64FA29}" destId="{CEB73D35-1C39-46F4-8F9E-1C31FBB61C03}" srcOrd="0" destOrd="0" presId="urn:microsoft.com/office/officeart/2005/8/layout/hProcess7"/>
    <dgm:cxn modelId="{173B080B-5BD3-4D09-BBCE-2558774FA203}" type="presOf" srcId="{7DF6BC14-E65D-4456-B609-E02110543024}" destId="{64E87032-B2B4-4EEA-A023-280FC8790D6F}" srcOrd="0" destOrd="0" presId="urn:microsoft.com/office/officeart/2005/8/layout/hProcess7"/>
    <dgm:cxn modelId="{2E82810B-FCA7-41E9-B241-BA20E7D04695}" type="presOf" srcId="{74853F75-4657-4AE9-98A7-66FF3296F241}" destId="{5ADA8C4D-D2DF-436A-B918-29DDA6C43C50}" srcOrd="0" destOrd="0" presId="urn:microsoft.com/office/officeart/2005/8/layout/hProcess7"/>
    <dgm:cxn modelId="{D22C0410-C096-46F8-B1A7-1B16894A569F}" srcId="{0701472E-8E50-4005-9CF4-BDBC0D81A367}" destId="{777C24B1-2C85-477F-A8B9-B009528C2C6C}" srcOrd="0" destOrd="0" parTransId="{407335C4-1C42-446F-B018-A8E96DF0DF0B}" sibTransId="{665B3B24-7D03-4604-8BAD-108654B0160F}"/>
    <dgm:cxn modelId="{3AF1AD17-4A25-4BDE-B9D6-19C63B24C4DE}" srcId="{70634577-4741-468C-A6A2-F541CF64FA29}" destId="{0701472E-8E50-4005-9CF4-BDBC0D81A367}" srcOrd="2" destOrd="0" parTransId="{1C4B2C95-CAB2-4C06-8F9B-A7120D4AD6F9}" sibTransId="{195706F5-1482-46DB-AE19-4250363CD544}"/>
    <dgm:cxn modelId="{57FFB81E-93C3-4701-9B5C-711E7D860F37}" type="presOf" srcId="{70158D81-B3D8-4C1C-BB2F-C1AD9B0913AF}" destId="{EA6EEEF6-670E-4900-88D5-65D0A954DDC6}" srcOrd="1" destOrd="0" presId="urn:microsoft.com/office/officeart/2005/8/layout/hProcess7"/>
    <dgm:cxn modelId="{45467D21-F622-416E-9065-4E9AE5BE9861}" srcId="{70634577-4741-468C-A6A2-F541CF64FA29}" destId="{7DF6BC14-E65D-4456-B609-E02110543024}" srcOrd="3" destOrd="0" parTransId="{50D9710F-762E-4EF6-8E76-6A30E05B6157}" sibTransId="{D979AA52-652B-4B10-81CC-D08B15289EE6}"/>
    <dgm:cxn modelId="{AAB1A03E-CD7A-492C-8110-C9E6A073D467}" type="presOf" srcId="{E19BEBE2-67E7-410B-A21C-E6F632170215}" destId="{DF4C9AB6-A02C-4C1C-AD42-DA65076ECF5B}" srcOrd="0" destOrd="0" presId="urn:microsoft.com/office/officeart/2005/8/layout/hProcess7"/>
    <dgm:cxn modelId="{311AD440-D3A7-46BA-B50E-256CF9CD35D5}" srcId="{70634577-4741-468C-A6A2-F541CF64FA29}" destId="{70158D81-B3D8-4C1C-BB2F-C1AD9B0913AF}" srcOrd="0" destOrd="0" parTransId="{BB09D8E5-9C15-49F4-B57B-7F4B9648217B}" sibTransId="{D1B9F5BE-9E1F-4648-A5F2-5B7B8DB209DF}"/>
    <dgm:cxn modelId="{825E2D49-6F31-4BE2-9093-C699CECBDCF6}" type="presOf" srcId="{7DF6BC14-E65D-4456-B609-E02110543024}" destId="{6B72029B-4FF2-4703-BB68-8570E3550BB4}" srcOrd="1" destOrd="0" presId="urn:microsoft.com/office/officeart/2005/8/layout/hProcess7"/>
    <dgm:cxn modelId="{AD6F676C-6F86-44ED-9616-7E6641E6577E}" type="presOf" srcId="{0701472E-8E50-4005-9CF4-BDBC0D81A367}" destId="{44CD126B-EC11-4E63-B3A0-F203B4AD16C2}" srcOrd="0" destOrd="0" presId="urn:microsoft.com/office/officeart/2005/8/layout/hProcess7"/>
    <dgm:cxn modelId="{5774F078-DCD1-4E0A-B2BF-9372D029940C}" srcId="{0D773DCA-A641-4729-9F74-123EE411C0B5}" destId="{E19BEBE2-67E7-410B-A21C-E6F632170215}" srcOrd="0" destOrd="0" parTransId="{89C9F48D-30EF-4F80-8760-8CB18A0DFCFA}" sibTransId="{664F7849-4142-42E9-906B-E4A51A34B679}"/>
    <dgm:cxn modelId="{59E50488-A0D4-4F20-9CC8-ECC84AA49E22}" srcId="{74853F75-4657-4AE9-98A7-66FF3296F241}" destId="{B4ECC41B-DE7B-4A4B-A54B-CCC5BEE999E9}" srcOrd="0" destOrd="0" parTransId="{CCB14605-3AFF-420F-95DF-369F32516983}" sibTransId="{A496E462-3878-40E2-8F18-1C28595DC11D}"/>
    <dgm:cxn modelId="{D4A41B90-664E-4564-B320-C376969A27F6}" srcId="{70158D81-B3D8-4C1C-BB2F-C1AD9B0913AF}" destId="{ECBA85D2-8FFB-4EAE-832D-4864EDA66012}" srcOrd="0" destOrd="0" parTransId="{FC692805-6720-4A30-BDB7-A41D59BD68C4}" sibTransId="{05DD5389-8A3F-4FCC-A1D0-6C240E7E905D}"/>
    <dgm:cxn modelId="{5BDC6A93-D1CD-4B77-95AF-024C132D4FE8}" type="presOf" srcId="{0D773DCA-A641-4729-9F74-123EE411C0B5}" destId="{9409E9D3-08C7-4C1A-8981-0B1B2C569D31}" srcOrd="0" destOrd="0" presId="urn:microsoft.com/office/officeart/2005/8/layout/hProcess7"/>
    <dgm:cxn modelId="{3EA0AB9D-05AA-4FA6-8843-371BD68016EF}" type="presOf" srcId="{B4ECC41B-DE7B-4A4B-A54B-CCC5BEE999E9}" destId="{36675CB6-1EEE-4721-81D0-2926B8B2FA9D}" srcOrd="0" destOrd="0" presId="urn:microsoft.com/office/officeart/2005/8/layout/hProcess7"/>
    <dgm:cxn modelId="{773810A3-CC04-42D0-8490-F0047A75D610}" srcId="{70634577-4741-468C-A6A2-F541CF64FA29}" destId="{74853F75-4657-4AE9-98A7-66FF3296F241}" srcOrd="1" destOrd="0" parTransId="{1060284C-DF18-49F7-AC7C-14A902439518}" sibTransId="{9C3BA4C8-6348-40D8-9EAB-9AD6867ADE24}"/>
    <dgm:cxn modelId="{B69C93BC-DEFC-4FFA-9147-8ED094BEF2B3}" type="presOf" srcId="{0D773DCA-A641-4729-9F74-123EE411C0B5}" destId="{C8D11FEF-D328-4149-A0DE-BF3F8E766402}" srcOrd="1" destOrd="0" presId="urn:microsoft.com/office/officeart/2005/8/layout/hProcess7"/>
    <dgm:cxn modelId="{540DDABC-FE35-4050-A1AB-CC3FA06C59FA}" type="presOf" srcId="{4AA5D320-EB8B-4334-B7B1-9E908C4DDDC9}" destId="{F28E85B3-2B6C-4010-9DD0-DDC6620D4A11}" srcOrd="0" destOrd="0" presId="urn:microsoft.com/office/officeart/2005/8/layout/hProcess7"/>
    <dgm:cxn modelId="{99D9A4BD-1963-4948-9BDC-46F608BA33AB}" type="presOf" srcId="{70158D81-B3D8-4C1C-BB2F-C1AD9B0913AF}" destId="{224F95F8-9343-40D5-94BB-F957B6CDC584}" srcOrd="0" destOrd="0" presId="urn:microsoft.com/office/officeart/2005/8/layout/hProcess7"/>
    <dgm:cxn modelId="{39A671CA-5314-4BCB-9305-BF01DD87263D}" type="presOf" srcId="{777C24B1-2C85-477F-A8B9-B009528C2C6C}" destId="{FA99BA2A-C7D4-4EB8-B123-4D18E5CF382E}" srcOrd="0" destOrd="0" presId="urn:microsoft.com/office/officeart/2005/8/layout/hProcess7"/>
    <dgm:cxn modelId="{F628F2CC-1AF1-416B-8087-C72C41BCCFFE}" srcId="{70634577-4741-468C-A6A2-F541CF64FA29}" destId="{0D773DCA-A641-4729-9F74-123EE411C0B5}" srcOrd="4" destOrd="0" parTransId="{4766A4FF-8033-49B6-9C3B-4B629EEB2033}" sibTransId="{280A7451-B469-4489-B4E9-4F1EAD828008}"/>
    <dgm:cxn modelId="{1B8522CD-B273-40D7-9FF9-C590D2771883}" type="presOf" srcId="{ECBA85D2-8FFB-4EAE-832D-4864EDA66012}" destId="{8A181114-E349-478C-B086-1621B762E0A2}" srcOrd="0" destOrd="0" presId="urn:microsoft.com/office/officeart/2005/8/layout/hProcess7"/>
    <dgm:cxn modelId="{0EB063DA-6DAC-4287-97A9-A54F0BF2AE0F}" srcId="{7DF6BC14-E65D-4456-B609-E02110543024}" destId="{4AA5D320-EB8B-4334-B7B1-9E908C4DDDC9}" srcOrd="0" destOrd="0" parTransId="{615A5F3D-AA90-4E83-A9A7-178F375588C1}" sibTransId="{CA896F33-A264-45F7-85EC-31ABB34045B1}"/>
    <dgm:cxn modelId="{AB58B6EC-A070-45EA-A12B-51E3DFDF2C37}" type="presOf" srcId="{0701472E-8E50-4005-9CF4-BDBC0D81A367}" destId="{4D52A463-5032-40CE-A99B-94B99184D190}" srcOrd="1" destOrd="0" presId="urn:microsoft.com/office/officeart/2005/8/layout/hProcess7"/>
    <dgm:cxn modelId="{1E24A9F8-A052-4C1E-9637-CA43CE547EB0}" type="presOf" srcId="{74853F75-4657-4AE9-98A7-66FF3296F241}" destId="{6533D49B-F6D9-40E9-8F66-0B1DBBDBC0C2}" srcOrd="1" destOrd="0" presId="urn:microsoft.com/office/officeart/2005/8/layout/hProcess7"/>
    <dgm:cxn modelId="{BA86A5A0-3562-497E-8327-05B15F02C423}" type="presParOf" srcId="{CEB73D35-1C39-46F4-8F9E-1C31FBB61C03}" destId="{7F101227-773B-4333-8430-F985C6C05610}" srcOrd="0" destOrd="0" presId="urn:microsoft.com/office/officeart/2005/8/layout/hProcess7"/>
    <dgm:cxn modelId="{0E89B9AD-97CF-4A83-A2F9-EF1EFDB08E34}" type="presParOf" srcId="{7F101227-773B-4333-8430-F985C6C05610}" destId="{224F95F8-9343-40D5-94BB-F957B6CDC584}" srcOrd="0" destOrd="0" presId="urn:microsoft.com/office/officeart/2005/8/layout/hProcess7"/>
    <dgm:cxn modelId="{3918643F-295A-47AE-B935-C2736935CA7B}" type="presParOf" srcId="{7F101227-773B-4333-8430-F985C6C05610}" destId="{EA6EEEF6-670E-4900-88D5-65D0A954DDC6}" srcOrd="1" destOrd="0" presId="urn:microsoft.com/office/officeart/2005/8/layout/hProcess7"/>
    <dgm:cxn modelId="{15FD974F-A1ED-4D42-B1CE-C8485980C103}" type="presParOf" srcId="{7F101227-773B-4333-8430-F985C6C05610}" destId="{8A181114-E349-478C-B086-1621B762E0A2}" srcOrd="2" destOrd="0" presId="urn:microsoft.com/office/officeart/2005/8/layout/hProcess7"/>
    <dgm:cxn modelId="{5B126D58-6D61-4C23-AD76-71CF38AABB69}" type="presParOf" srcId="{CEB73D35-1C39-46F4-8F9E-1C31FBB61C03}" destId="{E53F53B0-CC56-4E0C-BB50-786AB89F67E1}" srcOrd="1" destOrd="0" presId="urn:microsoft.com/office/officeart/2005/8/layout/hProcess7"/>
    <dgm:cxn modelId="{613FA399-C88B-4E6E-92D8-94ED89763A9D}" type="presParOf" srcId="{CEB73D35-1C39-46F4-8F9E-1C31FBB61C03}" destId="{6291F877-5C85-40A7-A3B6-2160069A98C9}" srcOrd="2" destOrd="0" presId="urn:microsoft.com/office/officeart/2005/8/layout/hProcess7"/>
    <dgm:cxn modelId="{DE3253A4-0A87-4B5F-840C-E8C2A5230B2A}" type="presParOf" srcId="{6291F877-5C85-40A7-A3B6-2160069A98C9}" destId="{F8F380F4-0A9F-4CF5-9099-3565A8667C70}" srcOrd="0" destOrd="0" presId="urn:microsoft.com/office/officeart/2005/8/layout/hProcess7"/>
    <dgm:cxn modelId="{066E017A-12BE-4413-86DF-23EEF8E9923D}" type="presParOf" srcId="{6291F877-5C85-40A7-A3B6-2160069A98C9}" destId="{8BB934EE-DE26-4EF2-AC83-678060BADBAC}" srcOrd="1" destOrd="0" presId="urn:microsoft.com/office/officeart/2005/8/layout/hProcess7"/>
    <dgm:cxn modelId="{3E73B89C-2456-4386-B90E-07D18E77EBA9}" type="presParOf" srcId="{6291F877-5C85-40A7-A3B6-2160069A98C9}" destId="{79ED8846-193E-40F3-925A-859F7A986BAC}" srcOrd="2" destOrd="0" presId="urn:microsoft.com/office/officeart/2005/8/layout/hProcess7"/>
    <dgm:cxn modelId="{A44EC172-0D07-45DF-9C7C-2B8D347298F5}" type="presParOf" srcId="{CEB73D35-1C39-46F4-8F9E-1C31FBB61C03}" destId="{6B78ED4E-683F-41B4-8C53-0550BBEEE160}" srcOrd="3" destOrd="0" presId="urn:microsoft.com/office/officeart/2005/8/layout/hProcess7"/>
    <dgm:cxn modelId="{0CA2ECC1-3EC8-438F-BEF6-D8B9AA02F60D}" type="presParOf" srcId="{CEB73D35-1C39-46F4-8F9E-1C31FBB61C03}" destId="{982FF451-DC97-4176-8210-85A553FA8242}" srcOrd="4" destOrd="0" presId="urn:microsoft.com/office/officeart/2005/8/layout/hProcess7"/>
    <dgm:cxn modelId="{4D997EA6-9CE2-4E7E-AE00-2AD985DD2C8D}" type="presParOf" srcId="{982FF451-DC97-4176-8210-85A553FA8242}" destId="{5ADA8C4D-D2DF-436A-B918-29DDA6C43C50}" srcOrd="0" destOrd="0" presId="urn:microsoft.com/office/officeart/2005/8/layout/hProcess7"/>
    <dgm:cxn modelId="{FEF23B43-6940-4415-8021-D6AA72CF7DBC}" type="presParOf" srcId="{982FF451-DC97-4176-8210-85A553FA8242}" destId="{6533D49B-F6D9-40E9-8F66-0B1DBBDBC0C2}" srcOrd="1" destOrd="0" presId="urn:microsoft.com/office/officeart/2005/8/layout/hProcess7"/>
    <dgm:cxn modelId="{646FD65A-D80D-48B8-B10B-E11BDC2C2C11}" type="presParOf" srcId="{982FF451-DC97-4176-8210-85A553FA8242}" destId="{36675CB6-1EEE-4721-81D0-2926B8B2FA9D}" srcOrd="2" destOrd="0" presId="urn:microsoft.com/office/officeart/2005/8/layout/hProcess7"/>
    <dgm:cxn modelId="{9376C4DA-CD6C-4899-925F-AD22182AA4B0}" type="presParOf" srcId="{CEB73D35-1C39-46F4-8F9E-1C31FBB61C03}" destId="{A44040DE-8E87-45C6-8438-5315CC8A7D9C}" srcOrd="5" destOrd="0" presId="urn:microsoft.com/office/officeart/2005/8/layout/hProcess7"/>
    <dgm:cxn modelId="{5AB07282-BE6C-4484-A816-02F5B4625425}" type="presParOf" srcId="{CEB73D35-1C39-46F4-8F9E-1C31FBB61C03}" destId="{BE76C821-C033-4751-865B-C93AD56B9972}" srcOrd="6" destOrd="0" presId="urn:microsoft.com/office/officeart/2005/8/layout/hProcess7"/>
    <dgm:cxn modelId="{BF01EFE3-2465-4379-A459-208C8B234B0D}" type="presParOf" srcId="{BE76C821-C033-4751-865B-C93AD56B9972}" destId="{369E68AA-407F-49C8-ABF9-CFBDD24FAEE1}" srcOrd="0" destOrd="0" presId="urn:microsoft.com/office/officeart/2005/8/layout/hProcess7"/>
    <dgm:cxn modelId="{A3561BCB-AFC4-44C7-B123-66AFB6E53589}" type="presParOf" srcId="{BE76C821-C033-4751-865B-C93AD56B9972}" destId="{E0D7C4DF-BC30-4AAE-A194-5E7AC40F7F65}" srcOrd="1" destOrd="0" presId="urn:microsoft.com/office/officeart/2005/8/layout/hProcess7"/>
    <dgm:cxn modelId="{4B92F872-08CD-47DF-9BA7-90FA3D093564}" type="presParOf" srcId="{BE76C821-C033-4751-865B-C93AD56B9972}" destId="{1781E33C-3165-4537-B7B9-82F6CB45D516}" srcOrd="2" destOrd="0" presId="urn:microsoft.com/office/officeart/2005/8/layout/hProcess7"/>
    <dgm:cxn modelId="{4C3E9099-EFF1-40B6-B533-677894C31E10}" type="presParOf" srcId="{CEB73D35-1C39-46F4-8F9E-1C31FBB61C03}" destId="{5516B98E-4883-4C5B-AC82-B7BA274EE886}" srcOrd="7" destOrd="0" presId="urn:microsoft.com/office/officeart/2005/8/layout/hProcess7"/>
    <dgm:cxn modelId="{66182310-EDAE-4D12-A5F6-05A17556AE8E}" type="presParOf" srcId="{CEB73D35-1C39-46F4-8F9E-1C31FBB61C03}" destId="{4140A5EB-B47D-4425-B08F-FC6A97D14DF8}" srcOrd="8" destOrd="0" presId="urn:microsoft.com/office/officeart/2005/8/layout/hProcess7"/>
    <dgm:cxn modelId="{0174D798-41E6-4865-B98D-A7E7EC5539AF}" type="presParOf" srcId="{4140A5EB-B47D-4425-B08F-FC6A97D14DF8}" destId="{44CD126B-EC11-4E63-B3A0-F203B4AD16C2}" srcOrd="0" destOrd="0" presId="urn:microsoft.com/office/officeart/2005/8/layout/hProcess7"/>
    <dgm:cxn modelId="{31FDB07C-9FAC-4D46-A5DF-CE91A5124B70}" type="presParOf" srcId="{4140A5EB-B47D-4425-B08F-FC6A97D14DF8}" destId="{4D52A463-5032-40CE-A99B-94B99184D190}" srcOrd="1" destOrd="0" presId="urn:microsoft.com/office/officeart/2005/8/layout/hProcess7"/>
    <dgm:cxn modelId="{14E299BB-117A-4E85-A97E-2BB69A0F2526}" type="presParOf" srcId="{4140A5EB-B47D-4425-B08F-FC6A97D14DF8}" destId="{FA99BA2A-C7D4-4EB8-B123-4D18E5CF382E}" srcOrd="2" destOrd="0" presId="urn:microsoft.com/office/officeart/2005/8/layout/hProcess7"/>
    <dgm:cxn modelId="{A90BC481-0B90-4D8E-81B3-3922C929786B}" type="presParOf" srcId="{CEB73D35-1C39-46F4-8F9E-1C31FBB61C03}" destId="{45A1205B-6159-41D4-8CDB-C3ABFE0515D9}" srcOrd="9" destOrd="0" presId="urn:microsoft.com/office/officeart/2005/8/layout/hProcess7"/>
    <dgm:cxn modelId="{7CED4BD6-9AB3-497F-88B2-1C302AA6AFA8}" type="presParOf" srcId="{CEB73D35-1C39-46F4-8F9E-1C31FBB61C03}" destId="{3D2B76BD-67CF-4BDE-9712-229A28548F8B}" srcOrd="10" destOrd="0" presId="urn:microsoft.com/office/officeart/2005/8/layout/hProcess7"/>
    <dgm:cxn modelId="{5CC91731-FD67-4059-9592-ABC181EB577E}" type="presParOf" srcId="{3D2B76BD-67CF-4BDE-9712-229A28548F8B}" destId="{7F774565-86F0-4918-AB04-54635349788D}" srcOrd="0" destOrd="0" presId="urn:microsoft.com/office/officeart/2005/8/layout/hProcess7"/>
    <dgm:cxn modelId="{13FFF1BD-8B07-47A2-AC1E-F104A09D8E14}" type="presParOf" srcId="{3D2B76BD-67CF-4BDE-9712-229A28548F8B}" destId="{B8A026FE-FD38-4911-B5BB-D8A485E0BCD0}" srcOrd="1" destOrd="0" presId="urn:microsoft.com/office/officeart/2005/8/layout/hProcess7"/>
    <dgm:cxn modelId="{DA8D79C3-8754-495C-8FD4-47AF0A772C0E}" type="presParOf" srcId="{3D2B76BD-67CF-4BDE-9712-229A28548F8B}" destId="{3770DCBC-9ECA-4E50-901F-9B8807E74391}" srcOrd="2" destOrd="0" presId="urn:microsoft.com/office/officeart/2005/8/layout/hProcess7"/>
    <dgm:cxn modelId="{55232B41-3C71-4861-B7F8-DB0D867B1DB7}" type="presParOf" srcId="{CEB73D35-1C39-46F4-8F9E-1C31FBB61C03}" destId="{3FFC3425-D44D-449E-B0AA-9B91A78A2B13}" srcOrd="11" destOrd="0" presId="urn:microsoft.com/office/officeart/2005/8/layout/hProcess7"/>
    <dgm:cxn modelId="{CC5F4783-11D3-4B55-B001-0EBC94BDB30D}" type="presParOf" srcId="{CEB73D35-1C39-46F4-8F9E-1C31FBB61C03}" destId="{0944AF44-80AC-4BCD-A59C-BCEED0E6657F}" srcOrd="12" destOrd="0" presId="urn:microsoft.com/office/officeart/2005/8/layout/hProcess7"/>
    <dgm:cxn modelId="{C46938F2-5C7B-4168-B84D-C8ABA2431612}" type="presParOf" srcId="{0944AF44-80AC-4BCD-A59C-BCEED0E6657F}" destId="{64E87032-B2B4-4EEA-A023-280FC8790D6F}" srcOrd="0" destOrd="0" presId="urn:microsoft.com/office/officeart/2005/8/layout/hProcess7"/>
    <dgm:cxn modelId="{12DFAA57-8B85-4944-8D20-218FAAE14CF0}" type="presParOf" srcId="{0944AF44-80AC-4BCD-A59C-BCEED0E6657F}" destId="{6B72029B-4FF2-4703-BB68-8570E3550BB4}" srcOrd="1" destOrd="0" presId="urn:microsoft.com/office/officeart/2005/8/layout/hProcess7"/>
    <dgm:cxn modelId="{EDFADEBC-CFC8-4013-BFC6-19F70EAC7BB1}" type="presParOf" srcId="{0944AF44-80AC-4BCD-A59C-BCEED0E6657F}" destId="{F28E85B3-2B6C-4010-9DD0-DDC6620D4A11}" srcOrd="2" destOrd="0" presId="urn:microsoft.com/office/officeart/2005/8/layout/hProcess7"/>
    <dgm:cxn modelId="{DC8DACA7-55B1-4373-A0D2-A3430D64AF4C}" type="presParOf" srcId="{CEB73D35-1C39-46F4-8F9E-1C31FBB61C03}" destId="{8DC4B591-AF82-4BAD-920D-2C5CC271478C}" srcOrd="13" destOrd="0" presId="urn:microsoft.com/office/officeart/2005/8/layout/hProcess7"/>
    <dgm:cxn modelId="{3393420C-ED31-45E0-A945-BC42F3F6879F}" type="presParOf" srcId="{CEB73D35-1C39-46F4-8F9E-1C31FBB61C03}" destId="{3BC3385D-BEFB-47D1-A0DB-7E97C4BB6A1E}" srcOrd="14" destOrd="0" presId="urn:microsoft.com/office/officeart/2005/8/layout/hProcess7"/>
    <dgm:cxn modelId="{FFFCED19-E154-42B3-8A3B-375BDB12DE81}" type="presParOf" srcId="{3BC3385D-BEFB-47D1-A0DB-7E97C4BB6A1E}" destId="{96D28E18-802A-4F8C-B3B4-B9A5153F4F83}" srcOrd="0" destOrd="0" presId="urn:microsoft.com/office/officeart/2005/8/layout/hProcess7"/>
    <dgm:cxn modelId="{3593D331-362C-4F6A-9FD5-91E62A51DF54}" type="presParOf" srcId="{3BC3385D-BEFB-47D1-A0DB-7E97C4BB6A1E}" destId="{B271A27C-F4B2-4628-823D-687F787849CC}" srcOrd="1" destOrd="0" presId="urn:microsoft.com/office/officeart/2005/8/layout/hProcess7"/>
    <dgm:cxn modelId="{764D2A5B-9C6E-4734-94DF-5BF8CEECD1E7}" type="presParOf" srcId="{3BC3385D-BEFB-47D1-A0DB-7E97C4BB6A1E}" destId="{09B944C7-22EB-4AD3-8E2B-D9CA8DBE82BA}" srcOrd="2" destOrd="0" presId="urn:microsoft.com/office/officeart/2005/8/layout/hProcess7"/>
    <dgm:cxn modelId="{830950D0-2F7A-47FF-AEE8-4C476B44B485}" type="presParOf" srcId="{CEB73D35-1C39-46F4-8F9E-1C31FBB61C03}" destId="{B295FF5E-50C0-46F9-B675-B1A71F9A666E}" srcOrd="15" destOrd="0" presId="urn:microsoft.com/office/officeart/2005/8/layout/hProcess7"/>
    <dgm:cxn modelId="{00990ABA-F601-430A-BF13-B9BB022875A3}" type="presParOf" srcId="{CEB73D35-1C39-46F4-8F9E-1C31FBB61C03}" destId="{6242DF30-5DDD-4929-A253-1EC3F2BD0A83}" srcOrd="16" destOrd="0" presId="urn:microsoft.com/office/officeart/2005/8/layout/hProcess7"/>
    <dgm:cxn modelId="{6AC5DC13-ACBD-492C-AA01-F59ABA16D101}" type="presParOf" srcId="{6242DF30-5DDD-4929-A253-1EC3F2BD0A83}" destId="{9409E9D3-08C7-4C1A-8981-0B1B2C569D31}" srcOrd="0" destOrd="0" presId="urn:microsoft.com/office/officeart/2005/8/layout/hProcess7"/>
    <dgm:cxn modelId="{B41CFFF1-518D-4F7A-B543-3E581895A567}" type="presParOf" srcId="{6242DF30-5DDD-4929-A253-1EC3F2BD0A83}" destId="{C8D11FEF-D328-4149-A0DE-BF3F8E766402}" srcOrd="1" destOrd="0" presId="urn:microsoft.com/office/officeart/2005/8/layout/hProcess7"/>
    <dgm:cxn modelId="{21AE1D96-F202-4896-8B8A-5BA156A1CE1D}" type="presParOf" srcId="{6242DF30-5DDD-4929-A253-1EC3F2BD0A83}" destId="{DF4C9AB6-A02C-4C1C-AD42-DA65076ECF5B}" srcOrd="2" destOrd="0" presId="urn:microsoft.com/office/officeart/2005/8/layout/hProcess7"/>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4C0BF-6374-4B21-9DAE-2F7C75795F5B}">
      <dsp:nvSpPr>
        <dsp:cNvPr id="0" name=""/>
        <dsp:cNvSpPr/>
      </dsp:nvSpPr>
      <dsp:spPr>
        <a:xfrm>
          <a:off x="897640" y="1176877"/>
          <a:ext cx="1740673" cy="1740760"/>
        </a:xfrm>
        <a:prstGeom prst="ellipse">
          <a:avLst/>
        </a:prstGeom>
        <a:solidFill>
          <a:srgbClr val="63A537"/>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Avenir Next LT Pro" panose="020B0504020202020204" pitchFamily="34" charset="0"/>
            </a:rPr>
            <a:t>Levels of Ethical Design Analysis</a:t>
          </a:r>
        </a:p>
      </dsp:txBody>
      <dsp:txXfrm>
        <a:off x="1152556" y="1431805"/>
        <a:ext cx="1230841" cy="1230904"/>
      </dsp:txXfrm>
    </dsp:sp>
    <dsp:sp modelId="{81BFECB3-8EFC-47FB-895F-9256D26D1745}">
      <dsp:nvSpPr>
        <dsp:cNvPr id="0" name=""/>
        <dsp:cNvSpPr/>
      </dsp:nvSpPr>
      <dsp:spPr>
        <a:xfrm>
          <a:off x="0" y="209016"/>
          <a:ext cx="3508911" cy="3657827"/>
        </a:xfrm>
        <a:prstGeom prst="blockArc">
          <a:avLst>
            <a:gd name="adj1" fmla="val 17527788"/>
            <a:gd name="adj2" fmla="val 4119114"/>
            <a:gd name="adj3" fmla="val 5750"/>
          </a:avLst>
        </a:prstGeom>
        <a:solidFill>
          <a:schemeClr val="lt1">
            <a:hueOff val="0"/>
            <a:satOff val="0"/>
            <a:lumOff val="0"/>
            <a:alphaOff val="0"/>
          </a:schemeClr>
        </a:solidFill>
        <a:ln w="3175" cap="flat" cmpd="sng" algn="ctr">
          <a:solidFill>
            <a:srgbClr val="70AD47"/>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9E600-20B9-4583-B277-FEDA61AA5D45}">
      <dsp:nvSpPr>
        <dsp:cNvPr id="0" name=""/>
        <dsp:cNvSpPr/>
      </dsp:nvSpPr>
      <dsp:spPr>
        <a:xfrm>
          <a:off x="2583707" y="517371"/>
          <a:ext cx="932485" cy="932745"/>
        </a:xfrm>
        <a:prstGeom prst="ellipse">
          <a:avLst/>
        </a:prstGeom>
        <a:solidFill>
          <a:schemeClr val="bg1"/>
        </a:solidFill>
        <a:ln w="3175" cap="flat" cmpd="sng" algn="ctr">
          <a:solidFill>
            <a:srgbClr val="70AD47"/>
          </a:solidFill>
          <a:prstDash val="solid"/>
          <a:miter lim="800000"/>
        </a:ln>
        <a:effectLst/>
      </dsp:spPr>
      <dsp:style>
        <a:lnRef idx="2">
          <a:scrgbClr r="0" g="0" b="0"/>
        </a:lnRef>
        <a:fillRef idx="1">
          <a:scrgbClr r="0" g="0" b="0"/>
        </a:fillRef>
        <a:effectRef idx="0">
          <a:scrgbClr r="0" g="0" b="0"/>
        </a:effectRef>
        <a:fontRef idx="minor"/>
      </dsp:style>
    </dsp:sp>
    <dsp:sp modelId="{1A7A85AD-BDF3-4370-B70F-26ACF4329AD9}">
      <dsp:nvSpPr>
        <dsp:cNvPr id="0" name=""/>
        <dsp:cNvSpPr/>
      </dsp:nvSpPr>
      <dsp:spPr>
        <a:xfrm>
          <a:off x="3586922" y="532368"/>
          <a:ext cx="1248167" cy="902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10000"/>
            </a:spcAft>
            <a:buNone/>
          </a:pPr>
          <a:r>
            <a:rPr lang="en-US" sz="1600" kern="1200" dirty="0"/>
            <a:t>Personal </a:t>
          </a:r>
        </a:p>
        <a:p>
          <a:pPr marL="0" lvl="0" indent="0" algn="l" defTabSz="711200">
            <a:lnSpc>
              <a:spcPct val="90000"/>
            </a:lnSpc>
            <a:spcBef>
              <a:spcPct val="0"/>
            </a:spcBef>
            <a:spcAft>
              <a:spcPct val="10000"/>
            </a:spcAft>
            <a:buFont typeface="Arial" panose="020B0604020202020204" pitchFamily="34" charset="0"/>
            <a:buNone/>
          </a:pPr>
          <a:endParaRPr lang="en-US" sz="1600" kern="1200" dirty="0"/>
        </a:p>
      </dsp:txBody>
      <dsp:txXfrm>
        <a:off x="3586922" y="532368"/>
        <a:ext cx="1248167" cy="902751"/>
      </dsp:txXfrm>
    </dsp:sp>
    <dsp:sp modelId="{753DC4BF-7855-4970-91FF-D390FEFF2E0B}">
      <dsp:nvSpPr>
        <dsp:cNvPr id="0" name=""/>
        <dsp:cNvSpPr/>
      </dsp:nvSpPr>
      <dsp:spPr>
        <a:xfrm>
          <a:off x="2944115" y="1578507"/>
          <a:ext cx="932485" cy="932745"/>
        </a:xfrm>
        <a:prstGeom prst="ellipse">
          <a:avLst/>
        </a:prstGeom>
        <a:solidFill>
          <a:schemeClr val="bg1"/>
        </a:solidFill>
        <a:ln w="3175" cap="flat" cmpd="sng" algn="ctr">
          <a:solidFill>
            <a:srgbClr val="70AD47"/>
          </a:solidFill>
          <a:prstDash val="solid"/>
          <a:miter lim="800000"/>
        </a:ln>
        <a:effectLst/>
      </dsp:spPr>
      <dsp:style>
        <a:lnRef idx="2">
          <a:scrgbClr r="0" g="0" b="0"/>
        </a:lnRef>
        <a:fillRef idx="1">
          <a:scrgbClr r="0" g="0" b="0"/>
        </a:fillRef>
        <a:effectRef idx="0">
          <a:scrgbClr r="0" g="0" b="0"/>
        </a:effectRef>
        <a:fontRef idx="minor"/>
      </dsp:style>
    </dsp:sp>
    <dsp:sp modelId="{DF68767E-EC47-4E00-ABFA-B3B1B594FF6A}">
      <dsp:nvSpPr>
        <dsp:cNvPr id="0" name=""/>
        <dsp:cNvSpPr/>
      </dsp:nvSpPr>
      <dsp:spPr>
        <a:xfrm>
          <a:off x="3952531" y="1591675"/>
          <a:ext cx="1248167" cy="902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10000"/>
            </a:spcAft>
            <a:buNone/>
          </a:pPr>
          <a:r>
            <a:rPr lang="en-US" sz="1600" kern="1200" dirty="0"/>
            <a:t>Organizational</a:t>
          </a:r>
        </a:p>
      </dsp:txBody>
      <dsp:txXfrm>
        <a:off x="3952531" y="1591675"/>
        <a:ext cx="1248167" cy="902751"/>
      </dsp:txXfrm>
    </dsp:sp>
    <dsp:sp modelId="{7FA023B0-EBF2-4926-BFA7-D053BF1E55E2}">
      <dsp:nvSpPr>
        <dsp:cNvPr id="0" name=""/>
        <dsp:cNvSpPr/>
      </dsp:nvSpPr>
      <dsp:spPr>
        <a:xfrm>
          <a:off x="2583707" y="2654640"/>
          <a:ext cx="932485" cy="932745"/>
        </a:xfrm>
        <a:prstGeom prst="ellipse">
          <a:avLst/>
        </a:prstGeom>
        <a:solidFill>
          <a:schemeClr val="bg1"/>
        </a:solidFill>
        <a:ln w="3175" cap="flat" cmpd="sng" algn="ctr">
          <a:solidFill>
            <a:srgbClr val="70AD47"/>
          </a:solidFill>
          <a:prstDash val="solid"/>
          <a:miter lim="800000"/>
        </a:ln>
        <a:effectLst/>
      </dsp:spPr>
      <dsp:style>
        <a:lnRef idx="2">
          <a:scrgbClr r="0" g="0" b="0"/>
        </a:lnRef>
        <a:fillRef idx="1">
          <a:scrgbClr r="0" g="0" b="0"/>
        </a:fillRef>
        <a:effectRef idx="0">
          <a:scrgbClr r="0" g="0" b="0"/>
        </a:effectRef>
        <a:fontRef idx="minor"/>
      </dsp:style>
    </dsp:sp>
    <dsp:sp modelId="{3152CA34-58B9-410D-B1AE-5E7D0A3D153A}">
      <dsp:nvSpPr>
        <dsp:cNvPr id="0" name=""/>
        <dsp:cNvSpPr/>
      </dsp:nvSpPr>
      <dsp:spPr>
        <a:xfrm>
          <a:off x="3586922" y="2673660"/>
          <a:ext cx="1248167" cy="902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10000"/>
            </a:spcAft>
            <a:buNone/>
          </a:pPr>
          <a:r>
            <a:rPr lang="en-US" sz="1600" kern="1200" dirty="0"/>
            <a:t>Regulatory/</a:t>
          </a:r>
        </a:p>
        <a:p>
          <a:pPr marL="0" lvl="0" indent="0" algn="l" defTabSz="711200">
            <a:lnSpc>
              <a:spcPct val="90000"/>
            </a:lnSpc>
            <a:spcBef>
              <a:spcPct val="0"/>
            </a:spcBef>
            <a:spcAft>
              <a:spcPct val="10000"/>
            </a:spcAft>
            <a:buNone/>
          </a:pPr>
          <a:r>
            <a:rPr lang="en-US" sz="1600" kern="1200" dirty="0"/>
            <a:t>Government</a:t>
          </a:r>
        </a:p>
      </dsp:txBody>
      <dsp:txXfrm>
        <a:off x="3586922" y="2673660"/>
        <a:ext cx="1248167" cy="902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F95F8-9343-40D5-94BB-F957B6CDC584}">
      <dsp:nvSpPr>
        <dsp:cNvPr id="0" name=""/>
        <dsp:cNvSpPr/>
      </dsp:nvSpPr>
      <dsp:spPr>
        <a:xfrm>
          <a:off x="0" y="335592"/>
          <a:ext cx="2012987" cy="2807102"/>
        </a:xfrm>
        <a:prstGeom prst="roundRect">
          <a:avLst>
            <a:gd name="adj" fmla="val 5000"/>
          </a:avLst>
        </a:prstGeom>
        <a:noFill/>
        <a:ln w="12700" cap="flat" cmpd="sng" algn="ctr">
          <a:solidFill>
            <a:schemeClr val="bg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endParaRPr lang="en-US" sz="2300" kern="1200" dirty="0"/>
        </a:p>
      </dsp:txBody>
      <dsp:txXfrm rot="16200000">
        <a:off x="-949613" y="1285205"/>
        <a:ext cx="2301824" cy="402597"/>
      </dsp:txXfrm>
    </dsp:sp>
    <dsp:sp modelId="{8A181114-E349-478C-B086-1621B762E0A2}">
      <dsp:nvSpPr>
        <dsp:cNvPr id="0" name=""/>
        <dsp:cNvSpPr/>
      </dsp:nvSpPr>
      <dsp:spPr>
        <a:xfrm>
          <a:off x="402597" y="335592"/>
          <a:ext cx="1499675" cy="2807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7145" rIns="0" bIns="0" numCol="1" spcCol="1270" anchor="t" anchorCtr="0">
          <a:noAutofit/>
        </a:bodyPr>
        <a:lstStyle/>
        <a:p>
          <a:pPr marL="0" lvl="0" indent="0" algn="l" defTabSz="222250">
            <a:lnSpc>
              <a:spcPct val="90000"/>
            </a:lnSpc>
            <a:spcBef>
              <a:spcPct val="0"/>
            </a:spcBef>
            <a:spcAft>
              <a:spcPct val="35000"/>
            </a:spcAft>
            <a:buNone/>
          </a:pPr>
          <a:endParaRPr lang="en-US" sz="500" b="1" kern="1200" dirty="0">
            <a:solidFill>
              <a:srgbClr val="5B9BD5"/>
            </a:solidFill>
            <a:latin typeface="Avenir Next LT Pro" panose="020B0504020202020204" pitchFamily="34" charset="0"/>
          </a:endParaRPr>
        </a:p>
      </dsp:txBody>
      <dsp:txXfrm>
        <a:off x="402597" y="335592"/>
        <a:ext cx="1499675" cy="2807102"/>
      </dsp:txXfrm>
    </dsp:sp>
    <dsp:sp modelId="{5ADA8C4D-D2DF-436A-B918-29DDA6C43C50}">
      <dsp:nvSpPr>
        <dsp:cNvPr id="0" name=""/>
        <dsp:cNvSpPr/>
      </dsp:nvSpPr>
      <dsp:spPr>
        <a:xfrm>
          <a:off x="2089207" y="362381"/>
          <a:ext cx="2012987" cy="2807102"/>
        </a:xfrm>
        <a:prstGeom prst="roundRect">
          <a:avLst>
            <a:gd name="adj" fmla="val 5000"/>
          </a:avLst>
        </a:prstGeom>
        <a:noFill/>
        <a:ln w="12700" cap="flat" cmpd="sng" algn="ctr">
          <a:solidFill>
            <a:schemeClr val="bg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endParaRPr lang="en-US" sz="2300" kern="1200" dirty="0"/>
        </a:p>
      </dsp:txBody>
      <dsp:txXfrm rot="16200000">
        <a:off x="1139594" y="1311994"/>
        <a:ext cx="2301824" cy="402597"/>
      </dsp:txXfrm>
    </dsp:sp>
    <dsp:sp modelId="{8BB934EE-DE26-4EF2-AC83-678060BADBAC}">
      <dsp:nvSpPr>
        <dsp:cNvPr id="0" name=""/>
        <dsp:cNvSpPr/>
      </dsp:nvSpPr>
      <dsp:spPr>
        <a:xfrm rot="5400000">
          <a:off x="1921905" y="2280691"/>
          <a:ext cx="354734" cy="301948"/>
        </a:xfrm>
        <a:prstGeom prst="flowChartExtract">
          <a:avLst/>
        </a:prstGeom>
        <a:solidFill>
          <a:schemeClr val="lt1">
            <a:hueOff val="0"/>
            <a:satOff val="0"/>
            <a:lumOff val="0"/>
            <a:alphaOff val="0"/>
          </a:schemeClr>
        </a:solid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dsp:style>
    </dsp:sp>
    <dsp:sp modelId="{36675CB6-1EEE-4721-81D0-2926B8B2FA9D}">
      <dsp:nvSpPr>
        <dsp:cNvPr id="0" name=""/>
        <dsp:cNvSpPr/>
      </dsp:nvSpPr>
      <dsp:spPr>
        <a:xfrm>
          <a:off x="2491805" y="362381"/>
          <a:ext cx="1499675" cy="2807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7145" rIns="0" bIns="0" numCol="1" spcCol="1270" anchor="t" anchorCtr="0">
          <a:noAutofit/>
        </a:bodyPr>
        <a:lstStyle/>
        <a:p>
          <a:pPr marL="0" lvl="0" indent="0" algn="l" defTabSz="222250">
            <a:lnSpc>
              <a:spcPct val="90000"/>
            </a:lnSpc>
            <a:spcBef>
              <a:spcPct val="0"/>
            </a:spcBef>
            <a:spcAft>
              <a:spcPct val="35000"/>
            </a:spcAft>
            <a:buNone/>
          </a:pPr>
          <a:endParaRPr lang="en-US" sz="500" b="1" kern="1200" dirty="0">
            <a:solidFill>
              <a:srgbClr val="54CCCD"/>
            </a:solidFill>
            <a:latin typeface="Avenir Next LT Pro" panose="020B0504020202020204" pitchFamily="34" charset="0"/>
          </a:endParaRPr>
        </a:p>
      </dsp:txBody>
      <dsp:txXfrm>
        <a:off x="2491805" y="362381"/>
        <a:ext cx="1499675" cy="2807102"/>
      </dsp:txXfrm>
    </dsp:sp>
    <dsp:sp modelId="{44CD126B-EC11-4E63-B3A0-F203B4AD16C2}">
      <dsp:nvSpPr>
        <dsp:cNvPr id="0" name=""/>
        <dsp:cNvSpPr/>
      </dsp:nvSpPr>
      <dsp:spPr>
        <a:xfrm>
          <a:off x="4172649" y="362381"/>
          <a:ext cx="2012987" cy="2807102"/>
        </a:xfrm>
        <a:prstGeom prst="roundRect">
          <a:avLst>
            <a:gd name="adj" fmla="val 5000"/>
          </a:avLst>
        </a:prstGeom>
        <a:noFill/>
        <a:ln w="12700" cap="flat" cmpd="sng" algn="ctr">
          <a:solidFill>
            <a:schemeClr val="bg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endParaRPr lang="en-US" sz="2300" kern="1200" dirty="0"/>
        </a:p>
      </dsp:txBody>
      <dsp:txXfrm rot="16200000">
        <a:off x="3223036" y="1311994"/>
        <a:ext cx="2301824" cy="402597"/>
      </dsp:txXfrm>
    </dsp:sp>
    <dsp:sp modelId="{E0D7C4DF-BC30-4AAE-A194-5E7AC40F7F65}">
      <dsp:nvSpPr>
        <dsp:cNvPr id="0" name=""/>
        <dsp:cNvSpPr/>
      </dsp:nvSpPr>
      <dsp:spPr>
        <a:xfrm rot="5400000">
          <a:off x="4005347" y="2280691"/>
          <a:ext cx="354734" cy="301948"/>
        </a:xfrm>
        <a:prstGeom prst="flowChartExtract">
          <a:avLst/>
        </a:prstGeom>
        <a:solidFill>
          <a:schemeClr val="lt1">
            <a:hueOff val="0"/>
            <a:satOff val="0"/>
            <a:lumOff val="0"/>
            <a:alphaOff val="0"/>
          </a:schemeClr>
        </a:solidFill>
        <a:ln w="12700" cap="flat" cmpd="sng" algn="ctr">
          <a:solidFill>
            <a:srgbClr val="54CCCD"/>
          </a:solidFill>
          <a:prstDash val="solid"/>
          <a:miter lim="800000"/>
        </a:ln>
        <a:effectLst/>
      </dsp:spPr>
      <dsp:style>
        <a:lnRef idx="2">
          <a:scrgbClr r="0" g="0" b="0"/>
        </a:lnRef>
        <a:fillRef idx="1">
          <a:scrgbClr r="0" g="0" b="0"/>
        </a:fillRef>
        <a:effectRef idx="0">
          <a:scrgbClr r="0" g="0" b="0"/>
        </a:effectRef>
        <a:fontRef idx="minor"/>
      </dsp:style>
    </dsp:sp>
    <dsp:sp modelId="{FA99BA2A-C7D4-4EB8-B123-4D18E5CF382E}">
      <dsp:nvSpPr>
        <dsp:cNvPr id="0" name=""/>
        <dsp:cNvSpPr/>
      </dsp:nvSpPr>
      <dsp:spPr>
        <a:xfrm>
          <a:off x="4575247" y="362381"/>
          <a:ext cx="1499675" cy="2807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endParaRPr lang="en-US" sz="1400" kern="1200" dirty="0"/>
        </a:p>
      </dsp:txBody>
      <dsp:txXfrm>
        <a:off x="4575247" y="362381"/>
        <a:ext cx="1499675" cy="2807102"/>
      </dsp:txXfrm>
    </dsp:sp>
    <dsp:sp modelId="{64E87032-B2B4-4EEA-A023-280FC8790D6F}">
      <dsp:nvSpPr>
        <dsp:cNvPr id="0" name=""/>
        <dsp:cNvSpPr/>
      </dsp:nvSpPr>
      <dsp:spPr>
        <a:xfrm>
          <a:off x="6256091" y="362381"/>
          <a:ext cx="2012987" cy="2807102"/>
        </a:xfrm>
        <a:prstGeom prst="roundRect">
          <a:avLst>
            <a:gd name="adj" fmla="val 5000"/>
          </a:avLst>
        </a:prstGeom>
        <a:noFill/>
        <a:ln w="12700" cap="flat" cmpd="sng" algn="ctr">
          <a:solidFill>
            <a:schemeClr val="bg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endParaRPr lang="en-US" sz="2300" kern="1200" dirty="0"/>
        </a:p>
      </dsp:txBody>
      <dsp:txXfrm rot="16200000">
        <a:off x="5306478" y="1311994"/>
        <a:ext cx="2301824" cy="402597"/>
      </dsp:txXfrm>
    </dsp:sp>
    <dsp:sp modelId="{B8A026FE-FD38-4911-B5BB-D8A485E0BCD0}">
      <dsp:nvSpPr>
        <dsp:cNvPr id="0" name=""/>
        <dsp:cNvSpPr/>
      </dsp:nvSpPr>
      <dsp:spPr>
        <a:xfrm rot="5400000">
          <a:off x="6088789" y="2280691"/>
          <a:ext cx="354734" cy="301948"/>
        </a:xfrm>
        <a:prstGeom prst="flowChartExtract">
          <a:avLst/>
        </a:prstGeom>
        <a:solidFill>
          <a:schemeClr val="lt1">
            <a:hueOff val="0"/>
            <a:satOff val="0"/>
            <a:lumOff val="0"/>
            <a:alphaOff val="0"/>
          </a:schemeClr>
        </a:solidFill>
        <a:ln w="12700" cap="flat" cmpd="sng" algn="ctr">
          <a:solidFill>
            <a:srgbClr val="48BB4F"/>
          </a:solidFill>
          <a:prstDash val="solid"/>
          <a:miter lim="800000"/>
        </a:ln>
        <a:effectLst/>
      </dsp:spPr>
      <dsp:style>
        <a:lnRef idx="2">
          <a:scrgbClr r="0" g="0" b="0"/>
        </a:lnRef>
        <a:fillRef idx="1">
          <a:scrgbClr r="0" g="0" b="0"/>
        </a:fillRef>
        <a:effectRef idx="0">
          <a:scrgbClr r="0" g="0" b="0"/>
        </a:effectRef>
        <a:fontRef idx="minor"/>
      </dsp:style>
    </dsp:sp>
    <dsp:sp modelId="{F28E85B3-2B6C-4010-9DD0-DDC6620D4A11}">
      <dsp:nvSpPr>
        <dsp:cNvPr id="0" name=""/>
        <dsp:cNvSpPr/>
      </dsp:nvSpPr>
      <dsp:spPr>
        <a:xfrm>
          <a:off x="6658689" y="362381"/>
          <a:ext cx="1499675" cy="2807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7145" rIns="0" bIns="0" numCol="1" spcCol="1270" anchor="t" anchorCtr="0">
          <a:noAutofit/>
        </a:bodyPr>
        <a:lstStyle/>
        <a:p>
          <a:pPr marL="0" lvl="0" indent="0" algn="l" defTabSz="222250">
            <a:lnSpc>
              <a:spcPct val="90000"/>
            </a:lnSpc>
            <a:spcBef>
              <a:spcPct val="0"/>
            </a:spcBef>
            <a:spcAft>
              <a:spcPct val="35000"/>
            </a:spcAft>
            <a:buNone/>
          </a:pPr>
          <a:endParaRPr lang="en-US" sz="500" b="1" kern="1200" dirty="0">
            <a:solidFill>
              <a:srgbClr val="48BB4F"/>
            </a:solidFill>
            <a:latin typeface="Avenir Next LT Pro" panose="020B0504020202020204" pitchFamily="34" charset="0"/>
          </a:endParaRPr>
        </a:p>
      </dsp:txBody>
      <dsp:txXfrm>
        <a:off x="6658689" y="362381"/>
        <a:ext cx="1499675" cy="2807102"/>
      </dsp:txXfrm>
    </dsp:sp>
    <dsp:sp modelId="{9409E9D3-08C7-4C1A-8981-0B1B2C569D31}">
      <dsp:nvSpPr>
        <dsp:cNvPr id="0" name=""/>
        <dsp:cNvSpPr/>
      </dsp:nvSpPr>
      <dsp:spPr>
        <a:xfrm>
          <a:off x="8339533" y="362381"/>
          <a:ext cx="2012987" cy="2807102"/>
        </a:xfrm>
        <a:prstGeom prst="roundRect">
          <a:avLst>
            <a:gd name="adj" fmla="val 5000"/>
          </a:avLst>
        </a:prstGeom>
        <a:noFill/>
        <a:ln w="12700" cap="flat" cmpd="sng" algn="ctr">
          <a:solidFill>
            <a:schemeClr val="bg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endParaRPr lang="en-US" sz="2300" kern="1200" dirty="0"/>
        </a:p>
      </dsp:txBody>
      <dsp:txXfrm rot="16200000">
        <a:off x="7389920" y="1311994"/>
        <a:ext cx="2301824" cy="402597"/>
      </dsp:txXfrm>
    </dsp:sp>
    <dsp:sp modelId="{B271A27C-F4B2-4628-823D-687F787849CC}">
      <dsp:nvSpPr>
        <dsp:cNvPr id="0" name=""/>
        <dsp:cNvSpPr/>
      </dsp:nvSpPr>
      <dsp:spPr>
        <a:xfrm rot="5400000">
          <a:off x="8172231" y="2280691"/>
          <a:ext cx="354734" cy="301948"/>
        </a:xfrm>
        <a:prstGeom prst="flowChartExtract">
          <a:avLst/>
        </a:prstGeom>
        <a:solidFill>
          <a:schemeClr val="lt1">
            <a:hueOff val="0"/>
            <a:satOff val="0"/>
            <a:lumOff val="0"/>
            <a:alphaOff val="0"/>
          </a:schemeClr>
        </a:solidFill>
        <a:ln w="12700" cap="flat" cmpd="sng" algn="ctr">
          <a:solidFill>
            <a:srgbClr val="70AD47"/>
          </a:solidFill>
          <a:prstDash val="solid"/>
          <a:miter lim="800000"/>
        </a:ln>
        <a:effectLst/>
      </dsp:spPr>
      <dsp:style>
        <a:lnRef idx="2">
          <a:scrgbClr r="0" g="0" b="0"/>
        </a:lnRef>
        <a:fillRef idx="1">
          <a:scrgbClr r="0" g="0" b="0"/>
        </a:fillRef>
        <a:effectRef idx="0">
          <a:scrgbClr r="0" g="0" b="0"/>
        </a:effectRef>
        <a:fontRef idx="minor"/>
      </dsp:style>
    </dsp:sp>
    <dsp:sp modelId="{DF4C9AB6-A02C-4C1C-AD42-DA65076ECF5B}">
      <dsp:nvSpPr>
        <dsp:cNvPr id="0" name=""/>
        <dsp:cNvSpPr/>
      </dsp:nvSpPr>
      <dsp:spPr>
        <a:xfrm>
          <a:off x="8742131" y="362381"/>
          <a:ext cx="1499675" cy="2807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endParaRPr lang="en-US" sz="1400" kern="1200" dirty="0"/>
        </a:p>
      </dsp:txBody>
      <dsp:txXfrm>
        <a:off x="8742131" y="362381"/>
        <a:ext cx="1499675" cy="2807102"/>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08B78-1E00-43F3-BC9D-8189F23149FC}" type="datetimeFigureOut">
              <a:rPr lang="en-US" smtClean="0"/>
              <a:t>4/4/2021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F8AAA-E660-4631-8046-4C7CB4522125}" type="slidenum">
              <a:rPr lang="en-US" smtClean="0"/>
              <a:t>‹#›</a:t>
            </a:fld>
            <a:endParaRPr lang="en-US"/>
          </a:p>
        </p:txBody>
      </p:sp>
    </p:spTree>
    <p:extLst>
      <p:ext uri="{BB962C8B-B14F-4D97-AF65-F5344CB8AC3E}">
        <p14:creationId xmlns:p14="http://schemas.microsoft.com/office/powerpoint/2010/main" val="1544272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8AAA-E660-4631-8046-4C7CB4522125}" type="slidenum">
              <a:rPr lang="en-US" smtClean="0"/>
              <a:t>1</a:t>
            </a:fld>
            <a:endParaRPr lang="en-US"/>
          </a:p>
        </p:txBody>
      </p:sp>
    </p:spTree>
    <p:extLst>
      <p:ext uri="{BB962C8B-B14F-4D97-AF65-F5344CB8AC3E}">
        <p14:creationId xmlns:p14="http://schemas.microsoft.com/office/powerpoint/2010/main" val="9985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8AAA-E660-4631-8046-4C7CB4522125}" type="slidenum">
              <a:rPr lang="en-US" smtClean="0"/>
              <a:t>2</a:t>
            </a:fld>
            <a:endParaRPr lang="en-US"/>
          </a:p>
        </p:txBody>
      </p:sp>
    </p:spTree>
    <p:extLst>
      <p:ext uri="{BB962C8B-B14F-4D97-AF65-F5344CB8AC3E}">
        <p14:creationId xmlns:p14="http://schemas.microsoft.com/office/powerpoint/2010/main" val="286096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8AAA-E660-4631-8046-4C7CB4522125}" type="slidenum">
              <a:rPr lang="en-US" smtClean="0"/>
              <a:t>3</a:t>
            </a:fld>
            <a:endParaRPr lang="en-US"/>
          </a:p>
        </p:txBody>
      </p:sp>
    </p:spTree>
    <p:extLst>
      <p:ext uri="{BB962C8B-B14F-4D97-AF65-F5344CB8AC3E}">
        <p14:creationId xmlns:p14="http://schemas.microsoft.com/office/powerpoint/2010/main" val="235390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8AAA-E660-4631-8046-4C7CB4522125}" type="slidenum">
              <a:rPr lang="en-US" smtClean="0"/>
              <a:t>4</a:t>
            </a:fld>
            <a:endParaRPr lang="en-US"/>
          </a:p>
        </p:txBody>
      </p:sp>
    </p:spTree>
    <p:extLst>
      <p:ext uri="{BB962C8B-B14F-4D97-AF65-F5344CB8AC3E}">
        <p14:creationId xmlns:p14="http://schemas.microsoft.com/office/powerpoint/2010/main" val="298865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8AAA-E660-4631-8046-4C7CB4522125}" type="slidenum">
              <a:rPr lang="en-US" smtClean="0"/>
              <a:t>5</a:t>
            </a:fld>
            <a:endParaRPr lang="en-US"/>
          </a:p>
        </p:txBody>
      </p:sp>
    </p:spTree>
    <p:extLst>
      <p:ext uri="{BB962C8B-B14F-4D97-AF65-F5344CB8AC3E}">
        <p14:creationId xmlns:p14="http://schemas.microsoft.com/office/powerpoint/2010/main" val="333075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8AAA-E660-4631-8046-4C7CB4522125}" type="slidenum">
              <a:rPr lang="en-US" smtClean="0"/>
              <a:t>6</a:t>
            </a:fld>
            <a:endParaRPr lang="en-US"/>
          </a:p>
        </p:txBody>
      </p:sp>
    </p:spTree>
    <p:extLst>
      <p:ext uri="{BB962C8B-B14F-4D97-AF65-F5344CB8AC3E}">
        <p14:creationId xmlns:p14="http://schemas.microsoft.com/office/powerpoint/2010/main" val="1593835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8AAA-E660-4631-8046-4C7CB4522125}" type="slidenum">
              <a:rPr lang="en-US" smtClean="0"/>
              <a:t>7</a:t>
            </a:fld>
            <a:endParaRPr lang="en-US"/>
          </a:p>
        </p:txBody>
      </p:sp>
    </p:spTree>
    <p:extLst>
      <p:ext uri="{BB962C8B-B14F-4D97-AF65-F5344CB8AC3E}">
        <p14:creationId xmlns:p14="http://schemas.microsoft.com/office/powerpoint/2010/main" val="326662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8AAA-E660-4631-8046-4C7CB4522125}" type="slidenum">
              <a:rPr lang="en-US" smtClean="0"/>
              <a:t>8</a:t>
            </a:fld>
            <a:endParaRPr lang="en-US"/>
          </a:p>
        </p:txBody>
      </p:sp>
    </p:spTree>
    <p:extLst>
      <p:ext uri="{BB962C8B-B14F-4D97-AF65-F5344CB8AC3E}">
        <p14:creationId xmlns:p14="http://schemas.microsoft.com/office/powerpoint/2010/main" val="2571345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8AAA-E660-4631-8046-4C7CB4522125}" type="slidenum">
              <a:rPr lang="en-US" smtClean="0"/>
              <a:t>9</a:t>
            </a:fld>
            <a:endParaRPr lang="en-US"/>
          </a:p>
        </p:txBody>
      </p:sp>
    </p:spTree>
    <p:extLst>
      <p:ext uri="{BB962C8B-B14F-4D97-AF65-F5344CB8AC3E}">
        <p14:creationId xmlns:p14="http://schemas.microsoft.com/office/powerpoint/2010/main" val="219196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F410-7E79-48FF-81C5-54A9CEEB38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54954C-FC7E-4774-BF78-72B2F1ED18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22CB9D-D853-4D2E-8FBC-472D30CC058A}"/>
              </a:ext>
            </a:extLst>
          </p:cNvPr>
          <p:cNvSpPr>
            <a:spLocks noGrp="1"/>
          </p:cNvSpPr>
          <p:nvPr>
            <p:ph type="dt" sz="half" idx="10"/>
          </p:nvPr>
        </p:nvSpPr>
        <p:spPr/>
        <p:txBody>
          <a:bodyPr/>
          <a:lstStyle/>
          <a:p>
            <a:fld id="{74B11198-124B-4CEF-93A7-1616E89BA3C0}" type="datetimeFigureOut">
              <a:rPr lang="en-US" smtClean="0"/>
              <a:t>4/4/2021</a:t>
            </a:fld>
            <a:endParaRPr lang="en-US"/>
          </a:p>
        </p:txBody>
      </p:sp>
      <p:sp>
        <p:nvSpPr>
          <p:cNvPr id="5" name="Footer Placeholder 4">
            <a:extLst>
              <a:ext uri="{FF2B5EF4-FFF2-40B4-BE49-F238E27FC236}">
                <a16:creationId xmlns:a16="http://schemas.microsoft.com/office/drawing/2014/main" id="{4887A9E9-7968-478D-B2E5-7E9620320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66D7B-2994-4F9C-9466-973FAFA4867F}"/>
              </a:ext>
            </a:extLst>
          </p:cNvPr>
          <p:cNvSpPr>
            <a:spLocks noGrp="1"/>
          </p:cNvSpPr>
          <p:nvPr>
            <p:ph type="sldNum" sz="quarter" idx="12"/>
          </p:nvPr>
        </p:nvSpPr>
        <p:spPr/>
        <p:txBody>
          <a:bodyPr/>
          <a:lstStyle/>
          <a:p>
            <a:fld id="{DE5F539F-9CF5-44C4-ACE2-FF81D647B643}" type="slidenum">
              <a:rPr lang="en-US" smtClean="0"/>
              <a:t>‹#›</a:t>
            </a:fld>
            <a:endParaRPr lang="en-US"/>
          </a:p>
        </p:txBody>
      </p:sp>
    </p:spTree>
    <p:extLst>
      <p:ext uri="{BB962C8B-B14F-4D97-AF65-F5344CB8AC3E}">
        <p14:creationId xmlns:p14="http://schemas.microsoft.com/office/powerpoint/2010/main" val="384343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564C-00E2-46E9-8DDA-E958A9A813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1C1B9-36C2-4324-AE73-6E4877E16B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6D93F-01E1-4920-A646-3F0E4BCE25A7}"/>
              </a:ext>
            </a:extLst>
          </p:cNvPr>
          <p:cNvSpPr>
            <a:spLocks noGrp="1"/>
          </p:cNvSpPr>
          <p:nvPr>
            <p:ph type="dt" sz="half" idx="10"/>
          </p:nvPr>
        </p:nvSpPr>
        <p:spPr/>
        <p:txBody>
          <a:bodyPr/>
          <a:lstStyle/>
          <a:p>
            <a:fld id="{74B11198-124B-4CEF-93A7-1616E89BA3C0}" type="datetimeFigureOut">
              <a:rPr lang="en-US" smtClean="0"/>
              <a:t>4/4/2021</a:t>
            </a:fld>
            <a:endParaRPr lang="en-US"/>
          </a:p>
        </p:txBody>
      </p:sp>
      <p:sp>
        <p:nvSpPr>
          <p:cNvPr id="5" name="Footer Placeholder 4">
            <a:extLst>
              <a:ext uri="{FF2B5EF4-FFF2-40B4-BE49-F238E27FC236}">
                <a16:creationId xmlns:a16="http://schemas.microsoft.com/office/drawing/2014/main" id="{16C62302-CA9F-4ADB-BAF1-FC86BA2D6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7F5E2-F4E7-4699-B480-DFB730401CDC}"/>
              </a:ext>
            </a:extLst>
          </p:cNvPr>
          <p:cNvSpPr>
            <a:spLocks noGrp="1"/>
          </p:cNvSpPr>
          <p:nvPr>
            <p:ph type="sldNum" sz="quarter" idx="12"/>
          </p:nvPr>
        </p:nvSpPr>
        <p:spPr/>
        <p:txBody>
          <a:bodyPr/>
          <a:lstStyle/>
          <a:p>
            <a:fld id="{DE5F539F-9CF5-44C4-ACE2-FF81D647B643}" type="slidenum">
              <a:rPr lang="en-US" smtClean="0"/>
              <a:t>‹#›</a:t>
            </a:fld>
            <a:endParaRPr lang="en-US"/>
          </a:p>
        </p:txBody>
      </p:sp>
    </p:spTree>
    <p:extLst>
      <p:ext uri="{BB962C8B-B14F-4D97-AF65-F5344CB8AC3E}">
        <p14:creationId xmlns:p14="http://schemas.microsoft.com/office/powerpoint/2010/main" val="97447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503296-447F-47A0-9D57-00C401D6E1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2C0F42-1DFA-4A86-99BC-B47E5BAB3D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B3D10-90C8-41DE-8062-34109FEAE414}"/>
              </a:ext>
            </a:extLst>
          </p:cNvPr>
          <p:cNvSpPr>
            <a:spLocks noGrp="1"/>
          </p:cNvSpPr>
          <p:nvPr>
            <p:ph type="dt" sz="half" idx="10"/>
          </p:nvPr>
        </p:nvSpPr>
        <p:spPr/>
        <p:txBody>
          <a:bodyPr/>
          <a:lstStyle/>
          <a:p>
            <a:fld id="{74B11198-124B-4CEF-93A7-1616E89BA3C0}" type="datetimeFigureOut">
              <a:rPr lang="en-US" smtClean="0"/>
              <a:t>4/4/2021</a:t>
            </a:fld>
            <a:endParaRPr lang="en-US"/>
          </a:p>
        </p:txBody>
      </p:sp>
      <p:sp>
        <p:nvSpPr>
          <p:cNvPr id="5" name="Footer Placeholder 4">
            <a:extLst>
              <a:ext uri="{FF2B5EF4-FFF2-40B4-BE49-F238E27FC236}">
                <a16:creationId xmlns:a16="http://schemas.microsoft.com/office/drawing/2014/main" id="{B3ED6B08-F018-4A54-8871-15E85BE6F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346D9-7386-45B6-A611-EC3166BD6E63}"/>
              </a:ext>
            </a:extLst>
          </p:cNvPr>
          <p:cNvSpPr>
            <a:spLocks noGrp="1"/>
          </p:cNvSpPr>
          <p:nvPr>
            <p:ph type="sldNum" sz="quarter" idx="12"/>
          </p:nvPr>
        </p:nvSpPr>
        <p:spPr/>
        <p:txBody>
          <a:bodyPr/>
          <a:lstStyle/>
          <a:p>
            <a:fld id="{DE5F539F-9CF5-44C4-ACE2-FF81D647B643}" type="slidenum">
              <a:rPr lang="en-US" smtClean="0"/>
              <a:t>‹#›</a:t>
            </a:fld>
            <a:endParaRPr lang="en-US"/>
          </a:p>
        </p:txBody>
      </p:sp>
    </p:spTree>
    <p:extLst>
      <p:ext uri="{BB962C8B-B14F-4D97-AF65-F5344CB8AC3E}">
        <p14:creationId xmlns:p14="http://schemas.microsoft.com/office/powerpoint/2010/main" val="355569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8FD3-0777-40EF-A49F-6EB7A07B7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A751E6-CD2F-4A9F-91DC-678AB1DE9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6D9EE-836D-4F9C-8B38-998980A0FF4E}"/>
              </a:ext>
            </a:extLst>
          </p:cNvPr>
          <p:cNvSpPr>
            <a:spLocks noGrp="1"/>
          </p:cNvSpPr>
          <p:nvPr>
            <p:ph type="dt" sz="half" idx="10"/>
          </p:nvPr>
        </p:nvSpPr>
        <p:spPr/>
        <p:txBody>
          <a:bodyPr/>
          <a:lstStyle/>
          <a:p>
            <a:fld id="{74B11198-124B-4CEF-93A7-1616E89BA3C0}" type="datetimeFigureOut">
              <a:rPr lang="en-US" smtClean="0"/>
              <a:t>4/4/2021</a:t>
            </a:fld>
            <a:endParaRPr lang="en-US"/>
          </a:p>
        </p:txBody>
      </p:sp>
      <p:sp>
        <p:nvSpPr>
          <p:cNvPr id="5" name="Footer Placeholder 4">
            <a:extLst>
              <a:ext uri="{FF2B5EF4-FFF2-40B4-BE49-F238E27FC236}">
                <a16:creationId xmlns:a16="http://schemas.microsoft.com/office/drawing/2014/main" id="{CA174C54-C1AC-4EFB-95CE-2D7D27602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0AE03-3EB5-4DD5-B778-3521D114F275}"/>
              </a:ext>
            </a:extLst>
          </p:cNvPr>
          <p:cNvSpPr>
            <a:spLocks noGrp="1"/>
          </p:cNvSpPr>
          <p:nvPr>
            <p:ph type="sldNum" sz="quarter" idx="12"/>
          </p:nvPr>
        </p:nvSpPr>
        <p:spPr/>
        <p:txBody>
          <a:bodyPr/>
          <a:lstStyle/>
          <a:p>
            <a:fld id="{DE5F539F-9CF5-44C4-ACE2-FF81D647B643}" type="slidenum">
              <a:rPr lang="en-US" smtClean="0"/>
              <a:t>‹#›</a:t>
            </a:fld>
            <a:endParaRPr lang="en-US"/>
          </a:p>
        </p:txBody>
      </p:sp>
    </p:spTree>
    <p:extLst>
      <p:ext uri="{BB962C8B-B14F-4D97-AF65-F5344CB8AC3E}">
        <p14:creationId xmlns:p14="http://schemas.microsoft.com/office/powerpoint/2010/main" val="21350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1B4C-8A43-4294-BF63-20C75C81CA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BB7E3-5E53-4018-B990-49F7983518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BFD07-9BBC-441D-BB28-264FEF0E018E}"/>
              </a:ext>
            </a:extLst>
          </p:cNvPr>
          <p:cNvSpPr>
            <a:spLocks noGrp="1"/>
          </p:cNvSpPr>
          <p:nvPr>
            <p:ph type="dt" sz="half" idx="10"/>
          </p:nvPr>
        </p:nvSpPr>
        <p:spPr/>
        <p:txBody>
          <a:bodyPr/>
          <a:lstStyle/>
          <a:p>
            <a:fld id="{74B11198-124B-4CEF-93A7-1616E89BA3C0}" type="datetimeFigureOut">
              <a:rPr lang="en-US" smtClean="0"/>
              <a:t>4/4/2021</a:t>
            </a:fld>
            <a:endParaRPr lang="en-US"/>
          </a:p>
        </p:txBody>
      </p:sp>
      <p:sp>
        <p:nvSpPr>
          <p:cNvPr id="5" name="Footer Placeholder 4">
            <a:extLst>
              <a:ext uri="{FF2B5EF4-FFF2-40B4-BE49-F238E27FC236}">
                <a16:creationId xmlns:a16="http://schemas.microsoft.com/office/drawing/2014/main" id="{7F9F8B2A-C602-4325-A474-8DBAD2B0C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614D9-925D-43C1-9016-57EB16E20135}"/>
              </a:ext>
            </a:extLst>
          </p:cNvPr>
          <p:cNvSpPr>
            <a:spLocks noGrp="1"/>
          </p:cNvSpPr>
          <p:nvPr>
            <p:ph type="sldNum" sz="quarter" idx="12"/>
          </p:nvPr>
        </p:nvSpPr>
        <p:spPr/>
        <p:txBody>
          <a:bodyPr/>
          <a:lstStyle/>
          <a:p>
            <a:fld id="{DE5F539F-9CF5-44C4-ACE2-FF81D647B643}" type="slidenum">
              <a:rPr lang="en-US" smtClean="0"/>
              <a:t>‹#›</a:t>
            </a:fld>
            <a:endParaRPr lang="en-US"/>
          </a:p>
        </p:txBody>
      </p:sp>
    </p:spTree>
    <p:extLst>
      <p:ext uri="{BB962C8B-B14F-4D97-AF65-F5344CB8AC3E}">
        <p14:creationId xmlns:p14="http://schemas.microsoft.com/office/powerpoint/2010/main" val="132649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9EE2-0B5D-40D5-B4DB-BEA793A02A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0AA17-0DDC-4798-981B-F837ADC7EF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FCD51C-71F6-4B93-98DC-E53B4B3FC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AD104-D6D4-40E6-836E-BE856BEE233C}"/>
              </a:ext>
            </a:extLst>
          </p:cNvPr>
          <p:cNvSpPr>
            <a:spLocks noGrp="1"/>
          </p:cNvSpPr>
          <p:nvPr>
            <p:ph type="dt" sz="half" idx="10"/>
          </p:nvPr>
        </p:nvSpPr>
        <p:spPr/>
        <p:txBody>
          <a:bodyPr/>
          <a:lstStyle/>
          <a:p>
            <a:fld id="{74B11198-124B-4CEF-93A7-1616E89BA3C0}" type="datetimeFigureOut">
              <a:rPr lang="en-US" smtClean="0"/>
              <a:t>4/4/2021</a:t>
            </a:fld>
            <a:endParaRPr lang="en-US"/>
          </a:p>
        </p:txBody>
      </p:sp>
      <p:sp>
        <p:nvSpPr>
          <p:cNvPr id="6" name="Footer Placeholder 5">
            <a:extLst>
              <a:ext uri="{FF2B5EF4-FFF2-40B4-BE49-F238E27FC236}">
                <a16:creationId xmlns:a16="http://schemas.microsoft.com/office/drawing/2014/main" id="{9B37C99C-0128-4582-83BC-C418051D4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8899A-2079-4692-9530-E7B7AAC2ECF7}"/>
              </a:ext>
            </a:extLst>
          </p:cNvPr>
          <p:cNvSpPr>
            <a:spLocks noGrp="1"/>
          </p:cNvSpPr>
          <p:nvPr>
            <p:ph type="sldNum" sz="quarter" idx="12"/>
          </p:nvPr>
        </p:nvSpPr>
        <p:spPr/>
        <p:txBody>
          <a:bodyPr/>
          <a:lstStyle/>
          <a:p>
            <a:fld id="{DE5F539F-9CF5-44C4-ACE2-FF81D647B643}" type="slidenum">
              <a:rPr lang="en-US" smtClean="0"/>
              <a:t>‹#›</a:t>
            </a:fld>
            <a:endParaRPr lang="en-US"/>
          </a:p>
        </p:txBody>
      </p:sp>
    </p:spTree>
    <p:extLst>
      <p:ext uri="{BB962C8B-B14F-4D97-AF65-F5344CB8AC3E}">
        <p14:creationId xmlns:p14="http://schemas.microsoft.com/office/powerpoint/2010/main" val="148145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350C-34AD-409C-847D-9257EEB380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054B0F-8196-407C-9786-9A597EF155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F707AE-9A77-44F2-AE8A-053CADF0E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B09510-00EB-44BE-BE45-6689DDA12A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2B52E6-D138-4F99-BC59-817B3D202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EB073-A7C8-40CD-8222-45A694968EB1}"/>
              </a:ext>
            </a:extLst>
          </p:cNvPr>
          <p:cNvSpPr>
            <a:spLocks noGrp="1"/>
          </p:cNvSpPr>
          <p:nvPr>
            <p:ph type="dt" sz="half" idx="10"/>
          </p:nvPr>
        </p:nvSpPr>
        <p:spPr/>
        <p:txBody>
          <a:bodyPr/>
          <a:lstStyle/>
          <a:p>
            <a:fld id="{74B11198-124B-4CEF-93A7-1616E89BA3C0}" type="datetimeFigureOut">
              <a:rPr lang="en-US" smtClean="0"/>
              <a:t>4/4/2021</a:t>
            </a:fld>
            <a:endParaRPr lang="en-US"/>
          </a:p>
        </p:txBody>
      </p:sp>
      <p:sp>
        <p:nvSpPr>
          <p:cNvPr id="8" name="Footer Placeholder 7">
            <a:extLst>
              <a:ext uri="{FF2B5EF4-FFF2-40B4-BE49-F238E27FC236}">
                <a16:creationId xmlns:a16="http://schemas.microsoft.com/office/drawing/2014/main" id="{4CB48145-A2CE-4D4A-A028-0BC1EB9C74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B9E147-A14B-41E8-85BF-DB14BD414AC9}"/>
              </a:ext>
            </a:extLst>
          </p:cNvPr>
          <p:cNvSpPr>
            <a:spLocks noGrp="1"/>
          </p:cNvSpPr>
          <p:nvPr>
            <p:ph type="sldNum" sz="quarter" idx="12"/>
          </p:nvPr>
        </p:nvSpPr>
        <p:spPr/>
        <p:txBody>
          <a:bodyPr/>
          <a:lstStyle/>
          <a:p>
            <a:fld id="{DE5F539F-9CF5-44C4-ACE2-FF81D647B643}" type="slidenum">
              <a:rPr lang="en-US" smtClean="0"/>
              <a:t>‹#›</a:t>
            </a:fld>
            <a:endParaRPr lang="en-US"/>
          </a:p>
        </p:txBody>
      </p:sp>
    </p:spTree>
    <p:extLst>
      <p:ext uri="{BB962C8B-B14F-4D97-AF65-F5344CB8AC3E}">
        <p14:creationId xmlns:p14="http://schemas.microsoft.com/office/powerpoint/2010/main" val="121147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B880-0286-4959-818E-4540D85B20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DF86C3-57EE-4F29-8567-EBA7115F2EA7}"/>
              </a:ext>
            </a:extLst>
          </p:cNvPr>
          <p:cNvSpPr>
            <a:spLocks noGrp="1"/>
          </p:cNvSpPr>
          <p:nvPr>
            <p:ph type="dt" sz="half" idx="10"/>
          </p:nvPr>
        </p:nvSpPr>
        <p:spPr/>
        <p:txBody>
          <a:bodyPr/>
          <a:lstStyle/>
          <a:p>
            <a:fld id="{74B11198-124B-4CEF-93A7-1616E89BA3C0}" type="datetimeFigureOut">
              <a:rPr lang="en-US" smtClean="0"/>
              <a:t>4/4/2021</a:t>
            </a:fld>
            <a:endParaRPr lang="en-US"/>
          </a:p>
        </p:txBody>
      </p:sp>
      <p:sp>
        <p:nvSpPr>
          <p:cNvPr id="4" name="Footer Placeholder 3">
            <a:extLst>
              <a:ext uri="{FF2B5EF4-FFF2-40B4-BE49-F238E27FC236}">
                <a16:creationId xmlns:a16="http://schemas.microsoft.com/office/drawing/2014/main" id="{02C3A464-6C86-46E2-8BAD-C4550CF575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6F57CF-70B8-4809-96ED-DE81917FD169}"/>
              </a:ext>
            </a:extLst>
          </p:cNvPr>
          <p:cNvSpPr>
            <a:spLocks noGrp="1"/>
          </p:cNvSpPr>
          <p:nvPr>
            <p:ph type="sldNum" sz="quarter" idx="12"/>
          </p:nvPr>
        </p:nvSpPr>
        <p:spPr/>
        <p:txBody>
          <a:bodyPr/>
          <a:lstStyle/>
          <a:p>
            <a:fld id="{DE5F539F-9CF5-44C4-ACE2-FF81D647B643}" type="slidenum">
              <a:rPr lang="en-US" smtClean="0"/>
              <a:t>‹#›</a:t>
            </a:fld>
            <a:endParaRPr lang="en-US"/>
          </a:p>
        </p:txBody>
      </p:sp>
    </p:spTree>
    <p:extLst>
      <p:ext uri="{BB962C8B-B14F-4D97-AF65-F5344CB8AC3E}">
        <p14:creationId xmlns:p14="http://schemas.microsoft.com/office/powerpoint/2010/main" val="176511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83DFC-4027-4D3D-B459-F3A45E05DD52}"/>
              </a:ext>
            </a:extLst>
          </p:cNvPr>
          <p:cNvSpPr>
            <a:spLocks noGrp="1"/>
          </p:cNvSpPr>
          <p:nvPr>
            <p:ph type="dt" sz="half" idx="10"/>
          </p:nvPr>
        </p:nvSpPr>
        <p:spPr/>
        <p:txBody>
          <a:bodyPr/>
          <a:lstStyle/>
          <a:p>
            <a:fld id="{74B11198-124B-4CEF-93A7-1616E89BA3C0}" type="datetimeFigureOut">
              <a:rPr lang="en-US" smtClean="0"/>
              <a:t>4/4/2021</a:t>
            </a:fld>
            <a:endParaRPr lang="en-US"/>
          </a:p>
        </p:txBody>
      </p:sp>
      <p:sp>
        <p:nvSpPr>
          <p:cNvPr id="3" name="Footer Placeholder 2">
            <a:extLst>
              <a:ext uri="{FF2B5EF4-FFF2-40B4-BE49-F238E27FC236}">
                <a16:creationId xmlns:a16="http://schemas.microsoft.com/office/drawing/2014/main" id="{E8615BCF-11F2-42F8-AE81-6DF6E10CB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75CC51-62B9-488A-B3E7-8AA3314CD2A4}"/>
              </a:ext>
            </a:extLst>
          </p:cNvPr>
          <p:cNvSpPr>
            <a:spLocks noGrp="1"/>
          </p:cNvSpPr>
          <p:nvPr>
            <p:ph type="sldNum" sz="quarter" idx="12"/>
          </p:nvPr>
        </p:nvSpPr>
        <p:spPr/>
        <p:txBody>
          <a:bodyPr/>
          <a:lstStyle/>
          <a:p>
            <a:fld id="{DE5F539F-9CF5-44C4-ACE2-FF81D647B643}" type="slidenum">
              <a:rPr lang="en-US" smtClean="0"/>
              <a:t>‹#›</a:t>
            </a:fld>
            <a:endParaRPr lang="en-US"/>
          </a:p>
        </p:txBody>
      </p:sp>
    </p:spTree>
    <p:extLst>
      <p:ext uri="{BB962C8B-B14F-4D97-AF65-F5344CB8AC3E}">
        <p14:creationId xmlns:p14="http://schemas.microsoft.com/office/powerpoint/2010/main" val="394208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12D-8BD2-4F04-92B1-7EB595A1A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B337B6-1D3C-4E3B-ADD6-02A4D389A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A69278-1457-46BA-9599-8C7D8342B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E2A40-698E-4C05-91AC-996A5DDE11B9}"/>
              </a:ext>
            </a:extLst>
          </p:cNvPr>
          <p:cNvSpPr>
            <a:spLocks noGrp="1"/>
          </p:cNvSpPr>
          <p:nvPr>
            <p:ph type="dt" sz="half" idx="10"/>
          </p:nvPr>
        </p:nvSpPr>
        <p:spPr/>
        <p:txBody>
          <a:bodyPr/>
          <a:lstStyle/>
          <a:p>
            <a:fld id="{74B11198-124B-4CEF-93A7-1616E89BA3C0}" type="datetimeFigureOut">
              <a:rPr lang="en-US" smtClean="0"/>
              <a:t>4/4/2021</a:t>
            </a:fld>
            <a:endParaRPr lang="en-US"/>
          </a:p>
        </p:txBody>
      </p:sp>
      <p:sp>
        <p:nvSpPr>
          <p:cNvPr id="6" name="Footer Placeholder 5">
            <a:extLst>
              <a:ext uri="{FF2B5EF4-FFF2-40B4-BE49-F238E27FC236}">
                <a16:creationId xmlns:a16="http://schemas.microsoft.com/office/drawing/2014/main" id="{CCE4DF1D-258A-4B77-BA6F-FB1D8A310A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2080F-8BC1-4914-B471-607F2EB06D88}"/>
              </a:ext>
            </a:extLst>
          </p:cNvPr>
          <p:cNvSpPr>
            <a:spLocks noGrp="1"/>
          </p:cNvSpPr>
          <p:nvPr>
            <p:ph type="sldNum" sz="quarter" idx="12"/>
          </p:nvPr>
        </p:nvSpPr>
        <p:spPr/>
        <p:txBody>
          <a:bodyPr/>
          <a:lstStyle/>
          <a:p>
            <a:fld id="{DE5F539F-9CF5-44C4-ACE2-FF81D647B643}" type="slidenum">
              <a:rPr lang="en-US" smtClean="0"/>
              <a:t>‹#›</a:t>
            </a:fld>
            <a:endParaRPr lang="en-US"/>
          </a:p>
        </p:txBody>
      </p:sp>
    </p:spTree>
    <p:extLst>
      <p:ext uri="{BB962C8B-B14F-4D97-AF65-F5344CB8AC3E}">
        <p14:creationId xmlns:p14="http://schemas.microsoft.com/office/powerpoint/2010/main" val="327105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F309-F9E0-41F5-AA5C-67FF8D71C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E9778C-ADC5-41AD-9A6E-FE12DFCE7B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533016-0A17-4185-A787-77EBBE04B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4635C-6D7A-482E-B205-00D83A01BD95}"/>
              </a:ext>
            </a:extLst>
          </p:cNvPr>
          <p:cNvSpPr>
            <a:spLocks noGrp="1"/>
          </p:cNvSpPr>
          <p:nvPr>
            <p:ph type="dt" sz="half" idx="10"/>
          </p:nvPr>
        </p:nvSpPr>
        <p:spPr/>
        <p:txBody>
          <a:bodyPr/>
          <a:lstStyle/>
          <a:p>
            <a:fld id="{74B11198-124B-4CEF-93A7-1616E89BA3C0}" type="datetimeFigureOut">
              <a:rPr lang="en-US" smtClean="0"/>
              <a:t>4/4/2021</a:t>
            </a:fld>
            <a:endParaRPr lang="en-US"/>
          </a:p>
        </p:txBody>
      </p:sp>
      <p:sp>
        <p:nvSpPr>
          <p:cNvPr id="6" name="Footer Placeholder 5">
            <a:extLst>
              <a:ext uri="{FF2B5EF4-FFF2-40B4-BE49-F238E27FC236}">
                <a16:creationId xmlns:a16="http://schemas.microsoft.com/office/drawing/2014/main" id="{7AD9C270-ED9E-49C8-8921-F6E8CCF123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DA53BA-2E00-48F5-A4A1-F424439B7087}"/>
              </a:ext>
            </a:extLst>
          </p:cNvPr>
          <p:cNvSpPr>
            <a:spLocks noGrp="1"/>
          </p:cNvSpPr>
          <p:nvPr>
            <p:ph type="sldNum" sz="quarter" idx="12"/>
          </p:nvPr>
        </p:nvSpPr>
        <p:spPr/>
        <p:txBody>
          <a:bodyPr/>
          <a:lstStyle/>
          <a:p>
            <a:fld id="{DE5F539F-9CF5-44C4-ACE2-FF81D647B643}" type="slidenum">
              <a:rPr lang="en-US" smtClean="0"/>
              <a:t>‹#›</a:t>
            </a:fld>
            <a:endParaRPr lang="en-US"/>
          </a:p>
        </p:txBody>
      </p:sp>
    </p:spTree>
    <p:extLst>
      <p:ext uri="{BB962C8B-B14F-4D97-AF65-F5344CB8AC3E}">
        <p14:creationId xmlns:p14="http://schemas.microsoft.com/office/powerpoint/2010/main" val="1186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DDF77B-7971-4B8B-AF9C-53A84384C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D7D0B-5580-48B9-BC88-0A0124D4A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8A63E-37F6-45B0-BA71-4F7AC296FD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11198-124B-4CEF-93A7-1616E89BA3C0}" type="datetimeFigureOut">
              <a:rPr lang="en-US" smtClean="0"/>
              <a:t>4/4/2021</a:t>
            </a:fld>
            <a:endParaRPr lang="en-US"/>
          </a:p>
        </p:txBody>
      </p:sp>
      <p:sp>
        <p:nvSpPr>
          <p:cNvPr id="5" name="Footer Placeholder 4">
            <a:extLst>
              <a:ext uri="{FF2B5EF4-FFF2-40B4-BE49-F238E27FC236}">
                <a16:creationId xmlns:a16="http://schemas.microsoft.com/office/drawing/2014/main" id="{7B3C6DA5-C3CE-4BF1-8A21-83B5AD9EA0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84D83-7DC1-4D14-9F59-E2F11E19D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539F-9CF5-44C4-ACE2-FF81D647B643}" type="slidenum">
              <a:rPr lang="en-US" smtClean="0"/>
              <a:t>‹#›</a:t>
            </a:fld>
            <a:endParaRPr lang="en-US"/>
          </a:p>
        </p:txBody>
      </p:sp>
    </p:spTree>
    <p:extLst>
      <p:ext uri="{BB962C8B-B14F-4D97-AF65-F5344CB8AC3E}">
        <p14:creationId xmlns:p14="http://schemas.microsoft.com/office/powerpoint/2010/main" val="2474725308"/>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diagramColors" Target="../diagrams/colors1.xml"/><Relationship Id="rId12" Type="http://schemas.openxmlformats.org/officeDocument/2006/relationships/image" Target="../media/image9.png"/><Relationship Id="rId17" Type="http://schemas.openxmlformats.org/officeDocument/2006/relationships/image" Target="../media/image5.svg"/><Relationship Id="rId2" Type="http://schemas.openxmlformats.org/officeDocument/2006/relationships/notesSlide" Target="../notesSlides/notesSlide3.xml"/><Relationship Id="rId16"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diagramData" Target="../diagrams/data1.xml"/><Relationship Id="rId9"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image" Target="../media/image17.svg"/><Relationship Id="rId5" Type="http://schemas.openxmlformats.org/officeDocument/2006/relationships/diagramQuickStyle" Target="../diagrams/quickStyle2.xml"/><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diagramLayout" Target="../diagrams/layout2.xml"/><Relationship Id="rId9" Type="http://schemas.openxmlformats.org/officeDocument/2006/relationships/image" Target="../media/image15.sv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7.png"/><Relationship Id="rId5" Type="http://schemas.microsoft.com/office/2007/relationships/hdphoto" Target="../media/hdphoto1.wdp"/><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7.png"/><Relationship Id="rId5" Type="http://schemas.microsoft.com/office/2007/relationships/hdphoto" Target="../media/hdphoto1.wdp"/><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AA49-5B0D-411E-918C-228970D598DE}"/>
              </a:ext>
            </a:extLst>
          </p:cNvPr>
          <p:cNvSpPr>
            <a:spLocks noGrp="1"/>
          </p:cNvSpPr>
          <p:nvPr>
            <p:ph type="ctrTitle"/>
          </p:nvPr>
        </p:nvSpPr>
        <p:spPr>
          <a:xfrm>
            <a:off x="902759" y="878944"/>
            <a:ext cx="7450665" cy="1651986"/>
          </a:xfrm>
        </p:spPr>
        <p:txBody>
          <a:bodyPr anchor="t">
            <a:noAutofit/>
          </a:bodyPr>
          <a:lstStyle/>
          <a:p>
            <a:pPr algn="l"/>
            <a:r>
              <a:rPr lang="en-US" sz="3600" dirty="0">
                <a:solidFill>
                  <a:srgbClr val="5C9933"/>
                </a:solidFill>
                <a:latin typeface="Avenir Next LT Pro" panose="020B0504020202020204" pitchFamily="34" charset="0"/>
              </a:rPr>
              <a:t>How can organizations become more resilient to disruptive dynamics and stresses?</a:t>
            </a:r>
            <a:br>
              <a:rPr lang="en-US" sz="3600" dirty="0">
                <a:solidFill>
                  <a:srgbClr val="5C9933"/>
                </a:solidFill>
                <a:latin typeface="Avenir Next LT Pro" panose="020B0504020202020204" pitchFamily="34" charset="0"/>
              </a:rPr>
            </a:br>
            <a:br>
              <a:rPr lang="en-US" sz="3600" dirty="0">
                <a:solidFill>
                  <a:srgbClr val="5C9933"/>
                </a:solidFill>
                <a:latin typeface="Avenir Next LT Pro" panose="020B0504020202020204" pitchFamily="34" charset="0"/>
              </a:rPr>
            </a:br>
            <a:r>
              <a:rPr lang="en-US" sz="3600" dirty="0">
                <a:solidFill>
                  <a:srgbClr val="5C9933"/>
                </a:solidFill>
                <a:latin typeface="Avenir Next LT Pro" panose="020B0504020202020204" pitchFamily="34" charset="0"/>
              </a:rPr>
              <a:t> </a:t>
            </a:r>
            <a:br>
              <a:rPr lang="en-US" sz="3600" dirty="0">
                <a:solidFill>
                  <a:srgbClr val="5C9933"/>
                </a:solidFill>
                <a:latin typeface="Avenir Next LT Pro" panose="020B0504020202020204" pitchFamily="34" charset="0"/>
              </a:rPr>
            </a:br>
            <a:endParaRPr lang="en-US" sz="3600" dirty="0">
              <a:solidFill>
                <a:srgbClr val="5C9933"/>
              </a:solidFill>
              <a:latin typeface="Avenir Next LT Pro" panose="020B0504020202020204" pitchFamily="34" charset="0"/>
            </a:endParaRPr>
          </a:p>
        </p:txBody>
      </p:sp>
      <p:sp>
        <p:nvSpPr>
          <p:cNvPr id="3" name="Subtitle 2">
            <a:extLst>
              <a:ext uri="{FF2B5EF4-FFF2-40B4-BE49-F238E27FC236}">
                <a16:creationId xmlns:a16="http://schemas.microsoft.com/office/drawing/2014/main" id="{5F010E1F-FA34-4161-BFC4-9EB62525637E}"/>
              </a:ext>
            </a:extLst>
          </p:cNvPr>
          <p:cNvSpPr>
            <a:spLocks noGrp="1"/>
          </p:cNvSpPr>
          <p:nvPr>
            <p:ph type="subTitle" idx="1"/>
          </p:nvPr>
        </p:nvSpPr>
        <p:spPr>
          <a:xfrm>
            <a:off x="902759" y="5048068"/>
            <a:ext cx="5965470" cy="668769"/>
          </a:xfrm>
        </p:spPr>
        <p:txBody>
          <a:bodyPr>
            <a:noAutofit/>
          </a:bodyPr>
          <a:lstStyle/>
          <a:p>
            <a:pPr algn="l"/>
            <a:r>
              <a:rPr lang="en-US" sz="1600" dirty="0">
                <a:solidFill>
                  <a:schemeClr val="bg1">
                    <a:lumMod val="50000"/>
                  </a:schemeClr>
                </a:solidFill>
                <a:latin typeface="Avenir Next LT Pro" panose="020B0504020202020204" pitchFamily="34" charset="0"/>
              </a:rPr>
              <a:t>NOMUKA LUEHR</a:t>
            </a:r>
          </a:p>
          <a:p>
            <a:pPr algn="l"/>
            <a:endParaRPr lang="en-US" sz="1600" dirty="0">
              <a:solidFill>
                <a:schemeClr val="bg1">
                  <a:lumMod val="50000"/>
                </a:schemeClr>
              </a:solidFill>
              <a:latin typeface="Avenir Next LT Pro" panose="020B0504020202020204" pitchFamily="34" charset="0"/>
            </a:endParaRPr>
          </a:p>
        </p:txBody>
      </p:sp>
      <p:sp>
        <p:nvSpPr>
          <p:cNvPr id="6" name="Rectangle 5">
            <a:extLst>
              <a:ext uri="{FF2B5EF4-FFF2-40B4-BE49-F238E27FC236}">
                <a16:creationId xmlns:a16="http://schemas.microsoft.com/office/drawing/2014/main" id="{51969083-0CC3-4C1D-A52B-5417C2B51994}"/>
              </a:ext>
            </a:extLst>
          </p:cNvPr>
          <p:cNvSpPr/>
          <p:nvPr/>
        </p:nvSpPr>
        <p:spPr>
          <a:xfrm>
            <a:off x="902759" y="2440609"/>
            <a:ext cx="5838444" cy="1181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venir Next LT Pro" panose="020B0504020202020204" pitchFamily="34" charset="0"/>
              </a:rPr>
              <a:t>Insights from:</a:t>
            </a:r>
          </a:p>
          <a:p>
            <a:pPr marL="285750" indent="-285750">
              <a:buFont typeface="Arial" panose="020B0604020202020204" pitchFamily="34" charset="0"/>
              <a:buChar char="•"/>
            </a:pPr>
            <a:r>
              <a:rPr lang="en-US" sz="2000" dirty="0">
                <a:solidFill>
                  <a:schemeClr val="tx1"/>
                </a:solidFill>
                <a:latin typeface="Avenir Next LT Pro" panose="020B0504020202020204" pitchFamily="34" charset="0"/>
              </a:rPr>
              <a:t>Ethical Systems Design</a:t>
            </a:r>
          </a:p>
          <a:p>
            <a:pPr marL="285750" indent="-285750">
              <a:buFont typeface="Arial" panose="020B0604020202020204" pitchFamily="34" charset="0"/>
              <a:buChar char="•"/>
            </a:pPr>
            <a:r>
              <a:rPr lang="en-US" sz="2000" dirty="0">
                <a:solidFill>
                  <a:schemeClr val="tx1"/>
                </a:solidFill>
                <a:latin typeface="Avenir Next LT Pro" panose="020B0504020202020204" pitchFamily="34" charset="0"/>
              </a:rPr>
              <a:t>Return on Sustainability Investment</a:t>
            </a:r>
          </a:p>
        </p:txBody>
      </p:sp>
      <p:pic>
        <p:nvPicPr>
          <p:cNvPr id="16" name="Picture 15">
            <a:extLst>
              <a:ext uri="{FF2B5EF4-FFF2-40B4-BE49-F238E27FC236}">
                <a16:creationId xmlns:a16="http://schemas.microsoft.com/office/drawing/2014/main" id="{B983BC86-6187-4D72-885D-98462520E09B}"/>
              </a:ext>
            </a:extLst>
          </p:cNvPr>
          <p:cNvPicPr>
            <a:picLocks noChangeAspect="1"/>
          </p:cNvPicPr>
          <p:nvPr/>
        </p:nvPicPr>
        <p:blipFill rotWithShape="1">
          <a:blip r:embed="rId3">
            <a:alphaModFix amt="35000"/>
          </a:blip>
          <a:srcRect l="25601" t="15646" r="27732" b="11973"/>
          <a:stretch/>
        </p:blipFill>
        <p:spPr>
          <a:xfrm>
            <a:off x="11631156" y="6178746"/>
            <a:ext cx="327348" cy="506519"/>
          </a:xfrm>
          <a:prstGeom prst="rect">
            <a:avLst/>
          </a:prstGeom>
        </p:spPr>
      </p:pic>
      <p:pic>
        <p:nvPicPr>
          <p:cNvPr id="8" name="Picture 7">
            <a:extLst>
              <a:ext uri="{FF2B5EF4-FFF2-40B4-BE49-F238E27FC236}">
                <a16:creationId xmlns:a16="http://schemas.microsoft.com/office/drawing/2014/main" id="{E48DDD5A-00E9-4E36-976A-75C14CF2AE99}"/>
              </a:ext>
            </a:extLst>
          </p:cNvPr>
          <p:cNvPicPr>
            <a:picLocks noChangeAspect="1"/>
          </p:cNvPicPr>
          <p:nvPr/>
        </p:nvPicPr>
        <p:blipFill>
          <a:blip r:embed="rId4"/>
          <a:stretch>
            <a:fillRect/>
          </a:stretch>
        </p:blipFill>
        <p:spPr>
          <a:xfrm>
            <a:off x="6022350" y="542759"/>
            <a:ext cx="5608806" cy="5889246"/>
          </a:xfrm>
          <a:prstGeom prst="rect">
            <a:avLst/>
          </a:prstGeom>
        </p:spPr>
      </p:pic>
    </p:spTree>
    <p:extLst>
      <p:ext uri="{BB962C8B-B14F-4D97-AF65-F5344CB8AC3E}">
        <p14:creationId xmlns:p14="http://schemas.microsoft.com/office/powerpoint/2010/main" val="4128555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523574-590F-42E9-B027-D198B3C01AB1}"/>
              </a:ext>
            </a:extLst>
          </p:cNvPr>
          <p:cNvPicPr>
            <a:picLocks noChangeAspect="1"/>
          </p:cNvPicPr>
          <p:nvPr/>
        </p:nvPicPr>
        <p:blipFill rotWithShape="1">
          <a:blip r:embed="rId2">
            <a:alphaModFix amt="35000"/>
          </a:blip>
          <a:srcRect l="25601" t="15646" r="27732" b="11973"/>
          <a:stretch/>
        </p:blipFill>
        <p:spPr>
          <a:xfrm>
            <a:off x="11631156" y="6178746"/>
            <a:ext cx="327348" cy="506519"/>
          </a:xfrm>
          <a:prstGeom prst="rect">
            <a:avLst/>
          </a:prstGeom>
        </p:spPr>
      </p:pic>
      <p:sp>
        <p:nvSpPr>
          <p:cNvPr id="8" name="Rectangle 7">
            <a:extLst>
              <a:ext uri="{FF2B5EF4-FFF2-40B4-BE49-F238E27FC236}">
                <a16:creationId xmlns:a16="http://schemas.microsoft.com/office/drawing/2014/main" id="{6D7E62E3-413F-464B-9BB2-A6A89B0E8107}"/>
              </a:ext>
            </a:extLst>
          </p:cNvPr>
          <p:cNvSpPr/>
          <p:nvPr/>
        </p:nvSpPr>
        <p:spPr>
          <a:xfrm>
            <a:off x="664432" y="2680365"/>
            <a:ext cx="10863136" cy="62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solidFill>
                  <a:srgbClr val="5C9933"/>
                </a:solidFill>
                <a:latin typeface="Avenir Next LT Pro" panose="020B0504020202020204" pitchFamily="34" charset="0"/>
              </a:rPr>
              <a:t>Appendix</a:t>
            </a:r>
          </a:p>
        </p:txBody>
      </p:sp>
    </p:spTree>
    <p:extLst>
      <p:ext uri="{BB962C8B-B14F-4D97-AF65-F5344CB8AC3E}">
        <p14:creationId xmlns:p14="http://schemas.microsoft.com/office/powerpoint/2010/main" val="3740029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523574-590F-42E9-B027-D198B3C01AB1}"/>
              </a:ext>
            </a:extLst>
          </p:cNvPr>
          <p:cNvPicPr>
            <a:picLocks noChangeAspect="1"/>
          </p:cNvPicPr>
          <p:nvPr/>
        </p:nvPicPr>
        <p:blipFill rotWithShape="1">
          <a:blip r:embed="rId2">
            <a:alphaModFix amt="35000"/>
          </a:blip>
          <a:srcRect l="25601" t="15646" r="27732" b="11973"/>
          <a:stretch/>
        </p:blipFill>
        <p:spPr>
          <a:xfrm>
            <a:off x="11631156" y="6178746"/>
            <a:ext cx="327348" cy="506519"/>
          </a:xfrm>
          <a:prstGeom prst="rect">
            <a:avLst/>
          </a:prstGeom>
        </p:spPr>
      </p:pic>
      <p:sp>
        <p:nvSpPr>
          <p:cNvPr id="8" name="Rectangle 7">
            <a:extLst>
              <a:ext uri="{FF2B5EF4-FFF2-40B4-BE49-F238E27FC236}">
                <a16:creationId xmlns:a16="http://schemas.microsoft.com/office/drawing/2014/main" id="{6D7E62E3-413F-464B-9BB2-A6A89B0E8107}"/>
              </a:ext>
            </a:extLst>
          </p:cNvPr>
          <p:cNvSpPr/>
          <p:nvPr/>
        </p:nvSpPr>
        <p:spPr>
          <a:xfrm>
            <a:off x="622848" y="574474"/>
            <a:ext cx="10863136" cy="62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5C9933"/>
                </a:solidFill>
                <a:latin typeface="Avenir Next LT Pro" panose="020B0504020202020204" pitchFamily="34" charset="0"/>
              </a:rPr>
              <a:t>Breakout Room Exercise 2 </a:t>
            </a:r>
          </a:p>
        </p:txBody>
      </p:sp>
      <p:sp>
        <p:nvSpPr>
          <p:cNvPr id="12" name="Rectangle 11">
            <a:extLst>
              <a:ext uri="{FF2B5EF4-FFF2-40B4-BE49-F238E27FC236}">
                <a16:creationId xmlns:a16="http://schemas.microsoft.com/office/drawing/2014/main" id="{BF6AB96C-8640-4163-B25E-FEF0280D3AF2}"/>
              </a:ext>
            </a:extLst>
          </p:cNvPr>
          <p:cNvSpPr/>
          <p:nvPr/>
        </p:nvSpPr>
        <p:spPr>
          <a:xfrm>
            <a:off x="622848" y="1130256"/>
            <a:ext cx="10863136"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50000"/>
                    <a:lumOff val="50000"/>
                  </a:schemeClr>
                </a:solidFill>
                <a:latin typeface="Avenir Next LT Pro" panose="020B0504020202020204" pitchFamily="34" charset="0"/>
              </a:rPr>
              <a:t>Apple Return on Sustainability Exercise</a:t>
            </a:r>
          </a:p>
        </p:txBody>
      </p:sp>
      <p:sp>
        <p:nvSpPr>
          <p:cNvPr id="10" name="Rectangle 9">
            <a:extLst>
              <a:ext uri="{FF2B5EF4-FFF2-40B4-BE49-F238E27FC236}">
                <a16:creationId xmlns:a16="http://schemas.microsoft.com/office/drawing/2014/main" id="{D2E5160F-132C-4769-9713-0B7DD85F1BE1}"/>
              </a:ext>
            </a:extLst>
          </p:cNvPr>
          <p:cNvSpPr/>
          <p:nvPr/>
        </p:nvSpPr>
        <p:spPr>
          <a:xfrm>
            <a:off x="622848" y="1706365"/>
            <a:ext cx="11160021" cy="2173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venir Next LT Pro" panose="020B0504020202020204" pitchFamily="34" charset="0"/>
              </a:rPr>
              <a:t>You are the CEO of Apple. A chief sustainability officer proposes removing all chargers &amp; </a:t>
            </a:r>
            <a:r>
              <a:rPr lang="en-US" dirty="0" err="1">
                <a:solidFill>
                  <a:schemeClr val="tx1"/>
                </a:solidFill>
                <a:latin typeface="Avenir Next LT Pro" panose="020B0504020202020204" pitchFamily="34" charset="0"/>
              </a:rPr>
              <a:t>earpods</a:t>
            </a:r>
            <a:r>
              <a:rPr lang="en-US" dirty="0">
                <a:solidFill>
                  <a:schemeClr val="tx1"/>
                </a:solidFill>
                <a:latin typeface="Avenir Next LT Pro" panose="020B0504020202020204" pitchFamily="34" charset="0"/>
              </a:rPr>
              <a:t> from the latest iPhone launch to reduce e-waste. </a:t>
            </a:r>
          </a:p>
          <a:p>
            <a:endParaRPr lang="en-US" dirty="0">
              <a:solidFill>
                <a:schemeClr val="tx1"/>
              </a:solidFill>
              <a:latin typeface="Avenir Next LT Pro" panose="020B0504020202020204" pitchFamily="34" charset="0"/>
            </a:endParaRPr>
          </a:p>
          <a:p>
            <a:r>
              <a:rPr lang="en-US" dirty="0">
                <a:solidFill>
                  <a:schemeClr val="tx1"/>
                </a:solidFill>
                <a:latin typeface="Avenir Next LT Pro" panose="020B0504020202020204" pitchFamily="34" charset="0"/>
              </a:rPr>
              <a:t>How can we use the previous five steps to monetize this sustainability action?</a:t>
            </a:r>
          </a:p>
          <a:p>
            <a:pPr marL="742950" lvl="1" indent="-285750">
              <a:buFont typeface="Arial" panose="020B0604020202020204" pitchFamily="34" charset="0"/>
              <a:buChar char="•"/>
            </a:pPr>
            <a:r>
              <a:rPr lang="en-US" dirty="0">
                <a:solidFill>
                  <a:schemeClr val="tx1"/>
                </a:solidFill>
                <a:latin typeface="Avenir Next LT Pro" panose="020B0504020202020204" pitchFamily="34" charset="0"/>
              </a:rPr>
              <a:t>What are the potential costs and benefits</a:t>
            </a:r>
          </a:p>
          <a:p>
            <a:endParaRPr lang="en-US" dirty="0">
              <a:solidFill>
                <a:schemeClr val="tx1"/>
              </a:solidFill>
              <a:latin typeface="Avenir Next LT Pro" panose="020B0504020202020204" pitchFamily="34" charset="0"/>
            </a:endParaRPr>
          </a:p>
          <a:p>
            <a:r>
              <a:rPr lang="en-US" dirty="0">
                <a:solidFill>
                  <a:schemeClr val="tx1"/>
                </a:solidFill>
                <a:latin typeface="Avenir Next LT Pro" panose="020B0504020202020204" pitchFamily="34" charset="0"/>
              </a:rPr>
              <a:t>Based on your analysis, do you think Apple should remove chargers and </a:t>
            </a:r>
            <a:r>
              <a:rPr lang="en-US" dirty="0" err="1">
                <a:solidFill>
                  <a:schemeClr val="tx1"/>
                </a:solidFill>
                <a:latin typeface="Avenir Next LT Pro" panose="020B0504020202020204" pitchFamily="34" charset="0"/>
              </a:rPr>
              <a:t>earpods</a:t>
            </a:r>
            <a:r>
              <a:rPr lang="en-US" dirty="0">
                <a:solidFill>
                  <a:schemeClr val="tx1"/>
                </a:solidFill>
                <a:latin typeface="Avenir Next LT Pro" panose="020B0504020202020204" pitchFamily="34" charset="0"/>
              </a:rPr>
              <a:t>?  </a:t>
            </a:r>
          </a:p>
          <a:p>
            <a:endParaRPr lang="en-US" sz="1800" dirty="0">
              <a:solidFill>
                <a:schemeClr val="tx1"/>
              </a:solidFill>
              <a:latin typeface="Avenir Next LT Pro" panose="020B0504020202020204" pitchFamily="34" charset="0"/>
            </a:endParaRPr>
          </a:p>
        </p:txBody>
      </p:sp>
      <p:pic>
        <p:nvPicPr>
          <p:cNvPr id="7" name="Picture 6">
            <a:extLst>
              <a:ext uri="{FF2B5EF4-FFF2-40B4-BE49-F238E27FC236}">
                <a16:creationId xmlns:a16="http://schemas.microsoft.com/office/drawing/2014/main" id="{F3B459AD-B58B-406B-B033-B03E8E646D53}"/>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t="63609"/>
          <a:stretch/>
        </p:blipFill>
        <p:spPr>
          <a:xfrm>
            <a:off x="0" y="4390850"/>
            <a:ext cx="12192000" cy="2495725"/>
          </a:xfrm>
          <a:prstGeom prst="rect">
            <a:avLst/>
          </a:prstGeom>
        </p:spPr>
      </p:pic>
      <p:pic>
        <p:nvPicPr>
          <p:cNvPr id="9" name="Picture 8">
            <a:extLst>
              <a:ext uri="{FF2B5EF4-FFF2-40B4-BE49-F238E27FC236}">
                <a16:creationId xmlns:a16="http://schemas.microsoft.com/office/drawing/2014/main" id="{7E419102-4A85-4BEB-B881-663E75AE9966}"/>
              </a:ext>
            </a:extLst>
          </p:cNvPr>
          <p:cNvPicPr>
            <a:picLocks noChangeAspect="1"/>
          </p:cNvPicPr>
          <p:nvPr/>
        </p:nvPicPr>
        <p:blipFill rotWithShape="1">
          <a:blip r:embed="rId2">
            <a:alphaModFix amt="35000"/>
          </a:blip>
          <a:srcRect l="25601" t="15646" r="27732" b="11973"/>
          <a:stretch/>
        </p:blipFill>
        <p:spPr>
          <a:xfrm>
            <a:off x="11783556" y="6331146"/>
            <a:ext cx="327348" cy="506519"/>
          </a:xfrm>
          <a:prstGeom prst="rect">
            <a:avLst/>
          </a:prstGeom>
        </p:spPr>
      </p:pic>
    </p:spTree>
    <p:extLst>
      <p:ext uri="{BB962C8B-B14F-4D97-AF65-F5344CB8AC3E}">
        <p14:creationId xmlns:p14="http://schemas.microsoft.com/office/powerpoint/2010/main" val="91696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523574-590F-42E9-B027-D198B3C01AB1}"/>
              </a:ext>
            </a:extLst>
          </p:cNvPr>
          <p:cNvPicPr>
            <a:picLocks noChangeAspect="1"/>
          </p:cNvPicPr>
          <p:nvPr/>
        </p:nvPicPr>
        <p:blipFill rotWithShape="1">
          <a:blip r:embed="rId3">
            <a:alphaModFix amt="35000"/>
          </a:blip>
          <a:srcRect l="25601" t="15646" r="27732" b="11973"/>
          <a:stretch/>
        </p:blipFill>
        <p:spPr>
          <a:xfrm>
            <a:off x="11631156" y="6178746"/>
            <a:ext cx="327348" cy="506519"/>
          </a:xfrm>
          <a:prstGeom prst="rect">
            <a:avLst/>
          </a:prstGeom>
        </p:spPr>
      </p:pic>
      <p:sp>
        <p:nvSpPr>
          <p:cNvPr id="8" name="Rectangle 7">
            <a:extLst>
              <a:ext uri="{FF2B5EF4-FFF2-40B4-BE49-F238E27FC236}">
                <a16:creationId xmlns:a16="http://schemas.microsoft.com/office/drawing/2014/main" id="{6D7E62E3-413F-464B-9BB2-A6A89B0E8107}"/>
              </a:ext>
            </a:extLst>
          </p:cNvPr>
          <p:cNvSpPr/>
          <p:nvPr/>
        </p:nvSpPr>
        <p:spPr>
          <a:xfrm>
            <a:off x="622848" y="574474"/>
            <a:ext cx="10863136" cy="62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5C9933"/>
                </a:solidFill>
                <a:latin typeface="Avenir Next LT Pro" panose="020B0504020202020204" pitchFamily="34" charset="0"/>
              </a:rPr>
              <a:t>How Ethical Design Systems Promote Resilience</a:t>
            </a:r>
          </a:p>
        </p:txBody>
      </p:sp>
      <p:sp>
        <p:nvSpPr>
          <p:cNvPr id="12" name="Rectangle 11">
            <a:extLst>
              <a:ext uri="{FF2B5EF4-FFF2-40B4-BE49-F238E27FC236}">
                <a16:creationId xmlns:a16="http://schemas.microsoft.com/office/drawing/2014/main" id="{BF6AB96C-8640-4163-B25E-FEF0280D3AF2}"/>
              </a:ext>
            </a:extLst>
          </p:cNvPr>
          <p:cNvSpPr/>
          <p:nvPr/>
        </p:nvSpPr>
        <p:spPr>
          <a:xfrm>
            <a:off x="622848" y="1133429"/>
            <a:ext cx="11008308"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50000"/>
                    <a:lumOff val="50000"/>
                  </a:schemeClr>
                </a:solidFill>
                <a:latin typeface="Avenir Next LT Pro" panose="020B0504020202020204" pitchFamily="34" charset="0"/>
              </a:rPr>
              <a:t>Many nations have faced slow growth &amp; rising income inequality since the 2008 financial crisis</a:t>
            </a:r>
          </a:p>
        </p:txBody>
      </p:sp>
      <p:sp>
        <p:nvSpPr>
          <p:cNvPr id="13" name="Rectangle 12">
            <a:extLst>
              <a:ext uri="{FF2B5EF4-FFF2-40B4-BE49-F238E27FC236}">
                <a16:creationId xmlns:a16="http://schemas.microsoft.com/office/drawing/2014/main" id="{20308BD0-3005-423D-ACA1-578A71109EDC}"/>
              </a:ext>
            </a:extLst>
          </p:cNvPr>
          <p:cNvSpPr/>
          <p:nvPr/>
        </p:nvSpPr>
        <p:spPr>
          <a:xfrm>
            <a:off x="664432" y="5714131"/>
            <a:ext cx="10863136" cy="372253"/>
          </a:xfrm>
          <a:prstGeom prst="rect">
            <a:avLst/>
          </a:prstGeom>
          <a:noFill/>
          <a:ln>
            <a:solidFill>
              <a:srgbClr val="63A5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latin typeface="Avenir Next LT Pro" panose="020B0504020202020204" pitchFamily="34" charset="0"/>
              </a:rPr>
              <a:t>     Have you ever paid more or avoided a product based on the company’s brand reputation?</a:t>
            </a:r>
          </a:p>
        </p:txBody>
      </p:sp>
      <p:sp>
        <p:nvSpPr>
          <p:cNvPr id="26" name="Rectangle 25">
            <a:extLst>
              <a:ext uri="{FF2B5EF4-FFF2-40B4-BE49-F238E27FC236}">
                <a16:creationId xmlns:a16="http://schemas.microsoft.com/office/drawing/2014/main" id="{2EC83439-FFAF-4941-B56E-B5990B9FB20C}"/>
              </a:ext>
            </a:extLst>
          </p:cNvPr>
          <p:cNvSpPr/>
          <p:nvPr/>
        </p:nvSpPr>
        <p:spPr>
          <a:xfrm>
            <a:off x="669138" y="1982417"/>
            <a:ext cx="6101116" cy="3255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Avenir Next LT Pro" panose="020B0504020202020204" pitchFamily="34" charset="0"/>
              </a:rPr>
              <a:t>Ethical design systems can help nations and organizations combat disruptive forces through:</a:t>
            </a:r>
          </a:p>
          <a:p>
            <a:endParaRPr lang="en-US" sz="1600" b="1" dirty="0">
              <a:solidFill>
                <a:srgbClr val="009B8F"/>
              </a:solidFill>
              <a:latin typeface="Avenir Next LT Pro" panose="020B0504020202020204" pitchFamily="34" charset="0"/>
            </a:endParaRPr>
          </a:p>
          <a:p>
            <a:r>
              <a:rPr lang="en-US" sz="1600" b="1" dirty="0">
                <a:solidFill>
                  <a:srgbClr val="5C9933"/>
                </a:solidFill>
                <a:latin typeface="Avenir Next LT Pro" panose="020B0504020202020204" pitchFamily="34" charset="0"/>
              </a:rPr>
              <a:t>Increasing growth:</a:t>
            </a:r>
          </a:p>
          <a:p>
            <a:pPr marL="285750" indent="-285750">
              <a:buFont typeface="Arial" panose="020B0604020202020204" pitchFamily="34" charset="0"/>
              <a:buChar char="•"/>
            </a:pPr>
            <a:r>
              <a:rPr lang="en-US" sz="1600" dirty="0">
                <a:solidFill>
                  <a:schemeClr val="tx1"/>
                </a:solidFill>
                <a:latin typeface="Avenir Next LT Pro" panose="020B0504020202020204" pitchFamily="34" charset="0"/>
              </a:rPr>
              <a:t>Brand reputation is valuable </a:t>
            </a:r>
          </a:p>
          <a:p>
            <a:pPr marL="285750" indent="-285750">
              <a:buFont typeface="Arial" panose="020B0604020202020204" pitchFamily="34" charset="0"/>
              <a:buChar char="•"/>
            </a:pPr>
            <a:r>
              <a:rPr lang="en-US" sz="1600" dirty="0">
                <a:solidFill>
                  <a:schemeClr val="tx1"/>
                </a:solidFill>
                <a:latin typeface="Avenir Next LT Pro" panose="020B0504020202020204" pitchFamily="34" charset="0"/>
              </a:rPr>
              <a:t>Illegal and unethical conduct can be catastrophic</a:t>
            </a:r>
          </a:p>
          <a:p>
            <a:pPr marL="285750" indent="-285750">
              <a:buFont typeface="Arial" panose="020B0604020202020204" pitchFamily="34" charset="0"/>
              <a:buChar char="•"/>
            </a:pPr>
            <a:r>
              <a:rPr lang="en-US" sz="1600" dirty="0">
                <a:solidFill>
                  <a:schemeClr val="tx1"/>
                </a:solidFill>
                <a:latin typeface="Avenir Next LT Pro" panose="020B0504020202020204" pitchFamily="34" charset="0"/>
              </a:rPr>
              <a:t>Research shows ethical governance is financially rewarding</a:t>
            </a:r>
          </a:p>
          <a:p>
            <a:endParaRPr lang="en-US" sz="1600" b="1" dirty="0">
              <a:solidFill>
                <a:schemeClr val="tx1"/>
              </a:solidFill>
              <a:latin typeface="Avenir Next LT Pro" panose="020B0504020202020204" pitchFamily="34" charset="0"/>
            </a:endParaRPr>
          </a:p>
          <a:p>
            <a:r>
              <a:rPr lang="en-US" sz="1600" b="1" dirty="0">
                <a:solidFill>
                  <a:srgbClr val="5C9933"/>
                </a:solidFill>
                <a:latin typeface="Avenir Next LT Pro" panose="020B0504020202020204" pitchFamily="34" charset="0"/>
              </a:rPr>
              <a:t>Reducing inequality &amp; populist discontent:</a:t>
            </a:r>
          </a:p>
          <a:p>
            <a:pPr marL="285750" indent="-285750">
              <a:buFont typeface="Arial" panose="020B0604020202020204" pitchFamily="34" charset="0"/>
              <a:buChar char="•"/>
            </a:pPr>
            <a:r>
              <a:rPr lang="en-US" sz="1600" dirty="0">
                <a:solidFill>
                  <a:schemeClr val="tx1"/>
                </a:solidFill>
                <a:latin typeface="Avenir Next LT Pro" panose="020B0504020202020204" pitchFamily="34" charset="0"/>
              </a:rPr>
              <a:t>Traditional focus on shareholder returns encourages low wages &amp; disruptive rebellions</a:t>
            </a:r>
          </a:p>
          <a:p>
            <a:pPr marL="285750" indent="-285750">
              <a:buFont typeface="Arial" panose="020B0604020202020204" pitchFamily="34" charset="0"/>
              <a:buChar char="•"/>
            </a:pPr>
            <a:endParaRPr lang="en-US" sz="500" dirty="0">
              <a:solidFill>
                <a:schemeClr val="tx1"/>
              </a:solidFill>
              <a:latin typeface="Avenir Next LT Pro" panose="020B0504020202020204" pitchFamily="34" charset="0"/>
            </a:endParaRPr>
          </a:p>
          <a:p>
            <a:pPr marL="285750" indent="-285750">
              <a:buFont typeface="Arial" panose="020B0604020202020204" pitchFamily="34" charset="0"/>
              <a:buChar char="•"/>
            </a:pPr>
            <a:r>
              <a:rPr lang="en-US" sz="1600" dirty="0">
                <a:solidFill>
                  <a:schemeClr val="tx1"/>
                </a:solidFill>
                <a:latin typeface="Avenir Next LT Pro" panose="020B0504020202020204" pitchFamily="34" charset="0"/>
              </a:rPr>
              <a:t>Ethical systems design focus on long term sustainability encourages value maximization for all stake holders</a:t>
            </a:r>
          </a:p>
        </p:txBody>
      </p:sp>
      <p:pic>
        <p:nvPicPr>
          <p:cNvPr id="31" name="Picture 30">
            <a:extLst>
              <a:ext uri="{FF2B5EF4-FFF2-40B4-BE49-F238E27FC236}">
                <a16:creationId xmlns:a16="http://schemas.microsoft.com/office/drawing/2014/main" id="{ADBE4F15-96FD-44AA-A4D2-D479E62CD76B}"/>
              </a:ext>
            </a:extLst>
          </p:cNvPr>
          <p:cNvPicPr>
            <a:picLocks noChangeAspect="1"/>
          </p:cNvPicPr>
          <p:nvPr/>
        </p:nvPicPr>
        <p:blipFill rotWithShape="1">
          <a:blip r:embed="rId4"/>
          <a:srcRect l="14423"/>
          <a:stretch/>
        </p:blipFill>
        <p:spPr>
          <a:xfrm>
            <a:off x="7269018" y="2176732"/>
            <a:ext cx="4216966" cy="2887729"/>
          </a:xfrm>
          <a:prstGeom prst="rect">
            <a:avLst/>
          </a:prstGeom>
        </p:spPr>
      </p:pic>
      <p:sp>
        <p:nvSpPr>
          <p:cNvPr id="32" name="Oval 31">
            <a:extLst>
              <a:ext uri="{FF2B5EF4-FFF2-40B4-BE49-F238E27FC236}">
                <a16:creationId xmlns:a16="http://schemas.microsoft.com/office/drawing/2014/main" id="{07F4EBCD-F56F-4215-9992-69389AB43F1F}"/>
              </a:ext>
            </a:extLst>
          </p:cNvPr>
          <p:cNvSpPr/>
          <p:nvPr/>
        </p:nvSpPr>
        <p:spPr>
          <a:xfrm>
            <a:off x="8525163" y="2958633"/>
            <a:ext cx="258619" cy="3541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3" name="TextBox 32">
            <a:extLst>
              <a:ext uri="{FF2B5EF4-FFF2-40B4-BE49-F238E27FC236}">
                <a16:creationId xmlns:a16="http://schemas.microsoft.com/office/drawing/2014/main" id="{07772FDC-4150-4F99-BC93-5A325FBE85B3}"/>
              </a:ext>
            </a:extLst>
          </p:cNvPr>
          <p:cNvSpPr txBox="1"/>
          <p:nvPr/>
        </p:nvSpPr>
        <p:spPr>
          <a:xfrm>
            <a:off x="7957126" y="2978228"/>
            <a:ext cx="1394691" cy="307777"/>
          </a:xfrm>
          <a:prstGeom prst="rect">
            <a:avLst/>
          </a:prstGeom>
          <a:noFill/>
        </p:spPr>
        <p:txBody>
          <a:bodyPr wrap="square">
            <a:spAutoFit/>
          </a:bodyPr>
          <a:lstStyle/>
          <a:p>
            <a:pPr algn="ctr"/>
            <a:r>
              <a:rPr lang="en-US" sz="700" i="1" dirty="0">
                <a:solidFill>
                  <a:srgbClr val="009B8F"/>
                </a:solidFill>
              </a:rPr>
              <a:t>Ethical </a:t>
            </a:r>
          </a:p>
          <a:p>
            <a:pPr algn="ctr"/>
            <a:r>
              <a:rPr lang="en-US" sz="700" i="1" dirty="0">
                <a:solidFill>
                  <a:srgbClr val="009B8F"/>
                </a:solidFill>
              </a:rPr>
              <a:t>Designs</a:t>
            </a:r>
          </a:p>
        </p:txBody>
      </p:sp>
      <p:sp>
        <p:nvSpPr>
          <p:cNvPr id="34" name="Oval 33">
            <a:extLst>
              <a:ext uri="{FF2B5EF4-FFF2-40B4-BE49-F238E27FC236}">
                <a16:creationId xmlns:a16="http://schemas.microsoft.com/office/drawing/2014/main" id="{ECF95943-5260-4D08-BCE9-7BAC0638FB35}"/>
              </a:ext>
            </a:extLst>
          </p:cNvPr>
          <p:cNvSpPr/>
          <p:nvPr/>
        </p:nvSpPr>
        <p:spPr>
          <a:xfrm>
            <a:off x="7269018" y="3418622"/>
            <a:ext cx="969817" cy="4964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Economic Growth</a:t>
            </a:r>
          </a:p>
        </p:txBody>
      </p:sp>
      <p:sp>
        <p:nvSpPr>
          <p:cNvPr id="35" name="Oval 34">
            <a:extLst>
              <a:ext uri="{FF2B5EF4-FFF2-40B4-BE49-F238E27FC236}">
                <a16:creationId xmlns:a16="http://schemas.microsoft.com/office/drawing/2014/main" id="{24952F2A-2305-4453-A0EC-92F54E99CC31}"/>
              </a:ext>
            </a:extLst>
          </p:cNvPr>
          <p:cNvSpPr/>
          <p:nvPr/>
        </p:nvSpPr>
        <p:spPr>
          <a:xfrm>
            <a:off x="9610437" y="4245277"/>
            <a:ext cx="969817" cy="4964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Economic Growth</a:t>
            </a:r>
          </a:p>
        </p:txBody>
      </p:sp>
      <p:sp>
        <p:nvSpPr>
          <p:cNvPr id="36" name="Oval 35">
            <a:extLst>
              <a:ext uri="{FF2B5EF4-FFF2-40B4-BE49-F238E27FC236}">
                <a16:creationId xmlns:a16="http://schemas.microsoft.com/office/drawing/2014/main" id="{5FB7B4D3-CBB9-46CF-9736-7CF236ED2A1B}"/>
              </a:ext>
            </a:extLst>
          </p:cNvPr>
          <p:cNvSpPr/>
          <p:nvPr/>
        </p:nvSpPr>
        <p:spPr>
          <a:xfrm>
            <a:off x="9282546" y="3088760"/>
            <a:ext cx="969817" cy="4964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Economic Growth</a:t>
            </a:r>
          </a:p>
        </p:txBody>
      </p:sp>
      <p:sp>
        <p:nvSpPr>
          <p:cNvPr id="38" name="Oval 37">
            <a:extLst>
              <a:ext uri="{FF2B5EF4-FFF2-40B4-BE49-F238E27FC236}">
                <a16:creationId xmlns:a16="http://schemas.microsoft.com/office/drawing/2014/main" id="{E30FC3B7-C680-4AD7-857F-DD2D8EFF5E02}"/>
              </a:ext>
            </a:extLst>
          </p:cNvPr>
          <p:cNvSpPr/>
          <p:nvPr/>
        </p:nvSpPr>
        <p:spPr>
          <a:xfrm>
            <a:off x="10408457" y="2651868"/>
            <a:ext cx="171797" cy="1116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C00000"/>
                </a:solidFill>
              </a:rPr>
              <a:t>$</a:t>
            </a:r>
          </a:p>
        </p:txBody>
      </p:sp>
      <p:sp>
        <p:nvSpPr>
          <p:cNvPr id="39" name="Oval 38">
            <a:extLst>
              <a:ext uri="{FF2B5EF4-FFF2-40B4-BE49-F238E27FC236}">
                <a16:creationId xmlns:a16="http://schemas.microsoft.com/office/drawing/2014/main" id="{76D430FB-7A2A-4366-B2FC-078614254AEA}"/>
              </a:ext>
            </a:extLst>
          </p:cNvPr>
          <p:cNvSpPr/>
          <p:nvPr/>
        </p:nvSpPr>
        <p:spPr>
          <a:xfrm>
            <a:off x="10235737" y="2902821"/>
            <a:ext cx="171797" cy="1116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C00000"/>
                </a:solidFill>
              </a:rPr>
              <a:t>$</a:t>
            </a:r>
          </a:p>
        </p:txBody>
      </p:sp>
      <p:pic>
        <p:nvPicPr>
          <p:cNvPr id="45" name="Graphic 44" descr="Badge Question Mark with solid fill">
            <a:extLst>
              <a:ext uri="{FF2B5EF4-FFF2-40B4-BE49-F238E27FC236}">
                <a16:creationId xmlns:a16="http://schemas.microsoft.com/office/drawing/2014/main" id="{179AB637-62AD-4D81-9F60-CC8A1DDFA7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6875" y="5739853"/>
            <a:ext cx="301352" cy="301352"/>
          </a:xfrm>
          <a:prstGeom prst="rect">
            <a:avLst/>
          </a:prstGeom>
        </p:spPr>
      </p:pic>
      <p:sp>
        <p:nvSpPr>
          <p:cNvPr id="2" name="Oval 1">
            <a:extLst>
              <a:ext uri="{FF2B5EF4-FFF2-40B4-BE49-F238E27FC236}">
                <a16:creationId xmlns:a16="http://schemas.microsoft.com/office/drawing/2014/main" id="{6D42CA5C-416A-49E1-B959-A111C9DC04F3}"/>
              </a:ext>
            </a:extLst>
          </p:cNvPr>
          <p:cNvSpPr/>
          <p:nvPr/>
        </p:nvSpPr>
        <p:spPr>
          <a:xfrm>
            <a:off x="10773833" y="3903177"/>
            <a:ext cx="182034" cy="1235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EFDE3F5-C8EA-4421-989F-0F64E3106FC0}"/>
              </a:ext>
            </a:extLst>
          </p:cNvPr>
          <p:cNvSpPr/>
          <p:nvPr/>
        </p:nvSpPr>
        <p:spPr>
          <a:xfrm>
            <a:off x="10765097" y="3903177"/>
            <a:ext cx="199506" cy="1116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C00000"/>
                </a:solidFill>
              </a:rPr>
              <a:t>$</a:t>
            </a:r>
          </a:p>
        </p:txBody>
      </p:sp>
    </p:spTree>
    <p:extLst>
      <p:ext uri="{BB962C8B-B14F-4D97-AF65-F5344CB8AC3E}">
        <p14:creationId xmlns:p14="http://schemas.microsoft.com/office/powerpoint/2010/main" val="202944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523574-590F-42E9-B027-D198B3C01AB1}"/>
              </a:ext>
            </a:extLst>
          </p:cNvPr>
          <p:cNvPicPr>
            <a:picLocks noChangeAspect="1"/>
          </p:cNvPicPr>
          <p:nvPr/>
        </p:nvPicPr>
        <p:blipFill rotWithShape="1">
          <a:blip r:embed="rId3">
            <a:alphaModFix amt="35000"/>
          </a:blip>
          <a:srcRect l="25601" t="15646" r="27732" b="11973"/>
          <a:stretch/>
        </p:blipFill>
        <p:spPr>
          <a:xfrm>
            <a:off x="11631156" y="6178746"/>
            <a:ext cx="327348" cy="506519"/>
          </a:xfrm>
          <a:prstGeom prst="rect">
            <a:avLst/>
          </a:prstGeom>
        </p:spPr>
      </p:pic>
      <p:sp>
        <p:nvSpPr>
          <p:cNvPr id="8" name="Rectangle 7">
            <a:extLst>
              <a:ext uri="{FF2B5EF4-FFF2-40B4-BE49-F238E27FC236}">
                <a16:creationId xmlns:a16="http://schemas.microsoft.com/office/drawing/2014/main" id="{6D7E62E3-413F-464B-9BB2-A6A89B0E8107}"/>
              </a:ext>
            </a:extLst>
          </p:cNvPr>
          <p:cNvSpPr/>
          <p:nvPr/>
        </p:nvSpPr>
        <p:spPr>
          <a:xfrm>
            <a:off x="622848" y="574474"/>
            <a:ext cx="10863136" cy="62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5C9933"/>
                </a:solidFill>
                <a:latin typeface="Avenir Next LT Pro" panose="020B0504020202020204" pitchFamily="34" charset="0"/>
              </a:rPr>
              <a:t>Building an Ethical Design System</a:t>
            </a:r>
          </a:p>
        </p:txBody>
      </p:sp>
      <p:sp>
        <p:nvSpPr>
          <p:cNvPr id="12" name="Rectangle 11">
            <a:extLst>
              <a:ext uri="{FF2B5EF4-FFF2-40B4-BE49-F238E27FC236}">
                <a16:creationId xmlns:a16="http://schemas.microsoft.com/office/drawing/2014/main" id="{BF6AB96C-8640-4163-B25E-FEF0280D3AF2}"/>
              </a:ext>
            </a:extLst>
          </p:cNvPr>
          <p:cNvSpPr/>
          <p:nvPr/>
        </p:nvSpPr>
        <p:spPr>
          <a:xfrm>
            <a:off x="622848" y="1148125"/>
            <a:ext cx="10763408"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50000"/>
                    <a:lumOff val="50000"/>
                  </a:schemeClr>
                </a:solidFill>
                <a:latin typeface="Avenir Next LT Pro" panose="020B0504020202020204" pitchFamily="34" charset="0"/>
              </a:rPr>
              <a:t>Ethical design systems lens considers the following three levels of analysis</a:t>
            </a:r>
          </a:p>
        </p:txBody>
      </p:sp>
      <p:graphicFrame>
        <p:nvGraphicFramePr>
          <p:cNvPr id="10" name="Diagram 9">
            <a:extLst>
              <a:ext uri="{FF2B5EF4-FFF2-40B4-BE49-F238E27FC236}">
                <a16:creationId xmlns:a16="http://schemas.microsoft.com/office/drawing/2014/main" id="{B2C3A67D-69FB-468E-A5F8-8820CDE37F1D}"/>
              </a:ext>
            </a:extLst>
          </p:cNvPr>
          <p:cNvGraphicFramePr/>
          <p:nvPr>
            <p:extLst>
              <p:ext uri="{D42A27DB-BD31-4B8C-83A1-F6EECF244321}">
                <p14:modId xmlns:p14="http://schemas.microsoft.com/office/powerpoint/2010/main" val="1036370329"/>
              </p:ext>
            </p:extLst>
          </p:nvPr>
        </p:nvGraphicFramePr>
        <p:xfrm>
          <a:off x="-327142" y="1522984"/>
          <a:ext cx="5200699" cy="40758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Oval 27">
            <a:extLst>
              <a:ext uri="{FF2B5EF4-FFF2-40B4-BE49-F238E27FC236}">
                <a16:creationId xmlns:a16="http://schemas.microsoft.com/office/drawing/2014/main" id="{04B25E1A-6769-4284-93E7-FEF70E600C47}"/>
              </a:ext>
            </a:extLst>
          </p:cNvPr>
          <p:cNvSpPr/>
          <p:nvPr/>
        </p:nvSpPr>
        <p:spPr>
          <a:xfrm>
            <a:off x="2646213" y="3160854"/>
            <a:ext cx="808925" cy="8156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29" name="Oval 28">
            <a:extLst>
              <a:ext uri="{FF2B5EF4-FFF2-40B4-BE49-F238E27FC236}">
                <a16:creationId xmlns:a16="http://schemas.microsoft.com/office/drawing/2014/main" id="{B4D78B66-3EB9-4569-B09A-FAC18FF0D17F}"/>
              </a:ext>
            </a:extLst>
          </p:cNvPr>
          <p:cNvSpPr/>
          <p:nvPr/>
        </p:nvSpPr>
        <p:spPr>
          <a:xfrm>
            <a:off x="2336899" y="4246496"/>
            <a:ext cx="808925" cy="8156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grpSp>
        <p:nvGrpSpPr>
          <p:cNvPr id="11" name="Group 10">
            <a:extLst>
              <a:ext uri="{FF2B5EF4-FFF2-40B4-BE49-F238E27FC236}">
                <a16:creationId xmlns:a16="http://schemas.microsoft.com/office/drawing/2014/main" id="{472C363D-CE76-4114-B482-AF5E3F09A220}"/>
              </a:ext>
            </a:extLst>
          </p:cNvPr>
          <p:cNvGrpSpPr/>
          <p:nvPr/>
        </p:nvGrpSpPr>
        <p:grpSpPr>
          <a:xfrm>
            <a:off x="2320007" y="2096329"/>
            <a:ext cx="808925" cy="815672"/>
            <a:chOff x="5975044" y="2262749"/>
            <a:chExt cx="808925" cy="815672"/>
          </a:xfrm>
          <a:solidFill>
            <a:schemeClr val="bg1"/>
          </a:solidFill>
        </p:grpSpPr>
        <p:sp>
          <p:nvSpPr>
            <p:cNvPr id="26" name="Oval 25">
              <a:extLst>
                <a:ext uri="{FF2B5EF4-FFF2-40B4-BE49-F238E27FC236}">
                  <a16:creationId xmlns:a16="http://schemas.microsoft.com/office/drawing/2014/main" id="{5AB1A4E6-D4DF-4723-9FE3-2865690DA29F}"/>
                </a:ext>
              </a:extLst>
            </p:cNvPr>
            <p:cNvSpPr/>
            <p:nvPr/>
          </p:nvSpPr>
          <p:spPr>
            <a:xfrm>
              <a:off x="5975044" y="2262749"/>
              <a:ext cx="808925" cy="8156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pic>
          <p:nvPicPr>
            <p:cNvPr id="30" name="Picture 29">
              <a:extLst>
                <a:ext uri="{FF2B5EF4-FFF2-40B4-BE49-F238E27FC236}">
                  <a16:creationId xmlns:a16="http://schemas.microsoft.com/office/drawing/2014/main" id="{04DD43A9-B6DE-4353-983F-DEF6BABF8D1D}"/>
                </a:ext>
              </a:extLst>
            </p:cNvPr>
            <p:cNvPicPr>
              <a:picLocks noChangeAspect="1"/>
            </p:cNvPicPr>
            <p:nvPr/>
          </p:nvPicPr>
          <p:blipFill>
            <a:blip r:embed="rId9"/>
            <a:stretch>
              <a:fillRect/>
            </a:stretch>
          </p:blipFill>
          <p:spPr>
            <a:xfrm>
              <a:off x="6081943" y="2421801"/>
              <a:ext cx="606878" cy="500033"/>
            </a:xfrm>
            <a:prstGeom prst="rect">
              <a:avLst/>
            </a:prstGeom>
            <a:grpFill/>
            <a:ln>
              <a:noFill/>
            </a:ln>
          </p:spPr>
        </p:pic>
      </p:grpSp>
      <p:pic>
        <p:nvPicPr>
          <p:cNvPr id="31" name="Picture 4" descr="Business, business investment, home business, investment, small business  icon - Download on Iconfinder">
            <a:extLst>
              <a:ext uri="{FF2B5EF4-FFF2-40B4-BE49-F238E27FC236}">
                <a16:creationId xmlns:a16="http://schemas.microsoft.com/office/drawing/2014/main" id="{68EA3078-C3E4-43D1-B85A-C32342190073}"/>
              </a:ext>
            </a:extLst>
          </p:cNvPr>
          <p:cNvPicPr>
            <a:picLocks noChangeAspect="1" noChangeArrowheads="1"/>
          </p:cNvPicPr>
          <p:nvPr/>
        </p:nvPicPr>
        <p:blipFill>
          <a:blip r:embed="rId10">
            <a:duotone>
              <a:prstClr val="black"/>
              <a:srgbClr val="009B8F">
                <a:tint val="45000"/>
                <a:satMod val="400000"/>
              </a:srgbClr>
            </a:duotone>
            <a:extLst>
              <a:ext uri="{28A0092B-C50C-407E-A947-70E740481C1C}">
                <a14:useLocalDpi xmlns:a14="http://schemas.microsoft.com/office/drawing/2010/main" val="0"/>
              </a:ext>
            </a:extLst>
          </a:blip>
          <a:srcRect/>
          <a:stretch>
            <a:fillRect/>
          </a:stretch>
        </p:blipFill>
        <p:spPr bwMode="auto">
          <a:xfrm>
            <a:off x="2898237" y="3321898"/>
            <a:ext cx="452632" cy="45263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Institution Icons - Download Free Vector Icons | Noun Project">
            <a:extLst>
              <a:ext uri="{FF2B5EF4-FFF2-40B4-BE49-F238E27FC236}">
                <a16:creationId xmlns:a16="http://schemas.microsoft.com/office/drawing/2014/main" id="{1CF43123-FB3D-4381-87FE-02862ED154D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8537" y="4442507"/>
            <a:ext cx="445647" cy="44564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DDA924D9-5CEA-4EFA-83F8-218E511D9E08}"/>
              </a:ext>
            </a:extLst>
          </p:cNvPr>
          <p:cNvSpPr/>
          <p:nvPr/>
        </p:nvSpPr>
        <p:spPr>
          <a:xfrm>
            <a:off x="3235832" y="2165134"/>
            <a:ext cx="4284874" cy="815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63A537"/>
                </a:solidFill>
                <a:latin typeface="Avenir Next LT Pro" panose="020B0504020202020204" pitchFamily="34" charset="0"/>
              </a:rPr>
              <a:t>Personal</a:t>
            </a:r>
          </a:p>
          <a:p>
            <a:pPr marL="285750" indent="-285750">
              <a:buFont typeface="Arial" panose="020B0604020202020204" pitchFamily="34" charset="0"/>
              <a:buChar char="•"/>
            </a:pPr>
            <a:r>
              <a:rPr lang="en-US" sz="1400" dirty="0">
                <a:solidFill>
                  <a:schemeClr val="tx1"/>
                </a:solidFill>
                <a:latin typeface="Avenir Next LT Pro" panose="020B0504020202020204" pitchFamily="34" charset="0"/>
              </a:rPr>
              <a:t>How to encourage </a:t>
            </a:r>
            <a:r>
              <a:rPr lang="en-US" sz="1400" dirty="0">
                <a:solidFill>
                  <a:srgbClr val="63A537"/>
                </a:solidFill>
                <a:latin typeface="Avenir Next LT Pro" panose="020B0504020202020204" pitchFamily="34" charset="0"/>
              </a:rPr>
              <a:t>ethical employee conduct</a:t>
            </a:r>
            <a:r>
              <a:rPr lang="en-US" sz="1400" dirty="0">
                <a:solidFill>
                  <a:schemeClr val="tx1"/>
                </a:solidFill>
                <a:latin typeface="Avenir Next LT Pro" panose="020B0504020202020204" pitchFamily="34" charset="0"/>
              </a:rPr>
              <a:t>?</a:t>
            </a:r>
          </a:p>
        </p:txBody>
      </p:sp>
      <p:sp>
        <p:nvSpPr>
          <p:cNvPr id="33" name="Rectangle 32">
            <a:extLst>
              <a:ext uri="{FF2B5EF4-FFF2-40B4-BE49-F238E27FC236}">
                <a16:creationId xmlns:a16="http://schemas.microsoft.com/office/drawing/2014/main" id="{FFD4128A-C7FF-456D-9D2E-034549901133}"/>
              </a:ext>
            </a:extLst>
          </p:cNvPr>
          <p:cNvSpPr/>
          <p:nvPr/>
        </p:nvSpPr>
        <p:spPr>
          <a:xfrm>
            <a:off x="3602893" y="3242386"/>
            <a:ext cx="3887405" cy="815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63A537"/>
                </a:solidFill>
                <a:latin typeface="Avenir Next LT Pro" panose="020B0504020202020204" pitchFamily="34" charset="0"/>
              </a:rPr>
              <a:t>Organizational</a:t>
            </a:r>
          </a:p>
          <a:p>
            <a:pPr marL="285750" indent="-285750">
              <a:buFont typeface="Arial" panose="020B0604020202020204" pitchFamily="34" charset="0"/>
              <a:buChar char="•"/>
            </a:pPr>
            <a:r>
              <a:rPr lang="en-US" sz="1400" dirty="0">
                <a:solidFill>
                  <a:schemeClr val="tx1"/>
                </a:solidFill>
                <a:latin typeface="Avenir Next LT Pro" panose="020B0504020202020204" pitchFamily="34" charset="0"/>
              </a:rPr>
              <a:t>How to establish and maintain a culture of </a:t>
            </a:r>
            <a:r>
              <a:rPr lang="en-US" sz="1400" dirty="0">
                <a:solidFill>
                  <a:srgbClr val="63A537"/>
                </a:solidFill>
                <a:latin typeface="Avenir Next LT Pro" panose="020B0504020202020204" pitchFamily="34" charset="0"/>
              </a:rPr>
              <a:t>ethical business decisions</a:t>
            </a:r>
            <a:r>
              <a:rPr lang="en-US" sz="1400" dirty="0">
                <a:solidFill>
                  <a:schemeClr val="tx1"/>
                </a:solidFill>
                <a:latin typeface="Avenir Next LT Pro" panose="020B0504020202020204" pitchFamily="34" charset="0"/>
              </a:rPr>
              <a:t>?</a:t>
            </a:r>
          </a:p>
          <a:p>
            <a:endParaRPr lang="en-US" sz="1400" dirty="0">
              <a:solidFill>
                <a:schemeClr val="tx1"/>
              </a:solidFill>
              <a:latin typeface="Avenir Next LT Pro" panose="020B0504020202020204" pitchFamily="34" charset="0"/>
            </a:endParaRPr>
          </a:p>
        </p:txBody>
      </p:sp>
      <p:sp>
        <p:nvSpPr>
          <p:cNvPr id="34" name="Rectangle 33">
            <a:extLst>
              <a:ext uri="{FF2B5EF4-FFF2-40B4-BE49-F238E27FC236}">
                <a16:creationId xmlns:a16="http://schemas.microsoft.com/office/drawing/2014/main" id="{AF83F66D-E998-453B-9917-FB2B7712FA32}"/>
              </a:ext>
            </a:extLst>
          </p:cNvPr>
          <p:cNvSpPr/>
          <p:nvPr/>
        </p:nvSpPr>
        <p:spPr>
          <a:xfrm>
            <a:off x="3235831" y="4353992"/>
            <a:ext cx="4711667" cy="815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63A537"/>
                </a:solidFill>
                <a:latin typeface="Avenir Next LT Pro" panose="020B0504020202020204" pitchFamily="34" charset="0"/>
              </a:rPr>
              <a:t>Regulatory/Government</a:t>
            </a:r>
          </a:p>
          <a:p>
            <a:pPr marL="285750" indent="-285750">
              <a:buFont typeface="Arial" panose="020B0604020202020204" pitchFamily="34" charset="0"/>
              <a:buChar char="•"/>
            </a:pPr>
            <a:r>
              <a:rPr lang="en-US" sz="1400" dirty="0">
                <a:solidFill>
                  <a:schemeClr val="tx1"/>
                </a:solidFill>
                <a:latin typeface="Avenir Next LT Pro" panose="020B0504020202020204" pitchFamily="34" charset="0"/>
              </a:rPr>
              <a:t>How to get regulatory agents to </a:t>
            </a:r>
            <a:r>
              <a:rPr lang="en-US" sz="1400" dirty="0">
                <a:solidFill>
                  <a:srgbClr val="63A537"/>
                </a:solidFill>
                <a:latin typeface="Avenir Next LT Pro" panose="020B0504020202020204" pitchFamily="34" charset="0"/>
              </a:rPr>
              <a:t>reward ethical actions</a:t>
            </a:r>
            <a:r>
              <a:rPr lang="en-US" sz="1400" dirty="0">
                <a:solidFill>
                  <a:schemeClr val="tx1"/>
                </a:solidFill>
                <a:latin typeface="Avenir Next LT Pro" panose="020B0504020202020204" pitchFamily="34" charset="0"/>
              </a:rPr>
              <a:t> at an organizational level?</a:t>
            </a:r>
          </a:p>
          <a:p>
            <a:pPr marL="285750" indent="-285750">
              <a:buFont typeface="Arial" panose="020B0604020202020204" pitchFamily="34" charset="0"/>
              <a:buChar char="•"/>
            </a:pPr>
            <a:endParaRPr lang="en-US" sz="1400" dirty="0">
              <a:solidFill>
                <a:schemeClr val="tx1"/>
              </a:solidFill>
              <a:latin typeface="Avenir Next LT Pro" panose="020B0504020202020204" pitchFamily="34" charset="0"/>
            </a:endParaRPr>
          </a:p>
        </p:txBody>
      </p:sp>
      <p:sp>
        <p:nvSpPr>
          <p:cNvPr id="15" name="Rectangle: Rounded Corners 14">
            <a:extLst>
              <a:ext uri="{FF2B5EF4-FFF2-40B4-BE49-F238E27FC236}">
                <a16:creationId xmlns:a16="http://schemas.microsoft.com/office/drawing/2014/main" id="{6099CA02-A16D-4E8F-BF74-16EE8394E161}"/>
              </a:ext>
            </a:extLst>
          </p:cNvPr>
          <p:cNvSpPr/>
          <p:nvPr/>
        </p:nvSpPr>
        <p:spPr>
          <a:xfrm>
            <a:off x="8446318" y="2373861"/>
            <a:ext cx="2974015" cy="862940"/>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3A537"/>
                </a:solidFill>
              </a:rPr>
              <a:t>    </a:t>
            </a:r>
          </a:p>
        </p:txBody>
      </p:sp>
      <p:pic>
        <p:nvPicPr>
          <p:cNvPr id="35" name="Graphic 34" descr="Warning with solid fill">
            <a:extLst>
              <a:ext uri="{FF2B5EF4-FFF2-40B4-BE49-F238E27FC236}">
                <a16:creationId xmlns:a16="http://schemas.microsoft.com/office/drawing/2014/main" id="{6A39898D-DB4A-494E-A488-C2A5662059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587668" y="2612182"/>
            <a:ext cx="389235" cy="389235"/>
          </a:xfrm>
          <a:prstGeom prst="rect">
            <a:avLst/>
          </a:prstGeom>
        </p:spPr>
      </p:pic>
      <p:sp>
        <p:nvSpPr>
          <p:cNvPr id="39" name="TextBox 38">
            <a:extLst>
              <a:ext uri="{FF2B5EF4-FFF2-40B4-BE49-F238E27FC236}">
                <a16:creationId xmlns:a16="http://schemas.microsoft.com/office/drawing/2014/main" id="{7E277C1F-EC78-4D5E-8184-A7B90DBDF8E0}"/>
              </a:ext>
            </a:extLst>
          </p:cNvPr>
          <p:cNvSpPr txBox="1"/>
          <p:nvPr/>
        </p:nvSpPr>
        <p:spPr>
          <a:xfrm>
            <a:off x="9010980" y="2574499"/>
            <a:ext cx="2375276" cy="461665"/>
          </a:xfrm>
          <a:prstGeom prst="rect">
            <a:avLst/>
          </a:prstGeom>
          <a:noFill/>
        </p:spPr>
        <p:txBody>
          <a:bodyPr wrap="square">
            <a:spAutoFit/>
          </a:bodyPr>
          <a:lstStyle/>
          <a:p>
            <a:r>
              <a:rPr lang="en-US" sz="1200" dirty="0">
                <a:latin typeface="Avenir Next LT Pro" panose="020B0504020202020204" pitchFamily="34" charset="0"/>
              </a:rPr>
              <a:t>Ethical failure at any level can be catastrophic</a:t>
            </a:r>
          </a:p>
        </p:txBody>
      </p:sp>
      <p:sp>
        <p:nvSpPr>
          <p:cNvPr id="37" name="Right Brace 36">
            <a:extLst>
              <a:ext uri="{FF2B5EF4-FFF2-40B4-BE49-F238E27FC236}">
                <a16:creationId xmlns:a16="http://schemas.microsoft.com/office/drawing/2014/main" id="{F3A8BA1E-9404-4E43-96BF-04FAA3CD85BA}"/>
              </a:ext>
            </a:extLst>
          </p:cNvPr>
          <p:cNvSpPr/>
          <p:nvPr/>
        </p:nvSpPr>
        <p:spPr>
          <a:xfrm>
            <a:off x="7697506" y="2009958"/>
            <a:ext cx="403698" cy="3101911"/>
          </a:xfrm>
          <a:prstGeom prst="rightBrace">
            <a:avLst/>
          </a:prstGeom>
          <a:ln>
            <a:solidFill>
              <a:srgbClr val="70AD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4CD971F1-ABD4-4FF4-9D36-FBAC57EF5B03}"/>
              </a:ext>
            </a:extLst>
          </p:cNvPr>
          <p:cNvSpPr/>
          <p:nvPr/>
        </p:nvSpPr>
        <p:spPr>
          <a:xfrm>
            <a:off x="8446318" y="3762297"/>
            <a:ext cx="2974015" cy="862940"/>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3A537"/>
                </a:solidFill>
              </a:rPr>
              <a:t>    </a:t>
            </a:r>
          </a:p>
        </p:txBody>
      </p:sp>
      <p:sp>
        <p:nvSpPr>
          <p:cNvPr id="43" name="TextBox 42">
            <a:extLst>
              <a:ext uri="{FF2B5EF4-FFF2-40B4-BE49-F238E27FC236}">
                <a16:creationId xmlns:a16="http://schemas.microsoft.com/office/drawing/2014/main" id="{30D9ABDC-5455-4374-ACC8-C76F6B5DE1FA}"/>
              </a:ext>
            </a:extLst>
          </p:cNvPr>
          <p:cNvSpPr txBox="1"/>
          <p:nvPr/>
        </p:nvSpPr>
        <p:spPr>
          <a:xfrm>
            <a:off x="9010980" y="3962935"/>
            <a:ext cx="2375276" cy="461665"/>
          </a:xfrm>
          <a:prstGeom prst="rect">
            <a:avLst/>
          </a:prstGeom>
          <a:noFill/>
        </p:spPr>
        <p:txBody>
          <a:bodyPr wrap="square">
            <a:spAutoFit/>
          </a:bodyPr>
          <a:lstStyle>
            <a:defPPr>
              <a:defRPr lang="en-US"/>
            </a:defPPr>
            <a:lvl1pPr>
              <a:defRPr sz="1600"/>
            </a:lvl1pPr>
          </a:lstStyle>
          <a:p>
            <a:r>
              <a:rPr lang="en-US" sz="1200" dirty="0">
                <a:latin typeface="Avenir Next LT Pro" panose="020B0504020202020204" pitchFamily="34" charset="0"/>
              </a:rPr>
              <a:t>Achieving good ethics at all levels yields enormous benefits</a:t>
            </a:r>
          </a:p>
        </p:txBody>
      </p:sp>
      <p:pic>
        <p:nvPicPr>
          <p:cNvPr id="40" name="Graphic 39" descr="Checkmark with solid fill">
            <a:extLst>
              <a:ext uri="{FF2B5EF4-FFF2-40B4-BE49-F238E27FC236}">
                <a16:creationId xmlns:a16="http://schemas.microsoft.com/office/drawing/2014/main" id="{53B5068F-9105-44D3-ADF2-FD466EF6B9C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607283" y="4004083"/>
            <a:ext cx="403697" cy="403697"/>
          </a:xfrm>
          <a:prstGeom prst="rect">
            <a:avLst/>
          </a:prstGeom>
        </p:spPr>
      </p:pic>
      <p:sp>
        <p:nvSpPr>
          <p:cNvPr id="46" name="Rectangle 45">
            <a:extLst>
              <a:ext uri="{FF2B5EF4-FFF2-40B4-BE49-F238E27FC236}">
                <a16:creationId xmlns:a16="http://schemas.microsoft.com/office/drawing/2014/main" id="{C6110AE5-5C5D-4DB3-9659-9031E34FA0D7}"/>
              </a:ext>
            </a:extLst>
          </p:cNvPr>
          <p:cNvSpPr/>
          <p:nvPr/>
        </p:nvSpPr>
        <p:spPr>
          <a:xfrm>
            <a:off x="664432" y="5714131"/>
            <a:ext cx="10863136" cy="372253"/>
          </a:xfrm>
          <a:prstGeom prst="rect">
            <a:avLst/>
          </a:prstGeom>
          <a:noFill/>
          <a:ln>
            <a:solidFill>
              <a:srgbClr val="63A5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latin typeface="Avenir Next LT Pro" panose="020B0504020202020204" pitchFamily="34" charset="0"/>
              </a:rPr>
              <a:t>     What are some organizational actions for which the government currently rewards? </a:t>
            </a:r>
          </a:p>
        </p:txBody>
      </p:sp>
      <p:pic>
        <p:nvPicPr>
          <p:cNvPr id="47" name="Graphic 46" descr="Badge Question Mark with solid fill">
            <a:extLst>
              <a:ext uri="{FF2B5EF4-FFF2-40B4-BE49-F238E27FC236}">
                <a16:creationId xmlns:a16="http://schemas.microsoft.com/office/drawing/2014/main" id="{24267743-7A9B-4E10-AAC3-372947729A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06875" y="5739853"/>
            <a:ext cx="301352" cy="301352"/>
          </a:xfrm>
          <a:prstGeom prst="rect">
            <a:avLst/>
          </a:prstGeom>
        </p:spPr>
      </p:pic>
    </p:spTree>
    <p:extLst>
      <p:ext uri="{BB962C8B-B14F-4D97-AF65-F5344CB8AC3E}">
        <p14:creationId xmlns:p14="http://schemas.microsoft.com/office/powerpoint/2010/main" val="35965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1540D56B-4CFB-4C07-837F-8C1BB786244B}"/>
              </a:ext>
            </a:extLst>
          </p:cNvPr>
          <p:cNvPicPr>
            <a:picLocks noChangeAspect="1"/>
          </p:cNvPicPr>
          <p:nvPr/>
        </p:nvPicPr>
        <p:blipFill>
          <a:blip r:embed="rId3"/>
          <a:stretch>
            <a:fillRect/>
          </a:stretch>
        </p:blipFill>
        <p:spPr>
          <a:xfrm>
            <a:off x="622848" y="1849337"/>
            <a:ext cx="7684536" cy="3925076"/>
          </a:xfrm>
          <a:prstGeom prst="rect">
            <a:avLst/>
          </a:prstGeom>
        </p:spPr>
      </p:pic>
      <p:pic>
        <p:nvPicPr>
          <p:cNvPr id="6" name="Picture 5">
            <a:extLst>
              <a:ext uri="{FF2B5EF4-FFF2-40B4-BE49-F238E27FC236}">
                <a16:creationId xmlns:a16="http://schemas.microsoft.com/office/drawing/2014/main" id="{4E523574-590F-42E9-B027-D198B3C01AB1}"/>
              </a:ext>
            </a:extLst>
          </p:cNvPr>
          <p:cNvPicPr>
            <a:picLocks noChangeAspect="1"/>
          </p:cNvPicPr>
          <p:nvPr/>
        </p:nvPicPr>
        <p:blipFill rotWithShape="1">
          <a:blip r:embed="rId4">
            <a:alphaModFix amt="35000"/>
          </a:blip>
          <a:srcRect l="25601" t="15646" r="27732" b="11973"/>
          <a:stretch/>
        </p:blipFill>
        <p:spPr>
          <a:xfrm>
            <a:off x="11631156" y="6178746"/>
            <a:ext cx="327348" cy="506519"/>
          </a:xfrm>
          <a:prstGeom prst="rect">
            <a:avLst/>
          </a:prstGeom>
        </p:spPr>
      </p:pic>
      <p:sp>
        <p:nvSpPr>
          <p:cNvPr id="8" name="Rectangle 7">
            <a:extLst>
              <a:ext uri="{FF2B5EF4-FFF2-40B4-BE49-F238E27FC236}">
                <a16:creationId xmlns:a16="http://schemas.microsoft.com/office/drawing/2014/main" id="{6D7E62E3-413F-464B-9BB2-A6A89B0E8107}"/>
              </a:ext>
            </a:extLst>
          </p:cNvPr>
          <p:cNvSpPr/>
          <p:nvPr/>
        </p:nvSpPr>
        <p:spPr>
          <a:xfrm>
            <a:off x="622848" y="574474"/>
            <a:ext cx="10863136" cy="62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5C9933"/>
                </a:solidFill>
                <a:latin typeface="Avenir Next LT Pro" panose="020B0504020202020204" pitchFamily="34" charset="0"/>
              </a:rPr>
              <a:t>Potential Benefits of an Ethical Design Systems </a:t>
            </a:r>
          </a:p>
        </p:txBody>
      </p:sp>
      <p:sp>
        <p:nvSpPr>
          <p:cNvPr id="12" name="Rectangle 11">
            <a:extLst>
              <a:ext uri="{FF2B5EF4-FFF2-40B4-BE49-F238E27FC236}">
                <a16:creationId xmlns:a16="http://schemas.microsoft.com/office/drawing/2014/main" id="{BF6AB96C-8640-4163-B25E-FEF0280D3AF2}"/>
              </a:ext>
            </a:extLst>
          </p:cNvPr>
          <p:cNvSpPr/>
          <p:nvPr/>
        </p:nvSpPr>
        <p:spPr>
          <a:xfrm>
            <a:off x="622848" y="1072752"/>
            <a:ext cx="11180462"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50000"/>
                    <a:lumOff val="50000"/>
                  </a:schemeClr>
                </a:solidFill>
                <a:latin typeface="Avenir Next LT Pro" panose="020B0504020202020204" pitchFamily="34" charset="0"/>
              </a:rPr>
              <a:t>Research finds strong correlation between sustainability &amp; corporate financial performance</a:t>
            </a:r>
          </a:p>
        </p:txBody>
      </p:sp>
      <p:sp>
        <p:nvSpPr>
          <p:cNvPr id="114" name="Right Brace 113">
            <a:extLst>
              <a:ext uri="{FF2B5EF4-FFF2-40B4-BE49-F238E27FC236}">
                <a16:creationId xmlns:a16="http://schemas.microsoft.com/office/drawing/2014/main" id="{2797E502-9C68-42CE-B132-FC8F9A10979F}"/>
              </a:ext>
            </a:extLst>
          </p:cNvPr>
          <p:cNvSpPr/>
          <p:nvPr/>
        </p:nvSpPr>
        <p:spPr>
          <a:xfrm>
            <a:off x="8140469" y="1978664"/>
            <a:ext cx="307325" cy="3666423"/>
          </a:xfrm>
          <a:prstGeom prst="rightBrace">
            <a:avLst/>
          </a:prstGeom>
          <a:ln w="12700">
            <a:solidFill>
              <a:schemeClr val="bg1">
                <a:lumMod val="8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15" name="Rectangle: Rounded Corners 114">
            <a:extLst>
              <a:ext uri="{FF2B5EF4-FFF2-40B4-BE49-F238E27FC236}">
                <a16:creationId xmlns:a16="http://schemas.microsoft.com/office/drawing/2014/main" id="{665B349B-CFD1-481E-9043-A8516A5A7D8C}"/>
              </a:ext>
            </a:extLst>
          </p:cNvPr>
          <p:cNvSpPr/>
          <p:nvPr/>
        </p:nvSpPr>
        <p:spPr>
          <a:xfrm>
            <a:off x="8525375" y="2517749"/>
            <a:ext cx="2853842" cy="2899079"/>
          </a:xfrm>
          <a:prstGeom prst="round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3A537"/>
                </a:solidFill>
              </a:rPr>
              <a:t>    </a:t>
            </a:r>
          </a:p>
        </p:txBody>
      </p:sp>
      <p:sp>
        <p:nvSpPr>
          <p:cNvPr id="116" name="TextBox 115">
            <a:extLst>
              <a:ext uri="{FF2B5EF4-FFF2-40B4-BE49-F238E27FC236}">
                <a16:creationId xmlns:a16="http://schemas.microsoft.com/office/drawing/2014/main" id="{25D16DC9-B1E6-495D-9A7D-C690D15B7460}"/>
              </a:ext>
            </a:extLst>
          </p:cNvPr>
          <p:cNvSpPr txBox="1"/>
          <p:nvPr/>
        </p:nvSpPr>
        <p:spPr>
          <a:xfrm>
            <a:off x="8727430" y="2978997"/>
            <a:ext cx="2651787" cy="2185214"/>
          </a:xfrm>
          <a:prstGeom prst="rect">
            <a:avLst/>
          </a:prstGeom>
          <a:noFill/>
        </p:spPr>
        <p:txBody>
          <a:bodyPr wrap="square">
            <a:spAutoFit/>
          </a:bodyPr>
          <a:lstStyle/>
          <a:p>
            <a:r>
              <a:rPr lang="en-US" sz="1200" b="1" dirty="0">
                <a:solidFill>
                  <a:srgbClr val="70AD47"/>
                </a:solidFill>
                <a:latin typeface="Avenir Next LT Pro" panose="020B0504020202020204" pitchFamily="34" charset="0"/>
              </a:rPr>
              <a:t>Sustainable business practices:</a:t>
            </a:r>
          </a:p>
          <a:p>
            <a:endParaRPr lang="en-US" sz="4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At a minimum </a:t>
            </a:r>
            <a:r>
              <a:rPr lang="en-US" sz="1200" dirty="0">
                <a:solidFill>
                  <a:srgbClr val="4D7731"/>
                </a:solidFill>
                <a:latin typeface="Avenir Next LT Pro" panose="020B0504020202020204" pitchFamily="34" charset="0"/>
              </a:rPr>
              <a:t>do not harm </a:t>
            </a:r>
            <a:r>
              <a:rPr lang="en-US" sz="1200" dirty="0">
                <a:latin typeface="Avenir Next LT Pro" panose="020B0504020202020204" pitchFamily="34" charset="0"/>
              </a:rPr>
              <a:t>people or the planet </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At best </a:t>
            </a:r>
            <a:r>
              <a:rPr lang="en-US" sz="1200" dirty="0">
                <a:solidFill>
                  <a:srgbClr val="4D7731"/>
                </a:solidFill>
                <a:latin typeface="Avenir Next LT Pro" panose="020B0504020202020204" pitchFamily="34" charset="0"/>
              </a:rPr>
              <a:t>create value by improving drivers </a:t>
            </a:r>
            <a:r>
              <a:rPr lang="en-US" sz="1200" dirty="0">
                <a:latin typeface="Avenir Next LT Pro" panose="020B0504020202020204" pitchFamily="34" charset="0"/>
              </a:rPr>
              <a:t>of financial performance</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These drivers fall into 9 key categories of </a:t>
            </a:r>
            <a:r>
              <a:rPr lang="en-US" sz="1200" dirty="0">
                <a:solidFill>
                  <a:srgbClr val="4D7731"/>
                </a:solidFill>
                <a:latin typeface="Avenir Next LT Pro" panose="020B0504020202020204" pitchFamily="34" charset="0"/>
              </a:rPr>
              <a:t>mediating factors</a:t>
            </a:r>
          </a:p>
          <a:p>
            <a:pPr marL="628650" lvl="1" indent="-171450">
              <a:buFont typeface="Arial" panose="020B0604020202020204" pitchFamily="34" charset="0"/>
              <a:buChar char="•"/>
            </a:pPr>
            <a:endParaRPr lang="en-US" sz="1200" dirty="0">
              <a:latin typeface="Avenir Next LT Pro" panose="020B0504020202020204" pitchFamily="34" charset="0"/>
            </a:endParaRPr>
          </a:p>
        </p:txBody>
      </p:sp>
      <p:pic>
        <p:nvPicPr>
          <p:cNvPr id="117" name="Graphic 116" descr="Checkmark with solid fill">
            <a:extLst>
              <a:ext uri="{FF2B5EF4-FFF2-40B4-BE49-F238E27FC236}">
                <a16:creationId xmlns:a16="http://schemas.microsoft.com/office/drawing/2014/main" id="{43B27F3E-D2DB-43B3-9549-A375E19366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37193" y="2606812"/>
            <a:ext cx="286800" cy="286800"/>
          </a:xfrm>
          <a:prstGeom prst="rect">
            <a:avLst/>
          </a:prstGeom>
        </p:spPr>
      </p:pic>
    </p:spTree>
    <p:extLst>
      <p:ext uri="{BB962C8B-B14F-4D97-AF65-F5344CB8AC3E}">
        <p14:creationId xmlns:p14="http://schemas.microsoft.com/office/powerpoint/2010/main" val="138745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4632C80D-D73C-4575-A45C-72B341C841DB}"/>
              </a:ext>
            </a:extLst>
          </p:cNvPr>
          <p:cNvSpPr txBox="1"/>
          <p:nvPr/>
        </p:nvSpPr>
        <p:spPr>
          <a:xfrm>
            <a:off x="5044650" y="2792456"/>
            <a:ext cx="2013900" cy="477054"/>
          </a:xfrm>
          <a:prstGeom prst="rect">
            <a:avLst/>
          </a:prstGeom>
          <a:noFill/>
        </p:spPr>
        <p:txBody>
          <a:bodyPr wrap="square">
            <a:spAutoFit/>
          </a:bodyPr>
          <a:lstStyle/>
          <a:p>
            <a:pPr lvl="0" algn="ctr"/>
            <a:r>
              <a:rPr lang="en-US" sz="1200" b="1" dirty="0">
                <a:solidFill>
                  <a:srgbClr val="4DC58D"/>
                </a:solidFill>
                <a:latin typeface="Avenir Next LT Pro" panose="020B0504020202020204" pitchFamily="34" charset="0"/>
              </a:rPr>
              <a:t>Quantitative Cost/Benefit Analysis</a:t>
            </a:r>
            <a:endParaRPr lang="en-US" sz="1200" dirty="0"/>
          </a:p>
        </p:txBody>
      </p:sp>
      <p:sp>
        <p:nvSpPr>
          <p:cNvPr id="48" name="TextBox 47">
            <a:extLst>
              <a:ext uri="{FF2B5EF4-FFF2-40B4-BE49-F238E27FC236}">
                <a16:creationId xmlns:a16="http://schemas.microsoft.com/office/drawing/2014/main" id="{E13E9F22-7425-467E-B35F-F68924FEDCCD}"/>
              </a:ext>
            </a:extLst>
          </p:cNvPr>
          <p:cNvSpPr txBox="1"/>
          <p:nvPr/>
        </p:nvSpPr>
        <p:spPr>
          <a:xfrm>
            <a:off x="3007746" y="2786551"/>
            <a:ext cx="2013900" cy="461665"/>
          </a:xfrm>
          <a:prstGeom prst="rect">
            <a:avLst/>
          </a:prstGeom>
          <a:noFill/>
        </p:spPr>
        <p:txBody>
          <a:bodyPr wrap="square">
            <a:spAutoFit/>
          </a:bodyPr>
          <a:lstStyle/>
          <a:p>
            <a:pPr lvl="0" algn="ctr"/>
            <a:r>
              <a:rPr lang="en-US" sz="1200" b="1" dirty="0">
                <a:solidFill>
                  <a:srgbClr val="54CCCD"/>
                </a:solidFill>
                <a:latin typeface="Avenir Next LT Pro" panose="020B0504020202020204" pitchFamily="34" charset="0"/>
              </a:rPr>
              <a:t>List Potential </a:t>
            </a:r>
          </a:p>
          <a:p>
            <a:pPr lvl="0" algn="ctr"/>
            <a:r>
              <a:rPr lang="en-US" sz="1200" b="1" dirty="0">
                <a:solidFill>
                  <a:srgbClr val="54CCCD"/>
                </a:solidFill>
                <a:latin typeface="Avenir Next LT Pro" panose="020B0504020202020204" pitchFamily="34" charset="0"/>
              </a:rPr>
              <a:t>Benefits</a:t>
            </a:r>
            <a:endParaRPr lang="en-US" sz="1200" dirty="0"/>
          </a:p>
        </p:txBody>
      </p:sp>
      <p:sp>
        <p:nvSpPr>
          <p:cNvPr id="52" name="TextBox 51">
            <a:extLst>
              <a:ext uri="{FF2B5EF4-FFF2-40B4-BE49-F238E27FC236}">
                <a16:creationId xmlns:a16="http://schemas.microsoft.com/office/drawing/2014/main" id="{13B82461-4973-42C2-BCD7-683D953F93D4}"/>
              </a:ext>
            </a:extLst>
          </p:cNvPr>
          <p:cNvSpPr txBox="1"/>
          <p:nvPr/>
        </p:nvSpPr>
        <p:spPr>
          <a:xfrm>
            <a:off x="7436815" y="2811877"/>
            <a:ext cx="1503872" cy="284693"/>
          </a:xfrm>
          <a:prstGeom prst="rect">
            <a:avLst/>
          </a:prstGeom>
          <a:noFill/>
        </p:spPr>
        <p:txBody>
          <a:bodyPr wrap="square">
            <a:spAutoFit/>
          </a:bodyPr>
          <a:lstStyle/>
          <a:p>
            <a:pPr lvl="0" algn="ctr"/>
            <a:r>
              <a:rPr lang="en-US" sz="1200" b="1" dirty="0">
                <a:solidFill>
                  <a:srgbClr val="48BB4F"/>
                </a:solidFill>
                <a:latin typeface="Avenir Next LT Pro" panose="020B0504020202020204" pitchFamily="34" charset="0"/>
              </a:rPr>
              <a:t>Refine &amp; Iterate</a:t>
            </a:r>
            <a:endParaRPr lang="en-US" sz="1200" dirty="0"/>
          </a:p>
        </p:txBody>
      </p:sp>
      <p:sp>
        <p:nvSpPr>
          <p:cNvPr id="54" name="TextBox 53">
            <a:extLst>
              <a:ext uri="{FF2B5EF4-FFF2-40B4-BE49-F238E27FC236}">
                <a16:creationId xmlns:a16="http://schemas.microsoft.com/office/drawing/2014/main" id="{14A0EDD2-2E4B-4E68-9327-E0F133C4ABD8}"/>
              </a:ext>
            </a:extLst>
          </p:cNvPr>
          <p:cNvSpPr txBox="1"/>
          <p:nvPr/>
        </p:nvSpPr>
        <p:spPr>
          <a:xfrm>
            <a:off x="9478744" y="2546995"/>
            <a:ext cx="1632809" cy="646331"/>
          </a:xfrm>
          <a:prstGeom prst="rect">
            <a:avLst/>
          </a:prstGeom>
          <a:noFill/>
        </p:spPr>
        <p:txBody>
          <a:bodyPr wrap="square">
            <a:spAutoFit/>
          </a:bodyPr>
          <a:lstStyle/>
          <a:p>
            <a:pPr lvl="0" algn="ctr"/>
            <a:endParaRPr lang="en-US" sz="1200" b="1" dirty="0">
              <a:solidFill>
                <a:srgbClr val="70AD47"/>
              </a:solidFill>
              <a:latin typeface="Avenir Next LT Pro" panose="020B0504020202020204" pitchFamily="34" charset="0"/>
            </a:endParaRPr>
          </a:p>
          <a:p>
            <a:pPr lvl="0" algn="ctr"/>
            <a:r>
              <a:rPr lang="en-US" sz="1200" b="1" dirty="0">
                <a:solidFill>
                  <a:srgbClr val="70AD47"/>
                </a:solidFill>
                <a:latin typeface="Avenir Next LT Pro" panose="020B0504020202020204" pitchFamily="34" charset="0"/>
              </a:rPr>
              <a:t>Monetize &amp; Calculate Net Value</a:t>
            </a:r>
            <a:endParaRPr lang="en-US" sz="1200" dirty="0"/>
          </a:p>
        </p:txBody>
      </p:sp>
      <p:sp>
        <p:nvSpPr>
          <p:cNvPr id="57" name="TextBox 56">
            <a:extLst>
              <a:ext uri="{FF2B5EF4-FFF2-40B4-BE49-F238E27FC236}">
                <a16:creationId xmlns:a16="http://schemas.microsoft.com/office/drawing/2014/main" id="{78892DAC-591C-479F-A471-FFE81E499CA9}"/>
              </a:ext>
            </a:extLst>
          </p:cNvPr>
          <p:cNvSpPr txBox="1"/>
          <p:nvPr/>
        </p:nvSpPr>
        <p:spPr>
          <a:xfrm>
            <a:off x="961195" y="2779661"/>
            <a:ext cx="1870829" cy="477054"/>
          </a:xfrm>
          <a:prstGeom prst="rect">
            <a:avLst/>
          </a:prstGeom>
          <a:noFill/>
        </p:spPr>
        <p:txBody>
          <a:bodyPr wrap="square">
            <a:spAutoFit/>
          </a:bodyPr>
          <a:lstStyle/>
          <a:p>
            <a:pPr lvl="0" algn="ctr"/>
            <a:r>
              <a:rPr lang="en-US" sz="1200" b="1" dirty="0">
                <a:solidFill>
                  <a:srgbClr val="5B9BD5"/>
                </a:solidFill>
                <a:latin typeface="Avenir Next LT Pro" panose="020B0504020202020204" pitchFamily="34" charset="0"/>
              </a:rPr>
              <a:t>Identify Material Sustainable Actions </a:t>
            </a:r>
          </a:p>
        </p:txBody>
      </p:sp>
      <p:sp>
        <p:nvSpPr>
          <p:cNvPr id="2" name="Rectangle 1">
            <a:extLst>
              <a:ext uri="{FF2B5EF4-FFF2-40B4-BE49-F238E27FC236}">
                <a16:creationId xmlns:a16="http://schemas.microsoft.com/office/drawing/2014/main" id="{63E26D4F-B352-453E-A629-3052A8876409}"/>
              </a:ext>
            </a:extLst>
          </p:cNvPr>
          <p:cNvSpPr/>
          <p:nvPr/>
        </p:nvSpPr>
        <p:spPr>
          <a:xfrm>
            <a:off x="622848" y="574474"/>
            <a:ext cx="10863136" cy="62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5C9933"/>
                </a:solidFill>
                <a:latin typeface="Avenir Next LT Pro" panose="020B0504020202020204" pitchFamily="34" charset="0"/>
              </a:rPr>
              <a:t>Measuring &amp; Monetizing Returns on Sustainability</a:t>
            </a:r>
          </a:p>
        </p:txBody>
      </p:sp>
      <p:sp>
        <p:nvSpPr>
          <p:cNvPr id="3" name="Rectangle 2">
            <a:extLst>
              <a:ext uri="{FF2B5EF4-FFF2-40B4-BE49-F238E27FC236}">
                <a16:creationId xmlns:a16="http://schemas.microsoft.com/office/drawing/2014/main" id="{1DF18AF6-9C6B-445F-BD34-9776820D5548}"/>
              </a:ext>
            </a:extLst>
          </p:cNvPr>
          <p:cNvSpPr/>
          <p:nvPr/>
        </p:nvSpPr>
        <p:spPr>
          <a:xfrm>
            <a:off x="622848" y="1646556"/>
            <a:ext cx="8764524" cy="620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venir Next LT Pro" panose="020B0504020202020204" pitchFamily="34" charset="0"/>
              </a:rPr>
              <a:t>Proposed Solution Process</a:t>
            </a:r>
            <a:r>
              <a:rPr lang="en-US" sz="1800" b="1" dirty="0">
                <a:solidFill>
                  <a:schemeClr val="tx1"/>
                </a:solidFill>
                <a:latin typeface="Avenir Next LT Pro" panose="020B0504020202020204" pitchFamily="34" charset="0"/>
              </a:rPr>
              <a:t>: Five steps to monetize sustainability actions</a:t>
            </a:r>
          </a:p>
        </p:txBody>
      </p:sp>
      <p:sp>
        <p:nvSpPr>
          <p:cNvPr id="4" name="Rectangle 3">
            <a:extLst>
              <a:ext uri="{FF2B5EF4-FFF2-40B4-BE49-F238E27FC236}">
                <a16:creationId xmlns:a16="http://schemas.microsoft.com/office/drawing/2014/main" id="{000AEB23-7942-48E2-AD0D-4599D8CCCF78}"/>
              </a:ext>
            </a:extLst>
          </p:cNvPr>
          <p:cNvSpPr/>
          <p:nvPr/>
        </p:nvSpPr>
        <p:spPr>
          <a:xfrm>
            <a:off x="622848" y="1082129"/>
            <a:ext cx="11180462"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50000"/>
                    <a:lumOff val="50000"/>
                  </a:schemeClr>
                </a:solidFill>
                <a:latin typeface="Avenir Next LT Pro" panose="020B0504020202020204" pitchFamily="34" charset="0"/>
              </a:rPr>
              <a:t>Corporations struggle to evaluate the financial return of sustainable actions</a:t>
            </a:r>
          </a:p>
        </p:txBody>
      </p:sp>
      <p:graphicFrame>
        <p:nvGraphicFramePr>
          <p:cNvPr id="8" name="Diagram 7">
            <a:extLst>
              <a:ext uri="{FF2B5EF4-FFF2-40B4-BE49-F238E27FC236}">
                <a16:creationId xmlns:a16="http://schemas.microsoft.com/office/drawing/2014/main" id="{56AED7D4-764F-434C-B859-8DAAC3DB2A74}"/>
              </a:ext>
            </a:extLst>
          </p:cNvPr>
          <p:cNvGraphicFramePr/>
          <p:nvPr>
            <p:extLst>
              <p:ext uri="{D42A27DB-BD31-4B8C-83A1-F6EECF244321}">
                <p14:modId xmlns:p14="http://schemas.microsoft.com/office/powerpoint/2010/main" val="478593789"/>
              </p:ext>
            </p:extLst>
          </p:nvPr>
        </p:nvGraphicFramePr>
        <p:xfrm>
          <a:off x="916856" y="2244006"/>
          <a:ext cx="10358287" cy="3531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B4E80BCB-3D2F-4FA1-97CA-4347562406C0}"/>
              </a:ext>
            </a:extLst>
          </p:cNvPr>
          <p:cNvSpPr txBox="1"/>
          <p:nvPr/>
        </p:nvSpPr>
        <p:spPr>
          <a:xfrm>
            <a:off x="1066825" y="3692979"/>
            <a:ext cx="1732970" cy="1277273"/>
          </a:xfrm>
          <a:prstGeom prst="rect">
            <a:avLst/>
          </a:prstGeom>
          <a:noFill/>
        </p:spPr>
        <p:txBody>
          <a:bodyPr wrap="square">
            <a:spAutoFit/>
          </a:bodyPr>
          <a:lstStyle/>
          <a:p>
            <a:pPr lvl="0"/>
            <a:r>
              <a:rPr lang="en-US" sz="1100" kern="1200" dirty="0">
                <a:latin typeface="Avenir Next LT Pro" panose="020B0504020202020204" pitchFamily="34" charset="0"/>
              </a:rPr>
              <a:t>Create comprehensive list of potential actions, benefits &amp; metrics using company data or other sources like sustainability reports</a:t>
            </a:r>
          </a:p>
          <a:p>
            <a:pPr lvl="0"/>
            <a:endParaRPr lang="en-US" sz="1100" kern="1200" dirty="0">
              <a:latin typeface="Avenir Next LT Pro" panose="020B0504020202020204" pitchFamily="34" charset="0"/>
            </a:endParaRPr>
          </a:p>
        </p:txBody>
      </p:sp>
      <p:sp>
        <p:nvSpPr>
          <p:cNvPr id="24" name="Oval 23">
            <a:extLst>
              <a:ext uri="{FF2B5EF4-FFF2-40B4-BE49-F238E27FC236}">
                <a16:creationId xmlns:a16="http://schemas.microsoft.com/office/drawing/2014/main" id="{3CABD2BD-FA4D-4808-B1C3-9940C68F315D}"/>
              </a:ext>
            </a:extLst>
          </p:cNvPr>
          <p:cNvSpPr/>
          <p:nvPr/>
        </p:nvSpPr>
        <p:spPr>
          <a:xfrm>
            <a:off x="2986113" y="2635269"/>
            <a:ext cx="287200" cy="2698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54CCCD"/>
                </a:solidFill>
                <a:latin typeface="Avenir Next LT Pro" panose="020B0504020202020204" pitchFamily="34" charset="0"/>
              </a:rPr>
              <a:t>2</a:t>
            </a:r>
          </a:p>
        </p:txBody>
      </p:sp>
      <p:sp>
        <p:nvSpPr>
          <p:cNvPr id="25" name="Oval 24">
            <a:extLst>
              <a:ext uri="{FF2B5EF4-FFF2-40B4-BE49-F238E27FC236}">
                <a16:creationId xmlns:a16="http://schemas.microsoft.com/office/drawing/2014/main" id="{BC0AD01A-4981-49D6-A998-14FF9BA3EB37}"/>
              </a:ext>
            </a:extLst>
          </p:cNvPr>
          <p:cNvSpPr/>
          <p:nvPr/>
        </p:nvSpPr>
        <p:spPr>
          <a:xfrm>
            <a:off x="5075015" y="2633747"/>
            <a:ext cx="287200" cy="2698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DC58D"/>
                </a:solidFill>
                <a:latin typeface="Avenir Next LT Pro" panose="020B0504020202020204" pitchFamily="34" charset="0"/>
              </a:rPr>
              <a:t>3</a:t>
            </a:r>
          </a:p>
        </p:txBody>
      </p:sp>
      <p:sp>
        <p:nvSpPr>
          <p:cNvPr id="26" name="Oval 25">
            <a:extLst>
              <a:ext uri="{FF2B5EF4-FFF2-40B4-BE49-F238E27FC236}">
                <a16:creationId xmlns:a16="http://schemas.microsoft.com/office/drawing/2014/main" id="{7BECB50B-DE98-4EF4-BBE5-AA154EC402DE}"/>
              </a:ext>
            </a:extLst>
          </p:cNvPr>
          <p:cNvSpPr/>
          <p:nvPr/>
        </p:nvSpPr>
        <p:spPr>
          <a:xfrm>
            <a:off x="7144948" y="2657742"/>
            <a:ext cx="287200" cy="2698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8BB4F"/>
                </a:solidFill>
                <a:latin typeface="Avenir Next LT Pro" panose="020B0504020202020204" pitchFamily="34" charset="0"/>
              </a:rPr>
              <a:t>4</a:t>
            </a:r>
          </a:p>
        </p:txBody>
      </p:sp>
      <p:sp>
        <p:nvSpPr>
          <p:cNvPr id="27" name="Oval 26">
            <a:extLst>
              <a:ext uri="{FF2B5EF4-FFF2-40B4-BE49-F238E27FC236}">
                <a16:creationId xmlns:a16="http://schemas.microsoft.com/office/drawing/2014/main" id="{A5783D68-405B-44CC-A519-7D7806310DEF}"/>
              </a:ext>
            </a:extLst>
          </p:cNvPr>
          <p:cNvSpPr/>
          <p:nvPr/>
        </p:nvSpPr>
        <p:spPr>
          <a:xfrm>
            <a:off x="9218619" y="2676928"/>
            <a:ext cx="287200" cy="2698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70AD47"/>
                </a:solidFill>
                <a:latin typeface="Avenir Next LT Pro" panose="020B0504020202020204" pitchFamily="34" charset="0"/>
              </a:rPr>
              <a:t>5</a:t>
            </a:r>
          </a:p>
        </p:txBody>
      </p:sp>
      <p:pic>
        <p:nvPicPr>
          <p:cNvPr id="28" name="Graphic 27" descr="Calculator outline">
            <a:extLst>
              <a:ext uri="{FF2B5EF4-FFF2-40B4-BE49-F238E27FC236}">
                <a16:creationId xmlns:a16="http://schemas.microsoft.com/office/drawing/2014/main" id="{7005D5B3-1432-4AC1-B407-57D1CE051D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83680" y="3199972"/>
            <a:ext cx="422936" cy="422936"/>
          </a:xfrm>
          <a:prstGeom prst="rect">
            <a:avLst/>
          </a:prstGeom>
        </p:spPr>
      </p:pic>
      <p:pic>
        <p:nvPicPr>
          <p:cNvPr id="29" name="Graphic 28" descr="Workflow outline">
            <a:extLst>
              <a:ext uri="{FF2B5EF4-FFF2-40B4-BE49-F238E27FC236}">
                <a16:creationId xmlns:a16="http://schemas.microsoft.com/office/drawing/2014/main" id="{E0476A1A-D9AF-4E96-96D0-70F8ED83F87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04924" y="3170220"/>
            <a:ext cx="422936" cy="422936"/>
          </a:xfrm>
          <a:prstGeom prst="rect">
            <a:avLst/>
          </a:prstGeom>
        </p:spPr>
      </p:pic>
      <p:pic>
        <p:nvPicPr>
          <p:cNvPr id="30" name="Graphic 29" descr="Research outline">
            <a:extLst>
              <a:ext uri="{FF2B5EF4-FFF2-40B4-BE49-F238E27FC236}">
                <a16:creationId xmlns:a16="http://schemas.microsoft.com/office/drawing/2014/main" id="{7861A272-B75D-499C-9256-FB895D6C8F3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84531" y="3215557"/>
            <a:ext cx="422936" cy="422936"/>
          </a:xfrm>
          <a:prstGeom prst="rect">
            <a:avLst/>
          </a:prstGeom>
        </p:spPr>
      </p:pic>
      <p:pic>
        <p:nvPicPr>
          <p:cNvPr id="31" name="Graphic 30" descr="Person with idea outline">
            <a:extLst>
              <a:ext uri="{FF2B5EF4-FFF2-40B4-BE49-F238E27FC236}">
                <a16:creationId xmlns:a16="http://schemas.microsoft.com/office/drawing/2014/main" id="{92687B2D-128C-4095-879E-FC1AD1F37DC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95835" y="3224094"/>
            <a:ext cx="422937" cy="422937"/>
          </a:xfrm>
          <a:prstGeom prst="rect">
            <a:avLst/>
          </a:prstGeom>
        </p:spPr>
      </p:pic>
      <p:pic>
        <p:nvPicPr>
          <p:cNvPr id="32" name="Graphic 31" descr="Clipboard Checked outline">
            <a:extLst>
              <a:ext uri="{FF2B5EF4-FFF2-40B4-BE49-F238E27FC236}">
                <a16:creationId xmlns:a16="http://schemas.microsoft.com/office/drawing/2014/main" id="{2D387EFB-0392-4181-BB5B-EC350FEC42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16229" y="3224094"/>
            <a:ext cx="422936" cy="422936"/>
          </a:xfrm>
          <a:prstGeom prst="rect">
            <a:avLst/>
          </a:prstGeom>
        </p:spPr>
      </p:pic>
      <p:sp>
        <p:nvSpPr>
          <p:cNvPr id="36" name="TextBox 35">
            <a:extLst>
              <a:ext uri="{FF2B5EF4-FFF2-40B4-BE49-F238E27FC236}">
                <a16:creationId xmlns:a16="http://schemas.microsoft.com/office/drawing/2014/main" id="{B6D38B64-4AC3-4F8F-9539-6DE47608C782}"/>
              </a:ext>
            </a:extLst>
          </p:cNvPr>
          <p:cNvSpPr txBox="1"/>
          <p:nvPr/>
        </p:nvSpPr>
        <p:spPr>
          <a:xfrm>
            <a:off x="5278834" y="3692833"/>
            <a:ext cx="1706929" cy="1107996"/>
          </a:xfrm>
          <a:prstGeom prst="rect">
            <a:avLst/>
          </a:prstGeom>
          <a:noFill/>
        </p:spPr>
        <p:txBody>
          <a:bodyPr wrap="square">
            <a:spAutoFit/>
          </a:bodyPr>
          <a:lstStyle/>
          <a:p>
            <a:pPr lvl="0"/>
            <a:r>
              <a:rPr lang="en-US" sz="1100" dirty="0">
                <a:solidFill>
                  <a:schemeClr val="tx1"/>
                </a:solidFill>
                <a:latin typeface="Avenir Next LT Pro" panose="020B0504020202020204" pitchFamily="34" charset="0"/>
              </a:rPr>
              <a:t>Gather data, inputs, and assumptions for each benefit</a:t>
            </a:r>
            <a:endParaRPr lang="en-US" sz="1100" dirty="0">
              <a:latin typeface="Avenir Next LT Pro" panose="020B0504020202020204" pitchFamily="34" charset="0"/>
            </a:endParaRPr>
          </a:p>
          <a:p>
            <a:pPr lvl="0"/>
            <a:endParaRPr lang="en-US" sz="1100" dirty="0">
              <a:latin typeface="Avenir Next LT Pro" panose="020B0504020202020204" pitchFamily="34" charset="0"/>
            </a:endParaRPr>
          </a:p>
          <a:p>
            <a:pPr lvl="0"/>
            <a:r>
              <a:rPr lang="en-US" sz="1100" dirty="0">
                <a:latin typeface="Avenir Next LT Pro" panose="020B0504020202020204" pitchFamily="34" charset="0"/>
              </a:rPr>
              <a:t> Net Benefit considers cost as well as benefits</a:t>
            </a:r>
          </a:p>
        </p:txBody>
      </p:sp>
      <p:sp>
        <p:nvSpPr>
          <p:cNvPr id="38" name="TextBox 37">
            <a:extLst>
              <a:ext uri="{FF2B5EF4-FFF2-40B4-BE49-F238E27FC236}">
                <a16:creationId xmlns:a16="http://schemas.microsoft.com/office/drawing/2014/main" id="{CE459D02-4495-4FE0-85BF-274B63B74B11}"/>
              </a:ext>
            </a:extLst>
          </p:cNvPr>
          <p:cNvSpPr txBox="1"/>
          <p:nvPr/>
        </p:nvSpPr>
        <p:spPr>
          <a:xfrm>
            <a:off x="7370643" y="3666806"/>
            <a:ext cx="1763648" cy="1446550"/>
          </a:xfrm>
          <a:prstGeom prst="rect">
            <a:avLst/>
          </a:prstGeom>
          <a:noFill/>
        </p:spPr>
        <p:txBody>
          <a:bodyPr wrap="square">
            <a:spAutoFit/>
          </a:bodyPr>
          <a:lstStyle/>
          <a:p>
            <a:pPr lvl="0"/>
            <a:r>
              <a:rPr lang="en-US" sz="1100" dirty="0">
                <a:solidFill>
                  <a:schemeClr val="tx1"/>
                </a:solidFill>
                <a:latin typeface="Avenir Next LT Pro" panose="020B0504020202020204" pitchFamily="34" charset="0"/>
              </a:rPr>
              <a:t>Build scenarios of possible actions </a:t>
            </a:r>
            <a:endParaRPr lang="en-US" sz="1100" dirty="0">
              <a:latin typeface="Avenir Next LT Pro" panose="020B0504020202020204" pitchFamily="34" charset="0"/>
            </a:endParaRPr>
          </a:p>
          <a:p>
            <a:pPr lvl="0">
              <a:buFont typeface="Arial" panose="020B0604020202020204" pitchFamily="34" charset="0"/>
              <a:buChar char="•"/>
            </a:pPr>
            <a:endParaRPr lang="en-US" sz="1100" dirty="0">
              <a:latin typeface="Avenir Next LT Pro" panose="020B0504020202020204" pitchFamily="34" charset="0"/>
            </a:endParaRPr>
          </a:p>
          <a:p>
            <a:pPr lvl="0"/>
            <a:r>
              <a:rPr lang="en-US" sz="1100" dirty="0">
                <a:solidFill>
                  <a:schemeClr val="tx1"/>
                </a:solidFill>
                <a:latin typeface="Avenir Next LT Pro" panose="020B0504020202020204" pitchFamily="34" charset="0"/>
              </a:rPr>
              <a:t>Improve &amp; document assumptions</a:t>
            </a:r>
          </a:p>
          <a:p>
            <a:pPr lvl="0"/>
            <a:endParaRPr lang="en-US" sz="1100" dirty="0">
              <a:solidFill>
                <a:schemeClr val="tx1"/>
              </a:solidFill>
              <a:latin typeface="Avenir Next LT Pro" panose="020B0504020202020204" pitchFamily="34" charset="0"/>
            </a:endParaRPr>
          </a:p>
          <a:p>
            <a:pPr lvl="0"/>
            <a:r>
              <a:rPr lang="en-US" sz="1100" dirty="0">
                <a:solidFill>
                  <a:schemeClr val="tx1"/>
                </a:solidFill>
                <a:latin typeface="Avenir Next LT Pro" panose="020B0504020202020204" pitchFamily="34" charset="0"/>
              </a:rPr>
              <a:t>Perform sensitivity analysis</a:t>
            </a:r>
          </a:p>
        </p:txBody>
      </p:sp>
      <p:sp>
        <p:nvSpPr>
          <p:cNvPr id="40" name="TextBox 39">
            <a:extLst>
              <a:ext uri="{FF2B5EF4-FFF2-40B4-BE49-F238E27FC236}">
                <a16:creationId xmlns:a16="http://schemas.microsoft.com/office/drawing/2014/main" id="{D2D08432-545F-4658-A17A-3DE0FA12B5CF}"/>
              </a:ext>
            </a:extLst>
          </p:cNvPr>
          <p:cNvSpPr txBox="1"/>
          <p:nvPr/>
        </p:nvSpPr>
        <p:spPr>
          <a:xfrm>
            <a:off x="9428299" y="3664675"/>
            <a:ext cx="1671437" cy="1277273"/>
          </a:xfrm>
          <a:prstGeom prst="rect">
            <a:avLst/>
          </a:prstGeom>
          <a:noFill/>
        </p:spPr>
        <p:txBody>
          <a:bodyPr wrap="square">
            <a:spAutoFit/>
          </a:bodyPr>
          <a:lstStyle/>
          <a:p>
            <a:pPr lvl="0"/>
            <a:r>
              <a:rPr lang="en-US" sz="1100" dirty="0">
                <a:solidFill>
                  <a:schemeClr val="tx1"/>
                </a:solidFill>
                <a:latin typeface="Avenir Next LT Pro" panose="020B0504020202020204" pitchFamily="34" charset="0"/>
              </a:rPr>
              <a:t>Find optimal methods of measuring value of benefits (Ex: NPV)</a:t>
            </a:r>
          </a:p>
          <a:p>
            <a:pPr lvl="0"/>
            <a:endParaRPr lang="en-US" sz="1100" dirty="0">
              <a:latin typeface="Avenir Next LT Pro" panose="020B0504020202020204" pitchFamily="34" charset="0"/>
            </a:endParaRPr>
          </a:p>
          <a:p>
            <a:pPr lvl="0"/>
            <a:r>
              <a:rPr lang="en-US" sz="1100" dirty="0">
                <a:solidFill>
                  <a:schemeClr val="tx1"/>
                </a:solidFill>
                <a:latin typeface="Avenir Next LT Pro" panose="020B0504020202020204" pitchFamily="34" charset="0"/>
              </a:rPr>
              <a:t>Weight uncertain factors with probability of occurrence </a:t>
            </a:r>
            <a:endParaRPr lang="en-US" sz="1100" dirty="0">
              <a:latin typeface="Avenir Next LT Pro" panose="020B0504020202020204" pitchFamily="34" charset="0"/>
            </a:endParaRPr>
          </a:p>
        </p:txBody>
      </p:sp>
      <p:sp>
        <p:nvSpPr>
          <p:cNvPr id="42" name="TextBox 41">
            <a:extLst>
              <a:ext uri="{FF2B5EF4-FFF2-40B4-BE49-F238E27FC236}">
                <a16:creationId xmlns:a16="http://schemas.microsoft.com/office/drawing/2014/main" id="{3C4C23AB-D3DC-4EF4-BC5A-D89FE6081259}"/>
              </a:ext>
            </a:extLst>
          </p:cNvPr>
          <p:cNvSpPr txBox="1"/>
          <p:nvPr/>
        </p:nvSpPr>
        <p:spPr>
          <a:xfrm>
            <a:off x="3184328" y="3700052"/>
            <a:ext cx="1587985" cy="600164"/>
          </a:xfrm>
          <a:prstGeom prst="rect">
            <a:avLst/>
          </a:prstGeom>
          <a:noFill/>
        </p:spPr>
        <p:txBody>
          <a:bodyPr wrap="square">
            <a:spAutoFit/>
          </a:bodyPr>
          <a:lstStyle/>
          <a:p>
            <a:pPr lvl="0"/>
            <a:r>
              <a:rPr lang="en-US" sz="1100" dirty="0">
                <a:solidFill>
                  <a:schemeClr val="tx1"/>
                </a:solidFill>
                <a:latin typeface="Avenir Next LT Pro" panose="020B0504020202020204" pitchFamily="34" charset="0"/>
              </a:rPr>
              <a:t>Identify potential impacts on mediating factors </a:t>
            </a:r>
            <a:endParaRPr lang="en-US" sz="1100" dirty="0">
              <a:latin typeface="Avenir Next LT Pro" panose="020B0504020202020204" pitchFamily="34" charset="0"/>
            </a:endParaRPr>
          </a:p>
        </p:txBody>
      </p:sp>
      <p:sp>
        <p:nvSpPr>
          <p:cNvPr id="55" name="Oval 54">
            <a:extLst>
              <a:ext uri="{FF2B5EF4-FFF2-40B4-BE49-F238E27FC236}">
                <a16:creationId xmlns:a16="http://schemas.microsoft.com/office/drawing/2014/main" id="{57617FED-FF46-41C9-9AFC-B56670904F4C}"/>
              </a:ext>
            </a:extLst>
          </p:cNvPr>
          <p:cNvSpPr/>
          <p:nvPr/>
        </p:nvSpPr>
        <p:spPr>
          <a:xfrm>
            <a:off x="897211" y="2635268"/>
            <a:ext cx="287200" cy="2698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5B9BD5"/>
                </a:solidFill>
                <a:latin typeface="Avenir Next LT Pro" panose="020B0504020202020204" pitchFamily="34" charset="0"/>
              </a:rPr>
              <a:t>1</a:t>
            </a:r>
          </a:p>
        </p:txBody>
      </p:sp>
      <p:pic>
        <p:nvPicPr>
          <p:cNvPr id="33" name="Picture 32">
            <a:extLst>
              <a:ext uri="{FF2B5EF4-FFF2-40B4-BE49-F238E27FC236}">
                <a16:creationId xmlns:a16="http://schemas.microsoft.com/office/drawing/2014/main" id="{60D4BF6A-E0CC-4442-8658-CE7E779A7F65}"/>
              </a:ext>
            </a:extLst>
          </p:cNvPr>
          <p:cNvPicPr>
            <a:picLocks noChangeAspect="1"/>
          </p:cNvPicPr>
          <p:nvPr/>
        </p:nvPicPr>
        <p:blipFill rotWithShape="1">
          <a:blip r:embed="rId18">
            <a:alphaModFix amt="35000"/>
          </a:blip>
          <a:srcRect l="25601" t="15646" r="27732" b="11973"/>
          <a:stretch/>
        </p:blipFill>
        <p:spPr>
          <a:xfrm>
            <a:off x="11631156" y="6178746"/>
            <a:ext cx="327348" cy="506519"/>
          </a:xfrm>
          <a:prstGeom prst="rect">
            <a:avLst/>
          </a:prstGeom>
        </p:spPr>
      </p:pic>
    </p:spTree>
    <p:extLst>
      <p:ext uri="{BB962C8B-B14F-4D97-AF65-F5344CB8AC3E}">
        <p14:creationId xmlns:p14="http://schemas.microsoft.com/office/powerpoint/2010/main" val="59238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C05703-49F3-43C1-8AEF-72966DA139C4}"/>
              </a:ext>
            </a:extLst>
          </p:cNvPr>
          <p:cNvSpPr/>
          <p:nvPr/>
        </p:nvSpPr>
        <p:spPr>
          <a:xfrm>
            <a:off x="622848" y="574474"/>
            <a:ext cx="10863136" cy="62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5C9933"/>
                </a:solidFill>
                <a:latin typeface="Avenir Next LT Pro" panose="020B0504020202020204" pitchFamily="34" charset="0"/>
              </a:rPr>
              <a:t>Applied Examples: Two Cases</a:t>
            </a:r>
          </a:p>
        </p:txBody>
      </p:sp>
      <p:sp>
        <p:nvSpPr>
          <p:cNvPr id="3" name="Rectangle 2">
            <a:extLst>
              <a:ext uri="{FF2B5EF4-FFF2-40B4-BE49-F238E27FC236}">
                <a16:creationId xmlns:a16="http://schemas.microsoft.com/office/drawing/2014/main" id="{0683B232-5FCD-4CF4-AA21-65B515F24FCB}"/>
              </a:ext>
            </a:extLst>
          </p:cNvPr>
          <p:cNvSpPr/>
          <p:nvPr/>
        </p:nvSpPr>
        <p:spPr>
          <a:xfrm>
            <a:off x="622848" y="1214910"/>
            <a:ext cx="10863136"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50000"/>
                    <a:lumOff val="50000"/>
                  </a:schemeClr>
                </a:solidFill>
                <a:latin typeface="Avenir Next LT Pro" panose="020B0504020202020204" pitchFamily="34" charset="0"/>
              </a:rPr>
              <a:t>Financial benefits of sustainable practices in business</a:t>
            </a:r>
          </a:p>
        </p:txBody>
      </p:sp>
      <p:grpSp>
        <p:nvGrpSpPr>
          <p:cNvPr id="39" name="Group 38">
            <a:extLst>
              <a:ext uri="{FF2B5EF4-FFF2-40B4-BE49-F238E27FC236}">
                <a16:creationId xmlns:a16="http://schemas.microsoft.com/office/drawing/2014/main" id="{A75FBEAC-3CC7-4DA3-933F-E97C938F35CF}"/>
              </a:ext>
            </a:extLst>
          </p:cNvPr>
          <p:cNvGrpSpPr/>
          <p:nvPr/>
        </p:nvGrpSpPr>
        <p:grpSpPr>
          <a:xfrm>
            <a:off x="4692539" y="2396922"/>
            <a:ext cx="2863479" cy="2112696"/>
            <a:chOff x="4383960" y="2079021"/>
            <a:chExt cx="3063570" cy="2306119"/>
          </a:xfrm>
        </p:grpSpPr>
        <p:grpSp>
          <p:nvGrpSpPr>
            <p:cNvPr id="40" name="Group 39">
              <a:extLst>
                <a:ext uri="{FF2B5EF4-FFF2-40B4-BE49-F238E27FC236}">
                  <a16:creationId xmlns:a16="http://schemas.microsoft.com/office/drawing/2014/main" id="{82FE7A40-4CDC-46F5-ADCA-8512FCA327CB}"/>
                </a:ext>
              </a:extLst>
            </p:cNvPr>
            <p:cNvGrpSpPr/>
            <p:nvPr/>
          </p:nvGrpSpPr>
          <p:grpSpPr>
            <a:xfrm>
              <a:off x="4521069" y="2710617"/>
              <a:ext cx="1574931" cy="1674523"/>
              <a:chOff x="3872395" y="993284"/>
              <a:chExt cx="1574931" cy="1674523"/>
            </a:xfrm>
            <a:noFill/>
          </p:grpSpPr>
          <p:sp>
            <p:nvSpPr>
              <p:cNvPr id="48" name="Oval 47">
                <a:extLst>
                  <a:ext uri="{FF2B5EF4-FFF2-40B4-BE49-F238E27FC236}">
                    <a16:creationId xmlns:a16="http://schemas.microsoft.com/office/drawing/2014/main" id="{A7D16206-5E4B-4BC1-8631-E32628F687FB}"/>
                  </a:ext>
                </a:extLst>
              </p:cNvPr>
              <p:cNvSpPr/>
              <p:nvPr/>
            </p:nvSpPr>
            <p:spPr>
              <a:xfrm>
                <a:off x="3872395" y="1092876"/>
                <a:ext cx="1574931" cy="1574931"/>
              </a:xfrm>
              <a:prstGeom prst="ellipse">
                <a:avLst/>
              </a:prstGeom>
              <a:grpFill/>
              <a:ln w="3175">
                <a:solidFill>
                  <a:srgbClr val="70AD47"/>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9" name="Oval 4">
                <a:extLst>
                  <a:ext uri="{FF2B5EF4-FFF2-40B4-BE49-F238E27FC236}">
                    <a16:creationId xmlns:a16="http://schemas.microsoft.com/office/drawing/2014/main" id="{1188304B-0429-459E-8EE0-C318B237630B}"/>
                  </a:ext>
                </a:extLst>
              </p:cNvPr>
              <p:cNvSpPr txBox="1"/>
              <p:nvPr/>
            </p:nvSpPr>
            <p:spPr>
              <a:xfrm>
                <a:off x="4149832" y="993284"/>
                <a:ext cx="908068" cy="1203494"/>
              </a:xfrm>
              <a:prstGeom prst="rect">
                <a:avLst/>
              </a:prstGeom>
              <a:grpFill/>
              <a:ln w="3175">
                <a:noFill/>
              </a:ln>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100" b="1" kern="1200" dirty="0">
                    <a:solidFill>
                      <a:srgbClr val="70AD47"/>
                    </a:solidFill>
                    <a:latin typeface="Avenir Next LT Pro" panose="020B0504020202020204" pitchFamily="34" charset="0"/>
                  </a:rPr>
                  <a:t>Beef Supply Chain</a:t>
                </a:r>
                <a:endParaRPr lang="en-US" sz="1100" kern="1200" dirty="0">
                  <a:solidFill>
                    <a:srgbClr val="70AD47"/>
                  </a:solidFill>
                  <a:latin typeface="Avenir Next LT Pro" panose="020B0504020202020204" pitchFamily="34" charset="0"/>
                </a:endParaRPr>
              </a:p>
            </p:txBody>
          </p:sp>
        </p:grpSp>
        <p:grpSp>
          <p:nvGrpSpPr>
            <p:cNvPr id="41" name="Group 40">
              <a:extLst>
                <a:ext uri="{FF2B5EF4-FFF2-40B4-BE49-F238E27FC236}">
                  <a16:creationId xmlns:a16="http://schemas.microsoft.com/office/drawing/2014/main" id="{DAD549B3-0A5E-41DC-8894-5BC3AE72A02B}"/>
                </a:ext>
              </a:extLst>
            </p:cNvPr>
            <p:cNvGrpSpPr/>
            <p:nvPr/>
          </p:nvGrpSpPr>
          <p:grpSpPr>
            <a:xfrm>
              <a:off x="5735055" y="2710617"/>
              <a:ext cx="1574931" cy="1674522"/>
              <a:chOff x="5007481" y="993285"/>
              <a:chExt cx="1574931" cy="1674522"/>
            </a:xfrm>
            <a:noFill/>
          </p:grpSpPr>
          <p:sp>
            <p:nvSpPr>
              <p:cNvPr id="46" name="Oval 45">
                <a:extLst>
                  <a:ext uri="{FF2B5EF4-FFF2-40B4-BE49-F238E27FC236}">
                    <a16:creationId xmlns:a16="http://schemas.microsoft.com/office/drawing/2014/main" id="{F473C4B7-828B-42EB-9267-C1E9BBF157AB}"/>
                  </a:ext>
                </a:extLst>
              </p:cNvPr>
              <p:cNvSpPr/>
              <p:nvPr/>
            </p:nvSpPr>
            <p:spPr>
              <a:xfrm>
                <a:off x="5007481" y="1092876"/>
                <a:ext cx="1574931" cy="1574931"/>
              </a:xfrm>
              <a:prstGeom prst="ellipse">
                <a:avLst/>
              </a:prstGeom>
              <a:grpFill/>
              <a:ln w="3175">
                <a:solidFill>
                  <a:srgbClr val="5B9BD5"/>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7" name="Oval 6">
                <a:extLst>
                  <a:ext uri="{FF2B5EF4-FFF2-40B4-BE49-F238E27FC236}">
                    <a16:creationId xmlns:a16="http://schemas.microsoft.com/office/drawing/2014/main" id="{0C5F155E-39AB-4D62-9751-B49D48398540}"/>
                  </a:ext>
                </a:extLst>
              </p:cNvPr>
              <p:cNvSpPr txBox="1"/>
              <p:nvPr/>
            </p:nvSpPr>
            <p:spPr>
              <a:xfrm>
                <a:off x="5443703" y="993285"/>
                <a:ext cx="908068" cy="1203494"/>
              </a:xfrm>
              <a:prstGeom prst="rect">
                <a:avLst/>
              </a:prstGeom>
              <a:grpFill/>
              <a:ln w="3175">
                <a:noFill/>
              </a:ln>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100" b="1" kern="1200" dirty="0">
                    <a:solidFill>
                      <a:srgbClr val="5B9BD5"/>
                    </a:solidFill>
                    <a:latin typeface="Avenir Next LT Pro" panose="020B0504020202020204" pitchFamily="34" charset="0"/>
                  </a:rPr>
                  <a:t>Automotive Industry </a:t>
                </a:r>
              </a:p>
            </p:txBody>
          </p:sp>
        </p:grpSp>
        <p:sp>
          <p:nvSpPr>
            <p:cNvPr id="42" name="Rectangle 41">
              <a:extLst>
                <a:ext uri="{FF2B5EF4-FFF2-40B4-BE49-F238E27FC236}">
                  <a16:creationId xmlns:a16="http://schemas.microsoft.com/office/drawing/2014/main" id="{09984A03-56AC-4873-B2A4-1E5B93F886D5}"/>
                </a:ext>
              </a:extLst>
            </p:cNvPr>
            <p:cNvSpPr/>
            <p:nvPr/>
          </p:nvSpPr>
          <p:spPr>
            <a:xfrm>
              <a:off x="5814607" y="3433455"/>
              <a:ext cx="195309" cy="237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70AD47"/>
                  </a:solidFill>
                  <a:latin typeface="Avenir Next LT Pro" panose="020B0504020202020204" pitchFamily="34" charset="0"/>
                </a:rPr>
                <a:t>+</a:t>
              </a:r>
            </a:p>
          </p:txBody>
        </p:sp>
        <p:sp>
          <p:nvSpPr>
            <p:cNvPr id="43" name="Rectangle: Rounded Corners 42">
              <a:extLst>
                <a:ext uri="{FF2B5EF4-FFF2-40B4-BE49-F238E27FC236}">
                  <a16:creationId xmlns:a16="http://schemas.microsoft.com/office/drawing/2014/main" id="{A4AC2290-1363-47DF-8D5B-5D098ED93975}"/>
                </a:ext>
              </a:extLst>
            </p:cNvPr>
            <p:cNvSpPr/>
            <p:nvPr/>
          </p:nvSpPr>
          <p:spPr>
            <a:xfrm>
              <a:off x="4383960" y="2079021"/>
              <a:ext cx="3063570" cy="4921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AD47"/>
                  </a:solidFill>
                  <a:latin typeface="Avenir Next LT Pro" panose="020B0504020202020204" pitchFamily="34" charset="0"/>
                </a:rPr>
                <a:t>Both industries yielded a </a:t>
              </a:r>
              <a:r>
                <a:rPr lang="en-US" sz="1400" b="1" dirty="0">
                  <a:solidFill>
                    <a:srgbClr val="70AD47"/>
                  </a:solidFill>
                  <a:latin typeface="Avenir Next LT Pro" panose="020B0504020202020204" pitchFamily="34" charset="0"/>
                </a:rPr>
                <a:t>positive NPV </a:t>
              </a:r>
              <a:r>
                <a:rPr lang="en-US" sz="1400" dirty="0">
                  <a:solidFill>
                    <a:srgbClr val="70AD47"/>
                  </a:solidFill>
                  <a:latin typeface="Avenir Next LT Pro" panose="020B0504020202020204" pitchFamily="34" charset="0"/>
                </a:rPr>
                <a:t>for their sustainability actions</a:t>
              </a:r>
            </a:p>
          </p:txBody>
        </p:sp>
        <p:pic>
          <p:nvPicPr>
            <p:cNvPr id="44" name="Picture 8" descr="Cow on a pasture icon Royalty Free Vector Image">
              <a:extLst>
                <a:ext uri="{FF2B5EF4-FFF2-40B4-BE49-F238E27FC236}">
                  <a16:creationId xmlns:a16="http://schemas.microsoft.com/office/drawing/2014/main" id="{03EF9D0E-5A7D-426C-950B-EC2B029D1F2B}"/>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3179" t="15148" r="9367" b="23150"/>
            <a:stretch/>
          </p:blipFill>
          <p:spPr bwMode="auto">
            <a:xfrm>
              <a:off x="4890749" y="3510088"/>
              <a:ext cx="743336" cy="63953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Supply Chain Icons - Download Free Vector Icons | Noun Project">
              <a:extLst>
                <a:ext uri="{FF2B5EF4-FFF2-40B4-BE49-F238E27FC236}">
                  <a16:creationId xmlns:a16="http://schemas.microsoft.com/office/drawing/2014/main" id="{0B5605F7-523F-4C93-8E5A-7201DEB0663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1338" y="3560845"/>
              <a:ext cx="472582" cy="472582"/>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Rectangle: Rounded Corners 49">
            <a:extLst>
              <a:ext uri="{FF2B5EF4-FFF2-40B4-BE49-F238E27FC236}">
                <a16:creationId xmlns:a16="http://schemas.microsoft.com/office/drawing/2014/main" id="{681663F9-A8A7-4DCC-A4C0-3C98BECB6DEF}"/>
              </a:ext>
            </a:extLst>
          </p:cNvPr>
          <p:cNvSpPr/>
          <p:nvPr/>
        </p:nvSpPr>
        <p:spPr>
          <a:xfrm>
            <a:off x="2660515" y="2139902"/>
            <a:ext cx="1802953" cy="3229116"/>
          </a:xfrm>
          <a:prstGeom prst="roundRect">
            <a:avLst/>
          </a:prstGeom>
          <a:noFill/>
          <a:ln w="3175">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a:solidFill>
                  <a:srgbClr val="70AD47"/>
                </a:solidFill>
                <a:latin typeface="Avenir Next LT Pro" panose="020B0504020202020204" pitchFamily="34" charset="0"/>
              </a:rPr>
              <a:t>Sustainable Actions</a:t>
            </a: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Cattle intensification</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Pasture rotation</a:t>
            </a: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Management of water sources</a:t>
            </a: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Conserve biodiversity &amp; forestlands</a:t>
            </a: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Reduced use of agrichemicals</a:t>
            </a: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p:txBody>
      </p:sp>
      <p:sp>
        <p:nvSpPr>
          <p:cNvPr id="51" name="Rectangle: Rounded Corners 50">
            <a:extLst>
              <a:ext uri="{FF2B5EF4-FFF2-40B4-BE49-F238E27FC236}">
                <a16:creationId xmlns:a16="http://schemas.microsoft.com/office/drawing/2014/main" id="{6D23E7D6-962B-4309-99CF-29F65ABD7D22}"/>
              </a:ext>
            </a:extLst>
          </p:cNvPr>
          <p:cNvSpPr/>
          <p:nvPr/>
        </p:nvSpPr>
        <p:spPr>
          <a:xfrm>
            <a:off x="708957" y="2127111"/>
            <a:ext cx="1802953" cy="3229116"/>
          </a:xfrm>
          <a:prstGeom prst="roundRect">
            <a:avLst/>
          </a:prstGeom>
          <a:noFill/>
          <a:ln w="3175">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rgbClr val="70AD47"/>
              </a:solidFill>
              <a:latin typeface="Avenir Next LT Pro" panose="020B0504020202020204" pitchFamily="34" charset="0"/>
            </a:endParaRPr>
          </a:p>
          <a:p>
            <a:pPr algn="ctr"/>
            <a:r>
              <a:rPr lang="en-US" sz="1050" b="1" dirty="0">
                <a:solidFill>
                  <a:srgbClr val="70AD47"/>
                </a:solidFill>
                <a:latin typeface="Avenir Next LT Pro" panose="020B0504020202020204" pitchFamily="34" charset="0"/>
              </a:rPr>
              <a:t>Financial Benefits</a:t>
            </a:r>
          </a:p>
          <a:p>
            <a:pPr algn="ctr"/>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Can charge full prices</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Greater employee attraction &amp; retention</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More Innovation</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Lower reputational risk &amp; fine avoidance</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Improved upstream &amp; downstream relations</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Product Differentiation</a:t>
            </a: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p:txBody>
      </p:sp>
      <p:sp>
        <p:nvSpPr>
          <p:cNvPr id="52" name="Rectangle: Rounded Corners 51">
            <a:extLst>
              <a:ext uri="{FF2B5EF4-FFF2-40B4-BE49-F238E27FC236}">
                <a16:creationId xmlns:a16="http://schemas.microsoft.com/office/drawing/2014/main" id="{4ADC9015-DC94-4D8A-BCDB-000913499073}"/>
              </a:ext>
            </a:extLst>
          </p:cNvPr>
          <p:cNvSpPr/>
          <p:nvPr/>
        </p:nvSpPr>
        <p:spPr>
          <a:xfrm>
            <a:off x="7795537" y="2139902"/>
            <a:ext cx="1802953" cy="3229116"/>
          </a:xfrm>
          <a:prstGeom prst="roundRect">
            <a:avLst/>
          </a:prstGeom>
          <a:noFill/>
          <a:ln w="3175">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b="1" dirty="0">
              <a:solidFill>
                <a:srgbClr val="5B9BD5"/>
              </a:solidFill>
              <a:latin typeface="Avenir Next LT Pro" panose="020B0504020202020204" pitchFamily="34" charset="0"/>
            </a:endParaRPr>
          </a:p>
          <a:p>
            <a:pPr algn="ctr"/>
            <a:r>
              <a:rPr lang="en-US" sz="1050" b="1" dirty="0">
                <a:solidFill>
                  <a:srgbClr val="5B9BD5"/>
                </a:solidFill>
                <a:latin typeface="Avenir Next LT Pro" panose="020B0504020202020204" pitchFamily="34" charset="0"/>
              </a:rPr>
              <a:t>Sustainable Actions</a:t>
            </a:r>
          </a:p>
          <a:p>
            <a:endParaRPr lang="en-US" sz="1050" b="1" dirty="0">
              <a:solidFill>
                <a:srgbClr val="5B9BD5"/>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Materials efficiency and recycling product safety</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Labor relations</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Fuel economy and use-phase emissions</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 Materials sourcing</a:t>
            </a: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p:txBody>
      </p:sp>
      <p:sp>
        <p:nvSpPr>
          <p:cNvPr id="53" name="Rectangle: Rounded Corners 52">
            <a:extLst>
              <a:ext uri="{FF2B5EF4-FFF2-40B4-BE49-F238E27FC236}">
                <a16:creationId xmlns:a16="http://schemas.microsoft.com/office/drawing/2014/main" id="{5DE9E3F9-F6D9-427B-95A2-7A62B3B113F0}"/>
              </a:ext>
            </a:extLst>
          </p:cNvPr>
          <p:cNvSpPr/>
          <p:nvPr/>
        </p:nvSpPr>
        <p:spPr>
          <a:xfrm>
            <a:off x="9750180" y="2139902"/>
            <a:ext cx="1861605" cy="3229116"/>
          </a:xfrm>
          <a:prstGeom prst="roundRect">
            <a:avLst/>
          </a:prstGeom>
          <a:noFill/>
          <a:ln w="3175">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rgbClr val="5B9BD5"/>
              </a:solidFill>
              <a:latin typeface="Avenir Next LT Pro" panose="020B0504020202020204" pitchFamily="34" charset="0"/>
            </a:endParaRPr>
          </a:p>
          <a:p>
            <a:pPr algn="ctr"/>
            <a:r>
              <a:rPr lang="en-US" sz="1050" b="1" dirty="0">
                <a:solidFill>
                  <a:srgbClr val="5B9BD5"/>
                </a:solidFill>
                <a:latin typeface="Avenir Next LT Pro" panose="020B0504020202020204" pitchFamily="34" charset="0"/>
              </a:rPr>
              <a:t>Financial Benefits</a:t>
            </a:r>
          </a:p>
          <a:p>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Reduced operational cost from energy saving and recycling</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Lower treatment costs</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Gained revenue from selling recycled materials</a:t>
            </a:r>
          </a:p>
          <a:p>
            <a:pPr marL="171450" indent="-171450">
              <a:buFont typeface="Arial" panose="020B0604020202020204" pitchFamily="34" charset="0"/>
              <a:buChar char="•"/>
            </a:pPr>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Avoided cost of recalls</a:t>
            </a:r>
          </a:p>
          <a:p>
            <a:endParaRPr lang="en-US" sz="500" dirty="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050" dirty="0">
                <a:solidFill>
                  <a:schemeClr val="tx1"/>
                </a:solidFill>
                <a:latin typeface="Avenir Next LT Pro" panose="020B0504020202020204" pitchFamily="34" charset="0"/>
              </a:rPr>
              <a:t>Reduced dependency on certain materials</a:t>
            </a:r>
          </a:p>
          <a:p>
            <a:endParaRPr lang="en-US" sz="1050" dirty="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50" dirty="0">
              <a:solidFill>
                <a:schemeClr val="tx1"/>
              </a:solidFill>
              <a:latin typeface="Avenir Next LT Pro" panose="020B0504020202020204" pitchFamily="34" charset="0"/>
            </a:endParaRPr>
          </a:p>
        </p:txBody>
      </p:sp>
      <p:sp>
        <p:nvSpPr>
          <p:cNvPr id="55" name="Flowchart: Extract 54">
            <a:extLst>
              <a:ext uri="{FF2B5EF4-FFF2-40B4-BE49-F238E27FC236}">
                <a16:creationId xmlns:a16="http://schemas.microsoft.com/office/drawing/2014/main" id="{552887E6-4FE0-4B3A-BB97-1140ED1AF633}"/>
              </a:ext>
            </a:extLst>
          </p:cNvPr>
          <p:cNvSpPr/>
          <p:nvPr/>
        </p:nvSpPr>
        <p:spPr>
          <a:xfrm rot="16200000" flipH="1">
            <a:off x="2400270" y="3544181"/>
            <a:ext cx="354734" cy="301948"/>
          </a:xfrm>
          <a:prstGeom prst="flowChartExtract">
            <a:avLst/>
          </a:prstGeom>
          <a:ln>
            <a:solidFill>
              <a:srgbClr val="70AD47"/>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lowchart: Extract 55">
            <a:extLst>
              <a:ext uri="{FF2B5EF4-FFF2-40B4-BE49-F238E27FC236}">
                <a16:creationId xmlns:a16="http://schemas.microsoft.com/office/drawing/2014/main" id="{3A019A7A-95FD-4CDA-B156-3E993E1DFF76}"/>
              </a:ext>
            </a:extLst>
          </p:cNvPr>
          <p:cNvSpPr/>
          <p:nvPr/>
        </p:nvSpPr>
        <p:spPr>
          <a:xfrm rot="5400000">
            <a:off x="9505092" y="3545903"/>
            <a:ext cx="354734" cy="301948"/>
          </a:xfrm>
          <a:prstGeom prst="flowChartExtract">
            <a:avLst/>
          </a:prstGeom>
          <a:ln>
            <a:solidFill>
              <a:srgbClr val="5B9BD5"/>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7" name="Right Brace 56">
            <a:extLst>
              <a:ext uri="{FF2B5EF4-FFF2-40B4-BE49-F238E27FC236}">
                <a16:creationId xmlns:a16="http://schemas.microsoft.com/office/drawing/2014/main" id="{A837F323-A083-4629-AFC4-40A649E123F2}"/>
              </a:ext>
            </a:extLst>
          </p:cNvPr>
          <p:cNvSpPr/>
          <p:nvPr/>
        </p:nvSpPr>
        <p:spPr>
          <a:xfrm flipH="1">
            <a:off x="7509091" y="2443027"/>
            <a:ext cx="134756" cy="2607013"/>
          </a:xfrm>
          <a:prstGeom prst="rightBrace">
            <a:avLst/>
          </a:prstGeom>
          <a:ln>
            <a:solidFill>
              <a:srgbClr val="5B9BD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Avenir Next LT Pro" panose="020B0504020202020204" pitchFamily="34" charset="0"/>
            </a:endParaRPr>
          </a:p>
        </p:txBody>
      </p:sp>
      <p:sp>
        <p:nvSpPr>
          <p:cNvPr id="58" name="Right Brace 57">
            <a:extLst>
              <a:ext uri="{FF2B5EF4-FFF2-40B4-BE49-F238E27FC236}">
                <a16:creationId xmlns:a16="http://schemas.microsoft.com/office/drawing/2014/main" id="{504D6D9D-E278-4609-B7A4-9E7821024EA1}"/>
              </a:ext>
            </a:extLst>
          </p:cNvPr>
          <p:cNvSpPr/>
          <p:nvPr/>
        </p:nvSpPr>
        <p:spPr>
          <a:xfrm>
            <a:off x="4604710" y="2438163"/>
            <a:ext cx="134756" cy="2607013"/>
          </a:xfrm>
          <a:prstGeom prst="rightBrace">
            <a:avLst/>
          </a:prstGeom>
          <a:ln>
            <a:solidFill>
              <a:srgbClr val="70AD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Avenir Next LT Pro" panose="020B0504020202020204" pitchFamily="34" charset="0"/>
            </a:endParaRPr>
          </a:p>
        </p:txBody>
      </p:sp>
      <p:pic>
        <p:nvPicPr>
          <p:cNvPr id="59" name="Picture 58">
            <a:extLst>
              <a:ext uri="{FF2B5EF4-FFF2-40B4-BE49-F238E27FC236}">
                <a16:creationId xmlns:a16="http://schemas.microsoft.com/office/drawing/2014/main" id="{E78874AD-D292-499A-90A2-4BB0F3B3B4FE}"/>
              </a:ext>
            </a:extLst>
          </p:cNvPr>
          <p:cNvPicPr>
            <a:picLocks noChangeAspect="1"/>
          </p:cNvPicPr>
          <p:nvPr/>
        </p:nvPicPr>
        <p:blipFill rotWithShape="1">
          <a:blip r:embed="rId5">
            <a:alphaModFix amt="35000"/>
          </a:blip>
          <a:srcRect l="25601" t="15646" r="27732" b="11973"/>
          <a:stretch/>
        </p:blipFill>
        <p:spPr>
          <a:xfrm>
            <a:off x="11631156" y="6178746"/>
            <a:ext cx="327348" cy="506519"/>
          </a:xfrm>
          <a:prstGeom prst="rect">
            <a:avLst/>
          </a:prstGeom>
        </p:spPr>
      </p:pic>
    </p:spTree>
    <p:extLst>
      <p:ext uri="{BB962C8B-B14F-4D97-AF65-F5344CB8AC3E}">
        <p14:creationId xmlns:p14="http://schemas.microsoft.com/office/powerpoint/2010/main" val="290737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523574-590F-42E9-B027-D198B3C01AB1}"/>
              </a:ext>
            </a:extLst>
          </p:cNvPr>
          <p:cNvPicPr>
            <a:picLocks noChangeAspect="1"/>
          </p:cNvPicPr>
          <p:nvPr/>
        </p:nvPicPr>
        <p:blipFill rotWithShape="1">
          <a:blip r:embed="rId3">
            <a:alphaModFix amt="35000"/>
          </a:blip>
          <a:srcRect l="25601" t="15646" r="27732" b="11973"/>
          <a:stretch/>
        </p:blipFill>
        <p:spPr>
          <a:xfrm>
            <a:off x="11631156" y="6178746"/>
            <a:ext cx="327348" cy="506519"/>
          </a:xfrm>
          <a:prstGeom prst="rect">
            <a:avLst/>
          </a:prstGeom>
        </p:spPr>
      </p:pic>
      <p:sp>
        <p:nvSpPr>
          <p:cNvPr id="8" name="Rectangle 7">
            <a:extLst>
              <a:ext uri="{FF2B5EF4-FFF2-40B4-BE49-F238E27FC236}">
                <a16:creationId xmlns:a16="http://schemas.microsoft.com/office/drawing/2014/main" id="{6D7E62E3-413F-464B-9BB2-A6A89B0E8107}"/>
              </a:ext>
            </a:extLst>
          </p:cNvPr>
          <p:cNvSpPr/>
          <p:nvPr/>
        </p:nvSpPr>
        <p:spPr>
          <a:xfrm>
            <a:off x="622848" y="574474"/>
            <a:ext cx="10863136" cy="62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5C9933"/>
                </a:solidFill>
                <a:latin typeface="Avenir Next LT Pro" panose="020B0504020202020204" pitchFamily="34" charset="0"/>
              </a:rPr>
              <a:t>Breakout Room Exercise </a:t>
            </a:r>
          </a:p>
        </p:txBody>
      </p:sp>
      <p:sp>
        <p:nvSpPr>
          <p:cNvPr id="12" name="Rectangle 11">
            <a:extLst>
              <a:ext uri="{FF2B5EF4-FFF2-40B4-BE49-F238E27FC236}">
                <a16:creationId xmlns:a16="http://schemas.microsoft.com/office/drawing/2014/main" id="{BF6AB96C-8640-4163-B25E-FEF0280D3AF2}"/>
              </a:ext>
            </a:extLst>
          </p:cNvPr>
          <p:cNvSpPr/>
          <p:nvPr/>
        </p:nvSpPr>
        <p:spPr>
          <a:xfrm>
            <a:off x="622848" y="1130256"/>
            <a:ext cx="10863136"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50000"/>
                    <a:lumOff val="50000"/>
                  </a:schemeClr>
                </a:solidFill>
                <a:latin typeface="Avenir Next LT Pro" panose="020B0504020202020204" pitchFamily="34" charset="0"/>
              </a:rPr>
              <a:t>Sustainability made Nike more resilient </a:t>
            </a:r>
          </a:p>
        </p:txBody>
      </p:sp>
      <p:sp>
        <p:nvSpPr>
          <p:cNvPr id="10" name="Rectangle 9">
            <a:extLst>
              <a:ext uri="{FF2B5EF4-FFF2-40B4-BE49-F238E27FC236}">
                <a16:creationId xmlns:a16="http://schemas.microsoft.com/office/drawing/2014/main" id="{D2E5160F-132C-4769-9713-0B7DD85F1BE1}"/>
              </a:ext>
            </a:extLst>
          </p:cNvPr>
          <p:cNvSpPr/>
          <p:nvPr/>
        </p:nvSpPr>
        <p:spPr>
          <a:xfrm>
            <a:off x="622848" y="1975226"/>
            <a:ext cx="11160021" cy="2173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latin typeface="Avenir Next LT Pro" panose="020B0504020202020204" pitchFamily="34" charset="0"/>
            </a:endParaRPr>
          </a:p>
        </p:txBody>
      </p:sp>
      <p:pic>
        <p:nvPicPr>
          <p:cNvPr id="7" name="Picture 6">
            <a:extLst>
              <a:ext uri="{FF2B5EF4-FFF2-40B4-BE49-F238E27FC236}">
                <a16:creationId xmlns:a16="http://schemas.microsoft.com/office/drawing/2014/main" id="{0DD93E0E-D6BC-4643-B4AD-F7C93B8FDDB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Lst>
          </a:blip>
          <a:srcRect t="63609"/>
          <a:stretch/>
        </p:blipFill>
        <p:spPr>
          <a:xfrm>
            <a:off x="0" y="4390850"/>
            <a:ext cx="12192000" cy="2495725"/>
          </a:xfrm>
          <a:prstGeom prst="rect">
            <a:avLst/>
          </a:prstGeom>
        </p:spPr>
      </p:pic>
      <p:sp>
        <p:nvSpPr>
          <p:cNvPr id="11" name="Rectangle 10">
            <a:extLst>
              <a:ext uri="{FF2B5EF4-FFF2-40B4-BE49-F238E27FC236}">
                <a16:creationId xmlns:a16="http://schemas.microsoft.com/office/drawing/2014/main" id="{9EE9E30A-2344-4EE6-9941-62B34D1A9F7F}"/>
              </a:ext>
            </a:extLst>
          </p:cNvPr>
          <p:cNvSpPr/>
          <p:nvPr/>
        </p:nvSpPr>
        <p:spPr>
          <a:xfrm>
            <a:off x="622849" y="1685537"/>
            <a:ext cx="11008308" cy="1743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latin typeface="Avenir Next LT Pro" panose="020B0504020202020204" pitchFamily="34" charset="0"/>
              </a:rPr>
              <a:t>Discuss with your group about Nike’s sustainability efforts as outlined in the report below. Namely, everyone please find one interesting initiative and think about how it could be monetized. Be ready to share in 5 minutes with the class.</a:t>
            </a:r>
          </a:p>
          <a:p>
            <a:pPr marL="285750" indent="-285750">
              <a:buFont typeface="Arial" panose="020B0604020202020204" pitchFamily="34" charset="0"/>
              <a:buChar char="•"/>
            </a:pPr>
            <a:endParaRPr lang="en-US" dirty="0">
              <a:solidFill>
                <a:schemeClr val="tx1"/>
              </a:solidFill>
              <a:latin typeface="Avenir Next LT Pro" panose="020B0504020202020204" pitchFamily="34" charset="0"/>
            </a:endParaRPr>
          </a:p>
          <a:p>
            <a:pPr marL="285750" indent="-285750">
              <a:buFont typeface="Arial" panose="020B0604020202020204" pitchFamily="34" charset="0"/>
              <a:buChar char="•"/>
            </a:pPr>
            <a:r>
              <a:rPr lang="en-US" dirty="0">
                <a:solidFill>
                  <a:schemeClr val="tx1"/>
                </a:solidFill>
                <a:latin typeface="Avenir Next LT Pro" panose="020B0504020202020204" pitchFamily="34" charset="0"/>
              </a:rPr>
              <a:t>Nike Sustainability Report, FY20: </a:t>
            </a:r>
            <a:r>
              <a:rPr lang="en-US" dirty="0">
                <a:solidFill>
                  <a:srgbClr val="70AD47"/>
                </a:solidFill>
                <a:latin typeface="Avenir Next LT Pro" panose="020B0504020202020204" pitchFamily="34" charset="0"/>
              </a:rPr>
              <a:t>Link Here</a:t>
            </a:r>
          </a:p>
          <a:p>
            <a:endParaRPr lang="en-US" sz="1800" dirty="0">
              <a:solidFill>
                <a:schemeClr val="tx1"/>
              </a:solidFill>
              <a:latin typeface="Avenir Next LT Pro" panose="020B0504020202020204" pitchFamily="34" charset="0"/>
            </a:endParaRPr>
          </a:p>
        </p:txBody>
      </p:sp>
      <p:cxnSp>
        <p:nvCxnSpPr>
          <p:cNvPr id="18" name="Straight Connector 17">
            <a:extLst>
              <a:ext uri="{FF2B5EF4-FFF2-40B4-BE49-F238E27FC236}">
                <a16:creationId xmlns:a16="http://schemas.microsoft.com/office/drawing/2014/main" id="{056DA01C-EAB6-445F-8E9B-7C9C0C35C764}"/>
              </a:ext>
            </a:extLst>
          </p:cNvPr>
          <p:cNvCxnSpPr>
            <a:cxnSpLocks/>
          </p:cNvCxnSpPr>
          <p:nvPr/>
        </p:nvCxnSpPr>
        <p:spPr>
          <a:xfrm flipH="1" flipV="1">
            <a:off x="3698060" y="4983982"/>
            <a:ext cx="35171" cy="223652"/>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296F0688-954F-4724-AE36-C1317D50D93F}"/>
              </a:ext>
            </a:extLst>
          </p:cNvPr>
          <p:cNvCxnSpPr>
            <a:cxnSpLocks/>
          </p:cNvCxnSpPr>
          <p:nvPr/>
        </p:nvCxnSpPr>
        <p:spPr>
          <a:xfrm flipH="1" flipV="1">
            <a:off x="4006210" y="4948811"/>
            <a:ext cx="35171" cy="223652"/>
          </a:xfrm>
          <a:prstGeom prst="line">
            <a:avLst/>
          </a:prstGeom>
        </p:spPr>
        <p:style>
          <a:lnRef idx="1">
            <a:schemeClr val="accent3"/>
          </a:lnRef>
          <a:fillRef idx="0">
            <a:schemeClr val="accent3"/>
          </a:fillRef>
          <a:effectRef idx="0">
            <a:schemeClr val="accent3"/>
          </a:effectRef>
          <a:fontRef idx="minor">
            <a:schemeClr val="tx1"/>
          </a:fontRef>
        </p:style>
      </p:cxnSp>
      <p:pic>
        <p:nvPicPr>
          <p:cNvPr id="26" name="Picture 25">
            <a:extLst>
              <a:ext uri="{FF2B5EF4-FFF2-40B4-BE49-F238E27FC236}">
                <a16:creationId xmlns:a16="http://schemas.microsoft.com/office/drawing/2014/main" id="{6DEB429B-0642-4E9F-9BB3-298B347632DA}"/>
              </a:ext>
            </a:extLst>
          </p:cNvPr>
          <p:cNvPicPr>
            <a:picLocks noChangeAspect="1"/>
          </p:cNvPicPr>
          <p:nvPr/>
        </p:nvPicPr>
        <p:blipFill rotWithShape="1">
          <a:blip r:embed="rId6"/>
          <a:srcRect l="11374" t="9640" r="7094" b="8869"/>
          <a:stretch/>
        </p:blipFill>
        <p:spPr>
          <a:xfrm rot="21174445">
            <a:off x="3627271" y="4917279"/>
            <a:ext cx="455309" cy="227947"/>
          </a:xfrm>
          <a:prstGeom prst="rect">
            <a:avLst/>
          </a:prstGeom>
          <a:ln>
            <a:solidFill>
              <a:schemeClr val="bg1">
                <a:lumMod val="75000"/>
              </a:schemeClr>
            </a:solidFill>
          </a:ln>
        </p:spPr>
      </p:pic>
      <p:pic>
        <p:nvPicPr>
          <p:cNvPr id="27" name="Picture 26">
            <a:extLst>
              <a:ext uri="{FF2B5EF4-FFF2-40B4-BE49-F238E27FC236}">
                <a16:creationId xmlns:a16="http://schemas.microsoft.com/office/drawing/2014/main" id="{91BCB590-2C67-4610-B40C-744BD7F5A10F}"/>
              </a:ext>
            </a:extLst>
          </p:cNvPr>
          <p:cNvPicPr>
            <a:picLocks noChangeAspect="1"/>
          </p:cNvPicPr>
          <p:nvPr/>
        </p:nvPicPr>
        <p:blipFill rotWithShape="1">
          <a:blip r:embed="rId3">
            <a:alphaModFix amt="35000"/>
          </a:blip>
          <a:srcRect l="25601" t="15646" r="27732" b="11973"/>
          <a:stretch/>
        </p:blipFill>
        <p:spPr>
          <a:xfrm>
            <a:off x="11783556" y="6331146"/>
            <a:ext cx="327348" cy="506519"/>
          </a:xfrm>
          <a:prstGeom prst="rect">
            <a:avLst/>
          </a:prstGeom>
        </p:spPr>
      </p:pic>
    </p:spTree>
    <p:extLst>
      <p:ext uri="{BB962C8B-B14F-4D97-AF65-F5344CB8AC3E}">
        <p14:creationId xmlns:p14="http://schemas.microsoft.com/office/powerpoint/2010/main" val="273993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523574-590F-42E9-B027-D198B3C01AB1}"/>
              </a:ext>
            </a:extLst>
          </p:cNvPr>
          <p:cNvPicPr>
            <a:picLocks noChangeAspect="1"/>
          </p:cNvPicPr>
          <p:nvPr/>
        </p:nvPicPr>
        <p:blipFill rotWithShape="1">
          <a:blip r:embed="rId3">
            <a:alphaModFix amt="35000"/>
          </a:blip>
          <a:srcRect l="25601" t="15646" r="27732" b="11973"/>
          <a:stretch/>
        </p:blipFill>
        <p:spPr>
          <a:xfrm>
            <a:off x="11631156" y="6178746"/>
            <a:ext cx="327348" cy="506519"/>
          </a:xfrm>
          <a:prstGeom prst="rect">
            <a:avLst/>
          </a:prstGeom>
        </p:spPr>
      </p:pic>
      <p:sp>
        <p:nvSpPr>
          <p:cNvPr id="8" name="Rectangle 7">
            <a:extLst>
              <a:ext uri="{FF2B5EF4-FFF2-40B4-BE49-F238E27FC236}">
                <a16:creationId xmlns:a16="http://schemas.microsoft.com/office/drawing/2014/main" id="{6D7E62E3-413F-464B-9BB2-A6A89B0E8107}"/>
              </a:ext>
            </a:extLst>
          </p:cNvPr>
          <p:cNvSpPr/>
          <p:nvPr/>
        </p:nvSpPr>
        <p:spPr>
          <a:xfrm>
            <a:off x="622848" y="574474"/>
            <a:ext cx="10863136" cy="62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5C9933"/>
                </a:solidFill>
                <a:latin typeface="Avenir Next LT Pro" panose="020B0504020202020204" pitchFamily="34" charset="0"/>
              </a:rPr>
              <a:t>Discussion Question</a:t>
            </a:r>
          </a:p>
        </p:txBody>
      </p:sp>
      <p:sp>
        <p:nvSpPr>
          <p:cNvPr id="12" name="Rectangle 11">
            <a:extLst>
              <a:ext uri="{FF2B5EF4-FFF2-40B4-BE49-F238E27FC236}">
                <a16:creationId xmlns:a16="http://schemas.microsoft.com/office/drawing/2014/main" id="{BF6AB96C-8640-4163-B25E-FEF0280D3AF2}"/>
              </a:ext>
            </a:extLst>
          </p:cNvPr>
          <p:cNvSpPr/>
          <p:nvPr/>
        </p:nvSpPr>
        <p:spPr>
          <a:xfrm>
            <a:off x="622848" y="1130256"/>
            <a:ext cx="10863136"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lumMod val="50000"/>
                  <a:lumOff val="50000"/>
                </a:schemeClr>
              </a:solidFill>
              <a:latin typeface="Avenir Next LT Pro" panose="020B0504020202020204" pitchFamily="34" charset="0"/>
            </a:endParaRPr>
          </a:p>
        </p:txBody>
      </p:sp>
      <p:sp>
        <p:nvSpPr>
          <p:cNvPr id="10" name="Rectangle 9">
            <a:extLst>
              <a:ext uri="{FF2B5EF4-FFF2-40B4-BE49-F238E27FC236}">
                <a16:creationId xmlns:a16="http://schemas.microsoft.com/office/drawing/2014/main" id="{D2E5160F-132C-4769-9713-0B7DD85F1BE1}"/>
              </a:ext>
            </a:extLst>
          </p:cNvPr>
          <p:cNvSpPr/>
          <p:nvPr/>
        </p:nvSpPr>
        <p:spPr>
          <a:xfrm>
            <a:off x="658451" y="1706365"/>
            <a:ext cx="10934343" cy="2173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800" dirty="0">
                <a:solidFill>
                  <a:schemeClr val="tx1"/>
                </a:solidFill>
                <a:latin typeface="Avenir Next LT Pro" panose="020B0504020202020204" pitchFamily="34" charset="0"/>
              </a:rPr>
              <a:t>Sustainability is desirable on a firm level, but not always achievable. </a:t>
            </a:r>
          </a:p>
          <a:p>
            <a:pPr marL="285750" indent="-285750">
              <a:buFont typeface="Arial" panose="020B0604020202020204" pitchFamily="34" charset="0"/>
              <a:buChar char="•"/>
            </a:pPr>
            <a:endParaRPr lang="en-US" dirty="0">
              <a:solidFill>
                <a:schemeClr val="tx1"/>
              </a:solidFill>
              <a:latin typeface="Avenir Next LT Pro" panose="020B0504020202020204" pitchFamily="34" charset="0"/>
            </a:endParaRPr>
          </a:p>
          <a:p>
            <a:pPr marL="285750" indent="-285750">
              <a:buFont typeface="Arial" panose="020B0604020202020204" pitchFamily="34" charset="0"/>
              <a:buChar char="•"/>
            </a:pPr>
            <a:r>
              <a:rPr lang="en-US" sz="1800" dirty="0">
                <a:solidFill>
                  <a:schemeClr val="tx1"/>
                </a:solidFill>
                <a:latin typeface="Avenir Next LT Pro" panose="020B0504020202020204" pitchFamily="34" charset="0"/>
              </a:rPr>
              <a:t>Come up with an example of how a company face a dilemma between sustainability and returning gains to shareholders.</a:t>
            </a:r>
          </a:p>
        </p:txBody>
      </p:sp>
      <p:pic>
        <p:nvPicPr>
          <p:cNvPr id="7" name="Picture 6">
            <a:extLst>
              <a:ext uri="{FF2B5EF4-FFF2-40B4-BE49-F238E27FC236}">
                <a16:creationId xmlns:a16="http://schemas.microsoft.com/office/drawing/2014/main" id="{0DD93E0E-D6BC-4643-B4AD-F7C93B8FDDB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Lst>
          </a:blip>
          <a:srcRect t="63609"/>
          <a:stretch/>
        </p:blipFill>
        <p:spPr>
          <a:xfrm>
            <a:off x="0" y="4390850"/>
            <a:ext cx="12192000" cy="2495725"/>
          </a:xfrm>
          <a:prstGeom prst="rect">
            <a:avLst/>
          </a:prstGeom>
        </p:spPr>
      </p:pic>
      <p:sp>
        <p:nvSpPr>
          <p:cNvPr id="11" name="Rectangle 10">
            <a:extLst>
              <a:ext uri="{FF2B5EF4-FFF2-40B4-BE49-F238E27FC236}">
                <a16:creationId xmlns:a16="http://schemas.microsoft.com/office/drawing/2014/main" id="{F978F9A0-248A-497B-AF53-87C7B20C3683}"/>
              </a:ext>
            </a:extLst>
          </p:cNvPr>
          <p:cNvSpPr/>
          <p:nvPr/>
        </p:nvSpPr>
        <p:spPr>
          <a:xfrm>
            <a:off x="622848" y="1108814"/>
            <a:ext cx="10863136"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lumMod val="50000"/>
                  <a:lumOff val="50000"/>
                </a:schemeClr>
              </a:solidFill>
              <a:latin typeface="Avenir Next LT Pro" panose="020B0504020202020204" pitchFamily="34" charset="0"/>
            </a:endParaRPr>
          </a:p>
        </p:txBody>
      </p:sp>
      <p:sp>
        <p:nvSpPr>
          <p:cNvPr id="13" name="Rectangle 12">
            <a:extLst>
              <a:ext uri="{FF2B5EF4-FFF2-40B4-BE49-F238E27FC236}">
                <a16:creationId xmlns:a16="http://schemas.microsoft.com/office/drawing/2014/main" id="{01A5A8FA-E80B-4CDC-AE82-68700BDB038C}"/>
              </a:ext>
            </a:extLst>
          </p:cNvPr>
          <p:cNvSpPr/>
          <p:nvPr/>
        </p:nvSpPr>
        <p:spPr>
          <a:xfrm>
            <a:off x="658451" y="1162758"/>
            <a:ext cx="10863136"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lumMod val="50000"/>
                  <a:lumOff val="50000"/>
                </a:schemeClr>
              </a:solidFill>
              <a:latin typeface="Avenir Next LT Pro" panose="020B0504020202020204" pitchFamily="34" charset="0"/>
            </a:endParaRPr>
          </a:p>
        </p:txBody>
      </p:sp>
      <p:sp>
        <p:nvSpPr>
          <p:cNvPr id="14" name="Rectangle 13">
            <a:extLst>
              <a:ext uri="{FF2B5EF4-FFF2-40B4-BE49-F238E27FC236}">
                <a16:creationId xmlns:a16="http://schemas.microsoft.com/office/drawing/2014/main" id="{7E76D4E6-2E72-4E62-A414-10EC0C5250F6}"/>
              </a:ext>
            </a:extLst>
          </p:cNvPr>
          <p:cNvSpPr/>
          <p:nvPr/>
        </p:nvSpPr>
        <p:spPr>
          <a:xfrm>
            <a:off x="640650" y="1130256"/>
            <a:ext cx="10863136"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50000"/>
                    <a:lumOff val="50000"/>
                  </a:schemeClr>
                </a:solidFill>
                <a:latin typeface="Avenir Next LT Pro" panose="020B0504020202020204" pitchFamily="34" charset="0"/>
              </a:rPr>
              <a:t>Evaluating practicality </a:t>
            </a:r>
          </a:p>
        </p:txBody>
      </p:sp>
      <p:cxnSp>
        <p:nvCxnSpPr>
          <p:cNvPr id="16" name="Straight Connector 15">
            <a:extLst>
              <a:ext uri="{FF2B5EF4-FFF2-40B4-BE49-F238E27FC236}">
                <a16:creationId xmlns:a16="http://schemas.microsoft.com/office/drawing/2014/main" id="{B26E3233-172D-4923-BE15-E04D0354C229}"/>
              </a:ext>
            </a:extLst>
          </p:cNvPr>
          <p:cNvCxnSpPr>
            <a:cxnSpLocks/>
          </p:cNvCxnSpPr>
          <p:nvPr/>
        </p:nvCxnSpPr>
        <p:spPr>
          <a:xfrm flipH="1" flipV="1">
            <a:off x="3698060" y="4983982"/>
            <a:ext cx="35171" cy="223652"/>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AD56A7B9-29BA-426D-8E8F-F2D544AEE962}"/>
              </a:ext>
            </a:extLst>
          </p:cNvPr>
          <p:cNvCxnSpPr>
            <a:cxnSpLocks/>
          </p:cNvCxnSpPr>
          <p:nvPr/>
        </p:nvCxnSpPr>
        <p:spPr>
          <a:xfrm flipH="1" flipV="1">
            <a:off x="4006210" y="4948811"/>
            <a:ext cx="35171" cy="223652"/>
          </a:xfrm>
          <a:prstGeom prst="line">
            <a:avLst/>
          </a:prstGeom>
        </p:spPr>
        <p:style>
          <a:lnRef idx="1">
            <a:schemeClr val="accent3"/>
          </a:lnRef>
          <a:fillRef idx="0">
            <a:schemeClr val="accent3"/>
          </a:fillRef>
          <a:effectRef idx="0">
            <a:schemeClr val="accent3"/>
          </a:effectRef>
          <a:fontRef idx="minor">
            <a:schemeClr val="tx1"/>
          </a:fontRef>
        </p:style>
      </p:cxnSp>
      <p:pic>
        <p:nvPicPr>
          <p:cNvPr id="18" name="Picture 17">
            <a:extLst>
              <a:ext uri="{FF2B5EF4-FFF2-40B4-BE49-F238E27FC236}">
                <a16:creationId xmlns:a16="http://schemas.microsoft.com/office/drawing/2014/main" id="{0BA244AC-89CF-4744-A97C-B1D7F4A84BAE}"/>
              </a:ext>
            </a:extLst>
          </p:cNvPr>
          <p:cNvPicPr>
            <a:picLocks noChangeAspect="1"/>
          </p:cNvPicPr>
          <p:nvPr/>
        </p:nvPicPr>
        <p:blipFill rotWithShape="1">
          <a:blip r:embed="rId6"/>
          <a:srcRect l="11374" t="9640" r="7094" b="8869"/>
          <a:stretch/>
        </p:blipFill>
        <p:spPr>
          <a:xfrm rot="21174445">
            <a:off x="3627271" y="4917279"/>
            <a:ext cx="455309" cy="227947"/>
          </a:xfrm>
          <a:prstGeom prst="rect">
            <a:avLst/>
          </a:prstGeom>
          <a:ln>
            <a:solidFill>
              <a:schemeClr val="bg1">
                <a:lumMod val="75000"/>
              </a:schemeClr>
            </a:solidFill>
          </a:ln>
        </p:spPr>
      </p:pic>
      <p:sp>
        <p:nvSpPr>
          <p:cNvPr id="2" name="Rectangle 1">
            <a:extLst>
              <a:ext uri="{FF2B5EF4-FFF2-40B4-BE49-F238E27FC236}">
                <a16:creationId xmlns:a16="http://schemas.microsoft.com/office/drawing/2014/main" id="{AB480CAA-2252-4E0D-BF41-83BDCA1ECA77}"/>
              </a:ext>
            </a:extLst>
          </p:cNvPr>
          <p:cNvSpPr/>
          <p:nvPr/>
        </p:nvSpPr>
        <p:spPr>
          <a:xfrm rot="21126217">
            <a:off x="3630654" y="4921968"/>
            <a:ext cx="431812" cy="211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F7E5E2F-6D72-4FBA-A7FC-B64D84826F78}"/>
              </a:ext>
            </a:extLst>
          </p:cNvPr>
          <p:cNvSpPr/>
          <p:nvPr/>
        </p:nvSpPr>
        <p:spPr>
          <a:xfrm rot="21190891">
            <a:off x="3693907" y="4923133"/>
            <a:ext cx="322034" cy="208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t>
            </a:r>
          </a:p>
        </p:txBody>
      </p:sp>
      <p:pic>
        <p:nvPicPr>
          <p:cNvPr id="19" name="Picture 18">
            <a:extLst>
              <a:ext uri="{FF2B5EF4-FFF2-40B4-BE49-F238E27FC236}">
                <a16:creationId xmlns:a16="http://schemas.microsoft.com/office/drawing/2014/main" id="{F99A2EEA-BD9B-43F5-8A68-BDDAF2BC8966}"/>
              </a:ext>
            </a:extLst>
          </p:cNvPr>
          <p:cNvPicPr>
            <a:picLocks noChangeAspect="1"/>
          </p:cNvPicPr>
          <p:nvPr/>
        </p:nvPicPr>
        <p:blipFill rotWithShape="1">
          <a:blip r:embed="rId3">
            <a:alphaModFix amt="35000"/>
          </a:blip>
          <a:srcRect l="25601" t="15646" r="27732" b="11973"/>
          <a:stretch/>
        </p:blipFill>
        <p:spPr>
          <a:xfrm>
            <a:off x="11783556" y="6331146"/>
            <a:ext cx="327348" cy="506519"/>
          </a:xfrm>
          <a:prstGeom prst="rect">
            <a:avLst/>
          </a:prstGeom>
        </p:spPr>
      </p:pic>
    </p:spTree>
    <p:extLst>
      <p:ext uri="{BB962C8B-B14F-4D97-AF65-F5344CB8AC3E}">
        <p14:creationId xmlns:p14="http://schemas.microsoft.com/office/powerpoint/2010/main" val="52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523574-590F-42E9-B027-D198B3C01AB1}"/>
              </a:ext>
            </a:extLst>
          </p:cNvPr>
          <p:cNvPicPr>
            <a:picLocks noChangeAspect="1"/>
          </p:cNvPicPr>
          <p:nvPr/>
        </p:nvPicPr>
        <p:blipFill rotWithShape="1">
          <a:blip r:embed="rId3">
            <a:alphaModFix amt="35000"/>
          </a:blip>
          <a:srcRect l="25601" t="15646" r="27732" b="11973"/>
          <a:stretch/>
        </p:blipFill>
        <p:spPr>
          <a:xfrm>
            <a:off x="11631156" y="6178746"/>
            <a:ext cx="327348" cy="506519"/>
          </a:xfrm>
          <a:prstGeom prst="rect">
            <a:avLst/>
          </a:prstGeom>
        </p:spPr>
      </p:pic>
      <p:sp>
        <p:nvSpPr>
          <p:cNvPr id="8" name="Rectangle 7">
            <a:extLst>
              <a:ext uri="{FF2B5EF4-FFF2-40B4-BE49-F238E27FC236}">
                <a16:creationId xmlns:a16="http://schemas.microsoft.com/office/drawing/2014/main" id="{6D7E62E3-413F-464B-9BB2-A6A89B0E8107}"/>
              </a:ext>
            </a:extLst>
          </p:cNvPr>
          <p:cNvSpPr/>
          <p:nvPr/>
        </p:nvSpPr>
        <p:spPr>
          <a:xfrm>
            <a:off x="4915810" y="2652537"/>
            <a:ext cx="2348418" cy="62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5C9933"/>
                </a:solidFill>
                <a:latin typeface="Avenir Next LT Pro" panose="020B0504020202020204" pitchFamily="34" charset="0"/>
              </a:rPr>
              <a:t>Thank You</a:t>
            </a:r>
          </a:p>
        </p:txBody>
      </p:sp>
      <p:sp>
        <p:nvSpPr>
          <p:cNvPr id="12" name="Rectangle 11">
            <a:extLst>
              <a:ext uri="{FF2B5EF4-FFF2-40B4-BE49-F238E27FC236}">
                <a16:creationId xmlns:a16="http://schemas.microsoft.com/office/drawing/2014/main" id="{BF6AB96C-8640-4163-B25E-FEF0280D3AF2}"/>
              </a:ext>
            </a:extLst>
          </p:cNvPr>
          <p:cNvSpPr/>
          <p:nvPr/>
        </p:nvSpPr>
        <p:spPr>
          <a:xfrm>
            <a:off x="622848" y="1130256"/>
            <a:ext cx="10863136"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lumMod val="50000"/>
                  <a:lumOff val="50000"/>
                </a:schemeClr>
              </a:solidFill>
              <a:latin typeface="Avenir Next LT Pro" panose="020B0504020202020204" pitchFamily="34" charset="0"/>
            </a:endParaRPr>
          </a:p>
        </p:txBody>
      </p:sp>
      <p:pic>
        <p:nvPicPr>
          <p:cNvPr id="7" name="Picture 6">
            <a:extLst>
              <a:ext uri="{FF2B5EF4-FFF2-40B4-BE49-F238E27FC236}">
                <a16:creationId xmlns:a16="http://schemas.microsoft.com/office/drawing/2014/main" id="{0DD93E0E-D6BC-4643-B4AD-F7C93B8FDDB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Lst>
          </a:blip>
          <a:srcRect t="63609"/>
          <a:stretch/>
        </p:blipFill>
        <p:spPr>
          <a:xfrm>
            <a:off x="0" y="4390850"/>
            <a:ext cx="12192000" cy="2495725"/>
          </a:xfrm>
          <a:prstGeom prst="rect">
            <a:avLst/>
          </a:prstGeom>
        </p:spPr>
      </p:pic>
      <p:sp>
        <p:nvSpPr>
          <p:cNvPr id="11" name="Rectangle 10">
            <a:extLst>
              <a:ext uri="{FF2B5EF4-FFF2-40B4-BE49-F238E27FC236}">
                <a16:creationId xmlns:a16="http://schemas.microsoft.com/office/drawing/2014/main" id="{F978F9A0-248A-497B-AF53-87C7B20C3683}"/>
              </a:ext>
            </a:extLst>
          </p:cNvPr>
          <p:cNvSpPr/>
          <p:nvPr/>
        </p:nvSpPr>
        <p:spPr>
          <a:xfrm>
            <a:off x="622848" y="1108814"/>
            <a:ext cx="10863136"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lumMod val="50000"/>
                  <a:lumOff val="50000"/>
                </a:schemeClr>
              </a:solidFill>
              <a:latin typeface="Avenir Next LT Pro" panose="020B0504020202020204" pitchFamily="34" charset="0"/>
            </a:endParaRPr>
          </a:p>
        </p:txBody>
      </p:sp>
      <p:sp>
        <p:nvSpPr>
          <p:cNvPr id="13" name="Rectangle 12">
            <a:extLst>
              <a:ext uri="{FF2B5EF4-FFF2-40B4-BE49-F238E27FC236}">
                <a16:creationId xmlns:a16="http://schemas.microsoft.com/office/drawing/2014/main" id="{01A5A8FA-E80B-4CDC-AE82-68700BDB038C}"/>
              </a:ext>
            </a:extLst>
          </p:cNvPr>
          <p:cNvSpPr/>
          <p:nvPr/>
        </p:nvSpPr>
        <p:spPr>
          <a:xfrm>
            <a:off x="658451" y="1162758"/>
            <a:ext cx="10863136" cy="372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lumMod val="50000"/>
                  <a:lumOff val="50000"/>
                </a:schemeClr>
              </a:solidFill>
              <a:latin typeface="Avenir Next LT Pro" panose="020B0504020202020204" pitchFamily="34" charset="0"/>
            </a:endParaRPr>
          </a:p>
        </p:txBody>
      </p:sp>
      <p:pic>
        <p:nvPicPr>
          <p:cNvPr id="19" name="Picture 18">
            <a:extLst>
              <a:ext uri="{FF2B5EF4-FFF2-40B4-BE49-F238E27FC236}">
                <a16:creationId xmlns:a16="http://schemas.microsoft.com/office/drawing/2014/main" id="{F99A2EEA-BD9B-43F5-8A68-BDDAF2BC8966}"/>
              </a:ext>
            </a:extLst>
          </p:cNvPr>
          <p:cNvPicPr>
            <a:picLocks noChangeAspect="1"/>
          </p:cNvPicPr>
          <p:nvPr/>
        </p:nvPicPr>
        <p:blipFill rotWithShape="1">
          <a:blip r:embed="rId3">
            <a:alphaModFix amt="35000"/>
          </a:blip>
          <a:srcRect l="25601" t="15646" r="27732" b="11973"/>
          <a:stretch/>
        </p:blipFill>
        <p:spPr>
          <a:xfrm>
            <a:off x="11783556" y="6331146"/>
            <a:ext cx="327348" cy="506519"/>
          </a:xfrm>
          <a:prstGeom prst="rect">
            <a:avLst/>
          </a:prstGeom>
        </p:spPr>
      </p:pic>
    </p:spTree>
    <p:extLst>
      <p:ext uri="{BB962C8B-B14F-4D97-AF65-F5344CB8AC3E}">
        <p14:creationId xmlns:p14="http://schemas.microsoft.com/office/powerpoint/2010/main" val="4184499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3955</TotalTime>
  <Words>716</Words>
  <Application>Microsoft Office PowerPoint</Application>
  <PresentationFormat>Widescreen</PresentationFormat>
  <Paragraphs>169</Paragraphs>
  <Slides>11</Slides>
  <Notes>9</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Calibri Light</vt:lpstr>
      <vt:lpstr>Office Theme</vt:lpstr>
      <vt:lpstr>How can organizations become more resilient to disruptive dynamics and stresses?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Nomuka Luehr</dc:creator>
  <cp:lastModifiedBy>Nomuka Luehr</cp:lastModifiedBy>
  <cp:revision>4</cp:revision>
  <dcterms:created xsi:type="dcterms:W3CDTF">2021-03-31T21:13:21Z</dcterms:created>
  <dcterms:modified xsi:type="dcterms:W3CDTF">2021-04-04T18:01:02Z</dcterms:modified>
</cp:coreProperties>
</file>