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6f53bdb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6f53bdb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6f53bdb8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6f53bdb8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6f53bdb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6f53bdb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837275" y="1013325"/>
            <a:ext cx="5806800" cy="23787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Хэзээ ? ~ Хаана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Hackathon 2019		    PANDAS</a:t>
            </a:r>
            <a:endParaRPr b="0" sz="2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753725" y="3879775"/>
            <a:ext cx="4227600" cy="7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Мэдээлэл Технологи 3-р түвшин О.Нандинцэцэг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Програм Хангамж  3-р түвшин Э.Номуундарь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Програм Хангамж  3-р түвшин  </a:t>
            </a:r>
            <a:r>
              <a:rPr lang="en" sz="1400"/>
              <a:t>О.Цогжавхлан</a:t>
            </a:r>
            <a:endParaRPr sz="1400"/>
          </a:p>
        </p:txBody>
      </p:sp>
      <p:cxnSp>
        <p:nvCxnSpPr>
          <p:cNvPr id="74" name="Google Shape;74;p13"/>
          <p:cNvCxnSpPr/>
          <p:nvPr/>
        </p:nvCxnSpPr>
        <p:spPr>
          <a:xfrm>
            <a:off x="5997075" y="2571750"/>
            <a:ext cx="0" cy="43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0" y="1013325"/>
            <a:ext cx="2532474" cy="267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50" y="533500"/>
            <a:ext cx="3315300" cy="2648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550" y="449650"/>
            <a:ext cx="3813300" cy="281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000" y="2205950"/>
            <a:ext cx="3678900" cy="273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98375" y="14050"/>
            <a:ext cx="17988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Сул анги хайх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687150" y="196750"/>
            <a:ext cx="1335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84275" y="3288525"/>
            <a:ext cx="2163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Багаар хийх зүйлс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7183175" y="141325"/>
            <a:ext cx="19593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Уулзалт зохион байгуулах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620225" y="3647175"/>
            <a:ext cx="22146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Техник хэрэгслүүд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00" y="756700"/>
            <a:ext cx="32766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3583600" y="393500"/>
            <a:ext cx="5031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Хаана?       Хэзээ?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400" y="1536725"/>
            <a:ext cx="5143200" cy="238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342575"/>
            <a:ext cx="7210251" cy="4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2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5" y="193350"/>
            <a:ext cx="7689326" cy="475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836550" y="2412600"/>
            <a:ext cx="47922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Хэзээ? Хаана? АПП 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71750" y="429000"/>
            <a:ext cx="2172000" cy="1256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69526" y="1942350"/>
            <a:ext cx="2172000" cy="1135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71751" y="3298676"/>
            <a:ext cx="2172000" cy="1256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463725" y="3487813"/>
            <a:ext cx="19836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Хэнтэй?</a:t>
            </a:r>
            <a:endParaRPr b="0" sz="36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443475" y="54855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Хаана?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89575" y="2061888"/>
            <a:ext cx="1731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Хэзээ?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774" y="592600"/>
            <a:ext cx="1731909" cy="22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494825" y="1156325"/>
            <a:ext cx="2925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Шийдэл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75" y="342575"/>
            <a:ext cx="7210251" cy="4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