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6" autoAdjust="0"/>
    <p:restoredTop sz="94660"/>
  </p:normalViewPr>
  <p:slideViewPr>
    <p:cSldViewPr snapToGrid="0">
      <p:cViewPr varScale="1">
        <p:scale>
          <a:sx n="47" d="100"/>
          <a:sy n="47" d="100"/>
        </p:scale>
        <p:origin x="3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83A900-B43C-32CD-44E9-0A0980DC6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872929B-4188-B82E-C484-F5E08055B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DE6759-B7D3-09C9-93B5-CC81AD72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F74F-8CBA-4894-BB84-71DF11191A8F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55127D-9A37-5D81-69D9-6C06B1356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4F8BC2-71F4-07FB-B1FB-B9777DF33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06C6-DD79-42FE-A7E3-C01FA702C6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24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E61605-32B4-1C95-8A2C-0FC23D001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0859002-FBC5-DF7E-017E-3A52A0501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A42A74-C1C1-09C8-4CCD-6BE9CBD6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F74F-8CBA-4894-BB84-71DF11191A8F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C68A09-0AA0-B184-F686-3DC8D9E3A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B7C03D-0106-3392-FFED-720A27F9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06C6-DD79-42FE-A7E3-C01FA702C6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863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D034880-87F1-5166-8E58-5819121EC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F78FA6-E925-9CDC-C8F2-8820DAB17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1E33E2-D92A-346E-09CD-9BB0A9C07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F74F-8CBA-4894-BB84-71DF11191A8F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54480F-9657-B98D-2316-978EED27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AC70A7-7EDA-5F4C-4537-FA6FC553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06C6-DD79-42FE-A7E3-C01FA702C6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34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C62A83-3D32-46EA-747F-508E67286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2F9856-8BF0-990D-1D93-2FCECE6D1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0317EF-81BC-EF05-FC6A-C88DD28C4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F74F-8CBA-4894-BB84-71DF11191A8F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B75C20-8DFB-068E-3FF7-365E54B0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AC960F-7920-7B60-543A-7D5B0245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06C6-DD79-42FE-A7E3-C01FA702C6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326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47FF7C-85C3-355B-2816-37D6AEF1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7BAC72-2167-F5FB-D820-D285C0131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9EDA2E-24BF-7EDE-91DA-F5444ABF8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F74F-8CBA-4894-BB84-71DF11191A8F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A4186A-4954-DB1F-A0FF-94AA75D8B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3E56B3-B72A-2E16-457E-A101D51D6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06C6-DD79-42FE-A7E3-C01FA702C6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06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EB3AEC-E8B8-B62C-CC3A-279F82B0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2CC460-6F40-A9BA-ECFF-1C34F6E26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B4614B-D801-8AC7-877E-58160137D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17C6B7-97FC-B303-3E76-AB4C9F5A7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F74F-8CBA-4894-BB84-71DF11191A8F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AA9B55-1855-50AA-FDF7-C7BF704E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7CFC70-7AF4-F422-C3F7-8BF2CF16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06C6-DD79-42FE-A7E3-C01FA702C6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446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C57FA9-7004-C6C8-5CD2-1B3E7D02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520616-E343-0097-A65E-917882476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5ABE41-CC16-0588-F0D8-D1938C3A6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49278B6-B5D2-D68B-09BB-F90E4C24D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F650353-5F8C-3076-8057-90A6D3B9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D949343-6246-3F71-C0EF-03AB7A76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F74F-8CBA-4894-BB84-71DF11191A8F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92BC3D8-630C-1A58-4867-B123283A4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CCD26C3-CCB1-1599-78B0-DD7360E2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06C6-DD79-42FE-A7E3-C01FA702C6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39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6AF15B-586D-CCB4-E614-D9AB18E33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1511510-DE72-E51E-29DE-9547B9F1A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F74F-8CBA-4894-BB84-71DF11191A8F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AE37CCE-BCB4-DFED-05D1-E71D0160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6B2D3A4-DF07-F561-AF6E-5DA95B7B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06C6-DD79-42FE-A7E3-C01FA702C6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98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C898A03-6450-1179-889F-04200D69C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F74F-8CBA-4894-BB84-71DF11191A8F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34FEA0A-20CB-BBA9-F706-AE48857B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1E1A88-CFF6-A879-1CCC-756734E8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06C6-DD79-42FE-A7E3-C01FA702C6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80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9D8CFE-AA89-00D9-ED5A-1A488DA34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532383-3060-3567-5041-7BD77A4E3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49DB41-3B45-4F9D-9D36-22C0F757A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E22328-E7A9-0776-16AD-63A9AB0E5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F74F-8CBA-4894-BB84-71DF11191A8F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34BF7F-7AAA-6E71-634B-41C796E6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A45244-6357-C77D-624F-BBBEE9C4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06C6-DD79-42FE-A7E3-C01FA702C6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26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CC8123-918B-DF70-6787-94633C6AB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755AB45-5B10-5101-201C-DE5BB39386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25C707-0BCA-5DB8-F2ED-BCC254AE3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1D3F47-FCF7-D27F-5A7F-478252AB5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F74F-8CBA-4894-BB84-71DF11191A8F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464D84-94A5-3D26-DACE-A44582567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1AD1B5-8F0E-1212-905B-31BB9B7C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06C6-DD79-42FE-A7E3-C01FA702C6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99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DC802BA-E3CA-F2CC-D209-38BBE65E0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0FE287-21DF-0F99-4AD0-89A26E30F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9C770B-7309-4A3F-33E5-902965504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1F74F-8CBA-4894-BB84-71DF11191A8F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524454-564C-9EE7-50FF-B738FB48E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55D460-C3DC-67B0-7187-2F48F72F7B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F06C6-DD79-42FE-A7E3-C01FA702C6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86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539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拓巳 野村</dc:creator>
  <cp:lastModifiedBy>拓巳 野村</cp:lastModifiedBy>
  <cp:revision>1</cp:revision>
  <dcterms:created xsi:type="dcterms:W3CDTF">2024-02-12T11:10:39Z</dcterms:created>
  <dcterms:modified xsi:type="dcterms:W3CDTF">2024-02-12T11:11:15Z</dcterms:modified>
</cp:coreProperties>
</file>