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16/3/28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16/3/28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16/3/28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16/3/28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16/3/28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16/3/28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16/3/28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16/3/28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16/3/28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16/3/28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16/3/28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16/3/28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16/3/28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Cruise Ship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17715"/>
              </p:ext>
            </p:extLst>
          </p:nvPr>
        </p:nvGraphicFramePr>
        <p:xfrm>
          <a:off x="1541280" y="5470716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Kyle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Tao Zhang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Rui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Zhou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Daqing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Cao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Patricia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Konney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Xiaoke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Xu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541280" y="4577624"/>
            <a:ext cx="6498159" cy="916641"/>
          </a:xfrm>
        </p:spPr>
        <p:txBody>
          <a:bodyPr>
            <a:normAutofit lnSpcReduction="10000"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pPr algn="l"/>
            <a:r>
              <a:rPr kumimoji="1" lang="en-US" altLang="zh-CN" dirty="0" smtClean="0"/>
              <a:t>Group </a:t>
            </a:r>
            <a:r>
              <a:rPr kumimoji="1" lang="en-US" altLang="zh-CN" dirty="0" smtClean="0"/>
              <a:t>Members: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2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Project Purpose</a:t>
            </a:r>
          </a:p>
          <a:p>
            <a:r>
              <a:rPr kumimoji="1" lang="en-US" altLang="zh-CN" dirty="0" smtClean="0"/>
              <a:t>Target Customers</a:t>
            </a:r>
          </a:p>
          <a:p>
            <a:r>
              <a:rPr kumimoji="1" lang="en-US" altLang="zh-CN" dirty="0" smtClean="0"/>
              <a:t>Website Design </a:t>
            </a:r>
          </a:p>
          <a:p>
            <a:r>
              <a:rPr kumimoji="1" lang="en-US" altLang="zh-CN" dirty="0" smtClean="0"/>
              <a:t>Site Map</a:t>
            </a:r>
          </a:p>
          <a:p>
            <a:r>
              <a:rPr kumimoji="1" lang="en-US" altLang="zh-CN" dirty="0" smtClean="0"/>
              <a:t>Marketing Approach</a:t>
            </a:r>
          </a:p>
          <a:p>
            <a:r>
              <a:rPr kumimoji="1" lang="en-US" altLang="zh-CN" dirty="0" smtClean="0"/>
              <a:t>Search Marketing &amp; Social Media Approach</a:t>
            </a:r>
          </a:p>
          <a:p>
            <a:r>
              <a:rPr kumimoji="1" lang="en-US" altLang="zh-CN" dirty="0" smtClean="0"/>
              <a:t>Time Frame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63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Project Purpose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2715448"/>
            <a:ext cx="8042276" cy="4343400"/>
          </a:xfrm>
        </p:spPr>
        <p:txBody>
          <a:bodyPr/>
          <a:lstStyle/>
          <a:p>
            <a:r>
              <a:rPr kumimoji="1" lang="en-US" altLang="zh-CN" dirty="0" smtClean="0"/>
              <a:t>Know more about ocean creatures</a:t>
            </a:r>
          </a:p>
          <a:p>
            <a:r>
              <a:rPr kumimoji="1" lang="en-US" altLang="zh-CN" dirty="0" smtClean="0"/>
              <a:t>Present the OTN data in an interesting way</a:t>
            </a:r>
          </a:p>
          <a:p>
            <a:r>
              <a:rPr kumimoji="1" lang="en-US" altLang="zh-CN" dirty="0" smtClean="0"/>
              <a:t>Bring interesting and relaxing experience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74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Target Customers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868" y="1603356"/>
            <a:ext cx="1495202" cy="428931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Students</a:t>
            </a:r>
            <a:endParaRPr kumimoji="1" lang="zh-CN" altLang="en-US" sz="1800" dirty="0"/>
          </a:p>
        </p:txBody>
      </p:sp>
      <p:pic>
        <p:nvPicPr>
          <p:cNvPr id="4" name="图片 3" descr="屏幕快照 2016-03-28 下午7.21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68" y="2329229"/>
            <a:ext cx="1037082" cy="1418728"/>
          </a:xfrm>
          <a:prstGeom prst="rect">
            <a:avLst/>
          </a:prstGeom>
        </p:spPr>
      </p:pic>
      <p:pic>
        <p:nvPicPr>
          <p:cNvPr id="5" name="图片 4" descr="屏幕快照 2016-03-28 下午7.2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677" y="2340426"/>
            <a:ext cx="1034537" cy="135677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541388" y="1603356"/>
            <a:ext cx="3475128" cy="490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 smtClean="0"/>
              <a:t>Parents with children</a:t>
            </a:r>
            <a:endParaRPr kumimoji="1" lang="zh-CN" altLang="en-US" sz="1800" dirty="0"/>
          </a:p>
        </p:txBody>
      </p:sp>
      <p:pic>
        <p:nvPicPr>
          <p:cNvPr id="7" name="图片 6" descr="屏幕快照 2016-03-28 下午7.19.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95" y="2264631"/>
            <a:ext cx="925657" cy="1432565"/>
          </a:xfrm>
          <a:prstGeom prst="rect">
            <a:avLst/>
          </a:prstGeom>
        </p:spPr>
      </p:pic>
      <p:pic>
        <p:nvPicPr>
          <p:cNvPr id="8" name="图片 7" descr="屏幕快照 2016-03-28 下午7.19.2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3" y="2399229"/>
            <a:ext cx="893224" cy="1297967"/>
          </a:xfrm>
          <a:prstGeom prst="rect">
            <a:avLst/>
          </a:prstGeom>
        </p:spPr>
      </p:pic>
      <p:pic>
        <p:nvPicPr>
          <p:cNvPr id="9" name="图片 8" descr="屏幕快照 2016-03-28 下午7.21.4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895" y="2591048"/>
            <a:ext cx="778400" cy="1106148"/>
          </a:xfrm>
          <a:prstGeom prst="rect">
            <a:avLst/>
          </a:prstGeom>
        </p:spPr>
      </p:pic>
      <p:pic>
        <p:nvPicPr>
          <p:cNvPr id="10" name="图片 9" descr="屏幕快照 2016-03-28 下午7.21.3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727" y="2750275"/>
            <a:ext cx="934623" cy="946921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675740" y="3830077"/>
            <a:ext cx="2305159" cy="428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 smtClean="0"/>
              <a:t>Old people</a:t>
            </a:r>
            <a:endParaRPr kumimoji="1" lang="zh-CN" altLang="en-US" sz="1800" dirty="0"/>
          </a:p>
        </p:txBody>
      </p:sp>
      <p:pic>
        <p:nvPicPr>
          <p:cNvPr id="13" name="图片 12" descr="屏幕快照 2016-03-28 下午7.20.0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9" y="4222593"/>
            <a:ext cx="1076745" cy="1430180"/>
          </a:xfrm>
          <a:prstGeom prst="rect">
            <a:avLst/>
          </a:prstGeom>
        </p:spPr>
      </p:pic>
      <p:pic>
        <p:nvPicPr>
          <p:cNvPr id="14" name="图片 13" descr="屏幕快照 2016-03-28 下午7.20.2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677" y="4222593"/>
            <a:ext cx="902114" cy="1430180"/>
          </a:xfrm>
          <a:prstGeom prst="rect">
            <a:avLst/>
          </a:prstGeom>
        </p:spPr>
      </p:pic>
      <p:sp>
        <p:nvSpPr>
          <p:cNvPr id="15" name="内容占位符 2"/>
          <p:cNvSpPr txBox="1">
            <a:spLocks/>
          </p:cNvSpPr>
          <p:nvPr/>
        </p:nvSpPr>
        <p:spPr>
          <a:xfrm>
            <a:off x="4574895" y="4148725"/>
            <a:ext cx="4454878" cy="212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 smtClean="0"/>
              <a:t>Single or couple</a:t>
            </a:r>
          </a:p>
          <a:p>
            <a:r>
              <a:rPr kumimoji="1" lang="en-US" altLang="zh-CN" sz="1800" dirty="0" smtClean="0"/>
              <a:t>Travel Agencies</a:t>
            </a:r>
          </a:p>
          <a:p>
            <a:r>
              <a:rPr kumimoji="1" lang="en-US" altLang="zh-CN" sz="1800" dirty="0" smtClean="0"/>
              <a:t>Everyone who want enjoy an interesting ocean trip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8268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pPr algn="l"/>
            <a:r>
              <a:rPr kumimoji="1" lang="en-US" altLang="zh-CN" dirty="0" smtClean="0"/>
              <a:t>Website Design</a:t>
            </a:r>
            <a:br>
              <a:rPr kumimoji="1" lang="en-US" altLang="zh-CN" dirty="0" smtClean="0"/>
            </a:br>
            <a:r>
              <a:rPr kumimoji="1" lang="en-US" altLang="zh-CN" sz="2000" dirty="0" smtClean="0"/>
              <a:t>--Website Structure Design</a:t>
            </a:r>
            <a:endParaRPr kumimoji="1"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2273733"/>
            <a:ext cx="8042276" cy="4343400"/>
          </a:xfrm>
        </p:spPr>
        <p:txBody>
          <a:bodyPr/>
          <a:lstStyle/>
          <a:p>
            <a:r>
              <a:rPr kumimoji="1" lang="en-US" altLang="zh-CN" dirty="0" smtClean="0"/>
              <a:t>Website Name</a:t>
            </a:r>
          </a:p>
          <a:p>
            <a:r>
              <a:rPr kumimoji="1" lang="en-US" altLang="zh-CN" dirty="0" smtClean="0"/>
              <a:t>Labels</a:t>
            </a:r>
          </a:p>
          <a:p>
            <a:pPr marL="0" indent="0">
              <a:buNone/>
            </a:pPr>
            <a:r>
              <a:rPr kumimoji="1" lang="en-US" altLang="zh-CN" dirty="0" smtClean="0"/>
              <a:t>    Home + foods + Route + Ticket + Contact</a:t>
            </a:r>
          </a:p>
          <a:p>
            <a:r>
              <a:rPr kumimoji="1" lang="en-US" altLang="zh-CN" dirty="0" smtClean="0"/>
              <a:t>Programing language: PHP</a:t>
            </a:r>
          </a:p>
          <a:p>
            <a:r>
              <a:rPr kumimoji="1" lang="en-US" altLang="zh-CN" dirty="0"/>
              <a:t>Flow chart</a:t>
            </a:r>
          </a:p>
          <a:p>
            <a:pPr marL="0" indent="0">
              <a:buNone/>
            </a:pPr>
            <a:r>
              <a:rPr kumimoji="1" lang="en-US" altLang="zh-CN" dirty="0"/>
              <a:t>    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64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126712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User Flow</a:t>
            </a:r>
            <a:endParaRPr kumimoji="1"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pPr algn="l"/>
            <a:r>
              <a:rPr kumimoji="1" lang="en-US" altLang="zh-CN" dirty="0" smtClean="0"/>
              <a:t>Website Design</a:t>
            </a:r>
            <a:br>
              <a:rPr kumimoji="1" lang="en-US" altLang="zh-CN" dirty="0" smtClean="0"/>
            </a:br>
            <a:r>
              <a:rPr kumimoji="1" lang="en-US" altLang="zh-CN" sz="2000" dirty="0" smtClean="0"/>
              <a:t>--Website Structure Design</a:t>
            </a:r>
            <a:endParaRPr kumimoji="1" lang="zh-CN" altLang="en-US" sz="2000" dirty="0"/>
          </a:p>
        </p:txBody>
      </p:sp>
      <p:pic>
        <p:nvPicPr>
          <p:cNvPr id="8" name="图片 7" descr="TI flow 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6" y="1877141"/>
            <a:ext cx="6635750" cy="36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1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Website Design</a:t>
            </a:r>
            <a:br>
              <a:rPr kumimoji="1" lang="en-US" altLang="zh-CN" dirty="0"/>
            </a:br>
            <a:r>
              <a:rPr kumimoji="1" lang="en-US" altLang="zh-CN" sz="2000" dirty="0"/>
              <a:t>--Website </a:t>
            </a:r>
            <a:r>
              <a:rPr kumimoji="1" lang="en-US" altLang="zh-CN" sz="2000" dirty="0" smtClean="0"/>
              <a:t>I</a:t>
            </a:r>
            <a:r>
              <a:rPr kumimoji="1" lang="zh-CN" altLang="zh-CN" sz="2000" dirty="0" smtClean="0"/>
              <a:t>m</a:t>
            </a:r>
            <a:r>
              <a:rPr kumimoji="1" lang="en-US" altLang="zh-CN" sz="2000" dirty="0" smtClean="0"/>
              <a:t>ages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Design</a:t>
            </a:r>
            <a:endParaRPr kumimoji="1"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395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174</TotalTime>
  <Words>104</Words>
  <Application>Microsoft Macintosh PowerPoint</Application>
  <PresentationFormat>全屏显示(4:3)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微风</vt:lpstr>
      <vt:lpstr>Cruise Ship</vt:lpstr>
      <vt:lpstr>Outline</vt:lpstr>
      <vt:lpstr>Project Purpose</vt:lpstr>
      <vt:lpstr>Target Customers</vt:lpstr>
      <vt:lpstr>Website Design --Website Structure Design</vt:lpstr>
      <vt:lpstr>Website Design --Website Structure Design</vt:lpstr>
      <vt:lpstr>Website Design --Website Images Design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Cruise Ship</dc:title>
  <dc:creator>Caroline Lockwoods</dc:creator>
  <cp:lastModifiedBy>Caroline Lockwoods</cp:lastModifiedBy>
  <cp:revision>17</cp:revision>
  <dcterms:created xsi:type="dcterms:W3CDTF">2016-03-28T20:56:48Z</dcterms:created>
  <dcterms:modified xsi:type="dcterms:W3CDTF">2016-03-28T23:56:35Z</dcterms:modified>
</cp:coreProperties>
</file>