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5"/>
  </p:normalViewPr>
  <p:slideViewPr>
    <p:cSldViewPr snapToGrid="0" snapToObjects="1">
      <p:cViewPr>
        <p:scale>
          <a:sx n="93" d="100"/>
          <a:sy n="93" d="100"/>
        </p:scale>
        <p:origin x="-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54A6D-716E-9749-BE89-131E901EF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60D5A-9FE2-0842-864D-A3263FFD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95270-094E-9E4F-B70B-C2E840D7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77D36A-960C-764D-A809-CB3C8450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62163-D519-8945-9BA5-3C348625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9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98171-ED44-7541-8F1D-9D18719C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1150EE-BAAD-BB41-8C99-BF26840A4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0EA0A-9DFD-6B43-8D22-B99B4BE4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CB81E2-7A37-3147-A2C4-0684991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B78D4-8C39-D24C-8541-1045649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83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D1D09A-5DCA-8D49-ACC6-CA5297E38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C973B4-8468-DA49-B6E1-60B464B7A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E7DB7-22BB-DD4F-9C21-76D83779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EE950-3BFC-3545-BB48-B666AD36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462A7A-E371-524B-A121-75EE1953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1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1211D-C727-AF42-8F0E-C667C7BA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202BD-6813-634E-A15F-8B54DCD3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80757-47E4-9948-9D80-ACA6CF90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58B03D-D37A-1948-AA5F-83C976C8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E947B6-052D-DD42-8FA1-9076D36E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72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F5537-9650-D94B-9886-6A4583B8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ECA3CF-0658-D442-ABD9-F3AB0C2C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BE5F13-108A-9444-A5EC-340DD4D8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AA9B9-4F49-3340-B53D-59210F9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D8895-F771-9C4C-95F2-E0C5A345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09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47329-764C-304C-B58A-41103A10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0ACDF-3625-E547-9DD7-1A889D236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DC55DB-4A72-4445-ABB8-E54E630D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93E8C6-940A-C14D-AF66-4EA6A3B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D6BD91-1827-B24C-A7D0-4F4B4CE7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9211F-CB97-7141-9B2A-06CFDF8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73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05F3E-1244-5548-AF35-531CB602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60004-3956-754D-8F73-408FFDE5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AF59F0-1725-0C4C-9F45-CB78AF9F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4E67BF-5DC4-8F4A-92A7-69E70616E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6417AB-4A11-8946-9E71-9188AC9A2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AD35F8-D997-C246-A67A-810A1C3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7A2C5F-F806-214E-B97B-4CA62118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0C10A0-6C6B-2F43-A3B1-50472393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0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786F3-E8A7-8742-9778-034ECFAA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6E315C-DB55-124A-9FDF-7FCB4A1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D47E85-856A-BC4B-A83A-02039E34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75A216-8BB7-104A-A40C-BF7E1A8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97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060805-4835-434D-8551-B743C53E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FE4E0E-472E-434F-9330-C9238BC4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2AA6EF-E67F-2D45-B128-C226A769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63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977C7-DFC4-5340-BFCB-E5E43209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C95F9-0A7A-5E48-8D18-0CA6866E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A3F1C0-58DE-B946-9F39-EDDFE2F1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F59F26-BA17-A340-94E8-2CADD2E0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3962E8-29DC-B544-84C9-25E8015A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1E72FD-8AC9-DE42-9614-03237AB9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57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8ECCC-EC75-8641-900A-BD7E129B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C1CAE7-AA2D-BD46-BAB3-A6D4292E3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068F6-258D-4245-A73B-0C6FBCC88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9D654A-3E50-9647-97D9-1AB0AEAC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F88A43-9672-BD4F-9E10-3DC1443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C8FA1E-A766-724A-8B52-BB741463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86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687B82-3394-1241-A912-DA984EDC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3CD58-7A8D-AD4D-9F9C-E6518B64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CF729-27AF-CD43-8B30-3B1D8FC1C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4B57-BD0D-1543-BF74-92C06C5050F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7EE69F-ACC6-354D-BDC4-BF5C2361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A59C0-2BA1-B847-855D-FC566A051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3AAB-74B2-4447-AE79-52AD64978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5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地球: アフリカとヨーロッパ">
            <a:extLst>
              <a:ext uri="{FF2B5EF4-FFF2-40B4-BE49-F238E27FC236}">
                <a16:creationId xmlns:a16="http://schemas.microsoft.com/office/drawing/2014/main" id="{A405127B-7A5C-4646-AA71-5F45AC80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945" y="1124886"/>
            <a:ext cx="2126339" cy="2126339"/>
          </a:xfrm>
          <a:prstGeom prst="rect">
            <a:avLst/>
          </a:prstGeom>
        </p:spPr>
      </p:pic>
      <p:pic>
        <p:nvPicPr>
          <p:cNvPr id="9" name="グラフィックス 8" descr="コンピューター">
            <a:extLst>
              <a:ext uri="{FF2B5EF4-FFF2-40B4-BE49-F238E27FC236}">
                <a16:creationId xmlns:a16="http://schemas.microsoft.com/office/drawing/2014/main" id="{20FC4E5E-0575-E544-A92C-ED54B3BBE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0884" y="1349272"/>
            <a:ext cx="1677571" cy="1677571"/>
          </a:xfrm>
          <a:prstGeom prst="rect">
            <a:avLst/>
          </a:prstGeom>
        </p:spPr>
      </p:pic>
      <p:pic>
        <p:nvPicPr>
          <p:cNvPr id="11" name="グラフィックス 10" descr="無線ルーター">
            <a:extLst>
              <a:ext uri="{FF2B5EF4-FFF2-40B4-BE49-F238E27FC236}">
                <a16:creationId xmlns:a16="http://schemas.microsoft.com/office/drawing/2014/main" id="{298DBB27-C8CB-7F4F-90E5-55F7CB23B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1549" y="1074142"/>
            <a:ext cx="1458625" cy="1458625"/>
          </a:xfrm>
          <a:prstGeom prst="rect">
            <a:avLst/>
          </a:prstGeom>
        </p:spPr>
      </p:pic>
      <p:pic>
        <p:nvPicPr>
          <p:cNvPr id="13" name="グラフィックス 12" descr="DVD プレーヤー">
            <a:extLst>
              <a:ext uri="{FF2B5EF4-FFF2-40B4-BE49-F238E27FC236}">
                <a16:creationId xmlns:a16="http://schemas.microsoft.com/office/drawing/2014/main" id="{6BE70D64-0EBD-1E42-9F51-4094CC4D0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3146" y="1695743"/>
            <a:ext cx="1294115" cy="1294115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0CDDB85-3084-6E46-A148-41678F5AA4BD}"/>
              </a:ext>
            </a:extLst>
          </p:cNvPr>
          <p:cNvSpPr/>
          <p:nvPr/>
        </p:nvSpPr>
        <p:spPr>
          <a:xfrm>
            <a:off x="972458" y="1204686"/>
            <a:ext cx="7939314" cy="395757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 descr="自宅">
            <a:extLst>
              <a:ext uri="{FF2B5EF4-FFF2-40B4-BE49-F238E27FC236}">
                <a16:creationId xmlns:a16="http://schemas.microsoft.com/office/drawing/2014/main" id="{27775144-EB8D-E040-90C9-55AC1B23EC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7885" y="0"/>
            <a:ext cx="1415142" cy="1415142"/>
          </a:xfrm>
          <a:prstGeom prst="rect">
            <a:avLst/>
          </a:prstGeom>
        </p:spPr>
      </p:pic>
      <p:pic>
        <p:nvPicPr>
          <p:cNvPr id="19" name="グラフィックス 18" descr="インターネット">
            <a:extLst>
              <a:ext uri="{FF2B5EF4-FFF2-40B4-BE49-F238E27FC236}">
                <a16:creationId xmlns:a16="http://schemas.microsoft.com/office/drawing/2014/main" id="{B8583029-2653-7943-B3EE-4C7C7F12B8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84723" y="2942531"/>
            <a:ext cx="1773732" cy="1773732"/>
          </a:xfrm>
          <a:prstGeom prst="rect">
            <a:avLst/>
          </a:prstGeom>
        </p:spPr>
      </p:pic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9E034BBC-91A7-A54E-95DC-5F05EF8DA83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258455" y="2188058"/>
            <a:ext cx="1434691" cy="154743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5BD97567-E047-3948-B3BB-7BF50E47A9B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58455" y="2604073"/>
            <a:ext cx="2046920" cy="1225324"/>
          </a:xfrm>
          <a:prstGeom prst="bentConnector3">
            <a:avLst>
              <a:gd name="adj1" fmla="val 9948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0094E7DD-6B97-6E43-805D-748F0CFABE2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987261" y="2342800"/>
            <a:ext cx="1161684" cy="1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2AB65C39-C5A4-2241-BDF6-5AD09291C7A6}"/>
              </a:ext>
            </a:extLst>
          </p:cNvPr>
          <p:cNvCxnSpPr>
            <a:cxnSpLocks/>
          </p:cNvCxnSpPr>
          <p:nvPr/>
        </p:nvCxnSpPr>
        <p:spPr>
          <a:xfrm flipV="1">
            <a:off x="8216537" y="2188056"/>
            <a:ext cx="1649523" cy="1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スマート フォン">
            <a:extLst>
              <a:ext uri="{FF2B5EF4-FFF2-40B4-BE49-F238E27FC236}">
                <a16:creationId xmlns:a16="http://schemas.microsoft.com/office/drawing/2014/main" id="{55160784-0365-374F-8A2E-7BB63EC6EA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58203" y="3155323"/>
            <a:ext cx="1698133" cy="1698133"/>
          </a:xfrm>
          <a:prstGeom prst="rect">
            <a:avLst/>
          </a:prstGeom>
        </p:spPr>
      </p:pic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97A23242-A63E-DA4F-BB55-215AB41894D9}"/>
              </a:ext>
            </a:extLst>
          </p:cNvPr>
          <p:cNvCxnSpPr>
            <a:cxnSpLocks/>
            <a:stCxn id="37" idx="0"/>
          </p:cNvCxnSpPr>
          <p:nvPr/>
        </p:nvCxnSpPr>
        <p:spPr>
          <a:xfrm rot="5400000" flipH="1" flipV="1">
            <a:off x="7540684" y="2988735"/>
            <a:ext cx="333174" cy="2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21EA913-E262-F843-B09D-9BACBAB520DD}"/>
              </a:ext>
            </a:extLst>
          </p:cNvPr>
          <p:cNvSpPr txBox="1"/>
          <p:nvPr/>
        </p:nvSpPr>
        <p:spPr>
          <a:xfrm>
            <a:off x="2122620" y="2735622"/>
            <a:ext cx="70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PC</a:t>
            </a:r>
            <a:endParaRPr kumimoji="1" lang="ja-JP" altLang="en-US" sz="240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218C40-E7D8-754E-81E9-8C84408A2972}"/>
              </a:ext>
            </a:extLst>
          </p:cNvPr>
          <p:cNvSpPr txBox="1"/>
          <p:nvPr/>
        </p:nvSpPr>
        <p:spPr>
          <a:xfrm>
            <a:off x="1580884" y="4418424"/>
            <a:ext cx="167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ノート</a:t>
            </a:r>
            <a:r>
              <a:rPr lang="en-US" altLang="ja-JP" sz="2400" dirty="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PC</a:t>
            </a:r>
            <a:endParaRPr kumimoji="1" lang="ja-JP" altLang="en-US" sz="240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80A8EE-467D-0B43-9EA1-9F8E96682377}"/>
              </a:ext>
            </a:extLst>
          </p:cNvPr>
          <p:cNvSpPr txBox="1"/>
          <p:nvPr/>
        </p:nvSpPr>
        <p:spPr>
          <a:xfrm>
            <a:off x="4212743" y="1295581"/>
            <a:ext cx="240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スイッチング</a:t>
            </a:r>
            <a:endParaRPr kumimoji="1" lang="en-US" altLang="ja-JP" sz="2400" dirty="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  <a:p>
            <a:pPr algn="ctr"/>
            <a:r>
              <a:rPr kumimoji="1"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ハブ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15AA933-C70B-6549-B778-10593E973334}"/>
              </a:ext>
            </a:extLst>
          </p:cNvPr>
          <p:cNvSpPr txBox="1"/>
          <p:nvPr/>
        </p:nvSpPr>
        <p:spPr>
          <a:xfrm>
            <a:off x="7092923" y="2404276"/>
            <a:ext cx="167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ルーター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0D8B5C5-C407-1A40-8506-9864DC2384E5}"/>
              </a:ext>
            </a:extLst>
          </p:cNvPr>
          <p:cNvSpPr txBox="1"/>
          <p:nvPr/>
        </p:nvSpPr>
        <p:spPr>
          <a:xfrm>
            <a:off x="5660810" y="4021738"/>
            <a:ext cx="167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スマフォ</a:t>
            </a:r>
            <a:endParaRPr kumimoji="1" lang="ja-JP" altLang="en-US" sz="240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7C05A5-865C-1746-802A-D9C22D533C88}"/>
              </a:ext>
            </a:extLst>
          </p:cNvPr>
          <p:cNvSpPr txBox="1"/>
          <p:nvPr/>
        </p:nvSpPr>
        <p:spPr>
          <a:xfrm>
            <a:off x="9507847" y="3084218"/>
            <a:ext cx="240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インターネット</a:t>
            </a:r>
            <a:endParaRPr kumimoji="1" lang="en-US" altLang="ja-JP" sz="2400" dirty="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  <a:p>
            <a:pPr algn="ctr"/>
            <a:r>
              <a:rPr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（グローバル）</a:t>
            </a:r>
            <a:endParaRPr kumimoji="1" lang="ja-JP" altLang="en-US" sz="240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56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地球: アフリカとヨーロッパ">
            <a:extLst>
              <a:ext uri="{FF2B5EF4-FFF2-40B4-BE49-F238E27FC236}">
                <a16:creationId xmlns:a16="http://schemas.microsoft.com/office/drawing/2014/main" id="{5D1923B5-0801-F44D-B2A4-FED81ACC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4637" y="1124886"/>
            <a:ext cx="1532647" cy="1532647"/>
          </a:xfrm>
          <a:prstGeom prst="rect">
            <a:avLst/>
          </a:prstGeom>
        </p:spPr>
      </p:pic>
      <p:pic>
        <p:nvPicPr>
          <p:cNvPr id="5" name="グラフィックス 4" descr="コンピューター">
            <a:extLst>
              <a:ext uri="{FF2B5EF4-FFF2-40B4-BE49-F238E27FC236}">
                <a16:creationId xmlns:a16="http://schemas.microsoft.com/office/drawing/2014/main" id="{313EAD83-89BD-2D4D-8A60-0BEFE05C1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056" y="1358026"/>
            <a:ext cx="1677571" cy="1677571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6687784-883E-E941-8D18-B118E03E2CC6}"/>
              </a:ext>
            </a:extLst>
          </p:cNvPr>
          <p:cNvSpPr/>
          <p:nvPr/>
        </p:nvSpPr>
        <p:spPr>
          <a:xfrm>
            <a:off x="972458" y="1204686"/>
            <a:ext cx="8470400" cy="446706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39CB4438-878B-474C-AD11-B0CCDB72E3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91627" y="2196812"/>
            <a:ext cx="213098" cy="1009229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E6D931-22A6-034B-8E9E-0653C391C8D1}"/>
              </a:ext>
            </a:extLst>
          </p:cNvPr>
          <p:cNvSpPr txBox="1"/>
          <p:nvPr/>
        </p:nvSpPr>
        <p:spPr>
          <a:xfrm>
            <a:off x="1773511" y="2657533"/>
            <a:ext cx="70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PC</a:t>
            </a:r>
            <a:endParaRPr kumimoji="1" lang="ja-JP" altLang="en-US" sz="240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23D140-94DB-A143-A41A-AA6E6D3DC4EA}"/>
              </a:ext>
            </a:extLst>
          </p:cNvPr>
          <p:cNvSpPr txBox="1"/>
          <p:nvPr/>
        </p:nvSpPr>
        <p:spPr>
          <a:xfrm>
            <a:off x="9875731" y="2521801"/>
            <a:ext cx="240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インターネット</a:t>
            </a:r>
            <a:endParaRPr kumimoji="1" lang="en-US" altLang="ja-JP" sz="2400" dirty="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  <a:p>
            <a:pPr algn="ctr"/>
            <a:r>
              <a:rPr lang="ja-JP" altLang="en-US" sz="240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（グローバル）</a:t>
            </a:r>
            <a:endParaRPr kumimoji="1" lang="ja-JP" altLang="en-US" sz="240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pic>
        <p:nvPicPr>
          <p:cNvPr id="24" name="グラフィックス 23" descr="工場">
            <a:extLst>
              <a:ext uri="{FF2B5EF4-FFF2-40B4-BE49-F238E27FC236}">
                <a16:creationId xmlns:a16="http://schemas.microsoft.com/office/drawing/2014/main" id="{1A7D01B8-F55F-4848-BF4B-6A152C901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4723" y="-82082"/>
            <a:ext cx="1524251" cy="1458625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06A243D-4C6E-0C45-8699-8CF5503C7C88}"/>
              </a:ext>
            </a:extLst>
          </p:cNvPr>
          <p:cNvGrpSpPr/>
          <p:nvPr/>
        </p:nvGrpSpPr>
        <p:grpSpPr>
          <a:xfrm>
            <a:off x="3256155" y="2443564"/>
            <a:ext cx="999894" cy="773628"/>
            <a:chOff x="3256155" y="2443564"/>
            <a:chExt cx="999894" cy="773628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87008944-6D49-5A42-B477-80FFA347CC7E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A6ECC00-6B4F-6D44-B446-1DAE94B549D1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D9AAFDE-18E5-5B46-9B26-1A6ECB11B42A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78A063-22AC-A540-9641-0E0F8A3487DA}"/>
              </a:ext>
            </a:extLst>
          </p:cNvPr>
          <p:cNvGrpSpPr/>
          <p:nvPr/>
        </p:nvGrpSpPr>
        <p:grpSpPr>
          <a:xfrm>
            <a:off x="4695461" y="2449139"/>
            <a:ext cx="999894" cy="773628"/>
            <a:chOff x="3256155" y="2443564"/>
            <a:chExt cx="999894" cy="773628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446365E-E156-924C-A4B7-65578B99BD2B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71170D11-2D3E-074A-AE24-84B00713E545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0C4428E2-E298-A74F-AB54-476055701966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05DBE66-00BC-9848-A953-356305C96B52}"/>
              </a:ext>
            </a:extLst>
          </p:cNvPr>
          <p:cNvGrpSpPr/>
          <p:nvPr/>
        </p:nvGrpSpPr>
        <p:grpSpPr>
          <a:xfrm>
            <a:off x="6155899" y="2449139"/>
            <a:ext cx="999894" cy="773628"/>
            <a:chOff x="3256155" y="2443564"/>
            <a:chExt cx="999894" cy="773628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24865F6A-91E3-FE4F-A6BC-86314A111035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C4AA66E-3FCA-EE4F-BB91-D9CC97C25B3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5AE35183-943A-F349-AFEC-2834D1064D0F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79D0EF6-4403-9342-80CF-922F363BAB4E}"/>
              </a:ext>
            </a:extLst>
          </p:cNvPr>
          <p:cNvGrpSpPr/>
          <p:nvPr/>
        </p:nvGrpSpPr>
        <p:grpSpPr>
          <a:xfrm>
            <a:off x="2473919" y="3232722"/>
            <a:ext cx="1194832" cy="1397607"/>
            <a:chOff x="2473919" y="3232722"/>
            <a:chExt cx="1194832" cy="1397607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AF9BDFE-947F-BE4F-9E2A-67D03D3EDCE0}"/>
                </a:ext>
              </a:extLst>
            </p:cNvPr>
            <p:cNvSpPr/>
            <p:nvPr/>
          </p:nvSpPr>
          <p:spPr>
            <a:xfrm>
              <a:off x="2473919" y="3232722"/>
              <a:ext cx="1194832" cy="1397607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7" name="グラフィックス 26" descr="プロセッサ">
              <a:extLst>
                <a:ext uri="{FF2B5EF4-FFF2-40B4-BE49-F238E27FC236}">
                  <a16:creationId xmlns:a16="http://schemas.microsoft.com/office/drawing/2014/main" id="{70B5C002-4169-D34D-BEC0-8E1CA045C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46315" y="3368328"/>
              <a:ext cx="880316" cy="88031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7B929B-FEBD-054A-8BC6-A8E070252C9D}"/>
              </a:ext>
            </a:extLst>
          </p:cNvPr>
          <p:cNvGrpSpPr/>
          <p:nvPr/>
        </p:nvGrpSpPr>
        <p:grpSpPr>
          <a:xfrm>
            <a:off x="3904448" y="3217192"/>
            <a:ext cx="1194832" cy="1397607"/>
            <a:chOff x="2473919" y="3232722"/>
            <a:chExt cx="1194832" cy="1397607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4C26795A-6C83-394E-B528-5E9FF4033202}"/>
                </a:ext>
              </a:extLst>
            </p:cNvPr>
            <p:cNvSpPr/>
            <p:nvPr/>
          </p:nvSpPr>
          <p:spPr>
            <a:xfrm>
              <a:off x="2473919" y="3232722"/>
              <a:ext cx="1194832" cy="1397607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7" name="グラフィックス 56" descr="プロセッサ">
              <a:extLst>
                <a:ext uri="{FF2B5EF4-FFF2-40B4-BE49-F238E27FC236}">
                  <a16:creationId xmlns:a16="http://schemas.microsoft.com/office/drawing/2014/main" id="{850F8F0D-1872-804B-B37A-A1FE4319E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46315" y="3368328"/>
              <a:ext cx="880316" cy="880316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4D71181B-C175-784F-A1EB-B2D7D6E519A9}"/>
              </a:ext>
            </a:extLst>
          </p:cNvPr>
          <p:cNvGrpSpPr/>
          <p:nvPr/>
        </p:nvGrpSpPr>
        <p:grpSpPr>
          <a:xfrm>
            <a:off x="5359637" y="3217192"/>
            <a:ext cx="1194832" cy="1397607"/>
            <a:chOff x="2473919" y="3232722"/>
            <a:chExt cx="1194832" cy="1397607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1B0B16FB-E0B5-F34A-8C74-7571005940AF}"/>
                </a:ext>
              </a:extLst>
            </p:cNvPr>
            <p:cNvSpPr/>
            <p:nvPr/>
          </p:nvSpPr>
          <p:spPr>
            <a:xfrm>
              <a:off x="2473919" y="3232722"/>
              <a:ext cx="1194832" cy="1397607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0" name="グラフィックス 59" descr="プロセッサ">
              <a:extLst>
                <a:ext uri="{FF2B5EF4-FFF2-40B4-BE49-F238E27FC236}">
                  <a16:creationId xmlns:a16="http://schemas.microsoft.com/office/drawing/2014/main" id="{8DFD942C-4DF5-8B45-8A18-1B19E2BDC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46315" y="3368328"/>
              <a:ext cx="880316" cy="880316"/>
            </a:xfrm>
            <a:prstGeom prst="rect">
              <a:avLst/>
            </a:prstGeom>
          </p:spPr>
        </p:pic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C2D598E0-10F5-D643-8EC0-0B322B15B9B8}"/>
              </a:ext>
            </a:extLst>
          </p:cNvPr>
          <p:cNvGrpSpPr/>
          <p:nvPr/>
        </p:nvGrpSpPr>
        <p:grpSpPr>
          <a:xfrm>
            <a:off x="6836438" y="3251225"/>
            <a:ext cx="1194832" cy="1397607"/>
            <a:chOff x="2473919" y="3232722"/>
            <a:chExt cx="1194832" cy="1397607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0949366-00BA-5A45-9971-6983FA3DE602}"/>
                </a:ext>
              </a:extLst>
            </p:cNvPr>
            <p:cNvSpPr/>
            <p:nvPr/>
          </p:nvSpPr>
          <p:spPr>
            <a:xfrm>
              <a:off x="2473919" y="3232722"/>
              <a:ext cx="1194832" cy="1397607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3" name="グラフィックス 62" descr="プロセッサ">
              <a:extLst>
                <a:ext uri="{FF2B5EF4-FFF2-40B4-BE49-F238E27FC236}">
                  <a16:creationId xmlns:a16="http://schemas.microsoft.com/office/drawing/2014/main" id="{D009ADBA-DF62-8D40-93FF-E758DBF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46315" y="3368328"/>
              <a:ext cx="880316" cy="880316"/>
            </a:xfrm>
            <a:prstGeom prst="rect">
              <a:avLst/>
            </a:prstGeom>
          </p:spPr>
        </p:pic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48C449B-BBF1-3B40-80F6-85C5AE4B10DE}"/>
              </a:ext>
            </a:extLst>
          </p:cNvPr>
          <p:cNvSpPr txBox="1"/>
          <p:nvPr/>
        </p:nvSpPr>
        <p:spPr>
          <a:xfrm>
            <a:off x="8116028" y="3684382"/>
            <a:ext cx="141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・・・・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E4E1F56-7045-0A4A-A86D-6B1FC7B63077}"/>
              </a:ext>
            </a:extLst>
          </p:cNvPr>
          <p:cNvSpPr txBox="1"/>
          <p:nvPr/>
        </p:nvSpPr>
        <p:spPr>
          <a:xfrm>
            <a:off x="2433462" y="4648832"/>
            <a:ext cx="127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EtherCAT</a:t>
            </a:r>
            <a:endParaRPr kumimoji="1" lang="en-US" altLang="ja-JP" dirty="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  <a:p>
            <a:pPr algn="ctr"/>
            <a:r>
              <a:rPr kumimoji="1" lang="en-US" altLang="ja-JP" dirty="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Slave 01</a:t>
            </a:r>
            <a:endParaRPr kumimoji="1" lang="ja-JP" altLang="en-US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2D135DC-7D3B-684C-83A2-30E44C5EB821}"/>
              </a:ext>
            </a:extLst>
          </p:cNvPr>
          <p:cNvSpPr txBox="1"/>
          <p:nvPr/>
        </p:nvSpPr>
        <p:spPr>
          <a:xfrm>
            <a:off x="3836918" y="4614799"/>
            <a:ext cx="127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EtherCAT</a:t>
            </a:r>
            <a:endParaRPr kumimoji="1" lang="en-US" altLang="ja-JP" dirty="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  <a:p>
            <a:pPr algn="ctr"/>
            <a:r>
              <a:rPr kumimoji="1" lang="en-US" altLang="ja-JP" dirty="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Slave02</a:t>
            </a:r>
            <a:endParaRPr kumimoji="1" lang="ja-JP" altLang="en-US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EC556EF-50CE-E344-8305-D07F2D443684}"/>
              </a:ext>
            </a:extLst>
          </p:cNvPr>
          <p:cNvSpPr txBox="1"/>
          <p:nvPr/>
        </p:nvSpPr>
        <p:spPr>
          <a:xfrm>
            <a:off x="5263488" y="4648832"/>
            <a:ext cx="127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EtherCAT</a:t>
            </a:r>
            <a:endParaRPr kumimoji="1" lang="en-US" altLang="ja-JP" dirty="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  <a:p>
            <a:pPr algn="ctr"/>
            <a:r>
              <a:rPr kumimoji="1" lang="en-US" altLang="ja-JP" dirty="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Slave03</a:t>
            </a:r>
            <a:endParaRPr kumimoji="1" lang="ja-JP" altLang="en-US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AA84727-0B3F-314C-9D5E-ACD08E2D4C7F}"/>
              </a:ext>
            </a:extLst>
          </p:cNvPr>
          <p:cNvSpPr txBox="1"/>
          <p:nvPr/>
        </p:nvSpPr>
        <p:spPr>
          <a:xfrm>
            <a:off x="6750016" y="4636370"/>
            <a:ext cx="127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EtherCAT</a:t>
            </a:r>
            <a:endParaRPr kumimoji="1" lang="en-US" altLang="ja-JP" dirty="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  <a:p>
            <a:pPr algn="ctr"/>
            <a:r>
              <a:rPr kumimoji="1" lang="en-US" altLang="ja-JP" dirty="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Slave04</a:t>
            </a:r>
            <a:endParaRPr kumimoji="1" lang="ja-JP" altLang="en-US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05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工場">
            <a:extLst>
              <a:ext uri="{FF2B5EF4-FFF2-40B4-BE49-F238E27FC236}">
                <a16:creationId xmlns:a16="http://schemas.microsoft.com/office/drawing/2014/main" id="{5A56673B-888A-6B45-A42B-AFB8785D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58" y="168051"/>
            <a:ext cx="1677570" cy="1677570"/>
          </a:xfrm>
          <a:prstGeom prst="rect">
            <a:avLst/>
          </a:prstGeom>
        </p:spPr>
      </p:pic>
      <p:pic>
        <p:nvPicPr>
          <p:cNvPr id="7" name="グラフィックス 6" descr="ロボット">
            <a:extLst>
              <a:ext uri="{FF2B5EF4-FFF2-40B4-BE49-F238E27FC236}">
                <a16:creationId xmlns:a16="http://schemas.microsoft.com/office/drawing/2014/main" id="{DEE61031-7B2B-6645-A74D-972988A1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58" y="2816695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ロボット">
            <a:extLst>
              <a:ext uri="{FF2B5EF4-FFF2-40B4-BE49-F238E27FC236}">
                <a16:creationId xmlns:a16="http://schemas.microsoft.com/office/drawing/2014/main" id="{0297523B-A100-8743-8BB6-F4815E65B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686" y="2838998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ロボット">
            <a:extLst>
              <a:ext uri="{FF2B5EF4-FFF2-40B4-BE49-F238E27FC236}">
                <a16:creationId xmlns:a16="http://schemas.microsoft.com/office/drawing/2014/main" id="{EA828710-3BF3-F740-BDB2-DA28CB27E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7514" y="2838998"/>
            <a:ext cx="914400" cy="914400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C685D27-5B4F-2A46-97C4-AE9F1174F2F8}"/>
              </a:ext>
            </a:extLst>
          </p:cNvPr>
          <p:cNvGrpSpPr/>
          <p:nvPr/>
        </p:nvGrpSpPr>
        <p:grpSpPr>
          <a:xfrm>
            <a:off x="700621" y="2209324"/>
            <a:ext cx="999894" cy="773628"/>
            <a:chOff x="3256155" y="2443564"/>
            <a:chExt cx="999894" cy="773628"/>
          </a:xfrm>
        </p:grpSpPr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14C37A3-D5D8-9940-9646-D7559F5FBC8E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7F24AD1-4A45-1E45-B249-A5863EB8911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945ACA3-D155-D34D-8F62-3A250FDDB2F8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D171B23-BB5D-6342-9F91-4157CE129EA9}"/>
              </a:ext>
            </a:extLst>
          </p:cNvPr>
          <p:cNvGrpSpPr/>
          <p:nvPr/>
        </p:nvGrpSpPr>
        <p:grpSpPr>
          <a:xfrm>
            <a:off x="1910860" y="2198173"/>
            <a:ext cx="999894" cy="773628"/>
            <a:chOff x="3256155" y="2443564"/>
            <a:chExt cx="999894" cy="773628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303E084-A27F-8C42-B1AA-62493805EC0B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6B3049BD-5DBB-B64F-B810-893BE69013B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FC7B51C-F450-5A4F-AD4C-D5E4C043ABFC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グラフィックス 17" descr="ロボット">
            <a:extLst>
              <a:ext uri="{FF2B5EF4-FFF2-40B4-BE49-F238E27FC236}">
                <a16:creationId xmlns:a16="http://schemas.microsoft.com/office/drawing/2014/main" id="{4FE7474A-32AA-A643-825E-AC79555C1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3220" y="2838998"/>
            <a:ext cx="914400" cy="914400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C32B3F9-37F8-9740-9308-58625DAEB156}"/>
              </a:ext>
            </a:extLst>
          </p:cNvPr>
          <p:cNvGrpSpPr/>
          <p:nvPr/>
        </p:nvGrpSpPr>
        <p:grpSpPr>
          <a:xfrm>
            <a:off x="3166566" y="2198173"/>
            <a:ext cx="999894" cy="773628"/>
            <a:chOff x="3256155" y="2443564"/>
            <a:chExt cx="999894" cy="773628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44FC76C5-58BF-C34E-A4B1-2AD657E6D8F6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D934D3E-DD7A-BE4B-AC06-87E528FE26C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0B3D90B-6A3A-6247-84C5-80EF26CDA24B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グラフィックス 22" descr="ロボット">
            <a:extLst>
              <a:ext uri="{FF2B5EF4-FFF2-40B4-BE49-F238E27FC236}">
                <a16:creationId xmlns:a16="http://schemas.microsoft.com/office/drawing/2014/main" id="{7286D7F8-5C59-C24C-93B9-0B5121F06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9078" y="2838998"/>
            <a:ext cx="914400" cy="914400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A327B0-D09E-414E-98DB-41D7E13306E4}"/>
              </a:ext>
            </a:extLst>
          </p:cNvPr>
          <p:cNvGrpSpPr/>
          <p:nvPr/>
        </p:nvGrpSpPr>
        <p:grpSpPr>
          <a:xfrm>
            <a:off x="4402424" y="2198173"/>
            <a:ext cx="999894" cy="773628"/>
            <a:chOff x="3256155" y="2443564"/>
            <a:chExt cx="999894" cy="77362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27D4C0C-C143-8D4A-A96B-FD3DFD25AD4E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AF6A9C1-C87A-0043-96BD-470B40214B2E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3036B67-0B00-DA4F-A47B-37D6845BA431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グラフィックス 27" descr="ロボット">
            <a:extLst>
              <a:ext uri="{FF2B5EF4-FFF2-40B4-BE49-F238E27FC236}">
                <a16:creationId xmlns:a16="http://schemas.microsoft.com/office/drawing/2014/main" id="{EA46BD5C-2AA7-454B-B89E-2D09851CA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9270" y="2838998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ロボット">
            <a:extLst>
              <a:ext uri="{FF2B5EF4-FFF2-40B4-BE49-F238E27FC236}">
                <a16:creationId xmlns:a16="http://schemas.microsoft.com/office/drawing/2014/main" id="{6AE76E1E-4DC2-0B4F-8E88-3D7A2E24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9533" y="2861301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ロボット">
            <a:extLst>
              <a:ext uri="{FF2B5EF4-FFF2-40B4-BE49-F238E27FC236}">
                <a16:creationId xmlns:a16="http://schemas.microsoft.com/office/drawing/2014/main" id="{4BD51F79-9DCF-A24E-9988-CE8E4F25B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8626" y="2861301"/>
            <a:ext cx="914400" cy="914400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0114424-4190-CC48-B1EF-7311E1AB7EC4}"/>
              </a:ext>
            </a:extLst>
          </p:cNvPr>
          <p:cNvGrpSpPr/>
          <p:nvPr/>
        </p:nvGrpSpPr>
        <p:grpSpPr>
          <a:xfrm>
            <a:off x="6717535" y="2214899"/>
            <a:ext cx="999894" cy="773628"/>
            <a:chOff x="3256155" y="2443564"/>
            <a:chExt cx="999894" cy="773628"/>
          </a:xfrm>
        </p:grpSpPr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8CC9B67-A2C6-A347-81FB-156AA6B1B9F7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FD3699B8-7409-AD4C-B0EC-91B1F0086DBE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7B19D2F-FEF3-7741-BB0D-6416804823EC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8F926F0-697B-574B-8342-424238F74543}"/>
              </a:ext>
            </a:extLst>
          </p:cNvPr>
          <p:cNvGrpSpPr/>
          <p:nvPr/>
        </p:nvGrpSpPr>
        <p:grpSpPr>
          <a:xfrm>
            <a:off x="7885004" y="2220475"/>
            <a:ext cx="999894" cy="773628"/>
            <a:chOff x="3256155" y="2443564"/>
            <a:chExt cx="999894" cy="773628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3D0E65DA-2A9F-374C-8015-9BD624F65560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D29FEC9-44ED-AE41-8069-9FA610D0D88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2DB6E525-5B2A-E645-BFE9-90320F7CA194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グラフィックス 38" descr="ロボット">
            <a:extLst>
              <a:ext uri="{FF2B5EF4-FFF2-40B4-BE49-F238E27FC236}">
                <a16:creationId xmlns:a16="http://schemas.microsoft.com/office/drawing/2014/main" id="{717A3307-70E8-FB43-95F4-111B50BBB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2687" y="2861301"/>
            <a:ext cx="914400" cy="914400"/>
          </a:xfrm>
          <a:prstGeom prst="rect">
            <a:avLst/>
          </a:prstGeom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A59A029-D84B-7446-9544-21B1E7CC2351}"/>
              </a:ext>
            </a:extLst>
          </p:cNvPr>
          <p:cNvGrpSpPr/>
          <p:nvPr/>
        </p:nvGrpSpPr>
        <p:grpSpPr>
          <a:xfrm>
            <a:off x="9016033" y="2220476"/>
            <a:ext cx="999894" cy="773628"/>
            <a:chOff x="3256155" y="2443564"/>
            <a:chExt cx="999894" cy="773628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D371FBE-5A5C-F943-AA21-2B150F1D0403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4D2D435-F65C-E84C-9806-2171E05A081E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C3C3E03-73CF-D74F-938A-07AC70723BA7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グラフィックス 43" descr="ロボット">
            <a:extLst>
              <a:ext uri="{FF2B5EF4-FFF2-40B4-BE49-F238E27FC236}">
                <a16:creationId xmlns:a16="http://schemas.microsoft.com/office/drawing/2014/main" id="{5310F0F6-8B0D-734F-8A50-F44EB08FD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8545" y="2861301"/>
            <a:ext cx="914400" cy="914400"/>
          </a:xfrm>
          <a:prstGeom prst="rect">
            <a:avLst/>
          </a:prstGeom>
        </p:spPr>
      </p:pic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79A1EF0-0B65-F142-A1E0-434CBEE1013E}"/>
              </a:ext>
            </a:extLst>
          </p:cNvPr>
          <p:cNvGrpSpPr/>
          <p:nvPr/>
        </p:nvGrpSpPr>
        <p:grpSpPr>
          <a:xfrm>
            <a:off x="10251891" y="2220476"/>
            <a:ext cx="999894" cy="773628"/>
            <a:chOff x="3256155" y="2443564"/>
            <a:chExt cx="999894" cy="773628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34F9312-56F0-5B45-955B-91C028FEBAB8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381A3958-7D18-FF42-89CE-82FDB0D8CAA9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D69CE1BB-15E0-284B-AEC8-1051FCC47682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1636B52-37CC-E842-97F2-24CFDCEDDE3A}"/>
              </a:ext>
            </a:extLst>
          </p:cNvPr>
          <p:cNvGrpSpPr/>
          <p:nvPr/>
        </p:nvGrpSpPr>
        <p:grpSpPr>
          <a:xfrm>
            <a:off x="5591045" y="2220475"/>
            <a:ext cx="999894" cy="773628"/>
            <a:chOff x="3256155" y="2443564"/>
            <a:chExt cx="999894" cy="773628"/>
          </a:xfrm>
        </p:grpSpPr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41D88040-2F5F-3542-ABA9-E25EE11DAC9D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A410C343-7627-A04B-B6C8-9F44C9E6F1D0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88F4D317-58D1-7E4E-A43B-0D1DB5983FA7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グラフィックス 52" descr="ロボット">
            <a:extLst>
              <a:ext uri="{FF2B5EF4-FFF2-40B4-BE49-F238E27FC236}">
                <a16:creationId xmlns:a16="http://schemas.microsoft.com/office/drawing/2014/main" id="{295FF98B-9D76-8E41-81C8-A96ED8386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713" y="5091807"/>
            <a:ext cx="914400" cy="914400"/>
          </a:xfrm>
          <a:prstGeom prst="rect">
            <a:avLst/>
          </a:prstGeom>
        </p:spPr>
      </p:pic>
      <p:pic>
        <p:nvPicPr>
          <p:cNvPr id="54" name="グラフィックス 53" descr="ロボット">
            <a:extLst>
              <a:ext uri="{FF2B5EF4-FFF2-40B4-BE49-F238E27FC236}">
                <a16:creationId xmlns:a16="http://schemas.microsoft.com/office/drawing/2014/main" id="{3022BC08-FA19-CF4D-AAB9-244A7EA2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9541" y="5114110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ロボット">
            <a:extLst>
              <a:ext uri="{FF2B5EF4-FFF2-40B4-BE49-F238E27FC236}">
                <a16:creationId xmlns:a16="http://schemas.microsoft.com/office/drawing/2014/main" id="{711D1A5F-986E-AB4A-88F9-7FCE3BEF0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1369" y="5114110"/>
            <a:ext cx="914400" cy="914400"/>
          </a:xfrm>
          <a:prstGeom prst="rect">
            <a:avLst/>
          </a:prstGeom>
        </p:spPr>
      </p:pic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598584D-5A7A-CD4C-89ED-BD33CE15DA56}"/>
              </a:ext>
            </a:extLst>
          </p:cNvPr>
          <p:cNvGrpSpPr/>
          <p:nvPr/>
        </p:nvGrpSpPr>
        <p:grpSpPr>
          <a:xfrm>
            <a:off x="700621" y="4484439"/>
            <a:ext cx="999894" cy="773628"/>
            <a:chOff x="3256155" y="2443564"/>
            <a:chExt cx="999894" cy="773628"/>
          </a:xfrm>
        </p:grpSpPr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1707C966-358F-CB42-9217-B62E0EE071D6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2D8EC81-A20D-3343-8B9A-1010E789C12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E0F2C37-F577-C443-B2D2-7FF8E5F57750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5953A94-65BB-E440-BADC-D5D386707AEB}"/>
              </a:ext>
            </a:extLst>
          </p:cNvPr>
          <p:cNvGrpSpPr/>
          <p:nvPr/>
        </p:nvGrpSpPr>
        <p:grpSpPr>
          <a:xfrm>
            <a:off x="1910860" y="4473288"/>
            <a:ext cx="999894" cy="773628"/>
            <a:chOff x="3256155" y="2443564"/>
            <a:chExt cx="999894" cy="773628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63A025-2F9E-384A-9A48-596A1E6B17E9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6BB79492-86D7-C349-B626-1A92B8440D8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97FAF67-4312-C544-A856-D766B441AB05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グラフィックス 63" descr="ロボット">
            <a:extLst>
              <a:ext uri="{FF2B5EF4-FFF2-40B4-BE49-F238E27FC236}">
                <a16:creationId xmlns:a16="http://schemas.microsoft.com/office/drawing/2014/main" id="{345C2797-DAC2-E448-B913-81B527A64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7075" y="5114110"/>
            <a:ext cx="914400" cy="914400"/>
          </a:xfrm>
          <a:prstGeom prst="rect">
            <a:avLst/>
          </a:prstGeom>
        </p:spPr>
      </p:pic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194DFC8-C405-CD4B-8568-0061090B207A}"/>
              </a:ext>
            </a:extLst>
          </p:cNvPr>
          <p:cNvGrpSpPr/>
          <p:nvPr/>
        </p:nvGrpSpPr>
        <p:grpSpPr>
          <a:xfrm>
            <a:off x="3166566" y="4473288"/>
            <a:ext cx="999894" cy="773628"/>
            <a:chOff x="3256155" y="2443564"/>
            <a:chExt cx="999894" cy="773628"/>
          </a:xfrm>
        </p:grpSpPr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D38B9B37-1270-5D40-A260-6B5BC213BB22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EBF2A1-3CC2-FC46-9E04-A69953578B0B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2A4BB1E-ADAC-1441-8824-272541920F65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グラフィックス 68" descr="ロボット">
            <a:extLst>
              <a:ext uri="{FF2B5EF4-FFF2-40B4-BE49-F238E27FC236}">
                <a16:creationId xmlns:a16="http://schemas.microsoft.com/office/drawing/2014/main" id="{B4CC110F-3029-FB44-86BF-F61F1E922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933" y="5114110"/>
            <a:ext cx="914400" cy="914400"/>
          </a:xfrm>
          <a:prstGeom prst="rect">
            <a:avLst/>
          </a:prstGeom>
        </p:spPr>
      </p:pic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5153477A-9C1F-0E4A-893F-F3FB1EA3CD4F}"/>
              </a:ext>
            </a:extLst>
          </p:cNvPr>
          <p:cNvGrpSpPr/>
          <p:nvPr/>
        </p:nvGrpSpPr>
        <p:grpSpPr>
          <a:xfrm>
            <a:off x="4402424" y="4473288"/>
            <a:ext cx="999894" cy="773628"/>
            <a:chOff x="3256155" y="2443564"/>
            <a:chExt cx="999894" cy="773628"/>
          </a:xfrm>
        </p:grpSpPr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4628F93E-61CF-2541-9074-9300D267B50B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41FF94F4-28ED-7043-A0CB-E3B6B1239FD1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03A0A056-6773-8242-ADF8-B970F79F3AD1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グラフィックス 73" descr="ロボット">
            <a:extLst>
              <a:ext uri="{FF2B5EF4-FFF2-40B4-BE49-F238E27FC236}">
                <a16:creationId xmlns:a16="http://schemas.microsoft.com/office/drawing/2014/main" id="{B4843A18-DA56-FB43-A770-CC6E302E1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125" y="5114110"/>
            <a:ext cx="914400" cy="914400"/>
          </a:xfrm>
          <a:prstGeom prst="rect">
            <a:avLst/>
          </a:prstGeom>
        </p:spPr>
      </p:pic>
      <p:pic>
        <p:nvPicPr>
          <p:cNvPr id="75" name="グラフィックス 74" descr="ロボット">
            <a:extLst>
              <a:ext uri="{FF2B5EF4-FFF2-40B4-BE49-F238E27FC236}">
                <a16:creationId xmlns:a16="http://schemas.microsoft.com/office/drawing/2014/main" id="{6877C393-D5D2-0143-B0D6-107427F3D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5678" y="5136413"/>
            <a:ext cx="914400" cy="914400"/>
          </a:xfrm>
          <a:prstGeom prst="rect">
            <a:avLst/>
          </a:prstGeom>
        </p:spPr>
      </p:pic>
      <p:pic>
        <p:nvPicPr>
          <p:cNvPr id="76" name="グラフィックス 75" descr="ロボット">
            <a:extLst>
              <a:ext uri="{FF2B5EF4-FFF2-40B4-BE49-F238E27FC236}">
                <a16:creationId xmlns:a16="http://schemas.microsoft.com/office/drawing/2014/main" id="{584353C7-E746-064C-BE6D-B9ECD7FB9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2481" y="5136413"/>
            <a:ext cx="914400" cy="914400"/>
          </a:xfrm>
          <a:prstGeom prst="rect">
            <a:avLst/>
          </a:prstGeom>
        </p:spPr>
      </p:pic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7FAF75D-34CA-654A-B03F-2585B0C7A691}"/>
              </a:ext>
            </a:extLst>
          </p:cNvPr>
          <p:cNvGrpSpPr/>
          <p:nvPr/>
        </p:nvGrpSpPr>
        <p:grpSpPr>
          <a:xfrm>
            <a:off x="6717535" y="4490014"/>
            <a:ext cx="999894" cy="773628"/>
            <a:chOff x="3256155" y="2443564"/>
            <a:chExt cx="999894" cy="773628"/>
          </a:xfrm>
        </p:grpSpPr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148C9D03-A6C6-8640-A180-31E02C158F3F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314DE874-ED3A-9445-AA5E-5F672FAE7FC3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42D99E4-9F66-3A42-9FB0-71161F49ABEB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0E76EA5-3253-1847-AF11-3F964CA6D0B6}"/>
              </a:ext>
            </a:extLst>
          </p:cNvPr>
          <p:cNvGrpSpPr/>
          <p:nvPr/>
        </p:nvGrpSpPr>
        <p:grpSpPr>
          <a:xfrm>
            <a:off x="7885004" y="4495590"/>
            <a:ext cx="999894" cy="773628"/>
            <a:chOff x="3256155" y="2443564"/>
            <a:chExt cx="999894" cy="773628"/>
          </a:xfrm>
        </p:grpSpPr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F7D8C91D-F7CE-0243-B7FE-3735D96BA363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9597080-812B-8C42-B457-F65F47B9562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1B0ED2BF-68E4-7C4E-A8D5-770CB8B1BC50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グラフィックス 84" descr="ロボット">
            <a:extLst>
              <a:ext uri="{FF2B5EF4-FFF2-40B4-BE49-F238E27FC236}">
                <a16:creationId xmlns:a16="http://schemas.microsoft.com/office/drawing/2014/main" id="{ACD78B76-A5E5-C64D-8FE2-734D000A9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6542" y="5136413"/>
            <a:ext cx="914400" cy="914400"/>
          </a:xfrm>
          <a:prstGeom prst="rect">
            <a:avLst/>
          </a:prstGeom>
        </p:spPr>
      </p:pic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798E797-9D76-9246-BCC7-335C24D66DD4}"/>
              </a:ext>
            </a:extLst>
          </p:cNvPr>
          <p:cNvGrpSpPr/>
          <p:nvPr/>
        </p:nvGrpSpPr>
        <p:grpSpPr>
          <a:xfrm>
            <a:off x="9016033" y="4495591"/>
            <a:ext cx="999894" cy="773628"/>
            <a:chOff x="3256155" y="2443564"/>
            <a:chExt cx="999894" cy="773628"/>
          </a:xfrm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DC5C29CA-3A2B-6A41-AF0C-C4716A5D9441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62FA0D5F-8845-B24B-A058-1B0DC91A5E6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ED58677C-C5A3-C64D-BBC3-A6C74E5A19F8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グラフィックス 89" descr="ロボット">
            <a:extLst>
              <a:ext uri="{FF2B5EF4-FFF2-40B4-BE49-F238E27FC236}">
                <a16:creationId xmlns:a16="http://schemas.microsoft.com/office/drawing/2014/main" id="{EF5F7AF5-7A0C-3845-AC48-943002BD8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2400" y="5136413"/>
            <a:ext cx="914400" cy="914400"/>
          </a:xfrm>
          <a:prstGeom prst="rect">
            <a:avLst/>
          </a:prstGeom>
        </p:spPr>
      </p:pic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3A344087-B949-3F45-916F-E8C5E669617E}"/>
              </a:ext>
            </a:extLst>
          </p:cNvPr>
          <p:cNvGrpSpPr/>
          <p:nvPr/>
        </p:nvGrpSpPr>
        <p:grpSpPr>
          <a:xfrm>
            <a:off x="10251891" y="4495591"/>
            <a:ext cx="999894" cy="773628"/>
            <a:chOff x="3256155" y="2443564"/>
            <a:chExt cx="999894" cy="773628"/>
          </a:xfrm>
        </p:grpSpPr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3FEE7D5A-C3DD-524A-BCD2-F66918F9ECD3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DC183986-3732-BD4D-9860-AF4DF163A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48F09CE8-AF9C-B94A-9AFD-0965C86A287B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4D0ABEE-527C-AA43-8DB3-5A9778F1C18E}"/>
              </a:ext>
            </a:extLst>
          </p:cNvPr>
          <p:cNvGrpSpPr/>
          <p:nvPr/>
        </p:nvGrpSpPr>
        <p:grpSpPr>
          <a:xfrm>
            <a:off x="5563335" y="4495590"/>
            <a:ext cx="999894" cy="773628"/>
            <a:chOff x="3256155" y="2443564"/>
            <a:chExt cx="999894" cy="773628"/>
          </a:xfrm>
        </p:grpSpPr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8E596922-11BA-F94E-8410-C037344FA73E}"/>
                </a:ext>
              </a:extLst>
            </p:cNvPr>
            <p:cNvCxnSpPr/>
            <p:nvPr/>
          </p:nvCxnSpPr>
          <p:spPr>
            <a:xfrm>
              <a:off x="3256155" y="2443564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F5A0DB8-1902-0F4F-A246-8C728A7A00A0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5" y="2454715"/>
              <a:ext cx="9998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47B1F42-F63C-8D4C-AF20-FF991730C9C9}"/>
                </a:ext>
              </a:extLst>
            </p:cNvPr>
            <p:cNvCxnSpPr/>
            <p:nvPr/>
          </p:nvCxnSpPr>
          <p:spPr>
            <a:xfrm>
              <a:off x="4256049" y="2454715"/>
              <a:ext cx="0" cy="7624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カギ線コネクタ 98">
            <a:extLst>
              <a:ext uri="{FF2B5EF4-FFF2-40B4-BE49-F238E27FC236}">
                <a16:creationId xmlns:a16="http://schemas.microsoft.com/office/drawing/2014/main" id="{6A90CC3C-63B5-5F42-9A7B-F21DD310E2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1058" y="4134251"/>
            <a:ext cx="10641621" cy="1184972"/>
          </a:xfrm>
          <a:prstGeom prst="bentConnector3">
            <a:avLst>
              <a:gd name="adj1" fmla="val 10032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グラフィックス 101" descr="コンピューター">
            <a:extLst>
              <a:ext uri="{FF2B5EF4-FFF2-40B4-BE49-F238E27FC236}">
                <a16:creationId xmlns:a16="http://schemas.microsoft.com/office/drawing/2014/main" id="{BD85A651-BD17-114C-8845-45D93C146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327" y="19139"/>
            <a:ext cx="1677571" cy="1677571"/>
          </a:xfrm>
          <a:prstGeom prst="rect">
            <a:avLst/>
          </a:prstGeom>
        </p:spPr>
      </p:pic>
      <p:cxnSp>
        <p:nvCxnSpPr>
          <p:cNvPr id="103" name="カギ線コネクタ 102">
            <a:extLst>
              <a:ext uri="{FF2B5EF4-FFF2-40B4-BE49-F238E27FC236}">
                <a16:creationId xmlns:a16="http://schemas.microsoft.com/office/drawing/2014/main" id="{117FD8A9-2C73-D442-BEF3-2EE042058D01}"/>
              </a:ext>
            </a:extLst>
          </p:cNvPr>
          <p:cNvCxnSpPr>
            <a:cxnSpLocks/>
          </p:cNvCxnSpPr>
          <p:nvPr/>
        </p:nvCxnSpPr>
        <p:spPr>
          <a:xfrm>
            <a:off x="6226122" y="895456"/>
            <a:ext cx="213098" cy="1009229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F062733-30AF-4443-99F4-6E7848E82E19}"/>
              </a:ext>
            </a:extLst>
          </p:cNvPr>
          <p:cNvSpPr txBox="1"/>
          <p:nvPr/>
        </p:nvSpPr>
        <p:spPr>
          <a:xfrm>
            <a:off x="5017908" y="1394280"/>
            <a:ext cx="70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-OTF Midashi Go MB31 Pr6N MB31" panose="020B0600000000000000" pitchFamily="34" charset="-128"/>
                <a:ea typeface="A-OTF Midashi Go MB31 Pr6N MB31" panose="020B0600000000000000" pitchFamily="34" charset="-128"/>
              </a:rPr>
              <a:t>PC</a:t>
            </a:r>
            <a:endParaRPr kumimoji="1" lang="ja-JP" altLang="en-US" sz="2400">
              <a:latin typeface="A-OTF Midashi Go MB31 Pr6N MB31" panose="020B0600000000000000" pitchFamily="34" charset="-128"/>
              <a:ea typeface="A-OTF Midashi Go MB31 Pr6N MB31" panose="020B0600000000000000" pitchFamily="34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B67F74-8CBC-8D41-B9A4-5531353C6EA8}"/>
              </a:ext>
            </a:extLst>
          </p:cNvPr>
          <p:cNvCxnSpPr>
            <a:cxnSpLocks/>
          </p:cNvCxnSpPr>
          <p:nvPr/>
        </p:nvCxnSpPr>
        <p:spPr>
          <a:xfrm flipH="1">
            <a:off x="531423" y="1912129"/>
            <a:ext cx="590779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BDE6F581-527E-D240-8A26-9A4213D479BC}"/>
              </a:ext>
            </a:extLst>
          </p:cNvPr>
          <p:cNvCxnSpPr>
            <a:cxnSpLocks/>
          </p:cNvCxnSpPr>
          <p:nvPr/>
        </p:nvCxnSpPr>
        <p:spPr>
          <a:xfrm>
            <a:off x="531423" y="1923281"/>
            <a:ext cx="0" cy="1048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2EE03B1C-4E38-8546-AFFB-A1E9B186AC9A}"/>
              </a:ext>
            </a:extLst>
          </p:cNvPr>
          <p:cNvCxnSpPr>
            <a:cxnSpLocks/>
          </p:cNvCxnSpPr>
          <p:nvPr/>
        </p:nvCxnSpPr>
        <p:spPr>
          <a:xfrm>
            <a:off x="11242679" y="3839459"/>
            <a:ext cx="0" cy="2947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610EA18E-7710-1E4D-BA36-91A67CF7BE93}"/>
              </a:ext>
            </a:extLst>
          </p:cNvPr>
          <p:cNvSpPr/>
          <p:nvPr/>
        </p:nvSpPr>
        <p:spPr>
          <a:xfrm>
            <a:off x="3620773" y="6378851"/>
            <a:ext cx="411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最大</a:t>
            </a:r>
            <a:r>
              <a:rPr lang="en-US" altLang="ja-JP" dirty="0"/>
              <a:t>65,535</a:t>
            </a:r>
            <a:r>
              <a:rPr lang="ja-JP" altLang="en-US"/>
              <a:t>のデバイスが接続できる。</a:t>
            </a:r>
          </a:p>
        </p:txBody>
      </p:sp>
    </p:spTree>
    <p:extLst>
      <p:ext uri="{BB962C8B-B14F-4D97-AF65-F5344CB8AC3E}">
        <p14:creationId xmlns:p14="http://schemas.microsoft.com/office/powerpoint/2010/main" val="238308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Macintosh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A-OTF Midashi Go MB31 Pr6N MB31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6</cp:revision>
  <dcterms:created xsi:type="dcterms:W3CDTF">2019-05-13T09:43:18Z</dcterms:created>
  <dcterms:modified xsi:type="dcterms:W3CDTF">2019-05-13T10:34:08Z</dcterms:modified>
</cp:coreProperties>
</file>