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01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3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2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765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424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0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EEDE-5749-49C6-A31C-D13B53FB784D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463E04-2FA5-4480-9CE2-4DDB439A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b="1" dirty="0" smtClean="0"/>
              <a:t>Ball</a:t>
            </a:r>
            <a:br>
              <a:rPr lang="en-US" altLang="ja-JP" b="1" dirty="0" smtClean="0"/>
            </a:br>
            <a:r>
              <a:rPr lang="en-US" altLang="ja-JP" b="1" dirty="0" smtClean="0"/>
              <a:t> 			Get </a:t>
            </a:r>
            <a:r>
              <a:rPr lang="en-US" altLang="ja-JP" b="1" dirty="0"/>
              <a:t>or Break</a:t>
            </a:r>
            <a:r>
              <a:rPr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62280" y="4241659"/>
            <a:ext cx="8637072" cy="977621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ボール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エネミー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から目を離すな！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69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目</a:t>
            </a:r>
            <a:r>
              <a:rPr kumimoji="1" lang="en-US" altLang="ja-JP" sz="6000" dirty="0" smtClean="0"/>
              <a:t>		</a:t>
            </a:r>
            <a:r>
              <a:rPr kumimoji="1" lang="ja-JP" altLang="en-US" sz="6000" dirty="0" smtClean="0"/>
              <a:t>次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 smtClean="0"/>
              <a:t>企画コンセプト</a:t>
            </a:r>
            <a:endParaRPr kumimoji="1" lang="en-US" altLang="ja-JP" sz="4000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/>
              <a:t>プレイ画面（ゲームシステム</a:t>
            </a:r>
            <a:r>
              <a:rPr lang="ja-JP" altLang="en-US" sz="4000" dirty="0" smtClean="0"/>
              <a:t>）</a:t>
            </a:r>
          </a:p>
          <a:p>
            <a:pPr marL="514350" indent="-514350">
              <a:buFont typeface="+mj-lt"/>
              <a:buAutoNum type="arabicPeriod"/>
            </a:pPr>
            <a:endParaRPr lang="en-US" altLang="ja-JP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 smtClean="0"/>
              <a:t>遊び方</a:t>
            </a:r>
            <a:r>
              <a:rPr kumimoji="1" lang="ja-JP" altLang="en-US" sz="4000" dirty="0" smtClean="0"/>
              <a:t>について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95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１．企画コンセプト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上から降ってくるボールを見極め、キャラクターを操作して触れたら</a:t>
            </a:r>
            <a:r>
              <a:rPr kumimoji="1" lang="en-US" altLang="ja-JP" sz="2800" dirty="0" smtClean="0"/>
              <a:t>SCORE</a:t>
            </a:r>
            <a:r>
              <a:rPr kumimoji="1" lang="ja-JP" altLang="en-US" sz="2800" dirty="0" smtClean="0"/>
              <a:t>に加点、減点し、制限時間の中で高</a:t>
            </a:r>
            <a:r>
              <a:rPr kumimoji="1" lang="en-US" altLang="ja-JP" sz="2800" dirty="0" smtClean="0"/>
              <a:t>SCORE</a:t>
            </a:r>
            <a:r>
              <a:rPr kumimoji="1" lang="ja-JP" altLang="en-US" sz="2800" dirty="0" smtClean="0"/>
              <a:t>を競う</a:t>
            </a:r>
            <a:r>
              <a:rPr lang="ja-JP" altLang="en-US" sz="2800" dirty="0" smtClean="0"/>
              <a:t>ゲーム。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kumimoji="1" lang="ja-JP" altLang="en-US" sz="2800" dirty="0" smtClean="0"/>
              <a:t>得点にならないボール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エネミー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は攻撃して倒そう！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95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69925" y="1660053"/>
            <a:ext cx="6615019" cy="4506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6688" y="586780"/>
            <a:ext cx="9291215" cy="1049235"/>
          </a:xfrm>
        </p:spPr>
        <p:txBody>
          <a:bodyPr/>
          <a:lstStyle/>
          <a:p>
            <a:r>
              <a:rPr kumimoji="1" lang="ja-JP" altLang="en-US" sz="4000" dirty="0" smtClean="0"/>
              <a:t>２．プレイ画面（ゲームシステム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5046360" y="1682160"/>
            <a:ext cx="301924" cy="30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1897717" y="5430090"/>
            <a:ext cx="250166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897717" y="5874585"/>
            <a:ext cx="250166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矢印 14"/>
          <p:cNvSpPr/>
          <p:nvPr/>
        </p:nvSpPr>
        <p:spPr>
          <a:xfrm flipH="1">
            <a:off x="5014256" y="2106217"/>
            <a:ext cx="334028" cy="1113451"/>
          </a:xfrm>
          <a:prstGeom prst="downArrow">
            <a:avLst/>
          </a:prstGeom>
          <a:ln w="9525"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022800" y="5756394"/>
            <a:ext cx="0" cy="20796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1924674" y="5948820"/>
            <a:ext cx="105164" cy="9842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2031426" y="5950257"/>
            <a:ext cx="86923" cy="9929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矢印 26"/>
          <p:cNvSpPr/>
          <p:nvPr/>
        </p:nvSpPr>
        <p:spPr>
          <a:xfrm rot="10800000">
            <a:off x="1693798" y="5874585"/>
            <a:ext cx="96838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2283908" y="5874584"/>
            <a:ext cx="96838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2031426" y="4021585"/>
            <a:ext cx="0" cy="498045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二等辺三角形 7"/>
          <p:cNvSpPr/>
          <p:nvPr/>
        </p:nvSpPr>
        <p:spPr>
          <a:xfrm>
            <a:off x="1815776" y="4701396"/>
            <a:ext cx="434851" cy="6124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攻撃</a:t>
            </a:r>
          </a:p>
        </p:txBody>
      </p:sp>
      <p:sp>
        <p:nvSpPr>
          <p:cNvPr id="19" name="二等辺三角形 18"/>
          <p:cNvSpPr/>
          <p:nvPr/>
        </p:nvSpPr>
        <p:spPr>
          <a:xfrm>
            <a:off x="1812899" y="3251554"/>
            <a:ext cx="469992" cy="6619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攻撃</a:t>
            </a:r>
            <a:endParaRPr lang="ja-JP" altLang="en-US" dirty="0"/>
          </a:p>
        </p:txBody>
      </p:sp>
      <p:sp>
        <p:nvSpPr>
          <p:cNvPr id="30" name="楕円 29"/>
          <p:cNvSpPr/>
          <p:nvPr/>
        </p:nvSpPr>
        <p:spPr>
          <a:xfrm>
            <a:off x="7995801" y="1865986"/>
            <a:ext cx="301924" cy="30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>
            <a:off x="8069713" y="2350478"/>
            <a:ext cx="154099" cy="513675"/>
          </a:xfrm>
          <a:prstGeom prst="downArrow">
            <a:avLst/>
          </a:prstGeom>
          <a:ln w="9525"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7911766" y="3046721"/>
            <a:ext cx="469992" cy="6619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攻撃</a:t>
            </a:r>
            <a:endParaRPr lang="ja-JP" altLang="en-US" dirty="0"/>
          </a:p>
        </p:txBody>
      </p:sp>
      <p:sp>
        <p:nvSpPr>
          <p:cNvPr id="35" name="楕円 34"/>
          <p:cNvSpPr/>
          <p:nvPr/>
        </p:nvSpPr>
        <p:spPr>
          <a:xfrm>
            <a:off x="7995801" y="4007604"/>
            <a:ext cx="250166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7995801" y="4452099"/>
            <a:ext cx="250166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8120884" y="4333908"/>
            <a:ext cx="0" cy="20796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8015720" y="4545040"/>
            <a:ext cx="105164" cy="9842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8122472" y="4546477"/>
            <a:ext cx="86923" cy="9929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10800000">
            <a:off x="7791648" y="2561597"/>
            <a:ext cx="96838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>
            <a:off x="8381758" y="2561596"/>
            <a:ext cx="96838" cy="4571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702565" y="1984084"/>
            <a:ext cx="29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ボール</a:t>
            </a:r>
            <a:r>
              <a:rPr kumimoji="1" lang="en-US" altLang="ja-JP" dirty="0" smtClean="0"/>
              <a:t>(</a:t>
            </a:r>
            <a:r>
              <a:rPr lang="ja-JP" altLang="en-US" dirty="0"/>
              <a:t>今回</a:t>
            </a:r>
            <a:r>
              <a:rPr lang="ja-JP" altLang="en-US" dirty="0" smtClean="0"/>
              <a:t>はエネミー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646445" y="2458912"/>
            <a:ext cx="29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移動する向き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702564" y="3251554"/>
            <a:ext cx="292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攻撃判定の画像</a:t>
            </a:r>
            <a:endParaRPr kumimoji="1" lang="en-US" altLang="ja-JP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646445" y="4224920"/>
            <a:ext cx="318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自キャラ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操作キャラクター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7493" y="1757439"/>
            <a:ext cx="318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SCORE:1280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01949" y="2183322"/>
            <a:ext cx="318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L</a:t>
            </a:r>
            <a:r>
              <a:rPr lang="en-US" altLang="ja-JP" dirty="0" smtClean="0">
                <a:solidFill>
                  <a:srgbClr val="0070C0"/>
                </a:solidFill>
              </a:rPr>
              <a:t>EMIT_TIME:60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815455" y="5307724"/>
            <a:ext cx="318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LEMIT_TIME:</a:t>
            </a:r>
            <a:r>
              <a:rPr lang="ja-JP" altLang="en-US" dirty="0" smtClean="0">
                <a:solidFill>
                  <a:srgbClr val="0070C0"/>
                </a:solidFill>
              </a:rPr>
              <a:t>制限時間</a:t>
            </a: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791648" y="4804069"/>
            <a:ext cx="318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</a:rPr>
              <a:t>SCORE:</a:t>
            </a:r>
            <a:r>
              <a:rPr lang="ja-JP" altLang="en-US" dirty="0" smtClean="0">
                <a:solidFill>
                  <a:srgbClr val="00B050"/>
                </a:solidFill>
              </a:rPr>
              <a:t>得た得点</a:t>
            </a:r>
            <a:endParaRPr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遊び方について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770195" y="2524792"/>
            <a:ext cx="250166" cy="319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5" name="直線コネクタ 4"/>
          <p:cNvCxnSpPr/>
          <p:nvPr/>
        </p:nvCxnSpPr>
        <p:spPr>
          <a:xfrm>
            <a:off x="1750276" y="2944132"/>
            <a:ext cx="250166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875359" y="2825941"/>
            <a:ext cx="0" cy="20796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770195" y="3037073"/>
            <a:ext cx="105164" cy="9842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1876947" y="3038510"/>
            <a:ext cx="86923" cy="9929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504436" y="2499637"/>
            <a:ext cx="8649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FF00"/>
                </a:solidFill>
              </a:rPr>
              <a:t>自キャラ</a:t>
            </a:r>
            <a:r>
              <a:rPr kumimoji="1" lang="en-US" altLang="ja-JP" sz="2800" dirty="0" smtClean="0">
                <a:solidFill>
                  <a:srgbClr val="FFFF00"/>
                </a:solidFill>
              </a:rPr>
              <a:t>(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操作キャラクター</a:t>
            </a:r>
            <a:r>
              <a:rPr kumimoji="1" lang="en-US" altLang="ja-JP" sz="2800" dirty="0" smtClean="0">
                <a:solidFill>
                  <a:srgbClr val="FFFF00"/>
                </a:solidFill>
              </a:rPr>
              <a:t>)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を操作して</a:t>
            </a:r>
            <a:r>
              <a:rPr kumimoji="1" lang="ja-JP" altLang="en-US" sz="2800" dirty="0" smtClean="0"/>
              <a:t>、ボールを</a:t>
            </a:r>
            <a:r>
              <a:rPr lang="ja-JP" altLang="en-US" sz="2800" dirty="0" smtClean="0"/>
              <a:t>集め</a:t>
            </a:r>
            <a:r>
              <a:rPr lang="en-US" altLang="ja-JP" sz="2800" dirty="0" smtClean="0"/>
              <a:t>SCORE</a:t>
            </a:r>
            <a:r>
              <a:rPr lang="ja-JP" altLang="en-US" sz="2800" dirty="0" smtClean="0"/>
              <a:t>を稼ごう</a:t>
            </a:r>
            <a:r>
              <a:rPr kumimoji="1" lang="ja-JP" altLang="en-US" sz="2800" dirty="0" smtClean="0"/>
              <a:t>！</a:t>
            </a:r>
            <a:endParaRPr kumimoji="1" lang="ja-JP" altLang="en-US" sz="2800" dirty="0"/>
          </a:p>
        </p:txBody>
      </p:sp>
      <p:sp>
        <p:nvSpPr>
          <p:cNvPr id="11" name="楕円 10"/>
          <p:cNvSpPr/>
          <p:nvPr/>
        </p:nvSpPr>
        <p:spPr>
          <a:xfrm>
            <a:off x="1743429" y="3946595"/>
            <a:ext cx="301924" cy="30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04436" y="3694785"/>
            <a:ext cx="7105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rgbClr val="FFC000"/>
                </a:solidFill>
              </a:rPr>
              <a:t>エネミー</a:t>
            </a:r>
            <a:r>
              <a:rPr lang="en-US" altLang="ja-JP" sz="2800" dirty="0" smtClean="0">
                <a:solidFill>
                  <a:srgbClr val="FFC000"/>
                </a:solidFill>
              </a:rPr>
              <a:t>(</a:t>
            </a:r>
            <a:r>
              <a:rPr lang="ja-JP" altLang="en-US" sz="2800" dirty="0" smtClean="0">
                <a:solidFill>
                  <a:srgbClr val="FFC000"/>
                </a:solidFill>
              </a:rPr>
              <a:t>障害要素</a:t>
            </a:r>
            <a:r>
              <a:rPr lang="en-US" altLang="ja-JP" sz="2800" dirty="0" smtClean="0">
                <a:solidFill>
                  <a:srgbClr val="FFC000"/>
                </a:solidFill>
              </a:rPr>
              <a:t>)</a:t>
            </a:r>
            <a:r>
              <a:rPr lang="ja-JP" altLang="en-US" sz="2800" dirty="0" smtClean="0"/>
              <a:t>が現れたら</a:t>
            </a:r>
            <a:r>
              <a:rPr lang="en-US" altLang="ja-JP" sz="2800" dirty="0" smtClean="0">
                <a:solidFill>
                  <a:srgbClr val="FF0000"/>
                </a:solidFill>
              </a:rPr>
              <a:t>A</a:t>
            </a:r>
            <a:r>
              <a:rPr lang="ja-JP" altLang="en-US" sz="2800" dirty="0" smtClean="0">
                <a:solidFill>
                  <a:srgbClr val="FF0000"/>
                </a:solidFill>
              </a:rPr>
              <a:t>ボタン</a:t>
            </a:r>
            <a:r>
              <a:rPr lang="ja-JP" altLang="en-US" sz="2800" dirty="0" smtClean="0"/>
              <a:t>を押して攻撃しよう！</a:t>
            </a:r>
            <a:endParaRPr kumimoji="1" lang="ja-JP" altLang="en-US" sz="28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822777" y="4932013"/>
            <a:ext cx="8946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0070C0"/>
                </a:solidFill>
              </a:rPr>
              <a:t>LEMIT_TIME:</a:t>
            </a:r>
            <a:r>
              <a:rPr lang="ja-JP" altLang="en-US" sz="2800" dirty="0">
                <a:solidFill>
                  <a:srgbClr val="0070C0"/>
                </a:solidFill>
              </a:rPr>
              <a:t>制限</a:t>
            </a:r>
            <a:r>
              <a:rPr lang="ja-JP" altLang="en-US" sz="2800" dirty="0" smtClean="0">
                <a:solidFill>
                  <a:srgbClr val="0070C0"/>
                </a:solidFill>
              </a:rPr>
              <a:t>時間</a:t>
            </a:r>
            <a:r>
              <a:rPr lang="ja-JP" altLang="en-US" sz="2800" dirty="0" smtClean="0"/>
              <a:t>までに高</a:t>
            </a:r>
            <a:r>
              <a:rPr lang="en-US" altLang="ja-JP" sz="2800" dirty="0" smtClean="0"/>
              <a:t>SCORE</a:t>
            </a:r>
            <a:r>
              <a:rPr lang="ja-JP" altLang="en-US" sz="2800" dirty="0" smtClean="0"/>
              <a:t>を出せるかな？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8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4310" y="657620"/>
            <a:ext cx="10018713" cy="1752599"/>
          </a:xfrm>
        </p:spPr>
        <p:txBody>
          <a:bodyPr>
            <a:normAutofit/>
          </a:bodyPr>
          <a:lstStyle/>
          <a:p>
            <a:r>
              <a:rPr lang="ja-JP" altLang="en-US" sz="5400" dirty="0" smtClean="0"/>
              <a:t>３．簡潔</a:t>
            </a:r>
            <a:r>
              <a:rPr lang="ja-JP" altLang="en-US" sz="5400" dirty="0" smtClean="0"/>
              <a:t>な画面遷移図</a:t>
            </a:r>
            <a:endParaRPr kumimoji="1" lang="ja-JP" altLang="en-US" sz="5400" dirty="0"/>
          </a:p>
        </p:txBody>
      </p:sp>
      <p:sp>
        <p:nvSpPr>
          <p:cNvPr id="4" name="正方形/長方形 3"/>
          <p:cNvSpPr/>
          <p:nvPr/>
        </p:nvSpPr>
        <p:spPr>
          <a:xfrm>
            <a:off x="765665" y="2798680"/>
            <a:ext cx="1897803" cy="7418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616535" y="4297840"/>
            <a:ext cx="1897803" cy="7418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エンド画面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91100" y="3540552"/>
            <a:ext cx="1897803" cy="741872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プレイ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cxnSp>
        <p:nvCxnSpPr>
          <p:cNvPr id="10" name="カギ線コネクタ 9"/>
          <p:cNvCxnSpPr>
            <a:endCxn id="6" idx="1"/>
          </p:cNvCxnSpPr>
          <p:nvPr/>
        </p:nvCxnSpPr>
        <p:spPr>
          <a:xfrm>
            <a:off x="2663468" y="3169616"/>
            <a:ext cx="1527632" cy="741872"/>
          </a:xfrm>
          <a:prstGeom prst="bentConnector3">
            <a:avLst>
              <a:gd name="adj1" fmla="val 50000"/>
            </a:avLst>
          </a:prstGeom>
          <a:ln w="7620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>
            <a:off x="6088903" y="3911488"/>
            <a:ext cx="1579382" cy="741872"/>
          </a:xfrm>
          <a:prstGeom prst="bentConnector3">
            <a:avLst>
              <a:gd name="adj1" fmla="val 50000"/>
            </a:avLst>
          </a:prstGeom>
          <a:ln w="762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 23"/>
          <p:cNvSpPr/>
          <p:nvPr/>
        </p:nvSpPr>
        <p:spPr>
          <a:xfrm>
            <a:off x="1625600" y="3535680"/>
            <a:ext cx="8527905" cy="1899920"/>
          </a:xfrm>
          <a:custGeom>
            <a:avLst/>
            <a:gdLst>
              <a:gd name="connsiteX0" fmla="*/ 7792720 w 8432800"/>
              <a:gd name="connsiteY0" fmla="*/ 1158240 h 1899920"/>
              <a:gd name="connsiteX1" fmla="*/ 8432800 w 8432800"/>
              <a:gd name="connsiteY1" fmla="*/ 1158240 h 1899920"/>
              <a:gd name="connsiteX2" fmla="*/ 8432800 w 8432800"/>
              <a:gd name="connsiteY2" fmla="*/ 1899920 h 1899920"/>
              <a:gd name="connsiteX3" fmla="*/ 0 w 8432800"/>
              <a:gd name="connsiteY3" fmla="*/ 1899920 h 1899920"/>
              <a:gd name="connsiteX4" fmla="*/ 0 w 8432800"/>
              <a:gd name="connsiteY4" fmla="*/ 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800" h="1899920">
                <a:moveTo>
                  <a:pt x="7792720" y="1158240"/>
                </a:moveTo>
                <a:lnTo>
                  <a:pt x="8432800" y="1158240"/>
                </a:lnTo>
                <a:lnTo>
                  <a:pt x="8432800" y="1899920"/>
                </a:lnTo>
                <a:lnTo>
                  <a:pt x="0" y="1899920"/>
                </a:lnTo>
                <a:lnTo>
                  <a:pt x="0" y="0"/>
                </a:lnTo>
              </a:path>
            </a:pathLst>
          </a:custGeom>
          <a:noFill/>
          <a:ln w="76200" cap="rnd" cmpd="sng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61841" y="5376846"/>
            <a:ext cx="322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C000"/>
                </a:solidFill>
              </a:rPr>
              <a:t>BACK</a:t>
            </a:r>
            <a:r>
              <a:rPr lang="ja-JP" altLang="en-US" dirty="0" smtClean="0">
                <a:solidFill>
                  <a:srgbClr val="FFC000"/>
                </a:solidFill>
              </a:rPr>
              <a:t> </a:t>
            </a:r>
            <a:r>
              <a:rPr lang="en-US" altLang="ja-JP" dirty="0" smtClean="0">
                <a:solidFill>
                  <a:srgbClr val="FFC000"/>
                </a:solidFill>
              </a:rPr>
              <a:t>SPACE</a:t>
            </a:r>
            <a:r>
              <a:rPr lang="ja-JP" altLang="en-US" dirty="0" smtClean="0">
                <a:solidFill>
                  <a:srgbClr val="FFC000"/>
                </a:solidFill>
              </a:rPr>
              <a:t>キー</a:t>
            </a:r>
            <a:r>
              <a:rPr lang="ja-JP" altLang="en-US" dirty="0" smtClean="0"/>
              <a:t>を押すと</a:t>
            </a:r>
            <a:r>
              <a:rPr lang="en-US" altLang="ja-JP" dirty="0" smtClean="0"/>
              <a:t>...</a:t>
            </a:r>
            <a:endParaRPr lang="en-US" altLang="ja-JP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04549" y="2695122"/>
            <a:ext cx="2768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キー</a:t>
            </a:r>
            <a:r>
              <a:rPr lang="ja-JP" altLang="en-US" dirty="0" smtClean="0"/>
              <a:t>を押す </a:t>
            </a:r>
            <a:endParaRPr lang="en-US" altLang="ja-JP" dirty="0"/>
          </a:p>
          <a:p>
            <a:r>
              <a:rPr lang="ja-JP" altLang="en-US" dirty="0" smtClean="0"/>
              <a:t>又は</a:t>
            </a:r>
            <a:endParaRPr lang="en-US" altLang="ja-JP" dirty="0" smtClean="0"/>
          </a:p>
          <a:p>
            <a:r>
              <a:rPr lang="ja-JP" altLang="en-US" dirty="0" smtClean="0"/>
              <a:t>エネミーに衝突すると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7670" y="2795412"/>
            <a:ext cx="255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92D050"/>
                </a:solidFill>
              </a:rPr>
              <a:t>ENTER</a:t>
            </a:r>
            <a:r>
              <a:rPr lang="ja-JP" altLang="en-US" dirty="0" smtClean="0">
                <a:solidFill>
                  <a:srgbClr val="92D050"/>
                </a:solidFill>
              </a:rPr>
              <a:t>キー</a:t>
            </a:r>
            <a:r>
              <a:rPr lang="ja-JP" altLang="en-US" dirty="0" smtClean="0"/>
              <a:t>を押すと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207814" y="2596313"/>
            <a:ext cx="15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ESCAPE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</a:rPr>
              <a:t>キー</a:t>
            </a:r>
            <a:r>
              <a:rPr lang="ja-JP" altLang="en-US" dirty="0" smtClean="0"/>
              <a:t>を押すと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sp>
        <p:nvSpPr>
          <p:cNvPr id="31" name="フリーフォーム 30"/>
          <p:cNvSpPr/>
          <p:nvPr/>
        </p:nvSpPr>
        <p:spPr>
          <a:xfrm>
            <a:off x="8511577" y="3545840"/>
            <a:ext cx="971368" cy="721360"/>
          </a:xfrm>
          <a:custGeom>
            <a:avLst/>
            <a:gdLst>
              <a:gd name="connsiteX0" fmla="*/ 0 w 944880"/>
              <a:gd name="connsiteY0" fmla="*/ 721360 h 721360"/>
              <a:gd name="connsiteX1" fmla="*/ 0 w 944880"/>
              <a:gd name="connsiteY1" fmla="*/ 721360 h 721360"/>
              <a:gd name="connsiteX2" fmla="*/ 0 w 944880"/>
              <a:gd name="connsiteY2" fmla="*/ 0 h 721360"/>
              <a:gd name="connsiteX3" fmla="*/ 944880 w 944880"/>
              <a:gd name="connsiteY3" fmla="*/ 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880" h="721360">
                <a:moveTo>
                  <a:pt x="0" y="721360"/>
                </a:moveTo>
                <a:lnTo>
                  <a:pt x="0" y="721360"/>
                </a:lnTo>
                <a:lnTo>
                  <a:pt x="0" y="0"/>
                </a:lnTo>
                <a:lnTo>
                  <a:pt x="944880" y="0"/>
                </a:lnTo>
              </a:path>
            </a:pathLst>
          </a:custGeom>
          <a:noFill/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509038" y="3192748"/>
            <a:ext cx="1846053" cy="74187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ゲーム終了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212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265</TotalTime>
  <Words>196</Words>
  <Application>Microsoft Office PowerPoint</Application>
  <PresentationFormat>ワイド画面</PresentationFormat>
  <Paragraphs>39</Paragraphs>
  <Slides>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Rockwell</vt:lpstr>
      <vt:lpstr>Gallery</vt:lpstr>
      <vt:lpstr>Ball     Get or Break!</vt:lpstr>
      <vt:lpstr>目  次</vt:lpstr>
      <vt:lpstr>１．企画コンセプト</vt:lpstr>
      <vt:lpstr>２．プレイ画面（ゲームシステム）</vt:lpstr>
      <vt:lpstr>3.遊び方について</vt:lpstr>
      <vt:lpstr>３．簡潔な画面遷移図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２Dボールキャッチゲーム</dc:title>
  <dc:creator>kengo1647@gmail.com</dc:creator>
  <cp:lastModifiedBy>kengo1647@gmail.com</cp:lastModifiedBy>
  <cp:revision>29</cp:revision>
  <dcterms:created xsi:type="dcterms:W3CDTF">2019-10-24T07:10:42Z</dcterms:created>
  <dcterms:modified xsi:type="dcterms:W3CDTF">2019-10-31T05:17:55Z</dcterms:modified>
</cp:coreProperties>
</file>