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3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62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0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25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05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5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0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6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2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36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3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AE130-4B6B-4B0B-A5EA-ADD165D1AA2F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E9ABFE-B3A6-4A91-A793-48D771BEA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54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b="1" dirty="0" smtClean="0"/>
              <a:t>Ball</a:t>
            </a:r>
            <a:br>
              <a:rPr lang="en-US" altLang="ja-JP" b="1" dirty="0" smtClean="0"/>
            </a:br>
            <a:r>
              <a:rPr lang="en-US" altLang="ja-JP" b="1" dirty="0" smtClean="0"/>
              <a:t> 			Get </a:t>
            </a:r>
            <a:r>
              <a:rPr lang="en-US" altLang="ja-JP" b="1" dirty="0"/>
              <a:t>or Break</a:t>
            </a:r>
            <a:r>
              <a:rPr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62280" y="4241659"/>
            <a:ext cx="8637072" cy="977621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画面</a:t>
            </a:r>
            <a:r>
              <a:rPr lang="ja-JP" altLang="en-US" sz="2800" dirty="0"/>
              <a:t>遷移図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4551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657620"/>
            <a:ext cx="10018713" cy="1752599"/>
          </a:xfrm>
        </p:spPr>
        <p:txBody>
          <a:bodyPr>
            <a:normAutofit/>
          </a:bodyPr>
          <a:lstStyle/>
          <a:p>
            <a:r>
              <a:rPr lang="ja-JP" altLang="en-US" sz="5400" smtClean="0"/>
              <a:t>簡潔</a:t>
            </a:r>
            <a:r>
              <a:rPr lang="ja-JP" altLang="en-US" sz="5400" dirty="0" smtClean="0"/>
              <a:t>な画面遷移図</a:t>
            </a:r>
            <a:endParaRPr kumimoji="1" lang="ja-JP" altLang="en-US" sz="5400" dirty="0"/>
          </a:p>
        </p:txBody>
      </p:sp>
      <p:sp>
        <p:nvSpPr>
          <p:cNvPr id="4" name="正方形/長方形 3"/>
          <p:cNvSpPr/>
          <p:nvPr/>
        </p:nvSpPr>
        <p:spPr>
          <a:xfrm>
            <a:off x="765665" y="2798680"/>
            <a:ext cx="1897803" cy="7418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616535" y="4297840"/>
            <a:ext cx="1897803" cy="7418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エンド画面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91100" y="3540552"/>
            <a:ext cx="1897803" cy="741872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プレイ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cxnSp>
        <p:nvCxnSpPr>
          <p:cNvPr id="10" name="カギ線コネクタ 9"/>
          <p:cNvCxnSpPr>
            <a:endCxn id="6" idx="1"/>
          </p:cNvCxnSpPr>
          <p:nvPr/>
        </p:nvCxnSpPr>
        <p:spPr>
          <a:xfrm>
            <a:off x="2663468" y="3169616"/>
            <a:ext cx="1527632" cy="741872"/>
          </a:xfrm>
          <a:prstGeom prst="bentConnector3">
            <a:avLst>
              <a:gd name="adj1" fmla="val 50000"/>
            </a:avLst>
          </a:prstGeom>
          <a:ln w="762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>
            <a:off x="6088903" y="3911488"/>
            <a:ext cx="1579382" cy="741872"/>
          </a:xfrm>
          <a:prstGeom prst="bentConnector3">
            <a:avLst>
              <a:gd name="adj1" fmla="val 50000"/>
            </a:avLst>
          </a:prstGeom>
          <a:ln w="762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リーフォーム 23"/>
          <p:cNvSpPr/>
          <p:nvPr/>
        </p:nvSpPr>
        <p:spPr>
          <a:xfrm>
            <a:off x="1625600" y="3535680"/>
            <a:ext cx="8527905" cy="1899920"/>
          </a:xfrm>
          <a:custGeom>
            <a:avLst/>
            <a:gdLst>
              <a:gd name="connsiteX0" fmla="*/ 7792720 w 8432800"/>
              <a:gd name="connsiteY0" fmla="*/ 1158240 h 1899920"/>
              <a:gd name="connsiteX1" fmla="*/ 8432800 w 8432800"/>
              <a:gd name="connsiteY1" fmla="*/ 1158240 h 1899920"/>
              <a:gd name="connsiteX2" fmla="*/ 8432800 w 8432800"/>
              <a:gd name="connsiteY2" fmla="*/ 1899920 h 1899920"/>
              <a:gd name="connsiteX3" fmla="*/ 0 w 8432800"/>
              <a:gd name="connsiteY3" fmla="*/ 1899920 h 1899920"/>
              <a:gd name="connsiteX4" fmla="*/ 0 w 8432800"/>
              <a:gd name="connsiteY4" fmla="*/ 0 h 1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800" h="1899920">
                <a:moveTo>
                  <a:pt x="7792720" y="1158240"/>
                </a:moveTo>
                <a:lnTo>
                  <a:pt x="8432800" y="1158240"/>
                </a:lnTo>
                <a:lnTo>
                  <a:pt x="8432800" y="1899920"/>
                </a:lnTo>
                <a:lnTo>
                  <a:pt x="0" y="1899920"/>
                </a:lnTo>
                <a:lnTo>
                  <a:pt x="0" y="0"/>
                </a:lnTo>
              </a:path>
            </a:pathLst>
          </a:custGeom>
          <a:noFill/>
          <a:ln w="76200" cap="rnd" cmpd="sng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61841" y="5376846"/>
            <a:ext cx="322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C000"/>
                </a:solidFill>
              </a:rPr>
              <a:t>BACK</a:t>
            </a:r>
            <a:r>
              <a:rPr lang="ja-JP" altLang="en-US" dirty="0" smtClean="0">
                <a:solidFill>
                  <a:srgbClr val="FFC000"/>
                </a:solidFill>
              </a:rPr>
              <a:t> </a:t>
            </a:r>
            <a:r>
              <a:rPr lang="en-US" altLang="ja-JP" dirty="0" smtClean="0">
                <a:solidFill>
                  <a:srgbClr val="FFC000"/>
                </a:solidFill>
              </a:rPr>
              <a:t>SPACE</a:t>
            </a:r>
            <a:r>
              <a:rPr lang="ja-JP" altLang="en-US" dirty="0" smtClean="0">
                <a:solidFill>
                  <a:srgbClr val="FFC000"/>
                </a:solidFill>
              </a:rPr>
              <a:t>キー</a:t>
            </a:r>
            <a:r>
              <a:rPr lang="ja-JP" altLang="en-US" dirty="0" smtClean="0"/>
              <a:t>を押すと</a:t>
            </a:r>
            <a:r>
              <a:rPr lang="en-US" altLang="ja-JP" dirty="0" smtClean="0"/>
              <a:t>...</a:t>
            </a:r>
            <a:endParaRPr lang="en-US" altLang="ja-JP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04549" y="2695122"/>
            <a:ext cx="276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キー</a:t>
            </a:r>
            <a:r>
              <a:rPr lang="ja-JP" altLang="en-US" dirty="0" smtClean="0"/>
              <a:t>を押す </a:t>
            </a:r>
            <a:endParaRPr lang="en-US" altLang="ja-JP" dirty="0"/>
          </a:p>
          <a:p>
            <a:r>
              <a:rPr lang="ja-JP" altLang="en-US" dirty="0" smtClean="0"/>
              <a:t>又は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エネミーに衝突すると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27670" y="2795412"/>
            <a:ext cx="25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92D050"/>
                </a:solidFill>
              </a:rPr>
              <a:t>ENTER</a:t>
            </a:r>
            <a:r>
              <a:rPr lang="ja-JP" altLang="en-US" dirty="0" smtClean="0">
                <a:solidFill>
                  <a:srgbClr val="92D050"/>
                </a:solidFill>
              </a:rPr>
              <a:t>キー</a:t>
            </a:r>
            <a:r>
              <a:rPr lang="ja-JP" altLang="en-US" dirty="0" smtClean="0"/>
              <a:t>を押すと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207814" y="2596313"/>
            <a:ext cx="157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ESCAPE</a:t>
            </a:r>
            <a:r>
              <a:rPr lang="ja-JP" altLang="en-US" dirty="0" smtClean="0">
                <a:solidFill>
                  <a:srgbClr val="00B0F0"/>
                </a:solidFill>
              </a:rPr>
              <a:t>キー</a:t>
            </a:r>
            <a:r>
              <a:rPr lang="ja-JP" altLang="en-US" dirty="0" smtClean="0"/>
              <a:t>を押すと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31" name="フリーフォーム 30"/>
          <p:cNvSpPr/>
          <p:nvPr/>
        </p:nvSpPr>
        <p:spPr>
          <a:xfrm>
            <a:off x="8511577" y="3545840"/>
            <a:ext cx="971368" cy="721360"/>
          </a:xfrm>
          <a:custGeom>
            <a:avLst/>
            <a:gdLst>
              <a:gd name="connsiteX0" fmla="*/ 0 w 944880"/>
              <a:gd name="connsiteY0" fmla="*/ 721360 h 721360"/>
              <a:gd name="connsiteX1" fmla="*/ 0 w 944880"/>
              <a:gd name="connsiteY1" fmla="*/ 721360 h 721360"/>
              <a:gd name="connsiteX2" fmla="*/ 0 w 944880"/>
              <a:gd name="connsiteY2" fmla="*/ 0 h 721360"/>
              <a:gd name="connsiteX3" fmla="*/ 944880 w 944880"/>
              <a:gd name="connsiteY3" fmla="*/ 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880" h="721360">
                <a:moveTo>
                  <a:pt x="0" y="721360"/>
                </a:moveTo>
                <a:lnTo>
                  <a:pt x="0" y="721360"/>
                </a:lnTo>
                <a:lnTo>
                  <a:pt x="0" y="0"/>
                </a:lnTo>
                <a:lnTo>
                  <a:pt x="944880" y="0"/>
                </a:lnTo>
              </a:path>
            </a:pathLst>
          </a:custGeom>
          <a:noFill/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9509038" y="3192748"/>
            <a:ext cx="1846053" cy="7418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ゲーム終了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232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46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ＭＳ Ｐ明朝</vt:lpstr>
      <vt:lpstr>Arial</vt:lpstr>
      <vt:lpstr>Garamond</vt:lpstr>
      <vt:lpstr>オーガニック</vt:lpstr>
      <vt:lpstr>Ball     Get or Break!</vt:lpstr>
      <vt:lpstr>簡潔な画面遷移図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    Get or Break!</dc:title>
  <dc:creator>kengo1647@gmail.com</dc:creator>
  <cp:lastModifiedBy>kengo1647@gmail.com</cp:lastModifiedBy>
  <cp:revision>2</cp:revision>
  <dcterms:created xsi:type="dcterms:W3CDTF">2019-10-31T05:07:04Z</dcterms:created>
  <dcterms:modified xsi:type="dcterms:W3CDTF">2019-10-31T05:09:37Z</dcterms:modified>
</cp:coreProperties>
</file>