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metadata/thumbnail" Target="docProps/thumbnail0.jpeg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53" r:id="rId2"/>
    <p:sldId id="499" r:id="rId3"/>
    <p:sldId id="296" r:id="rId4"/>
    <p:sldId id="294" r:id="rId5"/>
    <p:sldId id="353" r:id="rId6"/>
    <p:sldId id="405" r:id="rId7"/>
    <p:sldId id="501" r:id="rId8"/>
    <p:sldId id="502" r:id="rId9"/>
    <p:sldId id="498" r:id="rId10"/>
    <p:sldId id="457" r:id="rId11"/>
    <p:sldId id="50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6" autoAdjust="0"/>
    <p:restoredTop sz="71808" autoAdjust="0"/>
  </p:normalViewPr>
  <p:slideViewPr>
    <p:cSldViewPr snapToGrid="0">
      <p:cViewPr>
        <p:scale>
          <a:sx n="70" d="100"/>
          <a:sy n="70" d="100"/>
        </p:scale>
        <p:origin x="-1842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4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Presentations are a powerful communication medium.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more than 20 years, Duarte has developed presentations…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…to</a:t>
            </a:r>
            <a:r>
              <a:rPr lang="en-US" baseline="0" smtClean="0"/>
              <a:t> launch products,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…global causes.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Along the way we’ve discovered…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…five simple rules for creating</a:t>
            </a:r>
            <a:r>
              <a:rPr lang="en-US" baseline="0" smtClean="0"/>
              <a:t> world-changing presentations.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…and</a:t>
            </a:r>
            <a:r>
              <a:rPr lang="en-US" baseline="0" smtClean="0"/>
              <a:t> you will undoubtedly find favor with the king.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.jpe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8.png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4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jpeg"/><Relationship Id="rId19" Type="http://schemas.openxmlformats.org/officeDocument/2006/relationships/image" Target="../media/image36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12" Type="http://schemas.openxmlformats.org/officeDocument/2006/relationships/image" Target="../media/image8.pn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25.png"/><Relationship Id="rId11" Type="http://schemas.openxmlformats.org/officeDocument/2006/relationships/image" Target="../media/image40.png"/><Relationship Id="rId5" Type="http://schemas.openxmlformats.org/officeDocument/2006/relationships/image" Target="../media/image17.jpeg"/><Relationship Id="rId10" Type="http://schemas.openxmlformats.org/officeDocument/2006/relationships/image" Target="../media/image39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4588928" y="1261533"/>
            <a:ext cx="4004736" cy="400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Attention this presentation will change your mind.</a:t>
            </a:r>
          </a:p>
          <a:p>
            <a:pPr>
              <a:lnSpc>
                <a:spcPct val="114000"/>
              </a:lnSpc>
            </a:pPr>
            <a:endParaRPr lang="en-US" sz="2200" dirty="0" smtClean="0">
              <a:solidFill>
                <a:prstClr val="white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It will help your bank account to save money</a:t>
            </a:r>
            <a:r>
              <a:rPr lang="en-US" sz="2200" dirty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while playing money.</a:t>
            </a: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/>
            </a:r>
            <a:b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</a:br>
            <a:endParaRPr lang="en-US" sz="2200" dirty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3830" y="3934420"/>
            <a:ext cx="4391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8CFEE"/>
                </a:solidFill>
                <a:latin typeface="Arial" pitchFamily="34" charset="0"/>
                <a:ea typeface="Arial" charset="0"/>
                <a:cs typeface="Arial" pitchFamily="34" charset="0"/>
              </a:rPr>
              <a:t>Do you want to know this secret ?</a:t>
            </a:r>
            <a:endParaRPr lang="en-US" sz="3600" dirty="0">
              <a:solidFill>
                <a:srgbClr val="08CFE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://leblog.ca-cb.fr/wp-content/uploads/2012/09/logo-CA-Sto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14066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rimi.pro/sites/default/files/images/logo_weeken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261533"/>
            <a:ext cx="1239837" cy="172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8538" y="4152901"/>
            <a:ext cx="2684462" cy="34290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96000"/>
              </a:srgbClr>
            </a:outerShdw>
            <a:softEdge rad="0"/>
          </a:effec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924301"/>
            <a:ext cx="2667000" cy="54102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3543301"/>
            <a:ext cx="2971800" cy="48768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3314701"/>
            <a:ext cx="3581400" cy="51816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38089">
            <a:off x="555002" y="3356815"/>
            <a:ext cx="1676400" cy="1447800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4522" y="2841171"/>
            <a:ext cx="1905000" cy="1447800"/>
          </a:xfrm>
          <a:prstGeom prst="rect">
            <a:avLst/>
          </a:prstGeom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33" t="32222" r="53334" b="37778"/>
          <a:stretch>
            <a:fillRect/>
          </a:stretch>
        </p:blipFill>
        <p:spPr bwMode="auto">
          <a:xfrm>
            <a:off x="1878367" y="2133425"/>
            <a:ext cx="2362200" cy="2057400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1842" y="3701141"/>
            <a:ext cx="1676400" cy="1143000"/>
          </a:xfrm>
          <a:prstGeom prst="rect">
            <a:avLst/>
          </a:prstGeom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2250" y="743856"/>
            <a:ext cx="1905000" cy="1607457"/>
          </a:xfrm>
          <a:prstGeom prst="rect">
            <a:avLst/>
          </a:prstGeom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1455" y="2714172"/>
            <a:ext cx="1752600" cy="685799"/>
          </a:xfrm>
          <a:prstGeom prst="rect">
            <a:avLst/>
          </a:prstGeom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2773" y="1915886"/>
            <a:ext cx="1752600" cy="841829"/>
          </a:xfrm>
          <a:prstGeom prst="rect">
            <a:avLst/>
          </a:prstGeom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5343" y="609600"/>
            <a:ext cx="1752600" cy="1335314"/>
          </a:xfrm>
          <a:prstGeom prst="rect">
            <a:avLst/>
          </a:prstGeom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97401" y="2336801"/>
            <a:ext cx="1752600" cy="685799"/>
          </a:xfrm>
          <a:prstGeom prst="rect">
            <a:avLst/>
          </a:prstGeom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68373" y="1538515"/>
            <a:ext cx="1752600" cy="841829"/>
          </a:xfrm>
          <a:prstGeom prst="rect">
            <a:avLst/>
          </a:prstGeom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5457" y="232229"/>
            <a:ext cx="1752600" cy="1335314"/>
          </a:xfrm>
          <a:prstGeom prst="rect">
            <a:avLst/>
          </a:prstGeom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59334" y="2336798"/>
            <a:ext cx="1905000" cy="798287"/>
          </a:xfrm>
          <a:prstGeom prst="rect">
            <a:avLst/>
          </a:prstGeom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3222" y="3106056"/>
            <a:ext cx="1905000" cy="685800"/>
          </a:xfrm>
          <a:prstGeom prst="rect">
            <a:avLst/>
          </a:prstGeom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79223" y="-97973"/>
            <a:ext cx="1905000" cy="1607457"/>
          </a:xfrm>
          <a:prstGeom prst="rect">
            <a:avLst/>
          </a:prstGeom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24363" y="1494969"/>
            <a:ext cx="1905000" cy="798287"/>
          </a:xfrm>
          <a:prstGeom prst="rect">
            <a:avLst/>
          </a:prstGeom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38877" y="2220685"/>
            <a:ext cx="1905000" cy="685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20548351">
            <a:off x="937966" y="1082100"/>
            <a:ext cx="909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>
                <a:latin typeface="Algerian" panose="04020705040A02060702" pitchFamily="82" charset="0"/>
              </a:rPr>
              <a:t>we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560930">
            <a:off x="2768815" y="468950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Algerian" panose="04020705040A02060702" pitchFamily="82" charset="0"/>
              </a:rPr>
              <a:t>Love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60315" y="608289"/>
            <a:ext cx="1487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Algerian" panose="04020705040A02060702" pitchFamily="82" charset="0"/>
              </a:rPr>
              <a:t>That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783209">
            <a:off x="6845718" y="1356202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>
                <a:latin typeface="Algerian" panose="04020705040A02060702" pitchFamily="82" charset="0"/>
              </a:rPr>
              <a:t>Idea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97" y="1809750"/>
            <a:ext cx="3333750" cy="323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21" y="1809750"/>
            <a:ext cx="3272006" cy="35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02_Presentations_Are_A_Powerful_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39200" y="7086600"/>
            <a:ext cx="304800" cy="304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49829" y="1132114"/>
            <a:ext cx="6435634" cy="4589417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  <a:alpha val="21000"/>
                </a:schemeClr>
              </a:gs>
              <a:gs pos="39999">
                <a:schemeClr val="bg1">
                  <a:lumMod val="75000"/>
                  <a:alpha val="18000"/>
                </a:schemeClr>
              </a:gs>
              <a:gs pos="70000">
                <a:schemeClr val="bg1">
                  <a:lumMod val="65000"/>
                  <a:alpha val="14000"/>
                </a:schemeClr>
              </a:gs>
              <a:gs pos="100000">
                <a:schemeClr val="bg1">
                  <a:alpha val="14000"/>
                </a:schemeClr>
              </a:gs>
            </a:gsLst>
            <a:lin ang="5400000" scaled="0"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3223" y="1060269"/>
            <a:ext cx="6557554" cy="4737463"/>
          </a:xfrm>
          <a:prstGeom prst="rect">
            <a:avLst/>
          </a:prstGeom>
          <a:noFill/>
          <a:ln w="177800" cap="sq">
            <a:gradFill flip="none" rotWithShape="1">
              <a:gsLst>
                <a:gs pos="0">
                  <a:srgbClr val="FFFFFF">
                    <a:alpha val="57000"/>
                  </a:srgbClr>
                </a:gs>
                <a:gs pos="7001">
                  <a:srgbClr val="E6E6E6">
                    <a:alpha val="74000"/>
                  </a:srgbClr>
                </a:gs>
                <a:gs pos="32001">
                  <a:srgbClr val="7D8496">
                    <a:alpha val="64000"/>
                  </a:srgbClr>
                </a:gs>
                <a:gs pos="47000">
                  <a:srgbClr val="E6E6E6">
                    <a:alpha val="69000"/>
                  </a:srgbClr>
                </a:gs>
                <a:gs pos="85001">
                  <a:srgbClr val="7D8496">
                    <a:alpha val="70000"/>
                  </a:srgbClr>
                </a:gs>
                <a:gs pos="100000">
                  <a:srgbClr val="E6E6E6">
                    <a:alpha val="64000"/>
                  </a:srgbClr>
                </a:gs>
              </a:gsLst>
              <a:lin ang="5400000" scaled="0"/>
              <a:tileRect r="-100000" b="-100000"/>
            </a:gradFill>
            <a:round/>
          </a:ln>
          <a:effectLst>
            <a:glow rad="127000">
              <a:schemeClr val="bg1">
                <a:alpha val="5000"/>
              </a:scheme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4934" y="338365"/>
            <a:ext cx="3401300" cy="49381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grpSp>
        <p:nvGrpSpPr>
          <p:cNvPr id="24" name="Group 23"/>
          <p:cNvGrpSpPr/>
          <p:nvPr/>
        </p:nvGrpSpPr>
        <p:grpSpPr>
          <a:xfrm rot="10800000">
            <a:off x="848180" y="775152"/>
            <a:ext cx="4405990" cy="7309305"/>
            <a:chOff x="848181" y="775152"/>
            <a:chExt cx="4405990" cy="7309305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 rot="21411500">
              <a:off x="848181" y="775152"/>
              <a:ext cx="2838830" cy="3681942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2322286" y="3686629"/>
              <a:ext cx="2931885" cy="439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2311400" y="1465490"/>
            <a:ext cx="6832600" cy="5824310"/>
            <a:chOff x="2311400" y="1465490"/>
            <a:chExt cx="6832600" cy="582431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471362" y="1465490"/>
              <a:ext cx="3672638" cy="2804521"/>
            </a:xfrm>
            <a:prstGeom prst="rect">
              <a:avLst/>
            </a:prstGeom>
            <a:effectLst>
              <a:outerShdw blurRad="165100" dist="279400" dir="21594000" algn="ctr" rotWithShape="0">
                <a:schemeClr val="tx1">
                  <a:alpha val="54000"/>
                </a:schemeClr>
              </a:outerShdw>
            </a:effectLst>
          </p:spPr>
        </p:pic>
        <p:sp>
          <p:nvSpPr>
            <p:cNvPr id="29" name="Rectangle 28"/>
            <p:cNvSpPr/>
            <p:nvPr/>
          </p:nvSpPr>
          <p:spPr>
            <a:xfrm>
              <a:off x="2311400" y="4305300"/>
              <a:ext cx="3848100" cy="2984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9537">
            <a:off x="1179984" y="3466434"/>
            <a:ext cx="7480960" cy="290031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2700" y="2960914"/>
            <a:ext cx="1384300" cy="3909785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"/>
          <a:stretch/>
        </p:blipFill>
        <p:spPr bwMode="auto">
          <a:xfrm>
            <a:off x="-9525" y="5720444"/>
            <a:ext cx="9173029" cy="1137556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724650"/>
            <a:ext cx="9144000" cy="133349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5715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6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9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2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3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27500" fill="hold" nodeType="withEffect" p14:presetBounceEnd="81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667">
                                          <p:cBhvr additive="base">
                                            <p:cTn id="2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667">
                                          <p:cBhvr additive="base">
                                            <p:cTn id="2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2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8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</p:childTnLst>
            </p:cTn>
          </p:par>
        </p:tnLst>
        <p:bldLst>
          <p:bldP spid="19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6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9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275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2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8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</p:childTnLst>
            </p:cTn>
          </p:par>
        </p:tnLst>
        <p:bldLst>
          <p:bldP spid="19" grpId="0" animBg="1"/>
          <p:bldP spid="2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561240">
            <a:off x="6338888" y="-863351"/>
            <a:ext cx="280453" cy="11541045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 rot="370564">
            <a:off x="596431" y="4262661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5693" y="-1866900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 rot="18000000">
            <a:off x="698620" y="-1881414"/>
            <a:ext cx="1725323" cy="1775499"/>
            <a:chOff x="438942" y="2517775"/>
            <a:chExt cx="1774033" cy="1825625"/>
          </a:xfrm>
        </p:grpSpPr>
        <p:sp>
          <p:nvSpPr>
            <p:cNvPr id="22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8" name="04_For More Than 20 Years_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39200" y="7061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8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43056 C -0.00416 -0.43033 0.00278 0.34027 0.00695 0.6618 C 0.02848 0.64583 0.04167 0.63958 0.05834 0.63773 C 0.075 0.63588 0.0882 0.63796 0.09861 0.64699 C 0.10903 0.65648 0.11528 0.65347 0.13056 0.67476 C 0.14445 0.6581 0.16389 0.66319 0.18108 0.66365 C 0.19827 0.66412 0.21302 0.67037 0.23334 0.67754 L 0.30278 0.70648 " pathEditMode="relative" rAng="0" ptsTypes="ffssfaFf">
                                      <p:cBhvr>
                                        <p:cTn id="8" dur="1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569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-0.42731 L 0.00937 0.66273 C 0.01997 0.65648 0.03038 0.64954 0.04115 0.64375 C 0.04358 0.64236 0.04635 0.64236 0.04896 0.64144 C 0.05052 0.64097 0.05382 0.63935 0.05382 0.63959 L 0.10139 0.64584 L 0.13472 0.67338 L 0.16337 0.66482 L 0.22049 0.67107 L 0.30295 0.70718 " pathEditMode="relative" rAng="0" ptsTypes="AfffAAAAAA">
                                      <p:cBhvr>
                                        <p:cTn id="10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0" y="56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278 0.70601 L 0.96389 0.80185 " pathEditMode="relative" rAng="0" ptsTypes="AA">
                                      <p:cBhvr>
                                        <p:cTn id="1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295 0.70613 L 0.96406 0.80231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8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43200000">
                                      <p:cBhvr>
                                        <p:cTn id="18" dur="1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44444E-6 -4.44444E-6 L 0.30555 0.04075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20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555 0.04075 L 0.96666 0.13519 " pathEditMode="relative" rAng="0" ptsTypes="AA">
                                      <p:cBhvr>
                                        <p:cTn id="25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17" grpId="0" animBg="1"/>
      <p:bldP spid="17" grpId="1" animBg="1"/>
      <p:bldP spid="17" grpId="2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6561240">
            <a:off x="705302" y="3047936"/>
            <a:ext cx="272333" cy="4469317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 rot="14734979">
            <a:off x="2628422" y="8880864"/>
            <a:ext cx="272333" cy="4469317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 rot="16588231">
            <a:off x="7958649" y="9192395"/>
            <a:ext cx="272333" cy="6620803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3" name="Isosceles Triangle 22"/>
          <p:cNvSpPr/>
          <p:nvPr/>
        </p:nvSpPr>
        <p:spPr>
          <a:xfrm flipH="1">
            <a:off x="1902390" y="11346092"/>
            <a:ext cx="1119300" cy="1266821"/>
          </a:xfrm>
          <a:prstGeom prst="triangle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>
              <a:rot lat="1080000" lon="1560000" rev="0"/>
            </a:camera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Book Antiqua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111552" y="10982657"/>
            <a:ext cx="1990288" cy="226363"/>
          </a:xfrm>
          <a:prstGeom prst="flowChartProcess">
            <a:avLst/>
          </a:prstGeom>
          <a:scene3d>
            <a:camera prst="isometricOffAxis2Left">
              <a:rot lat="763508" lon="947097" rev="180000"/>
            </a:camera>
            <a:lightRig rig="threePt" dir="t"/>
          </a:scene3d>
          <a:sp3d extrusionH="514350" contourW="25400" prstMaterial="legacyWireframe"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14248430"/>
            <a:ext cx="800100" cy="3752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7774" y="7740162"/>
            <a:ext cx="2333625" cy="338503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grpSp>
        <p:nvGrpSpPr>
          <p:cNvPr id="14" name="Group 13"/>
          <p:cNvGrpSpPr/>
          <p:nvPr/>
        </p:nvGrpSpPr>
        <p:grpSpPr>
          <a:xfrm rot="15794151">
            <a:off x="267150" y="9949415"/>
            <a:ext cx="1872512" cy="207645"/>
            <a:chOff x="3309257" y="2240280"/>
            <a:chExt cx="2131640" cy="236380"/>
          </a:xfrm>
          <a:effectLst>
            <a:outerShdw blurRad="50800" dist="165100" dir="21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Flowchart: Process 14"/>
            <p:cNvSpPr/>
            <p:nvPr/>
          </p:nvSpPr>
          <p:spPr>
            <a:xfrm>
              <a:off x="3309257" y="2240280"/>
              <a:ext cx="2131640" cy="68361"/>
            </a:xfrm>
            <a:prstGeom prst="flowChartProcess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93000" sy="34000" flip="none" algn="tl"/>
            </a:blipFill>
            <a:ln>
              <a:noFill/>
            </a:ln>
            <a:scene3d>
              <a:camera prst="perspectiveContrastingLeftFacing">
                <a:rot lat="259434" lon="2054387" rev="21340234"/>
              </a:camera>
              <a:lightRig rig="threePt" dir="t"/>
            </a:scene3d>
            <a:sp3d extrusionH="133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3967" y="2318056"/>
              <a:ext cx="175597" cy="158604"/>
            </a:xfrm>
            <a:prstGeom prst="ellipse">
              <a:avLst/>
            </a:prstGeom>
            <a:solidFill>
              <a:srgbClr val="DF5B4D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114300" h="177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952384">
            <a:off x="4921058" y="10254169"/>
            <a:ext cx="1215135" cy="599865"/>
            <a:chOff x="3744686" y="4606834"/>
            <a:chExt cx="2124891" cy="1079863"/>
          </a:xfrm>
          <a:scene3d>
            <a:camera prst="orthographicFront"/>
            <a:lightRig rig="balanced" dir="t"/>
          </a:scene3d>
        </p:grpSpPr>
        <p:sp>
          <p:nvSpPr>
            <p:cNvPr id="19" name="Freeform 18"/>
            <p:cNvSpPr/>
            <p:nvPr/>
          </p:nvSpPr>
          <p:spPr bwMode="auto">
            <a:xfrm>
              <a:off x="3753394" y="4606834"/>
              <a:ext cx="2081349" cy="1036320"/>
            </a:xfrm>
            <a:custGeom>
              <a:avLst/>
              <a:gdLst>
                <a:gd name="connsiteX0" fmla="*/ 0 w 2081349"/>
                <a:gd name="connsiteY0" fmla="*/ 1036320 h 1036320"/>
                <a:gd name="connsiteX1" fmla="*/ 43543 w 2081349"/>
                <a:gd name="connsiteY1" fmla="*/ 992777 h 1036320"/>
                <a:gd name="connsiteX2" fmla="*/ 69669 w 2081349"/>
                <a:gd name="connsiteY2" fmla="*/ 975360 h 1036320"/>
                <a:gd name="connsiteX3" fmla="*/ 87086 w 2081349"/>
                <a:gd name="connsiteY3" fmla="*/ 949235 h 1036320"/>
                <a:gd name="connsiteX4" fmla="*/ 130629 w 2081349"/>
                <a:gd name="connsiteY4" fmla="*/ 914400 h 1036320"/>
                <a:gd name="connsiteX5" fmla="*/ 165463 w 2081349"/>
                <a:gd name="connsiteY5" fmla="*/ 870857 h 1036320"/>
                <a:gd name="connsiteX6" fmla="*/ 217715 w 2081349"/>
                <a:gd name="connsiteY6" fmla="*/ 836023 h 1036320"/>
                <a:gd name="connsiteX7" fmla="*/ 261257 w 2081349"/>
                <a:gd name="connsiteY7" fmla="*/ 801189 h 1036320"/>
                <a:gd name="connsiteX8" fmla="*/ 304800 w 2081349"/>
                <a:gd name="connsiteY8" fmla="*/ 766355 h 1036320"/>
                <a:gd name="connsiteX9" fmla="*/ 383177 w 2081349"/>
                <a:gd name="connsiteY9" fmla="*/ 740229 h 1036320"/>
                <a:gd name="connsiteX10" fmla="*/ 435429 w 2081349"/>
                <a:gd name="connsiteY10" fmla="*/ 722812 h 1036320"/>
                <a:gd name="connsiteX11" fmla="*/ 461555 w 2081349"/>
                <a:gd name="connsiteY11" fmla="*/ 714103 h 1036320"/>
                <a:gd name="connsiteX12" fmla="*/ 496389 w 2081349"/>
                <a:gd name="connsiteY12" fmla="*/ 705395 h 1036320"/>
                <a:gd name="connsiteX13" fmla="*/ 574766 w 2081349"/>
                <a:gd name="connsiteY13" fmla="*/ 687977 h 1036320"/>
                <a:gd name="connsiteX14" fmla="*/ 635726 w 2081349"/>
                <a:gd name="connsiteY14" fmla="*/ 670560 h 1036320"/>
                <a:gd name="connsiteX15" fmla="*/ 801189 w 2081349"/>
                <a:gd name="connsiteY15" fmla="*/ 653143 h 1036320"/>
                <a:gd name="connsiteX16" fmla="*/ 862149 w 2081349"/>
                <a:gd name="connsiteY16" fmla="*/ 661852 h 1036320"/>
                <a:gd name="connsiteX17" fmla="*/ 966652 w 2081349"/>
                <a:gd name="connsiteY17" fmla="*/ 670560 h 1036320"/>
                <a:gd name="connsiteX18" fmla="*/ 1001486 w 2081349"/>
                <a:gd name="connsiteY18" fmla="*/ 679269 h 1036320"/>
                <a:gd name="connsiteX19" fmla="*/ 1114697 w 2081349"/>
                <a:gd name="connsiteY19" fmla="*/ 705395 h 1036320"/>
                <a:gd name="connsiteX20" fmla="*/ 1149532 w 2081349"/>
                <a:gd name="connsiteY20" fmla="*/ 714103 h 1036320"/>
                <a:gd name="connsiteX21" fmla="*/ 1245326 w 2081349"/>
                <a:gd name="connsiteY21" fmla="*/ 722812 h 1036320"/>
                <a:gd name="connsiteX22" fmla="*/ 1436915 w 2081349"/>
                <a:gd name="connsiteY22" fmla="*/ 705395 h 1036320"/>
                <a:gd name="connsiteX23" fmla="*/ 1489166 w 2081349"/>
                <a:gd name="connsiteY23" fmla="*/ 696686 h 1036320"/>
                <a:gd name="connsiteX24" fmla="*/ 1593669 w 2081349"/>
                <a:gd name="connsiteY24" fmla="*/ 679269 h 1036320"/>
                <a:gd name="connsiteX25" fmla="*/ 1645920 w 2081349"/>
                <a:gd name="connsiteY25" fmla="*/ 661852 h 1036320"/>
                <a:gd name="connsiteX26" fmla="*/ 1698172 w 2081349"/>
                <a:gd name="connsiteY26" fmla="*/ 644435 h 1036320"/>
                <a:gd name="connsiteX27" fmla="*/ 1724297 w 2081349"/>
                <a:gd name="connsiteY27" fmla="*/ 635726 h 1036320"/>
                <a:gd name="connsiteX28" fmla="*/ 1750423 w 2081349"/>
                <a:gd name="connsiteY28" fmla="*/ 618309 h 1036320"/>
                <a:gd name="connsiteX29" fmla="*/ 1802675 w 2081349"/>
                <a:gd name="connsiteY29" fmla="*/ 600892 h 1036320"/>
                <a:gd name="connsiteX30" fmla="*/ 1828800 w 2081349"/>
                <a:gd name="connsiteY30" fmla="*/ 583475 h 1036320"/>
                <a:gd name="connsiteX31" fmla="*/ 1863635 w 2081349"/>
                <a:gd name="connsiteY31" fmla="*/ 548640 h 1036320"/>
                <a:gd name="connsiteX32" fmla="*/ 1889760 w 2081349"/>
                <a:gd name="connsiteY32" fmla="*/ 539932 h 1036320"/>
                <a:gd name="connsiteX33" fmla="*/ 1933303 w 2081349"/>
                <a:gd name="connsiteY33" fmla="*/ 505097 h 1036320"/>
                <a:gd name="connsiteX34" fmla="*/ 1950720 w 2081349"/>
                <a:gd name="connsiteY34" fmla="*/ 478972 h 1036320"/>
                <a:gd name="connsiteX35" fmla="*/ 2011680 w 2081349"/>
                <a:gd name="connsiteY35" fmla="*/ 400595 h 1036320"/>
                <a:gd name="connsiteX36" fmla="*/ 2020389 w 2081349"/>
                <a:gd name="connsiteY36" fmla="*/ 374469 h 1036320"/>
                <a:gd name="connsiteX37" fmla="*/ 2037806 w 2081349"/>
                <a:gd name="connsiteY37" fmla="*/ 348343 h 1036320"/>
                <a:gd name="connsiteX38" fmla="*/ 2055223 w 2081349"/>
                <a:gd name="connsiteY38" fmla="*/ 296092 h 1036320"/>
                <a:gd name="connsiteX39" fmla="*/ 2063932 w 2081349"/>
                <a:gd name="connsiteY39" fmla="*/ 269966 h 1036320"/>
                <a:gd name="connsiteX40" fmla="*/ 2072640 w 2081349"/>
                <a:gd name="connsiteY40" fmla="*/ 243840 h 1036320"/>
                <a:gd name="connsiteX41" fmla="*/ 2081349 w 2081349"/>
                <a:gd name="connsiteY41" fmla="*/ 182880 h 1036320"/>
                <a:gd name="connsiteX42" fmla="*/ 2072640 w 2081349"/>
                <a:gd name="connsiteY42" fmla="*/ 148046 h 1036320"/>
                <a:gd name="connsiteX43" fmla="*/ 2055223 w 2081349"/>
                <a:gd name="connsiteY43" fmla="*/ 69669 h 1036320"/>
                <a:gd name="connsiteX44" fmla="*/ 2072640 w 2081349"/>
                <a:gd name="connsiteY44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81349" h="1036320">
                  <a:moveTo>
                    <a:pt x="0" y="1036320"/>
                  </a:moveTo>
                  <a:cubicBezTo>
                    <a:pt x="14514" y="1021806"/>
                    <a:pt x="28095" y="1006294"/>
                    <a:pt x="43543" y="992777"/>
                  </a:cubicBezTo>
                  <a:cubicBezTo>
                    <a:pt x="51420" y="985885"/>
                    <a:pt x="62268" y="982761"/>
                    <a:pt x="69669" y="975360"/>
                  </a:cubicBezTo>
                  <a:cubicBezTo>
                    <a:pt x="77070" y="967959"/>
                    <a:pt x="80548" y="957408"/>
                    <a:pt x="87086" y="949235"/>
                  </a:cubicBezTo>
                  <a:cubicBezTo>
                    <a:pt x="101270" y="931505"/>
                    <a:pt x="111227" y="927335"/>
                    <a:pt x="130629" y="914400"/>
                  </a:cubicBezTo>
                  <a:cubicBezTo>
                    <a:pt x="142053" y="897265"/>
                    <a:pt x="148920" y="883264"/>
                    <a:pt x="165463" y="870857"/>
                  </a:cubicBezTo>
                  <a:cubicBezTo>
                    <a:pt x="182209" y="858297"/>
                    <a:pt x="217715" y="836023"/>
                    <a:pt x="217715" y="836023"/>
                  </a:cubicBezTo>
                  <a:cubicBezTo>
                    <a:pt x="252404" y="783989"/>
                    <a:pt x="214521" y="829230"/>
                    <a:pt x="261257" y="801189"/>
                  </a:cubicBezTo>
                  <a:cubicBezTo>
                    <a:pt x="312959" y="770169"/>
                    <a:pt x="237575" y="796233"/>
                    <a:pt x="304800" y="766355"/>
                  </a:cubicBezTo>
                  <a:cubicBezTo>
                    <a:pt x="304817" y="766347"/>
                    <a:pt x="370105" y="744586"/>
                    <a:pt x="383177" y="740229"/>
                  </a:cubicBezTo>
                  <a:lnTo>
                    <a:pt x="435429" y="722812"/>
                  </a:lnTo>
                  <a:cubicBezTo>
                    <a:pt x="444138" y="719909"/>
                    <a:pt x="452649" y="716329"/>
                    <a:pt x="461555" y="714103"/>
                  </a:cubicBezTo>
                  <a:cubicBezTo>
                    <a:pt x="473166" y="711200"/>
                    <a:pt x="484705" y="707991"/>
                    <a:pt x="496389" y="705395"/>
                  </a:cubicBezTo>
                  <a:cubicBezTo>
                    <a:pt x="536801" y="696415"/>
                    <a:pt x="537594" y="698598"/>
                    <a:pt x="574766" y="687977"/>
                  </a:cubicBezTo>
                  <a:cubicBezTo>
                    <a:pt x="603744" y="679698"/>
                    <a:pt x="603072" y="676002"/>
                    <a:pt x="635726" y="670560"/>
                  </a:cubicBezTo>
                  <a:cubicBezTo>
                    <a:pt x="681379" y="662951"/>
                    <a:pt x="758576" y="657017"/>
                    <a:pt x="801189" y="653143"/>
                  </a:cubicBezTo>
                  <a:cubicBezTo>
                    <a:pt x="821509" y="656046"/>
                    <a:pt x="841735" y="659703"/>
                    <a:pt x="862149" y="661852"/>
                  </a:cubicBezTo>
                  <a:cubicBezTo>
                    <a:pt x="896912" y="665511"/>
                    <a:pt x="931967" y="666224"/>
                    <a:pt x="966652" y="670560"/>
                  </a:cubicBezTo>
                  <a:cubicBezTo>
                    <a:pt x="978528" y="672045"/>
                    <a:pt x="989802" y="676673"/>
                    <a:pt x="1001486" y="679269"/>
                  </a:cubicBezTo>
                  <a:cubicBezTo>
                    <a:pt x="1122159" y="706085"/>
                    <a:pt x="943894" y="662694"/>
                    <a:pt x="1114697" y="705395"/>
                  </a:cubicBezTo>
                  <a:cubicBezTo>
                    <a:pt x="1126309" y="708298"/>
                    <a:pt x="1137612" y="713019"/>
                    <a:pt x="1149532" y="714103"/>
                  </a:cubicBezTo>
                  <a:lnTo>
                    <a:pt x="1245326" y="722812"/>
                  </a:lnTo>
                  <a:cubicBezTo>
                    <a:pt x="1291259" y="718984"/>
                    <a:pt x="1388194" y="711485"/>
                    <a:pt x="1436915" y="705395"/>
                  </a:cubicBezTo>
                  <a:cubicBezTo>
                    <a:pt x="1454436" y="703205"/>
                    <a:pt x="1471714" y="699371"/>
                    <a:pt x="1489166" y="696686"/>
                  </a:cubicBezTo>
                  <a:cubicBezTo>
                    <a:pt x="1517742" y="692289"/>
                    <a:pt x="1563917" y="687383"/>
                    <a:pt x="1593669" y="679269"/>
                  </a:cubicBezTo>
                  <a:cubicBezTo>
                    <a:pt x="1611381" y="674439"/>
                    <a:pt x="1628503" y="667658"/>
                    <a:pt x="1645920" y="661852"/>
                  </a:cubicBezTo>
                  <a:lnTo>
                    <a:pt x="1698172" y="644435"/>
                  </a:lnTo>
                  <a:cubicBezTo>
                    <a:pt x="1706880" y="641532"/>
                    <a:pt x="1716659" y="640818"/>
                    <a:pt x="1724297" y="635726"/>
                  </a:cubicBezTo>
                  <a:cubicBezTo>
                    <a:pt x="1733006" y="629920"/>
                    <a:pt x="1740859" y="622560"/>
                    <a:pt x="1750423" y="618309"/>
                  </a:cubicBezTo>
                  <a:cubicBezTo>
                    <a:pt x="1767200" y="610853"/>
                    <a:pt x="1802675" y="600892"/>
                    <a:pt x="1802675" y="600892"/>
                  </a:cubicBezTo>
                  <a:cubicBezTo>
                    <a:pt x="1811383" y="595086"/>
                    <a:pt x="1820854" y="590286"/>
                    <a:pt x="1828800" y="583475"/>
                  </a:cubicBezTo>
                  <a:cubicBezTo>
                    <a:pt x="1841268" y="572788"/>
                    <a:pt x="1848056" y="553833"/>
                    <a:pt x="1863635" y="548640"/>
                  </a:cubicBezTo>
                  <a:lnTo>
                    <a:pt x="1889760" y="539932"/>
                  </a:lnTo>
                  <a:cubicBezTo>
                    <a:pt x="1909162" y="526997"/>
                    <a:pt x="1919119" y="522827"/>
                    <a:pt x="1933303" y="505097"/>
                  </a:cubicBezTo>
                  <a:cubicBezTo>
                    <a:pt x="1939841" y="496924"/>
                    <a:pt x="1944020" y="487012"/>
                    <a:pt x="1950720" y="478972"/>
                  </a:cubicBezTo>
                  <a:cubicBezTo>
                    <a:pt x="1975767" y="448916"/>
                    <a:pt x="1997006" y="444615"/>
                    <a:pt x="2011680" y="400595"/>
                  </a:cubicBezTo>
                  <a:cubicBezTo>
                    <a:pt x="2014583" y="391886"/>
                    <a:pt x="2016284" y="382680"/>
                    <a:pt x="2020389" y="374469"/>
                  </a:cubicBezTo>
                  <a:cubicBezTo>
                    <a:pt x="2025070" y="365108"/>
                    <a:pt x="2033555" y="357907"/>
                    <a:pt x="2037806" y="348343"/>
                  </a:cubicBezTo>
                  <a:cubicBezTo>
                    <a:pt x="2045262" y="331566"/>
                    <a:pt x="2049417" y="313509"/>
                    <a:pt x="2055223" y="296092"/>
                  </a:cubicBezTo>
                  <a:lnTo>
                    <a:pt x="2063932" y="269966"/>
                  </a:lnTo>
                  <a:lnTo>
                    <a:pt x="2072640" y="243840"/>
                  </a:lnTo>
                  <a:cubicBezTo>
                    <a:pt x="2075543" y="223520"/>
                    <a:pt x="2081349" y="203406"/>
                    <a:pt x="2081349" y="182880"/>
                  </a:cubicBezTo>
                  <a:cubicBezTo>
                    <a:pt x="2081349" y="170911"/>
                    <a:pt x="2075236" y="159730"/>
                    <a:pt x="2072640" y="148046"/>
                  </a:cubicBezTo>
                  <a:cubicBezTo>
                    <a:pt x="2050529" y="48544"/>
                    <a:pt x="2076462" y="154622"/>
                    <a:pt x="2055223" y="69669"/>
                  </a:cubicBezTo>
                  <a:cubicBezTo>
                    <a:pt x="2064513" y="4645"/>
                    <a:pt x="2049419" y="23224"/>
                    <a:pt x="2072640" y="0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796937" y="4640053"/>
              <a:ext cx="2072640" cy="1046644"/>
            </a:xfrm>
            <a:custGeom>
              <a:avLst/>
              <a:gdLst>
                <a:gd name="connsiteX0" fmla="*/ 0 w 2072640"/>
                <a:gd name="connsiteY0" fmla="*/ 1046644 h 1046644"/>
                <a:gd name="connsiteX1" fmla="*/ 17417 w 2072640"/>
                <a:gd name="connsiteY1" fmla="*/ 933433 h 1046644"/>
                <a:gd name="connsiteX2" fmla="*/ 34834 w 2072640"/>
                <a:gd name="connsiteY2" fmla="*/ 907307 h 1046644"/>
                <a:gd name="connsiteX3" fmla="*/ 52252 w 2072640"/>
                <a:gd name="connsiteY3" fmla="*/ 889890 h 1046644"/>
                <a:gd name="connsiteX4" fmla="*/ 69669 w 2072640"/>
                <a:gd name="connsiteY4" fmla="*/ 863764 h 1046644"/>
                <a:gd name="connsiteX5" fmla="*/ 121920 w 2072640"/>
                <a:gd name="connsiteY5" fmla="*/ 846347 h 1046644"/>
                <a:gd name="connsiteX6" fmla="*/ 148046 w 2072640"/>
                <a:gd name="connsiteY6" fmla="*/ 828930 h 1046644"/>
                <a:gd name="connsiteX7" fmla="*/ 174172 w 2072640"/>
                <a:gd name="connsiteY7" fmla="*/ 837638 h 1046644"/>
                <a:gd name="connsiteX8" fmla="*/ 226423 w 2072640"/>
                <a:gd name="connsiteY8" fmla="*/ 820221 h 1046644"/>
                <a:gd name="connsiteX9" fmla="*/ 296092 w 2072640"/>
                <a:gd name="connsiteY9" fmla="*/ 759261 h 1046644"/>
                <a:gd name="connsiteX10" fmla="*/ 322217 w 2072640"/>
                <a:gd name="connsiteY10" fmla="*/ 741844 h 1046644"/>
                <a:gd name="connsiteX11" fmla="*/ 357052 w 2072640"/>
                <a:gd name="connsiteY11" fmla="*/ 698301 h 1046644"/>
                <a:gd name="connsiteX12" fmla="*/ 409303 w 2072640"/>
                <a:gd name="connsiteY12" fmla="*/ 680884 h 1046644"/>
                <a:gd name="connsiteX13" fmla="*/ 461554 w 2072640"/>
                <a:gd name="connsiteY13" fmla="*/ 654758 h 1046644"/>
                <a:gd name="connsiteX14" fmla="*/ 513806 w 2072640"/>
                <a:gd name="connsiteY14" fmla="*/ 663467 h 1046644"/>
                <a:gd name="connsiteX15" fmla="*/ 539932 w 2072640"/>
                <a:gd name="connsiteY15" fmla="*/ 672176 h 1046644"/>
                <a:gd name="connsiteX16" fmla="*/ 592183 w 2072640"/>
                <a:gd name="connsiteY16" fmla="*/ 680884 h 1046644"/>
                <a:gd name="connsiteX17" fmla="*/ 618309 w 2072640"/>
                <a:gd name="connsiteY17" fmla="*/ 672176 h 1046644"/>
                <a:gd name="connsiteX18" fmla="*/ 635726 w 2072640"/>
                <a:gd name="connsiteY18" fmla="*/ 654758 h 1046644"/>
                <a:gd name="connsiteX19" fmla="*/ 687977 w 2072640"/>
                <a:gd name="connsiteY19" fmla="*/ 637341 h 1046644"/>
                <a:gd name="connsiteX20" fmla="*/ 714103 w 2072640"/>
                <a:gd name="connsiteY20" fmla="*/ 619924 h 1046644"/>
                <a:gd name="connsiteX21" fmla="*/ 766354 w 2072640"/>
                <a:gd name="connsiteY21" fmla="*/ 602507 h 1046644"/>
                <a:gd name="connsiteX22" fmla="*/ 792480 w 2072640"/>
                <a:gd name="connsiteY22" fmla="*/ 593798 h 1046644"/>
                <a:gd name="connsiteX23" fmla="*/ 844732 w 2072640"/>
                <a:gd name="connsiteY23" fmla="*/ 602507 h 1046644"/>
                <a:gd name="connsiteX24" fmla="*/ 896983 w 2072640"/>
                <a:gd name="connsiteY24" fmla="*/ 619924 h 1046644"/>
                <a:gd name="connsiteX25" fmla="*/ 914400 w 2072640"/>
                <a:gd name="connsiteY25" fmla="*/ 646050 h 1046644"/>
                <a:gd name="connsiteX26" fmla="*/ 940526 w 2072640"/>
                <a:gd name="connsiteY26" fmla="*/ 654758 h 1046644"/>
                <a:gd name="connsiteX27" fmla="*/ 949234 w 2072640"/>
                <a:gd name="connsiteY27" fmla="*/ 680884 h 1046644"/>
                <a:gd name="connsiteX28" fmla="*/ 1001486 w 2072640"/>
                <a:gd name="connsiteY28" fmla="*/ 698301 h 1046644"/>
                <a:gd name="connsiteX29" fmla="*/ 1027612 w 2072640"/>
                <a:gd name="connsiteY29" fmla="*/ 707010 h 1046644"/>
                <a:gd name="connsiteX30" fmla="*/ 1105989 w 2072640"/>
                <a:gd name="connsiteY30" fmla="*/ 680884 h 1046644"/>
                <a:gd name="connsiteX31" fmla="*/ 1132114 w 2072640"/>
                <a:gd name="connsiteY31" fmla="*/ 672176 h 1046644"/>
                <a:gd name="connsiteX32" fmla="*/ 1254034 w 2072640"/>
                <a:gd name="connsiteY32" fmla="*/ 663467 h 1046644"/>
                <a:gd name="connsiteX33" fmla="*/ 1288869 w 2072640"/>
                <a:gd name="connsiteY33" fmla="*/ 672176 h 1046644"/>
                <a:gd name="connsiteX34" fmla="*/ 1332412 w 2072640"/>
                <a:gd name="connsiteY34" fmla="*/ 680884 h 1046644"/>
                <a:gd name="connsiteX35" fmla="*/ 1358537 w 2072640"/>
                <a:gd name="connsiteY35" fmla="*/ 689593 h 1046644"/>
                <a:gd name="connsiteX36" fmla="*/ 1393372 w 2072640"/>
                <a:gd name="connsiteY36" fmla="*/ 698301 h 1046644"/>
                <a:gd name="connsiteX37" fmla="*/ 1471749 w 2072640"/>
                <a:gd name="connsiteY37" fmla="*/ 680884 h 1046644"/>
                <a:gd name="connsiteX38" fmla="*/ 1497874 w 2072640"/>
                <a:gd name="connsiteY38" fmla="*/ 672176 h 1046644"/>
                <a:gd name="connsiteX39" fmla="*/ 1515292 w 2072640"/>
                <a:gd name="connsiteY39" fmla="*/ 654758 h 1046644"/>
                <a:gd name="connsiteX40" fmla="*/ 1567543 w 2072640"/>
                <a:gd name="connsiteY40" fmla="*/ 637341 h 1046644"/>
                <a:gd name="connsiteX41" fmla="*/ 1602377 w 2072640"/>
                <a:gd name="connsiteY41" fmla="*/ 628633 h 1046644"/>
                <a:gd name="connsiteX42" fmla="*/ 1698172 w 2072640"/>
                <a:gd name="connsiteY42" fmla="*/ 611216 h 1046644"/>
                <a:gd name="connsiteX43" fmla="*/ 1802674 w 2072640"/>
                <a:gd name="connsiteY43" fmla="*/ 585090 h 1046644"/>
                <a:gd name="connsiteX44" fmla="*/ 1846217 w 2072640"/>
                <a:gd name="connsiteY44" fmla="*/ 550256 h 1046644"/>
                <a:gd name="connsiteX45" fmla="*/ 1898469 w 2072640"/>
                <a:gd name="connsiteY45" fmla="*/ 489296 h 1046644"/>
                <a:gd name="connsiteX46" fmla="*/ 1924594 w 2072640"/>
                <a:gd name="connsiteY46" fmla="*/ 437044 h 1046644"/>
                <a:gd name="connsiteX47" fmla="*/ 1942012 w 2072640"/>
                <a:gd name="connsiteY47" fmla="*/ 367376 h 1046644"/>
                <a:gd name="connsiteX48" fmla="*/ 1950720 w 2072640"/>
                <a:gd name="connsiteY48" fmla="*/ 341250 h 1046644"/>
                <a:gd name="connsiteX49" fmla="*/ 2002972 w 2072640"/>
                <a:gd name="connsiteY49" fmla="*/ 315124 h 1046644"/>
                <a:gd name="connsiteX50" fmla="*/ 2037806 w 2072640"/>
                <a:gd name="connsiteY50" fmla="*/ 262873 h 1046644"/>
                <a:gd name="connsiteX51" fmla="*/ 2055223 w 2072640"/>
                <a:gd name="connsiteY51" fmla="*/ 236747 h 1046644"/>
                <a:gd name="connsiteX52" fmla="*/ 2072640 w 2072640"/>
                <a:gd name="connsiteY52" fmla="*/ 184496 h 1046644"/>
                <a:gd name="connsiteX53" fmla="*/ 2063932 w 2072640"/>
                <a:gd name="connsiteY53" fmla="*/ 149661 h 1046644"/>
                <a:gd name="connsiteX54" fmla="*/ 2046514 w 2072640"/>
                <a:gd name="connsiteY54" fmla="*/ 132244 h 1046644"/>
                <a:gd name="connsiteX55" fmla="*/ 2029097 w 2072640"/>
                <a:gd name="connsiteY55" fmla="*/ 106118 h 1046644"/>
                <a:gd name="connsiteX56" fmla="*/ 2011680 w 2072640"/>
                <a:gd name="connsiteY56" fmla="*/ 53867 h 1046644"/>
                <a:gd name="connsiteX57" fmla="*/ 2020389 w 2072640"/>
                <a:gd name="connsiteY57" fmla="*/ 27741 h 1046644"/>
                <a:gd name="connsiteX58" fmla="*/ 2037806 w 2072640"/>
                <a:gd name="connsiteY58" fmla="*/ 1616 h 1046644"/>
                <a:gd name="connsiteX59" fmla="*/ 2011680 w 2072640"/>
                <a:gd name="connsiteY59" fmla="*/ 19033 h 1046644"/>
                <a:gd name="connsiteX60" fmla="*/ 2002972 w 2072640"/>
                <a:gd name="connsiteY60" fmla="*/ 19033 h 104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072640" h="1046644">
                  <a:moveTo>
                    <a:pt x="0" y="1046644"/>
                  </a:moveTo>
                  <a:cubicBezTo>
                    <a:pt x="2497" y="1021674"/>
                    <a:pt x="1726" y="964816"/>
                    <a:pt x="17417" y="933433"/>
                  </a:cubicBezTo>
                  <a:cubicBezTo>
                    <a:pt x="22098" y="924071"/>
                    <a:pt x="28296" y="915480"/>
                    <a:pt x="34834" y="907307"/>
                  </a:cubicBezTo>
                  <a:cubicBezTo>
                    <a:pt x="39963" y="900896"/>
                    <a:pt x="47123" y="896301"/>
                    <a:pt x="52252" y="889890"/>
                  </a:cubicBezTo>
                  <a:cubicBezTo>
                    <a:pt x="58790" y="881717"/>
                    <a:pt x="60793" y="869311"/>
                    <a:pt x="69669" y="863764"/>
                  </a:cubicBezTo>
                  <a:cubicBezTo>
                    <a:pt x="85237" y="854034"/>
                    <a:pt x="106644" y="856531"/>
                    <a:pt x="121920" y="846347"/>
                  </a:cubicBezTo>
                  <a:lnTo>
                    <a:pt x="148046" y="828930"/>
                  </a:lnTo>
                  <a:cubicBezTo>
                    <a:pt x="156755" y="831833"/>
                    <a:pt x="165048" y="838652"/>
                    <a:pt x="174172" y="837638"/>
                  </a:cubicBezTo>
                  <a:cubicBezTo>
                    <a:pt x="192419" y="835610"/>
                    <a:pt x="226423" y="820221"/>
                    <a:pt x="226423" y="820221"/>
                  </a:cubicBezTo>
                  <a:cubicBezTo>
                    <a:pt x="255452" y="776679"/>
                    <a:pt x="235131" y="799902"/>
                    <a:pt x="296092" y="759261"/>
                  </a:cubicBezTo>
                  <a:lnTo>
                    <a:pt x="322217" y="741844"/>
                  </a:lnTo>
                  <a:cubicBezTo>
                    <a:pt x="328372" y="732612"/>
                    <a:pt x="344641" y="704507"/>
                    <a:pt x="357052" y="698301"/>
                  </a:cubicBezTo>
                  <a:cubicBezTo>
                    <a:pt x="373473" y="690091"/>
                    <a:pt x="394027" y="691068"/>
                    <a:pt x="409303" y="680884"/>
                  </a:cubicBezTo>
                  <a:cubicBezTo>
                    <a:pt x="443067" y="658375"/>
                    <a:pt x="425500" y="666777"/>
                    <a:pt x="461554" y="654758"/>
                  </a:cubicBezTo>
                  <a:cubicBezTo>
                    <a:pt x="478971" y="657661"/>
                    <a:pt x="496569" y="659636"/>
                    <a:pt x="513806" y="663467"/>
                  </a:cubicBezTo>
                  <a:cubicBezTo>
                    <a:pt x="522767" y="665458"/>
                    <a:pt x="530971" y="670185"/>
                    <a:pt x="539932" y="672176"/>
                  </a:cubicBezTo>
                  <a:cubicBezTo>
                    <a:pt x="557169" y="676006"/>
                    <a:pt x="574766" y="677981"/>
                    <a:pt x="592183" y="680884"/>
                  </a:cubicBezTo>
                  <a:cubicBezTo>
                    <a:pt x="600892" y="677981"/>
                    <a:pt x="610438" y="676899"/>
                    <a:pt x="618309" y="672176"/>
                  </a:cubicBezTo>
                  <a:cubicBezTo>
                    <a:pt x="625350" y="667952"/>
                    <a:pt x="628382" y="658430"/>
                    <a:pt x="635726" y="654758"/>
                  </a:cubicBezTo>
                  <a:cubicBezTo>
                    <a:pt x="652147" y="646547"/>
                    <a:pt x="672701" y="647525"/>
                    <a:pt x="687977" y="637341"/>
                  </a:cubicBezTo>
                  <a:cubicBezTo>
                    <a:pt x="696686" y="631535"/>
                    <a:pt x="704539" y="624175"/>
                    <a:pt x="714103" y="619924"/>
                  </a:cubicBezTo>
                  <a:cubicBezTo>
                    <a:pt x="730880" y="612468"/>
                    <a:pt x="748937" y="608313"/>
                    <a:pt x="766354" y="602507"/>
                  </a:cubicBezTo>
                  <a:lnTo>
                    <a:pt x="792480" y="593798"/>
                  </a:lnTo>
                  <a:cubicBezTo>
                    <a:pt x="809897" y="596701"/>
                    <a:pt x="827602" y="598224"/>
                    <a:pt x="844732" y="602507"/>
                  </a:cubicBezTo>
                  <a:cubicBezTo>
                    <a:pt x="862543" y="606960"/>
                    <a:pt x="896983" y="619924"/>
                    <a:pt x="896983" y="619924"/>
                  </a:cubicBezTo>
                  <a:cubicBezTo>
                    <a:pt x="902789" y="628633"/>
                    <a:pt x="906227" y="639512"/>
                    <a:pt x="914400" y="646050"/>
                  </a:cubicBezTo>
                  <a:cubicBezTo>
                    <a:pt x="921568" y="651784"/>
                    <a:pt x="934035" y="648267"/>
                    <a:pt x="940526" y="654758"/>
                  </a:cubicBezTo>
                  <a:cubicBezTo>
                    <a:pt x="947017" y="661249"/>
                    <a:pt x="941764" y="675548"/>
                    <a:pt x="949234" y="680884"/>
                  </a:cubicBezTo>
                  <a:cubicBezTo>
                    <a:pt x="964174" y="691555"/>
                    <a:pt x="984069" y="692495"/>
                    <a:pt x="1001486" y="698301"/>
                  </a:cubicBezTo>
                  <a:lnTo>
                    <a:pt x="1027612" y="707010"/>
                  </a:lnTo>
                  <a:lnTo>
                    <a:pt x="1105989" y="680884"/>
                  </a:lnTo>
                  <a:cubicBezTo>
                    <a:pt x="1114697" y="677981"/>
                    <a:pt x="1122958" y="672830"/>
                    <a:pt x="1132114" y="672176"/>
                  </a:cubicBezTo>
                  <a:lnTo>
                    <a:pt x="1254034" y="663467"/>
                  </a:lnTo>
                  <a:cubicBezTo>
                    <a:pt x="1265646" y="666370"/>
                    <a:pt x="1277185" y="669580"/>
                    <a:pt x="1288869" y="672176"/>
                  </a:cubicBezTo>
                  <a:cubicBezTo>
                    <a:pt x="1303318" y="675387"/>
                    <a:pt x="1318052" y="677294"/>
                    <a:pt x="1332412" y="680884"/>
                  </a:cubicBezTo>
                  <a:cubicBezTo>
                    <a:pt x="1341317" y="683110"/>
                    <a:pt x="1349711" y="687071"/>
                    <a:pt x="1358537" y="689593"/>
                  </a:cubicBezTo>
                  <a:cubicBezTo>
                    <a:pt x="1370045" y="692881"/>
                    <a:pt x="1381760" y="695398"/>
                    <a:pt x="1393372" y="698301"/>
                  </a:cubicBezTo>
                  <a:cubicBezTo>
                    <a:pt x="1423311" y="692313"/>
                    <a:pt x="1443045" y="689085"/>
                    <a:pt x="1471749" y="680884"/>
                  </a:cubicBezTo>
                  <a:cubicBezTo>
                    <a:pt x="1480575" y="678362"/>
                    <a:pt x="1489166" y="675079"/>
                    <a:pt x="1497874" y="672176"/>
                  </a:cubicBezTo>
                  <a:cubicBezTo>
                    <a:pt x="1503680" y="666370"/>
                    <a:pt x="1507948" y="658430"/>
                    <a:pt x="1515292" y="654758"/>
                  </a:cubicBezTo>
                  <a:cubicBezTo>
                    <a:pt x="1531713" y="646547"/>
                    <a:pt x="1549732" y="641794"/>
                    <a:pt x="1567543" y="637341"/>
                  </a:cubicBezTo>
                  <a:cubicBezTo>
                    <a:pt x="1579154" y="634438"/>
                    <a:pt x="1590693" y="631229"/>
                    <a:pt x="1602377" y="628633"/>
                  </a:cubicBezTo>
                  <a:cubicBezTo>
                    <a:pt x="1638908" y="620515"/>
                    <a:pt x="1660339" y="617521"/>
                    <a:pt x="1698172" y="611216"/>
                  </a:cubicBezTo>
                  <a:cubicBezTo>
                    <a:pt x="1767174" y="588214"/>
                    <a:pt x="1732314" y="596816"/>
                    <a:pt x="1802674" y="585090"/>
                  </a:cubicBezTo>
                  <a:cubicBezTo>
                    <a:pt x="1846626" y="570439"/>
                    <a:pt x="1814704" y="587020"/>
                    <a:pt x="1846217" y="550256"/>
                  </a:cubicBezTo>
                  <a:cubicBezTo>
                    <a:pt x="1909570" y="476345"/>
                    <a:pt x="1858484" y="549273"/>
                    <a:pt x="1898469" y="489296"/>
                  </a:cubicBezTo>
                  <a:cubicBezTo>
                    <a:pt x="1920355" y="423634"/>
                    <a:pt x="1890834" y="504564"/>
                    <a:pt x="1924594" y="437044"/>
                  </a:cubicBezTo>
                  <a:cubicBezTo>
                    <a:pt x="1934547" y="417137"/>
                    <a:pt x="1937043" y="387251"/>
                    <a:pt x="1942012" y="367376"/>
                  </a:cubicBezTo>
                  <a:cubicBezTo>
                    <a:pt x="1944238" y="358470"/>
                    <a:pt x="1944986" y="348418"/>
                    <a:pt x="1950720" y="341250"/>
                  </a:cubicBezTo>
                  <a:cubicBezTo>
                    <a:pt x="1962997" y="325904"/>
                    <a:pt x="1985762" y="320861"/>
                    <a:pt x="2002972" y="315124"/>
                  </a:cubicBezTo>
                  <a:lnTo>
                    <a:pt x="2037806" y="262873"/>
                  </a:lnTo>
                  <a:cubicBezTo>
                    <a:pt x="2043612" y="254164"/>
                    <a:pt x="2051913" y="246676"/>
                    <a:pt x="2055223" y="236747"/>
                  </a:cubicBezTo>
                  <a:lnTo>
                    <a:pt x="2072640" y="184496"/>
                  </a:lnTo>
                  <a:cubicBezTo>
                    <a:pt x="2069737" y="172884"/>
                    <a:pt x="2069285" y="160366"/>
                    <a:pt x="2063932" y="149661"/>
                  </a:cubicBezTo>
                  <a:cubicBezTo>
                    <a:pt x="2060260" y="142317"/>
                    <a:pt x="2051643" y="138655"/>
                    <a:pt x="2046514" y="132244"/>
                  </a:cubicBezTo>
                  <a:cubicBezTo>
                    <a:pt x="2039976" y="124071"/>
                    <a:pt x="2034903" y="114827"/>
                    <a:pt x="2029097" y="106118"/>
                  </a:cubicBezTo>
                  <a:cubicBezTo>
                    <a:pt x="2023291" y="88701"/>
                    <a:pt x="2005874" y="71284"/>
                    <a:pt x="2011680" y="53867"/>
                  </a:cubicBezTo>
                  <a:cubicBezTo>
                    <a:pt x="2014583" y="45158"/>
                    <a:pt x="2016284" y="35952"/>
                    <a:pt x="2020389" y="27741"/>
                  </a:cubicBezTo>
                  <a:cubicBezTo>
                    <a:pt x="2025070" y="18380"/>
                    <a:pt x="2045207" y="9016"/>
                    <a:pt x="2037806" y="1616"/>
                  </a:cubicBezTo>
                  <a:cubicBezTo>
                    <a:pt x="2030405" y="-5784"/>
                    <a:pt x="2021041" y="14352"/>
                    <a:pt x="2011680" y="19033"/>
                  </a:cubicBezTo>
                  <a:cubicBezTo>
                    <a:pt x="2009084" y="20331"/>
                    <a:pt x="2005875" y="19033"/>
                    <a:pt x="2002972" y="19033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3744686" y="4632960"/>
              <a:ext cx="2116183" cy="984069"/>
            </a:xfrm>
            <a:custGeom>
              <a:avLst/>
              <a:gdLst>
                <a:gd name="connsiteX0" fmla="*/ 0 w 2116183"/>
                <a:gd name="connsiteY0" fmla="*/ 984069 h 984069"/>
                <a:gd name="connsiteX1" fmla="*/ 104503 w 2116183"/>
                <a:gd name="connsiteY1" fmla="*/ 975360 h 984069"/>
                <a:gd name="connsiteX2" fmla="*/ 130628 w 2116183"/>
                <a:gd name="connsiteY2" fmla="*/ 966651 h 984069"/>
                <a:gd name="connsiteX3" fmla="*/ 148045 w 2116183"/>
                <a:gd name="connsiteY3" fmla="*/ 940526 h 984069"/>
                <a:gd name="connsiteX4" fmla="*/ 165463 w 2116183"/>
                <a:gd name="connsiteY4" fmla="*/ 923109 h 984069"/>
                <a:gd name="connsiteX5" fmla="*/ 191588 w 2116183"/>
                <a:gd name="connsiteY5" fmla="*/ 870857 h 984069"/>
                <a:gd name="connsiteX6" fmla="*/ 217714 w 2116183"/>
                <a:gd name="connsiteY6" fmla="*/ 853440 h 984069"/>
                <a:gd name="connsiteX7" fmla="*/ 226423 w 2116183"/>
                <a:gd name="connsiteY7" fmla="*/ 827314 h 984069"/>
                <a:gd name="connsiteX8" fmla="*/ 261257 w 2116183"/>
                <a:gd name="connsiteY8" fmla="*/ 783771 h 984069"/>
                <a:gd name="connsiteX9" fmla="*/ 269965 w 2116183"/>
                <a:gd name="connsiteY9" fmla="*/ 757646 h 984069"/>
                <a:gd name="connsiteX10" fmla="*/ 339634 w 2116183"/>
                <a:gd name="connsiteY10" fmla="*/ 722811 h 984069"/>
                <a:gd name="connsiteX11" fmla="*/ 365760 w 2116183"/>
                <a:gd name="connsiteY11" fmla="*/ 714103 h 984069"/>
                <a:gd name="connsiteX12" fmla="*/ 400594 w 2116183"/>
                <a:gd name="connsiteY12" fmla="*/ 722811 h 984069"/>
                <a:gd name="connsiteX13" fmla="*/ 452845 w 2116183"/>
                <a:gd name="connsiteY13" fmla="*/ 740229 h 984069"/>
                <a:gd name="connsiteX14" fmla="*/ 470263 w 2116183"/>
                <a:gd name="connsiteY14" fmla="*/ 722811 h 984069"/>
                <a:gd name="connsiteX15" fmla="*/ 496388 w 2116183"/>
                <a:gd name="connsiteY15" fmla="*/ 714103 h 984069"/>
                <a:gd name="connsiteX16" fmla="*/ 539931 w 2116183"/>
                <a:gd name="connsiteY16" fmla="*/ 679269 h 984069"/>
                <a:gd name="connsiteX17" fmla="*/ 557348 w 2116183"/>
                <a:gd name="connsiteY17" fmla="*/ 661851 h 984069"/>
                <a:gd name="connsiteX18" fmla="*/ 644434 w 2116183"/>
                <a:gd name="connsiteY18" fmla="*/ 635726 h 984069"/>
                <a:gd name="connsiteX19" fmla="*/ 696685 w 2116183"/>
                <a:gd name="connsiteY19" fmla="*/ 618309 h 984069"/>
                <a:gd name="connsiteX20" fmla="*/ 722811 w 2116183"/>
                <a:gd name="connsiteY20" fmla="*/ 609600 h 984069"/>
                <a:gd name="connsiteX21" fmla="*/ 748937 w 2116183"/>
                <a:gd name="connsiteY21" fmla="*/ 627017 h 984069"/>
                <a:gd name="connsiteX22" fmla="*/ 766354 w 2116183"/>
                <a:gd name="connsiteY22" fmla="*/ 653143 h 984069"/>
                <a:gd name="connsiteX23" fmla="*/ 818605 w 2116183"/>
                <a:gd name="connsiteY23" fmla="*/ 670560 h 984069"/>
                <a:gd name="connsiteX24" fmla="*/ 949234 w 2116183"/>
                <a:gd name="connsiteY24" fmla="*/ 627017 h 984069"/>
                <a:gd name="connsiteX25" fmla="*/ 975360 w 2116183"/>
                <a:gd name="connsiteY25" fmla="*/ 618309 h 984069"/>
                <a:gd name="connsiteX26" fmla="*/ 1001485 w 2116183"/>
                <a:gd name="connsiteY26" fmla="*/ 609600 h 984069"/>
                <a:gd name="connsiteX27" fmla="*/ 1071154 w 2116183"/>
                <a:gd name="connsiteY27" fmla="*/ 644434 h 984069"/>
                <a:gd name="connsiteX28" fmla="*/ 1097280 w 2116183"/>
                <a:gd name="connsiteY28" fmla="*/ 653143 h 984069"/>
                <a:gd name="connsiteX29" fmla="*/ 1123405 w 2116183"/>
                <a:gd name="connsiteY29" fmla="*/ 661851 h 984069"/>
                <a:gd name="connsiteX30" fmla="*/ 1166948 w 2116183"/>
                <a:gd name="connsiteY30" fmla="*/ 687977 h 984069"/>
                <a:gd name="connsiteX31" fmla="*/ 1219200 w 2116183"/>
                <a:gd name="connsiteY31" fmla="*/ 714103 h 984069"/>
                <a:gd name="connsiteX32" fmla="*/ 1306285 w 2116183"/>
                <a:gd name="connsiteY32" fmla="*/ 705394 h 984069"/>
                <a:gd name="connsiteX33" fmla="*/ 1358537 w 2116183"/>
                <a:gd name="connsiteY33" fmla="*/ 687977 h 984069"/>
                <a:gd name="connsiteX34" fmla="*/ 1410788 w 2116183"/>
                <a:gd name="connsiteY34" fmla="*/ 670560 h 984069"/>
                <a:gd name="connsiteX35" fmla="*/ 1489165 w 2116183"/>
                <a:gd name="connsiteY35" fmla="*/ 644434 h 984069"/>
                <a:gd name="connsiteX36" fmla="*/ 1515291 w 2116183"/>
                <a:gd name="connsiteY36" fmla="*/ 635726 h 984069"/>
                <a:gd name="connsiteX37" fmla="*/ 1541417 w 2116183"/>
                <a:gd name="connsiteY37" fmla="*/ 644434 h 984069"/>
                <a:gd name="connsiteX38" fmla="*/ 1759131 w 2116183"/>
                <a:gd name="connsiteY38" fmla="*/ 644434 h 984069"/>
                <a:gd name="connsiteX39" fmla="*/ 1820091 w 2116183"/>
                <a:gd name="connsiteY39" fmla="*/ 627017 h 984069"/>
                <a:gd name="connsiteX40" fmla="*/ 1837508 w 2116183"/>
                <a:gd name="connsiteY40" fmla="*/ 600891 h 984069"/>
                <a:gd name="connsiteX41" fmla="*/ 1863634 w 2116183"/>
                <a:gd name="connsiteY41" fmla="*/ 583474 h 984069"/>
                <a:gd name="connsiteX42" fmla="*/ 1881051 w 2116183"/>
                <a:gd name="connsiteY42" fmla="*/ 557349 h 984069"/>
                <a:gd name="connsiteX43" fmla="*/ 1898468 w 2116183"/>
                <a:gd name="connsiteY43" fmla="*/ 539931 h 984069"/>
                <a:gd name="connsiteX44" fmla="*/ 1924594 w 2116183"/>
                <a:gd name="connsiteY44" fmla="*/ 487680 h 984069"/>
                <a:gd name="connsiteX45" fmla="*/ 1933303 w 2116183"/>
                <a:gd name="connsiteY45" fmla="*/ 435429 h 984069"/>
                <a:gd name="connsiteX46" fmla="*/ 1942011 w 2116183"/>
                <a:gd name="connsiteY46" fmla="*/ 409303 h 984069"/>
                <a:gd name="connsiteX47" fmla="*/ 1985554 w 2116183"/>
                <a:gd name="connsiteY47" fmla="*/ 400594 h 984069"/>
                <a:gd name="connsiteX48" fmla="*/ 2011680 w 2116183"/>
                <a:gd name="connsiteY48" fmla="*/ 391886 h 984069"/>
                <a:gd name="connsiteX49" fmla="*/ 2055223 w 2116183"/>
                <a:gd name="connsiteY49" fmla="*/ 357051 h 984069"/>
                <a:gd name="connsiteX50" fmla="*/ 2072640 w 2116183"/>
                <a:gd name="connsiteY50" fmla="*/ 304800 h 984069"/>
                <a:gd name="connsiteX51" fmla="*/ 2055223 w 2116183"/>
                <a:gd name="connsiteY51" fmla="*/ 252549 h 984069"/>
                <a:gd name="connsiteX52" fmla="*/ 2081348 w 2116183"/>
                <a:gd name="connsiteY52" fmla="*/ 174171 h 984069"/>
                <a:gd name="connsiteX53" fmla="*/ 2090057 w 2116183"/>
                <a:gd name="connsiteY53" fmla="*/ 148046 h 984069"/>
                <a:gd name="connsiteX54" fmla="*/ 2107474 w 2116183"/>
                <a:gd name="connsiteY54" fmla="*/ 121920 h 984069"/>
                <a:gd name="connsiteX55" fmla="*/ 2107474 w 2116183"/>
                <a:gd name="connsiteY55" fmla="*/ 8709 h 984069"/>
                <a:gd name="connsiteX56" fmla="*/ 2116183 w 2116183"/>
                <a:gd name="connsiteY56" fmla="*/ 0 h 98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16183" h="984069">
                  <a:moveTo>
                    <a:pt x="0" y="984069"/>
                  </a:moveTo>
                  <a:cubicBezTo>
                    <a:pt x="34834" y="981166"/>
                    <a:pt x="69855" y="979980"/>
                    <a:pt x="104503" y="975360"/>
                  </a:cubicBezTo>
                  <a:cubicBezTo>
                    <a:pt x="113602" y="974147"/>
                    <a:pt x="123460" y="972385"/>
                    <a:pt x="130628" y="966651"/>
                  </a:cubicBezTo>
                  <a:cubicBezTo>
                    <a:pt x="138801" y="960113"/>
                    <a:pt x="141507" y="948699"/>
                    <a:pt x="148045" y="940526"/>
                  </a:cubicBezTo>
                  <a:cubicBezTo>
                    <a:pt x="153174" y="934115"/>
                    <a:pt x="159657" y="928915"/>
                    <a:pt x="165463" y="923109"/>
                  </a:cubicBezTo>
                  <a:cubicBezTo>
                    <a:pt x="172545" y="901860"/>
                    <a:pt x="174706" y="887739"/>
                    <a:pt x="191588" y="870857"/>
                  </a:cubicBezTo>
                  <a:cubicBezTo>
                    <a:pt x="198989" y="863456"/>
                    <a:pt x="209005" y="859246"/>
                    <a:pt x="217714" y="853440"/>
                  </a:cubicBezTo>
                  <a:cubicBezTo>
                    <a:pt x="220617" y="844731"/>
                    <a:pt x="222318" y="835525"/>
                    <a:pt x="226423" y="827314"/>
                  </a:cubicBezTo>
                  <a:cubicBezTo>
                    <a:pt x="237408" y="805345"/>
                    <a:pt x="245058" y="799970"/>
                    <a:pt x="261257" y="783771"/>
                  </a:cubicBezTo>
                  <a:cubicBezTo>
                    <a:pt x="264160" y="775063"/>
                    <a:pt x="265242" y="765517"/>
                    <a:pt x="269965" y="757646"/>
                  </a:cubicBezTo>
                  <a:cubicBezTo>
                    <a:pt x="285164" y="732315"/>
                    <a:pt x="313584" y="731494"/>
                    <a:pt x="339634" y="722811"/>
                  </a:cubicBezTo>
                  <a:lnTo>
                    <a:pt x="365760" y="714103"/>
                  </a:lnTo>
                  <a:cubicBezTo>
                    <a:pt x="377371" y="717006"/>
                    <a:pt x="389130" y="719372"/>
                    <a:pt x="400594" y="722811"/>
                  </a:cubicBezTo>
                  <a:cubicBezTo>
                    <a:pt x="418179" y="728087"/>
                    <a:pt x="452845" y="740229"/>
                    <a:pt x="452845" y="740229"/>
                  </a:cubicBezTo>
                  <a:cubicBezTo>
                    <a:pt x="458651" y="734423"/>
                    <a:pt x="463222" y="727036"/>
                    <a:pt x="470263" y="722811"/>
                  </a:cubicBezTo>
                  <a:cubicBezTo>
                    <a:pt x="478134" y="718088"/>
                    <a:pt x="489220" y="719837"/>
                    <a:pt x="496388" y="714103"/>
                  </a:cubicBezTo>
                  <a:cubicBezTo>
                    <a:pt x="552659" y="669086"/>
                    <a:pt x="474265" y="701156"/>
                    <a:pt x="539931" y="679269"/>
                  </a:cubicBezTo>
                  <a:cubicBezTo>
                    <a:pt x="545737" y="673463"/>
                    <a:pt x="550004" y="665523"/>
                    <a:pt x="557348" y="661851"/>
                  </a:cubicBezTo>
                  <a:cubicBezTo>
                    <a:pt x="588139" y="646455"/>
                    <a:pt x="613181" y="645102"/>
                    <a:pt x="644434" y="635726"/>
                  </a:cubicBezTo>
                  <a:cubicBezTo>
                    <a:pt x="662019" y="630451"/>
                    <a:pt x="679268" y="624115"/>
                    <a:pt x="696685" y="618309"/>
                  </a:cubicBezTo>
                  <a:lnTo>
                    <a:pt x="722811" y="609600"/>
                  </a:lnTo>
                  <a:cubicBezTo>
                    <a:pt x="731520" y="615406"/>
                    <a:pt x="741536" y="619616"/>
                    <a:pt x="748937" y="627017"/>
                  </a:cubicBezTo>
                  <a:cubicBezTo>
                    <a:pt x="756338" y="634418"/>
                    <a:pt x="757478" y="647596"/>
                    <a:pt x="766354" y="653143"/>
                  </a:cubicBezTo>
                  <a:cubicBezTo>
                    <a:pt x="781922" y="662873"/>
                    <a:pt x="818605" y="670560"/>
                    <a:pt x="818605" y="670560"/>
                  </a:cubicBezTo>
                  <a:lnTo>
                    <a:pt x="949234" y="627017"/>
                  </a:lnTo>
                  <a:lnTo>
                    <a:pt x="975360" y="618309"/>
                  </a:lnTo>
                  <a:lnTo>
                    <a:pt x="1001485" y="609600"/>
                  </a:lnTo>
                  <a:cubicBezTo>
                    <a:pt x="1031885" y="639999"/>
                    <a:pt x="1011113" y="624420"/>
                    <a:pt x="1071154" y="644434"/>
                  </a:cubicBezTo>
                  <a:lnTo>
                    <a:pt x="1097280" y="653143"/>
                  </a:lnTo>
                  <a:lnTo>
                    <a:pt x="1123405" y="661851"/>
                  </a:lnTo>
                  <a:cubicBezTo>
                    <a:pt x="1157426" y="695872"/>
                    <a:pt x="1121729" y="665368"/>
                    <a:pt x="1166948" y="687977"/>
                  </a:cubicBezTo>
                  <a:cubicBezTo>
                    <a:pt x="1234480" y="721742"/>
                    <a:pt x="1153528" y="692211"/>
                    <a:pt x="1219200" y="714103"/>
                  </a:cubicBezTo>
                  <a:cubicBezTo>
                    <a:pt x="1248228" y="711200"/>
                    <a:pt x="1277612" y="710770"/>
                    <a:pt x="1306285" y="705394"/>
                  </a:cubicBezTo>
                  <a:cubicBezTo>
                    <a:pt x="1324330" y="702011"/>
                    <a:pt x="1341120" y="693783"/>
                    <a:pt x="1358537" y="687977"/>
                  </a:cubicBezTo>
                  <a:lnTo>
                    <a:pt x="1410788" y="670560"/>
                  </a:lnTo>
                  <a:lnTo>
                    <a:pt x="1489165" y="644434"/>
                  </a:lnTo>
                  <a:lnTo>
                    <a:pt x="1515291" y="635726"/>
                  </a:lnTo>
                  <a:cubicBezTo>
                    <a:pt x="1524000" y="638629"/>
                    <a:pt x="1532385" y="642792"/>
                    <a:pt x="1541417" y="644434"/>
                  </a:cubicBezTo>
                  <a:cubicBezTo>
                    <a:pt x="1632110" y="660924"/>
                    <a:pt x="1646922" y="651035"/>
                    <a:pt x="1759131" y="644434"/>
                  </a:cubicBezTo>
                  <a:cubicBezTo>
                    <a:pt x="1761410" y="643864"/>
                    <a:pt x="1814411" y="631561"/>
                    <a:pt x="1820091" y="627017"/>
                  </a:cubicBezTo>
                  <a:cubicBezTo>
                    <a:pt x="1828264" y="620479"/>
                    <a:pt x="1830107" y="608292"/>
                    <a:pt x="1837508" y="600891"/>
                  </a:cubicBezTo>
                  <a:cubicBezTo>
                    <a:pt x="1844909" y="593490"/>
                    <a:pt x="1854925" y="589280"/>
                    <a:pt x="1863634" y="583474"/>
                  </a:cubicBezTo>
                  <a:cubicBezTo>
                    <a:pt x="1869440" y="574766"/>
                    <a:pt x="1874513" y="565522"/>
                    <a:pt x="1881051" y="557349"/>
                  </a:cubicBezTo>
                  <a:cubicBezTo>
                    <a:pt x="1886180" y="550938"/>
                    <a:pt x="1893339" y="546342"/>
                    <a:pt x="1898468" y="539931"/>
                  </a:cubicBezTo>
                  <a:cubicBezTo>
                    <a:pt x="1912921" y="521864"/>
                    <a:pt x="1919641" y="509968"/>
                    <a:pt x="1924594" y="487680"/>
                  </a:cubicBezTo>
                  <a:cubicBezTo>
                    <a:pt x="1928425" y="470443"/>
                    <a:pt x="1929473" y="452666"/>
                    <a:pt x="1933303" y="435429"/>
                  </a:cubicBezTo>
                  <a:cubicBezTo>
                    <a:pt x="1935294" y="426468"/>
                    <a:pt x="1934373" y="414395"/>
                    <a:pt x="1942011" y="409303"/>
                  </a:cubicBezTo>
                  <a:cubicBezTo>
                    <a:pt x="1954327" y="401092"/>
                    <a:pt x="1971194" y="404184"/>
                    <a:pt x="1985554" y="400594"/>
                  </a:cubicBezTo>
                  <a:cubicBezTo>
                    <a:pt x="1994460" y="398368"/>
                    <a:pt x="2002971" y="394789"/>
                    <a:pt x="2011680" y="391886"/>
                  </a:cubicBezTo>
                  <a:cubicBezTo>
                    <a:pt x="2020910" y="385732"/>
                    <a:pt x="2049018" y="369460"/>
                    <a:pt x="2055223" y="357051"/>
                  </a:cubicBezTo>
                  <a:cubicBezTo>
                    <a:pt x="2063434" y="340630"/>
                    <a:pt x="2072640" y="304800"/>
                    <a:pt x="2072640" y="304800"/>
                  </a:cubicBezTo>
                  <a:cubicBezTo>
                    <a:pt x="2066834" y="287383"/>
                    <a:pt x="2049417" y="269966"/>
                    <a:pt x="2055223" y="252549"/>
                  </a:cubicBezTo>
                  <a:lnTo>
                    <a:pt x="2081348" y="174171"/>
                  </a:lnTo>
                  <a:cubicBezTo>
                    <a:pt x="2084251" y="165463"/>
                    <a:pt x="2084965" y="155684"/>
                    <a:pt x="2090057" y="148046"/>
                  </a:cubicBezTo>
                  <a:lnTo>
                    <a:pt x="2107474" y="121920"/>
                  </a:lnTo>
                  <a:cubicBezTo>
                    <a:pt x="2098282" y="66773"/>
                    <a:pt x="2092906" y="66979"/>
                    <a:pt x="2107474" y="8709"/>
                  </a:cubicBezTo>
                  <a:cubicBezTo>
                    <a:pt x="2108470" y="4726"/>
                    <a:pt x="2113280" y="2903"/>
                    <a:pt x="2116183" y="0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625340" y="3797393"/>
            <a:ext cx="525780" cy="1346107"/>
            <a:chOff x="4625340" y="3797393"/>
            <a:chExt cx="525780" cy="1346107"/>
          </a:xfrm>
        </p:grpSpPr>
        <p:grpSp>
          <p:nvGrpSpPr>
            <p:cNvPr id="34" name="Group 33"/>
            <p:cNvGrpSpPr/>
            <p:nvPr/>
          </p:nvGrpSpPr>
          <p:grpSpPr>
            <a:xfrm>
              <a:off x="4665899" y="3797393"/>
              <a:ext cx="414101" cy="952252"/>
              <a:chOff x="5758099" y="3219009"/>
              <a:chExt cx="519266" cy="1194086"/>
            </a:xfrm>
          </p:grpSpPr>
          <p:sp>
            <p:nvSpPr>
              <p:cNvPr id="35" name="Freeform 34"/>
              <p:cNvSpPr/>
              <p:nvPr/>
            </p:nvSpPr>
            <p:spPr bwMode="auto">
              <a:xfrm>
                <a:off x="5782491" y="3509554"/>
                <a:ext cx="487680" cy="836313"/>
              </a:xfrm>
              <a:custGeom>
                <a:avLst/>
                <a:gdLst>
                  <a:gd name="connsiteX0" fmla="*/ 200297 w 487680"/>
                  <a:gd name="connsiteY0" fmla="*/ 104502 h 836313"/>
                  <a:gd name="connsiteX1" fmla="*/ 121920 w 487680"/>
                  <a:gd name="connsiteY1" fmla="*/ 182880 h 836313"/>
                  <a:gd name="connsiteX2" fmla="*/ 113211 w 487680"/>
                  <a:gd name="connsiteY2" fmla="*/ 209005 h 836313"/>
                  <a:gd name="connsiteX3" fmla="*/ 121920 w 487680"/>
                  <a:gd name="connsiteY3" fmla="*/ 235131 h 836313"/>
                  <a:gd name="connsiteX4" fmla="*/ 104503 w 487680"/>
                  <a:gd name="connsiteY4" fmla="*/ 287382 h 836313"/>
                  <a:gd name="connsiteX5" fmla="*/ 95794 w 487680"/>
                  <a:gd name="connsiteY5" fmla="*/ 313508 h 836313"/>
                  <a:gd name="connsiteX6" fmla="*/ 78377 w 487680"/>
                  <a:gd name="connsiteY6" fmla="*/ 339634 h 836313"/>
                  <a:gd name="connsiteX7" fmla="*/ 52251 w 487680"/>
                  <a:gd name="connsiteY7" fmla="*/ 391885 h 836313"/>
                  <a:gd name="connsiteX8" fmla="*/ 52251 w 487680"/>
                  <a:gd name="connsiteY8" fmla="*/ 444137 h 836313"/>
                  <a:gd name="connsiteX9" fmla="*/ 26126 w 487680"/>
                  <a:gd name="connsiteY9" fmla="*/ 505097 h 836313"/>
                  <a:gd name="connsiteX10" fmla="*/ 8708 w 487680"/>
                  <a:gd name="connsiteY10" fmla="*/ 522514 h 836313"/>
                  <a:gd name="connsiteX11" fmla="*/ 0 w 487680"/>
                  <a:gd name="connsiteY11" fmla="*/ 548640 h 836313"/>
                  <a:gd name="connsiteX12" fmla="*/ 26126 w 487680"/>
                  <a:gd name="connsiteY12" fmla="*/ 600891 h 836313"/>
                  <a:gd name="connsiteX13" fmla="*/ 60960 w 487680"/>
                  <a:gd name="connsiteY13" fmla="*/ 670560 h 836313"/>
                  <a:gd name="connsiteX14" fmla="*/ 87086 w 487680"/>
                  <a:gd name="connsiteY14" fmla="*/ 687977 h 836313"/>
                  <a:gd name="connsiteX15" fmla="*/ 121920 w 487680"/>
                  <a:gd name="connsiteY15" fmla="*/ 731520 h 836313"/>
                  <a:gd name="connsiteX16" fmla="*/ 165463 w 487680"/>
                  <a:gd name="connsiteY16" fmla="*/ 775062 h 836313"/>
                  <a:gd name="connsiteX17" fmla="*/ 217714 w 487680"/>
                  <a:gd name="connsiteY17" fmla="*/ 792480 h 836313"/>
                  <a:gd name="connsiteX18" fmla="*/ 243840 w 487680"/>
                  <a:gd name="connsiteY18" fmla="*/ 801188 h 836313"/>
                  <a:gd name="connsiteX19" fmla="*/ 322217 w 487680"/>
                  <a:gd name="connsiteY19" fmla="*/ 827314 h 836313"/>
                  <a:gd name="connsiteX20" fmla="*/ 348343 w 487680"/>
                  <a:gd name="connsiteY20" fmla="*/ 809897 h 836313"/>
                  <a:gd name="connsiteX21" fmla="*/ 374468 w 487680"/>
                  <a:gd name="connsiteY21" fmla="*/ 801188 h 836313"/>
                  <a:gd name="connsiteX22" fmla="*/ 409303 w 487680"/>
                  <a:gd name="connsiteY22" fmla="*/ 748937 h 836313"/>
                  <a:gd name="connsiteX23" fmla="*/ 426720 w 487680"/>
                  <a:gd name="connsiteY23" fmla="*/ 722811 h 836313"/>
                  <a:gd name="connsiteX24" fmla="*/ 452846 w 487680"/>
                  <a:gd name="connsiteY24" fmla="*/ 661851 h 836313"/>
                  <a:gd name="connsiteX25" fmla="*/ 487680 w 487680"/>
                  <a:gd name="connsiteY25" fmla="*/ 609600 h 836313"/>
                  <a:gd name="connsiteX26" fmla="*/ 478971 w 487680"/>
                  <a:gd name="connsiteY26" fmla="*/ 513805 h 836313"/>
                  <a:gd name="connsiteX27" fmla="*/ 470263 w 487680"/>
                  <a:gd name="connsiteY27" fmla="*/ 487680 h 836313"/>
                  <a:gd name="connsiteX28" fmla="*/ 452846 w 487680"/>
                  <a:gd name="connsiteY28" fmla="*/ 409302 h 836313"/>
                  <a:gd name="connsiteX29" fmla="*/ 426720 w 487680"/>
                  <a:gd name="connsiteY29" fmla="*/ 357051 h 836313"/>
                  <a:gd name="connsiteX30" fmla="*/ 418011 w 487680"/>
                  <a:gd name="connsiteY30" fmla="*/ 330925 h 836313"/>
                  <a:gd name="connsiteX31" fmla="*/ 426720 w 487680"/>
                  <a:gd name="connsiteY31" fmla="*/ 304800 h 836313"/>
                  <a:gd name="connsiteX32" fmla="*/ 391886 w 487680"/>
                  <a:gd name="connsiteY32" fmla="*/ 261257 h 836313"/>
                  <a:gd name="connsiteX33" fmla="*/ 383177 w 487680"/>
                  <a:gd name="connsiteY33" fmla="*/ 217714 h 836313"/>
                  <a:gd name="connsiteX34" fmla="*/ 348343 w 487680"/>
                  <a:gd name="connsiteY34" fmla="*/ 165462 h 836313"/>
                  <a:gd name="connsiteX35" fmla="*/ 322217 w 487680"/>
                  <a:gd name="connsiteY35" fmla="*/ 87085 h 836313"/>
                  <a:gd name="connsiteX36" fmla="*/ 313508 w 487680"/>
                  <a:gd name="connsiteY36" fmla="*/ 60960 h 836313"/>
                  <a:gd name="connsiteX37" fmla="*/ 304800 w 487680"/>
                  <a:gd name="connsiteY37" fmla="*/ 34834 h 836313"/>
                  <a:gd name="connsiteX38" fmla="*/ 278674 w 487680"/>
                  <a:gd name="connsiteY38" fmla="*/ 17417 h 836313"/>
                  <a:gd name="connsiteX39" fmla="*/ 226423 w 487680"/>
                  <a:gd name="connsiteY39" fmla="*/ 0 h 836313"/>
                  <a:gd name="connsiteX40" fmla="*/ 209006 w 487680"/>
                  <a:gd name="connsiteY40" fmla="*/ 26125 h 836313"/>
                  <a:gd name="connsiteX41" fmla="*/ 174171 w 487680"/>
                  <a:gd name="connsiteY41" fmla="*/ 60960 h 836313"/>
                  <a:gd name="connsiteX42" fmla="*/ 165463 w 487680"/>
                  <a:gd name="connsiteY42" fmla="*/ 104502 h 836313"/>
                  <a:gd name="connsiteX43" fmla="*/ 156754 w 487680"/>
                  <a:gd name="connsiteY43" fmla="*/ 130628 h 836313"/>
                  <a:gd name="connsiteX44" fmla="*/ 200297 w 487680"/>
                  <a:gd name="connsiteY44" fmla="*/ 104502 h 83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87680" h="836313">
                    <a:moveTo>
                      <a:pt x="200297" y="104502"/>
                    </a:moveTo>
                    <a:cubicBezTo>
                      <a:pt x="194491" y="113211"/>
                      <a:pt x="148047" y="141078"/>
                      <a:pt x="121920" y="182880"/>
                    </a:cubicBezTo>
                    <a:cubicBezTo>
                      <a:pt x="117055" y="190664"/>
                      <a:pt x="116114" y="200297"/>
                      <a:pt x="113211" y="209005"/>
                    </a:cubicBezTo>
                    <a:cubicBezTo>
                      <a:pt x="116114" y="217714"/>
                      <a:pt x="122934" y="226007"/>
                      <a:pt x="121920" y="235131"/>
                    </a:cubicBezTo>
                    <a:cubicBezTo>
                      <a:pt x="119893" y="253378"/>
                      <a:pt x="110309" y="269965"/>
                      <a:pt x="104503" y="287382"/>
                    </a:cubicBezTo>
                    <a:cubicBezTo>
                      <a:pt x="101600" y="296091"/>
                      <a:pt x="100886" y="305870"/>
                      <a:pt x="95794" y="313508"/>
                    </a:cubicBezTo>
                    <a:cubicBezTo>
                      <a:pt x="89988" y="322217"/>
                      <a:pt x="83058" y="330273"/>
                      <a:pt x="78377" y="339634"/>
                    </a:cubicBezTo>
                    <a:cubicBezTo>
                      <a:pt x="42325" y="411739"/>
                      <a:pt x="102161" y="317021"/>
                      <a:pt x="52251" y="391885"/>
                    </a:cubicBezTo>
                    <a:cubicBezTo>
                      <a:pt x="29030" y="461554"/>
                      <a:pt x="52251" y="374468"/>
                      <a:pt x="52251" y="444137"/>
                    </a:cubicBezTo>
                    <a:cubicBezTo>
                      <a:pt x="52251" y="468189"/>
                      <a:pt x="40347" y="487321"/>
                      <a:pt x="26126" y="505097"/>
                    </a:cubicBezTo>
                    <a:cubicBezTo>
                      <a:pt x="20997" y="511508"/>
                      <a:pt x="14514" y="516708"/>
                      <a:pt x="8708" y="522514"/>
                    </a:cubicBezTo>
                    <a:cubicBezTo>
                      <a:pt x="5805" y="531223"/>
                      <a:pt x="0" y="539460"/>
                      <a:pt x="0" y="548640"/>
                    </a:cubicBezTo>
                    <a:cubicBezTo>
                      <a:pt x="0" y="566669"/>
                      <a:pt x="17319" y="587681"/>
                      <a:pt x="26126" y="600891"/>
                    </a:cubicBezTo>
                    <a:cubicBezTo>
                      <a:pt x="39959" y="642390"/>
                      <a:pt x="33326" y="648452"/>
                      <a:pt x="60960" y="670560"/>
                    </a:cubicBezTo>
                    <a:cubicBezTo>
                      <a:pt x="69133" y="677098"/>
                      <a:pt x="78377" y="682171"/>
                      <a:pt x="87086" y="687977"/>
                    </a:cubicBezTo>
                    <a:cubicBezTo>
                      <a:pt x="140692" y="768385"/>
                      <a:pt x="72285" y="669476"/>
                      <a:pt x="121920" y="731520"/>
                    </a:cubicBezTo>
                    <a:cubicBezTo>
                      <a:pt x="142740" y="757546"/>
                      <a:pt x="133031" y="760647"/>
                      <a:pt x="165463" y="775062"/>
                    </a:cubicBezTo>
                    <a:cubicBezTo>
                      <a:pt x="182240" y="782519"/>
                      <a:pt x="200297" y="786674"/>
                      <a:pt x="217714" y="792480"/>
                    </a:cubicBezTo>
                    <a:lnTo>
                      <a:pt x="243840" y="801188"/>
                    </a:lnTo>
                    <a:cubicBezTo>
                      <a:pt x="303729" y="841114"/>
                      <a:pt x="276232" y="842641"/>
                      <a:pt x="322217" y="827314"/>
                    </a:cubicBezTo>
                    <a:cubicBezTo>
                      <a:pt x="330926" y="821508"/>
                      <a:pt x="338982" y="814578"/>
                      <a:pt x="348343" y="809897"/>
                    </a:cubicBezTo>
                    <a:cubicBezTo>
                      <a:pt x="356553" y="805792"/>
                      <a:pt x="367977" y="807679"/>
                      <a:pt x="374468" y="801188"/>
                    </a:cubicBezTo>
                    <a:cubicBezTo>
                      <a:pt x="389270" y="786386"/>
                      <a:pt x="397691" y="766354"/>
                      <a:pt x="409303" y="748937"/>
                    </a:cubicBezTo>
                    <a:lnTo>
                      <a:pt x="426720" y="722811"/>
                    </a:lnTo>
                    <a:cubicBezTo>
                      <a:pt x="441608" y="648366"/>
                      <a:pt x="422426" y="702410"/>
                      <a:pt x="452846" y="661851"/>
                    </a:cubicBezTo>
                    <a:cubicBezTo>
                      <a:pt x="465406" y="645105"/>
                      <a:pt x="487680" y="609600"/>
                      <a:pt x="487680" y="609600"/>
                    </a:cubicBezTo>
                    <a:cubicBezTo>
                      <a:pt x="484777" y="577668"/>
                      <a:pt x="483505" y="545546"/>
                      <a:pt x="478971" y="513805"/>
                    </a:cubicBezTo>
                    <a:cubicBezTo>
                      <a:pt x="477673" y="504718"/>
                      <a:pt x="472785" y="496506"/>
                      <a:pt x="470263" y="487680"/>
                    </a:cubicBezTo>
                    <a:cubicBezTo>
                      <a:pt x="452374" y="425068"/>
                      <a:pt x="470814" y="481174"/>
                      <a:pt x="452846" y="409302"/>
                    </a:cubicBezTo>
                    <a:cubicBezTo>
                      <a:pt x="441903" y="365530"/>
                      <a:pt x="448002" y="399615"/>
                      <a:pt x="426720" y="357051"/>
                    </a:cubicBezTo>
                    <a:cubicBezTo>
                      <a:pt x="422615" y="348840"/>
                      <a:pt x="420914" y="339634"/>
                      <a:pt x="418011" y="330925"/>
                    </a:cubicBezTo>
                    <a:cubicBezTo>
                      <a:pt x="420914" y="322217"/>
                      <a:pt x="426720" y="313979"/>
                      <a:pt x="426720" y="304800"/>
                    </a:cubicBezTo>
                    <a:cubicBezTo>
                      <a:pt x="426720" y="276758"/>
                      <a:pt x="411946" y="274631"/>
                      <a:pt x="391886" y="261257"/>
                    </a:cubicBezTo>
                    <a:cubicBezTo>
                      <a:pt x="388983" y="246743"/>
                      <a:pt x="389302" y="231189"/>
                      <a:pt x="383177" y="217714"/>
                    </a:cubicBezTo>
                    <a:cubicBezTo>
                      <a:pt x="374515" y="198657"/>
                      <a:pt x="354963" y="185321"/>
                      <a:pt x="348343" y="165462"/>
                    </a:cubicBezTo>
                    <a:lnTo>
                      <a:pt x="322217" y="87085"/>
                    </a:lnTo>
                    <a:lnTo>
                      <a:pt x="313508" y="60960"/>
                    </a:lnTo>
                    <a:cubicBezTo>
                      <a:pt x="310605" y="52251"/>
                      <a:pt x="312438" y="39926"/>
                      <a:pt x="304800" y="34834"/>
                    </a:cubicBezTo>
                    <a:cubicBezTo>
                      <a:pt x="296091" y="29028"/>
                      <a:pt x="288238" y="21668"/>
                      <a:pt x="278674" y="17417"/>
                    </a:cubicBezTo>
                    <a:cubicBezTo>
                      <a:pt x="261897" y="9961"/>
                      <a:pt x="226423" y="0"/>
                      <a:pt x="226423" y="0"/>
                    </a:cubicBezTo>
                    <a:cubicBezTo>
                      <a:pt x="220617" y="8708"/>
                      <a:pt x="215817" y="18179"/>
                      <a:pt x="209006" y="26125"/>
                    </a:cubicBezTo>
                    <a:cubicBezTo>
                      <a:pt x="198319" y="38593"/>
                      <a:pt x="174171" y="60960"/>
                      <a:pt x="174171" y="60960"/>
                    </a:cubicBezTo>
                    <a:cubicBezTo>
                      <a:pt x="171268" y="75474"/>
                      <a:pt x="169053" y="90143"/>
                      <a:pt x="165463" y="104502"/>
                    </a:cubicBezTo>
                    <a:cubicBezTo>
                      <a:pt x="163237" y="113408"/>
                      <a:pt x="152649" y="122417"/>
                      <a:pt x="156754" y="130628"/>
                    </a:cubicBezTo>
                    <a:cubicBezTo>
                      <a:pt x="159657" y="136434"/>
                      <a:pt x="206103" y="95793"/>
                      <a:pt x="200297" y="1045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 rot="20203221">
                <a:off x="5758099" y="3219009"/>
                <a:ext cx="519266" cy="1194086"/>
              </a:xfrm>
              <a:custGeom>
                <a:avLst/>
                <a:gdLst>
                  <a:gd name="connsiteX0" fmla="*/ 81286 w 232704"/>
                  <a:gd name="connsiteY0" fmla="*/ 412022 h 412022"/>
                  <a:gd name="connsiteX1" fmla="*/ 63869 w 232704"/>
                  <a:gd name="connsiteY1" fmla="*/ 368479 h 412022"/>
                  <a:gd name="connsiteX2" fmla="*/ 2909 w 232704"/>
                  <a:gd name="connsiteY2" fmla="*/ 290102 h 412022"/>
                  <a:gd name="connsiteX3" fmla="*/ 46452 w 232704"/>
                  <a:gd name="connsiteY3" fmla="*/ 220434 h 412022"/>
                  <a:gd name="connsiteX4" fmla="*/ 89995 w 232704"/>
                  <a:gd name="connsiteY4" fmla="*/ 185599 h 412022"/>
                  <a:gd name="connsiteX5" fmla="*/ 142246 w 232704"/>
                  <a:gd name="connsiteY5" fmla="*/ 150765 h 412022"/>
                  <a:gd name="connsiteX6" fmla="*/ 159663 w 232704"/>
                  <a:gd name="connsiteY6" fmla="*/ 124639 h 412022"/>
                  <a:gd name="connsiteX7" fmla="*/ 177081 w 232704"/>
                  <a:gd name="connsiteY7" fmla="*/ 107222 h 412022"/>
                  <a:gd name="connsiteX8" fmla="*/ 194498 w 232704"/>
                  <a:gd name="connsiteY8" fmla="*/ 54971 h 412022"/>
                  <a:gd name="connsiteX9" fmla="*/ 229332 w 232704"/>
                  <a:gd name="connsiteY9" fmla="*/ 2719 h 412022"/>
                  <a:gd name="connsiteX10" fmla="*/ 211915 w 232704"/>
                  <a:gd name="connsiteY10" fmla="*/ 20137 h 412022"/>
                  <a:gd name="connsiteX11" fmla="*/ 185789 w 232704"/>
                  <a:gd name="connsiteY11" fmla="*/ 98514 h 412022"/>
                  <a:gd name="connsiteX12" fmla="*/ 177081 w 232704"/>
                  <a:gd name="connsiteY12" fmla="*/ 124639 h 412022"/>
                  <a:gd name="connsiteX13" fmla="*/ 168372 w 232704"/>
                  <a:gd name="connsiteY13" fmla="*/ 255268 h 412022"/>
                  <a:gd name="connsiteX14" fmla="*/ 159663 w 232704"/>
                  <a:gd name="connsiteY14" fmla="*/ 290102 h 412022"/>
                  <a:gd name="connsiteX15" fmla="*/ 98703 w 232704"/>
                  <a:gd name="connsiteY15" fmla="*/ 359771 h 412022"/>
                  <a:gd name="connsiteX16" fmla="*/ 72578 w 232704"/>
                  <a:gd name="connsiteY16" fmla="*/ 368479 h 412022"/>
                  <a:gd name="connsiteX17" fmla="*/ 81286 w 232704"/>
                  <a:gd name="connsiteY17" fmla="*/ 412022 h 41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2704" h="412022">
                    <a:moveTo>
                      <a:pt x="81286" y="412022"/>
                    </a:moveTo>
                    <a:cubicBezTo>
                      <a:pt x="79835" y="412022"/>
                      <a:pt x="72322" y="381629"/>
                      <a:pt x="63869" y="368479"/>
                    </a:cubicBezTo>
                    <a:cubicBezTo>
                      <a:pt x="45971" y="340638"/>
                      <a:pt x="13375" y="321501"/>
                      <a:pt x="2909" y="290102"/>
                    </a:cubicBezTo>
                    <a:cubicBezTo>
                      <a:pt x="-10281" y="250532"/>
                      <a:pt x="24386" y="235144"/>
                      <a:pt x="46452" y="220434"/>
                    </a:cubicBezTo>
                    <a:cubicBezTo>
                      <a:pt x="78633" y="172162"/>
                      <a:pt x="45457" y="210343"/>
                      <a:pt x="89995" y="185599"/>
                    </a:cubicBezTo>
                    <a:cubicBezTo>
                      <a:pt x="108293" y="175433"/>
                      <a:pt x="142246" y="150765"/>
                      <a:pt x="142246" y="150765"/>
                    </a:cubicBezTo>
                    <a:cubicBezTo>
                      <a:pt x="148052" y="142056"/>
                      <a:pt x="153125" y="132812"/>
                      <a:pt x="159663" y="124639"/>
                    </a:cubicBezTo>
                    <a:cubicBezTo>
                      <a:pt x="164792" y="118228"/>
                      <a:pt x="173409" y="114566"/>
                      <a:pt x="177081" y="107222"/>
                    </a:cubicBezTo>
                    <a:cubicBezTo>
                      <a:pt x="185292" y="90801"/>
                      <a:pt x="184314" y="70247"/>
                      <a:pt x="194498" y="54971"/>
                    </a:cubicBezTo>
                    <a:cubicBezTo>
                      <a:pt x="206109" y="37554"/>
                      <a:pt x="244133" y="-12083"/>
                      <a:pt x="229332" y="2719"/>
                    </a:cubicBezTo>
                    <a:lnTo>
                      <a:pt x="211915" y="20137"/>
                    </a:lnTo>
                    <a:lnTo>
                      <a:pt x="185789" y="98514"/>
                    </a:lnTo>
                    <a:lnTo>
                      <a:pt x="177081" y="124639"/>
                    </a:lnTo>
                    <a:cubicBezTo>
                      <a:pt x="174178" y="168182"/>
                      <a:pt x="172941" y="211868"/>
                      <a:pt x="168372" y="255268"/>
                    </a:cubicBezTo>
                    <a:cubicBezTo>
                      <a:pt x="167119" y="267171"/>
                      <a:pt x="165016" y="279397"/>
                      <a:pt x="159663" y="290102"/>
                    </a:cubicBezTo>
                    <a:cubicBezTo>
                      <a:pt x="142245" y="324938"/>
                      <a:pt x="130635" y="343805"/>
                      <a:pt x="98703" y="359771"/>
                    </a:cubicBezTo>
                    <a:cubicBezTo>
                      <a:pt x="90493" y="363876"/>
                      <a:pt x="79069" y="361988"/>
                      <a:pt x="72578" y="368479"/>
                    </a:cubicBezTo>
                    <a:cubicBezTo>
                      <a:pt x="68473" y="372584"/>
                      <a:pt x="82737" y="412022"/>
                      <a:pt x="81286" y="4120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21594000" scaled="0"/>
              </a:gra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 rad="38100">
                  <a:schemeClr val="accent6">
                    <a:satMod val="175000"/>
                    <a:alpha val="16000"/>
                  </a:schemeClr>
                </a:glow>
                <a:softEdge rad="25400"/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4625340" y="4427220"/>
              <a:ext cx="525780" cy="716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 rot="370564">
            <a:off x="3443152" y="5709558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1187" y="4348162"/>
            <a:ext cx="1057275" cy="10763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12" name="Oval 11"/>
          <p:cNvSpPr/>
          <p:nvPr/>
        </p:nvSpPr>
        <p:spPr>
          <a:xfrm>
            <a:off x="-3160486" y="3142680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 rot="370564">
            <a:off x="-3275148" y="4744358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-3159579" y="3119093"/>
            <a:ext cx="1752600" cy="1752600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D</a:t>
            </a: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13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-4.37196E-6 C 0.06493 0.01065 0.2757 0.04604 0.38941 0.06315 C 0.60365 0.09716 0.62101 0.09438 0.68177 0.10248 " pathEditMode="relative" rAng="0" ptsTypes="asa">
                                      <p:cBhvr>
                                        <p:cTn id="6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C 0.06493 0.01065 0.2757 0.04604 0.38941 0.06315 C 0.60365 0.09716 0.62101 0.09438 0.68177 0.10248 " pathEditMode="relative" rAng="0" ptsTypes="asa">
                                      <p:cBhvr>
                                        <p:cTn id="8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44400000">
                                      <p:cBhvr>
                                        <p:cTn id="10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C 0.06493 0.01065 0.2757 0.04604 0.38941 0.06315 C 0.60365 0.09716 0.62101 0.09438 0.68177 0.10248 " pathEditMode="relative" rAng="0" ptsTypes="asa">
                                      <p:cBhvr>
                                        <p:cTn id="12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2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816 0.10248 L 0.70156 0.103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decel="2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816 0.10243 L 0.70156 0.10335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1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5.55556E-7 -0.00023 L -0.00208 -0.90255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45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25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3000000">
                                      <p:cBhvr>
                                        <p:cTn id="2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29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28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70157 0.1037 L 0.81511 0.16597 L 1.40296 0.24583 " pathEditMode="relative" rAng="0" ptsTypes="AAA">
                                      <p:cBhvr>
                                        <p:cTn id="34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28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70157 0.10347 L 0.81511 0.16574 L 1.40295 0.24583 " pathEditMode="relative" rAng="0" ptsTypes="AAA">
                                      <p:cBhvr>
                                        <p:cTn id="36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5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21600000">
                                      <p:cBhvr>
                                        <p:cTn id="38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28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3924 -0.04004 L 0.07431 0.02223 L 0.66215 0.10209 " pathEditMode="relative" rAng="0" ptsTypes="AAA">
                                      <p:cBhvr>
                                        <p:cTn id="40" dur="1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42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" decel="1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1493 0.08681 C -0.01771 -0.06805 -0.02917 -0.67384 -0.0316 -0.83518 C -0.03229 -0.88194 -0.03507 -0.83426 -0.02952 -0.88241 C -0.02674 -0.90093 -0.04271 -0.89213 -0.02535 -0.9463 C -0.00972 -1.00046 0.02187 -1.16435 0.06423 -1.20741 C 0.13489 -1.27963 0.18107 -1.26204 0.22882 -1.20463 C 0.30573 -1.06852 0.28646 -0.89236 0.30173 -0.81018 " pathEditMode="relative" rAng="0" ptsTypes="assassa">
                                      <p:cBhvr>
                                        <p:cTn id="44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68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accel="17143" decel="21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49500000">
                                      <p:cBhvr>
                                        <p:cTn id="4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accel="5556" decel="2222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3" dur="9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556" decel="2222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5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7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6" presetClass="path" presetSubtype="0" accel="76000" decel="12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1.38889E-6 -0.89815 L -1.38889E-6 -1.68704 " pathEditMode="relative" rAng="0" ptsTypes="AA">
                                      <p:cBhvr>
                                        <p:cTn id="62" dur="6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76000" decel="12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1.66667E-6 2.59259E-6 L 1.66667E-6 -0.78889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1" grpId="1" animBg="1"/>
      <p:bldP spid="22" grpId="0" animBg="1" autoUpdateAnimBg="0"/>
      <p:bldP spid="23" grpId="0" animBg="1" autoUpdateAnimBg="0"/>
      <p:bldP spid="17" grpId="0" animBg="1" autoUpdateAnimBg="0"/>
      <p:bldP spid="50" grpId="0" animBg="1" autoUpdateAnimBg="0"/>
      <p:bldP spid="50" grpId="1" animBg="1"/>
      <p:bldP spid="12" grpId="0" animBg="1"/>
      <p:bldP spid="12" grpId="1" animBg="1"/>
      <p:bldP spid="12" grpId="2" animBg="1"/>
      <p:bldP spid="13" grpId="0" animBg="1" autoUpdateAnimBg="0"/>
      <p:bldP spid="13" grpId="1" animBg="1"/>
      <p:bldP spid="20" grpId="0" animBg="1" autoUpdateAnimBg="0"/>
      <p:bldP spid="20" grpId="1" animBg="1" autoUpdateAnimBg="0"/>
      <p:bldP spid="20" grpId="2" animBg="1" autoUpdateAnimBg="0"/>
      <p:bldP spid="20" grpId="3"/>
      <p:bldP spid="20" grpId="4"/>
      <p:bldP spid="20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Freeform 21"/>
          <p:cNvSpPr/>
          <p:nvPr/>
        </p:nvSpPr>
        <p:spPr bwMode="auto">
          <a:xfrm>
            <a:off x="1297577" y="4859382"/>
            <a:ext cx="635726" cy="322217"/>
          </a:xfrm>
          <a:custGeom>
            <a:avLst/>
            <a:gdLst>
              <a:gd name="connsiteX0" fmla="*/ 513806 w 513806"/>
              <a:gd name="connsiteY0" fmla="*/ 243840 h 243840"/>
              <a:gd name="connsiteX1" fmla="*/ 383177 w 513806"/>
              <a:gd name="connsiteY1" fmla="*/ 235131 h 243840"/>
              <a:gd name="connsiteX2" fmla="*/ 339634 w 513806"/>
              <a:gd name="connsiteY2" fmla="*/ 226423 h 243840"/>
              <a:gd name="connsiteX3" fmla="*/ 174172 w 513806"/>
              <a:gd name="connsiteY3" fmla="*/ 209006 h 243840"/>
              <a:gd name="connsiteX4" fmla="*/ 191589 w 513806"/>
              <a:gd name="connsiteY4" fmla="*/ 156754 h 243840"/>
              <a:gd name="connsiteX5" fmla="*/ 165463 w 513806"/>
              <a:gd name="connsiteY5" fmla="*/ 139337 h 243840"/>
              <a:gd name="connsiteX6" fmla="*/ 0 w 513806"/>
              <a:gd name="connsiteY6" fmla="*/ 121920 h 243840"/>
              <a:gd name="connsiteX7" fmla="*/ 26126 w 513806"/>
              <a:gd name="connsiteY7" fmla="*/ 43543 h 243840"/>
              <a:gd name="connsiteX8" fmla="*/ 78377 w 513806"/>
              <a:gd name="connsiteY8" fmla="*/ 26126 h 243840"/>
              <a:gd name="connsiteX9" fmla="*/ 130629 w 513806"/>
              <a:gd name="connsiteY9" fmla="*/ 8708 h 243840"/>
              <a:gd name="connsiteX10" fmla="*/ 156754 w 513806"/>
              <a:gd name="connsiteY10" fmla="*/ 0 h 243840"/>
              <a:gd name="connsiteX11" fmla="*/ 130629 w 513806"/>
              <a:gd name="connsiteY11" fmla="*/ 17417 h 243840"/>
              <a:gd name="connsiteX12" fmla="*/ 113212 w 513806"/>
              <a:gd name="connsiteY12" fmla="*/ 26126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3806" h="243840">
                <a:moveTo>
                  <a:pt x="513806" y="243840"/>
                </a:moveTo>
                <a:cubicBezTo>
                  <a:pt x="470263" y="240937"/>
                  <a:pt x="426600" y="239473"/>
                  <a:pt x="383177" y="235131"/>
                </a:cubicBezTo>
                <a:cubicBezTo>
                  <a:pt x="368449" y="233658"/>
                  <a:pt x="354264" y="228674"/>
                  <a:pt x="339634" y="226423"/>
                </a:cubicBezTo>
                <a:cubicBezTo>
                  <a:pt x="284647" y="217964"/>
                  <a:pt x="229572" y="214042"/>
                  <a:pt x="174172" y="209006"/>
                </a:cubicBezTo>
                <a:cubicBezTo>
                  <a:pt x="179978" y="191589"/>
                  <a:pt x="206865" y="166938"/>
                  <a:pt x="191589" y="156754"/>
                </a:cubicBezTo>
                <a:cubicBezTo>
                  <a:pt x="182880" y="150948"/>
                  <a:pt x="175083" y="143460"/>
                  <a:pt x="165463" y="139337"/>
                </a:cubicBezTo>
                <a:cubicBezTo>
                  <a:pt x="126367" y="122581"/>
                  <a:pt x="3746" y="122170"/>
                  <a:pt x="0" y="121920"/>
                </a:cubicBezTo>
                <a:cubicBezTo>
                  <a:pt x="2956" y="104185"/>
                  <a:pt x="3344" y="57782"/>
                  <a:pt x="26126" y="43543"/>
                </a:cubicBezTo>
                <a:cubicBezTo>
                  <a:pt x="41695" y="33813"/>
                  <a:pt x="60960" y="31932"/>
                  <a:pt x="78377" y="26126"/>
                </a:cubicBezTo>
                <a:lnTo>
                  <a:pt x="130629" y="8708"/>
                </a:lnTo>
                <a:lnTo>
                  <a:pt x="156754" y="0"/>
                </a:lnTo>
                <a:cubicBezTo>
                  <a:pt x="156754" y="0"/>
                  <a:pt x="139604" y="12032"/>
                  <a:pt x="130629" y="17417"/>
                </a:cubicBezTo>
                <a:cubicBezTo>
                  <a:pt x="125063" y="20757"/>
                  <a:pt x="119018" y="23223"/>
                  <a:pt x="113212" y="26126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 rot="467444">
            <a:off x="5382808" y="4493623"/>
            <a:ext cx="199391" cy="200297"/>
          </a:xfrm>
          <a:custGeom>
            <a:avLst/>
            <a:gdLst>
              <a:gd name="connsiteX0" fmla="*/ 78487 w 261367"/>
              <a:gd name="connsiteY0" fmla="*/ 243888 h 243888"/>
              <a:gd name="connsiteX1" fmla="*/ 34944 w 261367"/>
              <a:gd name="connsiteY1" fmla="*/ 235180 h 243888"/>
              <a:gd name="connsiteX2" fmla="*/ 109 w 261367"/>
              <a:gd name="connsiteY2" fmla="*/ 226471 h 243888"/>
              <a:gd name="connsiteX3" fmla="*/ 69778 w 261367"/>
              <a:gd name="connsiteY3" fmla="*/ 174220 h 243888"/>
              <a:gd name="connsiteX4" fmla="*/ 174281 w 261367"/>
              <a:gd name="connsiteY4" fmla="*/ 156803 h 243888"/>
              <a:gd name="connsiteX5" fmla="*/ 191698 w 261367"/>
              <a:gd name="connsiteY5" fmla="*/ 139385 h 243888"/>
              <a:gd name="connsiteX6" fmla="*/ 217824 w 261367"/>
              <a:gd name="connsiteY6" fmla="*/ 121968 h 243888"/>
              <a:gd name="connsiteX7" fmla="*/ 182989 w 261367"/>
              <a:gd name="connsiteY7" fmla="*/ 104551 h 243888"/>
              <a:gd name="connsiteX8" fmla="*/ 148155 w 261367"/>
              <a:gd name="connsiteY8" fmla="*/ 95843 h 243888"/>
              <a:gd name="connsiteX9" fmla="*/ 122029 w 261367"/>
              <a:gd name="connsiteY9" fmla="*/ 87134 h 243888"/>
              <a:gd name="connsiteX10" fmla="*/ 130738 w 261367"/>
              <a:gd name="connsiteY10" fmla="*/ 43591 h 243888"/>
              <a:gd name="connsiteX11" fmla="*/ 174281 w 261367"/>
              <a:gd name="connsiteY11" fmla="*/ 8757 h 243888"/>
              <a:gd name="connsiteX12" fmla="*/ 261367 w 261367"/>
              <a:gd name="connsiteY12" fmla="*/ 48 h 24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1367" h="243888">
                <a:moveTo>
                  <a:pt x="78487" y="243888"/>
                </a:moveTo>
                <a:cubicBezTo>
                  <a:pt x="63973" y="240985"/>
                  <a:pt x="49393" y="238391"/>
                  <a:pt x="34944" y="235180"/>
                </a:cubicBezTo>
                <a:cubicBezTo>
                  <a:pt x="23260" y="232584"/>
                  <a:pt x="-1859" y="238277"/>
                  <a:pt x="109" y="226471"/>
                </a:cubicBezTo>
                <a:cubicBezTo>
                  <a:pt x="4666" y="199125"/>
                  <a:pt x="44517" y="179272"/>
                  <a:pt x="69778" y="174220"/>
                </a:cubicBezTo>
                <a:cubicBezTo>
                  <a:pt x="104407" y="167294"/>
                  <a:pt x="174281" y="156803"/>
                  <a:pt x="174281" y="156803"/>
                </a:cubicBezTo>
                <a:cubicBezTo>
                  <a:pt x="180087" y="150997"/>
                  <a:pt x="185287" y="144514"/>
                  <a:pt x="191698" y="139385"/>
                </a:cubicBezTo>
                <a:cubicBezTo>
                  <a:pt x="199871" y="132847"/>
                  <a:pt x="220363" y="132122"/>
                  <a:pt x="217824" y="121968"/>
                </a:cubicBezTo>
                <a:cubicBezTo>
                  <a:pt x="214675" y="109373"/>
                  <a:pt x="195145" y="109109"/>
                  <a:pt x="182989" y="104551"/>
                </a:cubicBezTo>
                <a:cubicBezTo>
                  <a:pt x="171782" y="100349"/>
                  <a:pt x="159663" y="99131"/>
                  <a:pt x="148155" y="95843"/>
                </a:cubicBezTo>
                <a:cubicBezTo>
                  <a:pt x="139328" y="93321"/>
                  <a:pt x="130738" y="90037"/>
                  <a:pt x="122029" y="87134"/>
                </a:cubicBezTo>
                <a:cubicBezTo>
                  <a:pt x="124932" y="72620"/>
                  <a:pt x="125541" y="57450"/>
                  <a:pt x="130738" y="43591"/>
                </a:cubicBezTo>
                <a:cubicBezTo>
                  <a:pt x="140379" y="17881"/>
                  <a:pt x="149511" y="13711"/>
                  <a:pt x="174281" y="8757"/>
                </a:cubicBezTo>
                <a:cubicBezTo>
                  <a:pt x="223985" y="-1184"/>
                  <a:pt x="223148" y="48"/>
                  <a:pt x="261367" y="48"/>
                </a:cubicBezTo>
              </a:path>
            </a:pathLst>
          </a:custGeom>
          <a:noFill/>
          <a:ln w="1905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auto">
          <a:xfrm>
            <a:off x="858554" y="4598123"/>
            <a:ext cx="4950063" cy="853327"/>
          </a:xfrm>
          <a:custGeom>
            <a:avLst/>
            <a:gdLst>
              <a:gd name="connsiteX0" fmla="*/ 914400 w 5172891"/>
              <a:gd name="connsiteY0" fmla="*/ 844732 h 844732"/>
              <a:gd name="connsiteX1" fmla="*/ 853440 w 5172891"/>
              <a:gd name="connsiteY1" fmla="*/ 836023 h 844732"/>
              <a:gd name="connsiteX2" fmla="*/ 809897 w 5172891"/>
              <a:gd name="connsiteY2" fmla="*/ 827314 h 844732"/>
              <a:gd name="connsiteX3" fmla="*/ 383177 w 5172891"/>
              <a:gd name="connsiteY3" fmla="*/ 809897 h 844732"/>
              <a:gd name="connsiteX4" fmla="*/ 130628 w 5172891"/>
              <a:gd name="connsiteY4" fmla="*/ 801189 h 844732"/>
              <a:gd name="connsiteX5" fmla="*/ 69668 w 5172891"/>
              <a:gd name="connsiteY5" fmla="*/ 783772 h 844732"/>
              <a:gd name="connsiteX6" fmla="*/ 52251 w 5172891"/>
              <a:gd name="connsiteY6" fmla="*/ 766354 h 844732"/>
              <a:gd name="connsiteX7" fmla="*/ 0 w 5172891"/>
              <a:gd name="connsiteY7" fmla="*/ 740229 h 844732"/>
              <a:gd name="connsiteX8" fmla="*/ 26125 w 5172891"/>
              <a:gd name="connsiteY8" fmla="*/ 722812 h 844732"/>
              <a:gd name="connsiteX9" fmla="*/ 60960 w 5172891"/>
              <a:gd name="connsiteY9" fmla="*/ 714103 h 844732"/>
              <a:gd name="connsiteX10" fmla="*/ 209005 w 5172891"/>
              <a:gd name="connsiteY10" fmla="*/ 696686 h 844732"/>
              <a:gd name="connsiteX11" fmla="*/ 269965 w 5172891"/>
              <a:gd name="connsiteY11" fmla="*/ 670560 h 844732"/>
              <a:gd name="connsiteX12" fmla="*/ 330925 w 5172891"/>
              <a:gd name="connsiteY12" fmla="*/ 644434 h 844732"/>
              <a:gd name="connsiteX13" fmla="*/ 418011 w 5172891"/>
              <a:gd name="connsiteY13" fmla="*/ 635726 h 844732"/>
              <a:gd name="connsiteX14" fmla="*/ 705394 w 5172891"/>
              <a:gd name="connsiteY14" fmla="*/ 618309 h 844732"/>
              <a:gd name="connsiteX15" fmla="*/ 731520 w 5172891"/>
              <a:gd name="connsiteY15" fmla="*/ 600892 h 844732"/>
              <a:gd name="connsiteX16" fmla="*/ 783771 w 5172891"/>
              <a:gd name="connsiteY16" fmla="*/ 583474 h 844732"/>
              <a:gd name="connsiteX17" fmla="*/ 1088571 w 5172891"/>
              <a:gd name="connsiteY17" fmla="*/ 574766 h 844732"/>
              <a:gd name="connsiteX18" fmla="*/ 1114697 w 5172891"/>
              <a:gd name="connsiteY18" fmla="*/ 566057 h 844732"/>
              <a:gd name="connsiteX19" fmla="*/ 1158240 w 5172891"/>
              <a:gd name="connsiteY19" fmla="*/ 531223 h 844732"/>
              <a:gd name="connsiteX20" fmla="*/ 1175657 w 5172891"/>
              <a:gd name="connsiteY20" fmla="*/ 496389 h 844732"/>
              <a:gd name="connsiteX21" fmla="*/ 1201782 w 5172891"/>
              <a:gd name="connsiteY21" fmla="*/ 487680 h 844732"/>
              <a:gd name="connsiteX22" fmla="*/ 1254034 w 5172891"/>
              <a:gd name="connsiteY22" fmla="*/ 452846 h 844732"/>
              <a:gd name="connsiteX23" fmla="*/ 1280160 w 5172891"/>
              <a:gd name="connsiteY23" fmla="*/ 444137 h 844732"/>
              <a:gd name="connsiteX24" fmla="*/ 1314994 w 5172891"/>
              <a:gd name="connsiteY24" fmla="*/ 426720 h 844732"/>
              <a:gd name="connsiteX25" fmla="*/ 1358537 w 5172891"/>
              <a:gd name="connsiteY25" fmla="*/ 418012 h 844732"/>
              <a:gd name="connsiteX26" fmla="*/ 1410788 w 5172891"/>
              <a:gd name="connsiteY26" fmla="*/ 409303 h 844732"/>
              <a:gd name="connsiteX27" fmla="*/ 1436914 w 5172891"/>
              <a:gd name="connsiteY27" fmla="*/ 400594 h 844732"/>
              <a:gd name="connsiteX28" fmla="*/ 1985554 w 5172891"/>
              <a:gd name="connsiteY28" fmla="*/ 391886 h 844732"/>
              <a:gd name="connsiteX29" fmla="*/ 2429691 w 5172891"/>
              <a:gd name="connsiteY29" fmla="*/ 383177 h 844732"/>
              <a:gd name="connsiteX30" fmla="*/ 2481942 w 5172891"/>
              <a:gd name="connsiteY30" fmla="*/ 374469 h 844732"/>
              <a:gd name="connsiteX31" fmla="*/ 2508068 w 5172891"/>
              <a:gd name="connsiteY31" fmla="*/ 365760 h 844732"/>
              <a:gd name="connsiteX32" fmla="*/ 2542902 w 5172891"/>
              <a:gd name="connsiteY32" fmla="*/ 357052 h 844732"/>
              <a:gd name="connsiteX33" fmla="*/ 2595154 w 5172891"/>
              <a:gd name="connsiteY33" fmla="*/ 339634 h 844732"/>
              <a:gd name="connsiteX34" fmla="*/ 2769325 w 5172891"/>
              <a:gd name="connsiteY34" fmla="*/ 322217 h 844732"/>
              <a:gd name="connsiteX35" fmla="*/ 2865120 w 5172891"/>
              <a:gd name="connsiteY35" fmla="*/ 304800 h 844732"/>
              <a:gd name="connsiteX36" fmla="*/ 2899954 w 5172891"/>
              <a:gd name="connsiteY36" fmla="*/ 296092 h 844732"/>
              <a:gd name="connsiteX37" fmla="*/ 3143794 w 5172891"/>
              <a:gd name="connsiteY37" fmla="*/ 287383 h 844732"/>
              <a:gd name="connsiteX38" fmla="*/ 3300548 w 5172891"/>
              <a:gd name="connsiteY38" fmla="*/ 252549 h 844732"/>
              <a:gd name="connsiteX39" fmla="*/ 3413760 w 5172891"/>
              <a:gd name="connsiteY39" fmla="*/ 235132 h 844732"/>
              <a:gd name="connsiteX40" fmla="*/ 3500845 w 5172891"/>
              <a:gd name="connsiteY40" fmla="*/ 209006 h 844732"/>
              <a:gd name="connsiteX41" fmla="*/ 3596640 w 5172891"/>
              <a:gd name="connsiteY41" fmla="*/ 174172 h 844732"/>
              <a:gd name="connsiteX42" fmla="*/ 3631474 w 5172891"/>
              <a:gd name="connsiteY42" fmla="*/ 165463 h 844732"/>
              <a:gd name="connsiteX43" fmla="*/ 3779520 w 5172891"/>
              <a:gd name="connsiteY43" fmla="*/ 148046 h 844732"/>
              <a:gd name="connsiteX44" fmla="*/ 4032068 w 5172891"/>
              <a:gd name="connsiteY44" fmla="*/ 139337 h 844732"/>
              <a:gd name="connsiteX45" fmla="*/ 4084320 w 5172891"/>
              <a:gd name="connsiteY45" fmla="*/ 113212 h 844732"/>
              <a:gd name="connsiteX46" fmla="*/ 4093028 w 5172891"/>
              <a:gd name="connsiteY46" fmla="*/ 87086 h 844732"/>
              <a:gd name="connsiteX47" fmla="*/ 4119154 w 5172891"/>
              <a:gd name="connsiteY47" fmla="*/ 69669 h 844732"/>
              <a:gd name="connsiteX48" fmla="*/ 4145280 w 5172891"/>
              <a:gd name="connsiteY48" fmla="*/ 43543 h 844732"/>
              <a:gd name="connsiteX49" fmla="*/ 4188822 w 5172891"/>
              <a:gd name="connsiteY49" fmla="*/ 34834 h 844732"/>
              <a:gd name="connsiteX50" fmla="*/ 4249782 w 5172891"/>
              <a:gd name="connsiteY50" fmla="*/ 8709 h 844732"/>
              <a:gd name="connsiteX51" fmla="*/ 4275908 w 5172891"/>
              <a:gd name="connsiteY51" fmla="*/ 0 h 844732"/>
              <a:gd name="connsiteX52" fmla="*/ 4537165 w 5172891"/>
              <a:gd name="connsiteY52" fmla="*/ 8709 h 844732"/>
              <a:gd name="connsiteX53" fmla="*/ 4720045 w 5172891"/>
              <a:gd name="connsiteY53" fmla="*/ 26126 h 844732"/>
              <a:gd name="connsiteX54" fmla="*/ 5111931 w 5172891"/>
              <a:gd name="connsiteY54" fmla="*/ 34834 h 844732"/>
              <a:gd name="connsiteX55" fmla="*/ 5129348 w 5172891"/>
              <a:gd name="connsiteY55" fmla="*/ 52252 h 844732"/>
              <a:gd name="connsiteX56" fmla="*/ 5146765 w 5172891"/>
              <a:gd name="connsiteY56" fmla="*/ 87086 h 844732"/>
              <a:gd name="connsiteX57" fmla="*/ 5172891 w 5172891"/>
              <a:gd name="connsiteY57" fmla="*/ 104503 h 844732"/>
              <a:gd name="connsiteX58" fmla="*/ 5111931 w 5172891"/>
              <a:gd name="connsiteY58" fmla="*/ 139337 h 844732"/>
              <a:gd name="connsiteX59" fmla="*/ 5059680 w 5172891"/>
              <a:gd name="connsiteY59" fmla="*/ 156754 h 844732"/>
              <a:gd name="connsiteX60" fmla="*/ 4894217 w 5172891"/>
              <a:gd name="connsiteY60" fmla="*/ 174172 h 844732"/>
              <a:gd name="connsiteX61" fmla="*/ 4728754 w 5172891"/>
              <a:gd name="connsiteY61" fmla="*/ 191589 h 844732"/>
              <a:gd name="connsiteX62" fmla="*/ 4319451 w 5172891"/>
              <a:gd name="connsiteY62" fmla="*/ 200297 h 844732"/>
              <a:gd name="connsiteX63" fmla="*/ 4136571 w 5172891"/>
              <a:gd name="connsiteY63" fmla="*/ 209006 h 844732"/>
              <a:gd name="connsiteX64" fmla="*/ 4075611 w 5172891"/>
              <a:gd name="connsiteY64" fmla="*/ 226423 h 844732"/>
              <a:gd name="connsiteX65" fmla="*/ 3988525 w 5172891"/>
              <a:gd name="connsiteY65" fmla="*/ 269966 h 844732"/>
              <a:gd name="connsiteX66" fmla="*/ 3918857 w 5172891"/>
              <a:gd name="connsiteY66" fmla="*/ 287383 h 844732"/>
              <a:gd name="connsiteX67" fmla="*/ 3831771 w 5172891"/>
              <a:gd name="connsiteY67" fmla="*/ 304800 h 844732"/>
              <a:gd name="connsiteX68" fmla="*/ 3744685 w 5172891"/>
              <a:gd name="connsiteY68" fmla="*/ 348343 h 844732"/>
              <a:gd name="connsiteX69" fmla="*/ 3709851 w 5172891"/>
              <a:gd name="connsiteY69" fmla="*/ 365760 h 844732"/>
              <a:gd name="connsiteX70" fmla="*/ 3657600 w 5172891"/>
              <a:gd name="connsiteY70" fmla="*/ 383177 h 844732"/>
              <a:gd name="connsiteX71" fmla="*/ 3553097 w 5172891"/>
              <a:gd name="connsiteY71" fmla="*/ 418012 h 844732"/>
              <a:gd name="connsiteX72" fmla="*/ 3474720 w 5172891"/>
              <a:gd name="connsiteY72" fmla="*/ 426720 h 844732"/>
              <a:gd name="connsiteX73" fmla="*/ 3108960 w 5172891"/>
              <a:gd name="connsiteY73" fmla="*/ 452846 h 844732"/>
              <a:gd name="connsiteX74" fmla="*/ 2978331 w 5172891"/>
              <a:gd name="connsiteY74" fmla="*/ 461554 h 844732"/>
              <a:gd name="connsiteX75" fmla="*/ 2847702 w 5172891"/>
              <a:gd name="connsiteY75" fmla="*/ 487680 h 844732"/>
              <a:gd name="connsiteX76" fmla="*/ 2804160 w 5172891"/>
              <a:gd name="connsiteY76" fmla="*/ 505097 h 844732"/>
              <a:gd name="connsiteX77" fmla="*/ 2673531 w 5172891"/>
              <a:gd name="connsiteY77" fmla="*/ 513806 h 844732"/>
              <a:gd name="connsiteX78" fmla="*/ 2621280 w 5172891"/>
              <a:gd name="connsiteY78" fmla="*/ 522514 h 844732"/>
              <a:gd name="connsiteX79" fmla="*/ 2473234 w 5172891"/>
              <a:gd name="connsiteY79" fmla="*/ 539932 h 844732"/>
              <a:gd name="connsiteX80" fmla="*/ 2386148 w 5172891"/>
              <a:gd name="connsiteY80" fmla="*/ 557349 h 844732"/>
              <a:gd name="connsiteX81" fmla="*/ 2333897 w 5172891"/>
              <a:gd name="connsiteY81" fmla="*/ 574766 h 844732"/>
              <a:gd name="connsiteX82" fmla="*/ 2264228 w 5172891"/>
              <a:gd name="connsiteY82" fmla="*/ 592183 h 844732"/>
              <a:gd name="connsiteX83" fmla="*/ 2211977 w 5172891"/>
              <a:gd name="connsiteY83" fmla="*/ 618309 h 844732"/>
              <a:gd name="connsiteX84" fmla="*/ 2177142 w 5172891"/>
              <a:gd name="connsiteY84" fmla="*/ 635726 h 844732"/>
              <a:gd name="connsiteX85" fmla="*/ 2116182 w 5172891"/>
              <a:gd name="connsiteY85" fmla="*/ 653143 h 844732"/>
              <a:gd name="connsiteX86" fmla="*/ 2081348 w 5172891"/>
              <a:gd name="connsiteY86" fmla="*/ 670560 h 844732"/>
              <a:gd name="connsiteX87" fmla="*/ 1933302 w 5172891"/>
              <a:gd name="connsiteY87" fmla="*/ 679269 h 844732"/>
              <a:gd name="connsiteX88" fmla="*/ 1863634 w 5172891"/>
              <a:gd name="connsiteY88" fmla="*/ 696686 h 844732"/>
              <a:gd name="connsiteX89" fmla="*/ 1828800 w 5172891"/>
              <a:gd name="connsiteY89" fmla="*/ 705394 h 844732"/>
              <a:gd name="connsiteX90" fmla="*/ 1750422 w 5172891"/>
              <a:gd name="connsiteY90" fmla="*/ 714103 h 844732"/>
              <a:gd name="connsiteX91" fmla="*/ 1689462 w 5172891"/>
              <a:gd name="connsiteY91" fmla="*/ 722812 h 844732"/>
              <a:gd name="connsiteX92" fmla="*/ 1271451 w 5172891"/>
              <a:gd name="connsiteY92" fmla="*/ 731520 h 844732"/>
              <a:gd name="connsiteX93" fmla="*/ 1166948 w 5172891"/>
              <a:gd name="connsiteY93" fmla="*/ 757646 h 844732"/>
              <a:gd name="connsiteX94" fmla="*/ 1097280 w 5172891"/>
              <a:gd name="connsiteY94" fmla="*/ 783772 h 844732"/>
              <a:gd name="connsiteX95" fmla="*/ 1071154 w 5172891"/>
              <a:gd name="connsiteY95" fmla="*/ 792480 h 844732"/>
              <a:gd name="connsiteX96" fmla="*/ 635725 w 5172891"/>
              <a:gd name="connsiteY96" fmla="*/ 801189 h 84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172891" h="844732">
                <a:moveTo>
                  <a:pt x="914400" y="844732"/>
                </a:moveTo>
                <a:cubicBezTo>
                  <a:pt x="894080" y="841829"/>
                  <a:pt x="873687" y="839398"/>
                  <a:pt x="853440" y="836023"/>
                </a:cubicBezTo>
                <a:cubicBezTo>
                  <a:pt x="838840" y="833589"/>
                  <a:pt x="824597" y="829043"/>
                  <a:pt x="809897" y="827314"/>
                </a:cubicBezTo>
                <a:cubicBezTo>
                  <a:pt x="677095" y="811690"/>
                  <a:pt x="498198" y="813382"/>
                  <a:pt x="383177" y="809897"/>
                </a:cubicBezTo>
                <a:lnTo>
                  <a:pt x="130628" y="801189"/>
                </a:lnTo>
                <a:cubicBezTo>
                  <a:pt x="124127" y="799564"/>
                  <a:pt x="78588" y="789124"/>
                  <a:pt x="69668" y="783772"/>
                </a:cubicBezTo>
                <a:cubicBezTo>
                  <a:pt x="62627" y="779548"/>
                  <a:pt x="58662" y="771483"/>
                  <a:pt x="52251" y="766354"/>
                </a:cubicBezTo>
                <a:cubicBezTo>
                  <a:pt x="28135" y="747061"/>
                  <a:pt x="27593" y="749426"/>
                  <a:pt x="0" y="740229"/>
                </a:cubicBezTo>
                <a:cubicBezTo>
                  <a:pt x="8708" y="734423"/>
                  <a:pt x="16505" y="726935"/>
                  <a:pt x="26125" y="722812"/>
                </a:cubicBezTo>
                <a:cubicBezTo>
                  <a:pt x="37126" y="718097"/>
                  <a:pt x="49223" y="716450"/>
                  <a:pt x="60960" y="714103"/>
                </a:cubicBezTo>
                <a:cubicBezTo>
                  <a:pt x="119212" y="702452"/>
                  <a:pt x="142158" y="702763"/>
                  <a:pt x="209005" y="696686"/>
                </a:cubicBezTo>
                <a:cubicBezTo>
                  <a:pt x="324541" y="638920"/>
                  <a:pt x="180267" y="709002"/>
                  <a:pt x="269965" y="670560"/>
                </a:cubicBezTo>
                <a:cubicBezTo>
                  <a:pt x="288676" y="662541"/>
                  <a:pt x="309691" y="647701"/>
                  <a:pt x="330925" y="644434"/>
                </a:cubicBezTo>
                <a:cubicBezTo>
                  <a:pt x="359759" y="639998"/>
                  <a:pt x="388982" y="638629"/>
                  <a:pt x="418011" y="635726"/>
                </a:cubicBezTo>
                <a:cubicBezTo>
                  <a:pt x="533565" y="597206"/>
                  <a:pt x="370739" y="648731"/>
                  <a:pt x="705394" y="618309"/>
                </a:cubicBezTo>
                <a:cubicBezTo>
                  <a:pt x="715817" y="617361"/>
                  <a:pt x="721956" y="605143"/>
                  <a:pt x="731520" y="600892"/>
                </a:cubicBezTo>
                <a:cubicBezTo>
                  <a:pt x="748297" y="593435"/>
                  <a:pt x="765419" y="583998"/>
                  <a:pt x="783771" y="583474"/>
                </a:cubicBezTo>
                <a:lnTo>
                  <a:pt x="1088571" y="574766"/>
                </a:lnTo>
                <a:cubicBezTo>
                  <a:pt x="1097280" y="571863"/>
                  <a:pt x="1106486" y="570162"/>
                  <a:pt x="1114697" y="566057"/>
                </a:cubicBezTo>
                <a:cubicBezTo>
                  <a:pt x="1136666" y="555072"/>
                  <a:pt x="1142041" y="547422"/>
                  <a:pt x="1158240" y="531223"/>
                </a:cubicBezTo>
                <a:cubicBezTo>
                  <a:pt x="1164046" y="519612"/>
                  <a:pt x="1166478" y="505569"/>
                  <a:pt x="1175657" y="496389"/>
                </a:cubicBezTo>
                <a:cubicBezTo>
                  <a:pt x="1182148" y="489898"/>
                  <a:pt x="1193758" y="492138"/>
                  <a:pt x="1201782" y="487680"/>
                </a:cubicBezTo>
                <a:cubicBezTo>
                  <a:pt x="1220081" y="477514"/>
                  <a:pt x="1234175" y="459466"/>
                  <a:pt x="1254034" y="452846"/>
                </a:cubicBezTo>
                <a:cubicBezTo>
                  <a:pt x="1262743" y="449943"/>
                  <a:pt x="1271722" y="447753"/>
                  <a:pt x="1280160" y="444137"/>
                </a:cubicBezTo>
                <a:cubicBezTo>
                  <a:pt x="1292092" y="439023"/>
                  <a:pt x="1302678" y="430825"/>
                  <a:pt x="1314994" y="426720"/>
                </a:cubicBezTo>
                <a:cubicBezTo>
                  <a:pt x="1329036" y="422039"/>
                  <a:pt x="1343974" y="420660"/>
                  <a:pt x="1358537" y="418012"/>
                </a:cubicBezTo>
                <a:cubicBezTo>
                  <a:pt x="1375909" y="414853"/>
                  <a:pt x="1393551" y="413134"/>
                  <a:pt x="1410788" y="409303"/>
                </a:cubicBezTo>
                <a:cubicBezTo>
                  <a:pt x="1419749" y="407312"/>
                  <a:pt x="1427738" y="400872"/>
                  <a:pt x="1436914" y="400594"/>
                </a:cubicBezTo>
                <a:cubicBezTo>
                  <a:pt x="1619733" y="395054"/>
                  <a:pt x="1802679" y="395094"/>
                  <a:pt x="1985554" y="391886"/>
                </a:cubicBezTo>
                <a:lnTo>
                  <a:pt x="2429691" y="383177"/>
                </a:lnTo>
                <a:cubicBezTo>
                  <a:pt x="2447108" y="380274"/>
                  <a:pt x="2464705" y="378299"/>
                  <a:pt x="2481942" y="374469"/>
                </a:cubicBezTo>
                <a:cubicBezTo>
                  <a:pt x="2490903" y="372478"/>
                  <a:pt x="2499241" y="368282"/>
                  <a:pt x="2508068" y="365760"/>
                </a:cubicBezTo>
                <a:cubicBezTo>
                  <a:pt x="2519576" y="362472"/>
                  <a:pt x="2531438" y="360491"/>
                  <a:pt x="2542902" y="357052"/>
                </a:cubicBezTo>
                <a:cubicBezTo>
                  <a:pt x="2560487" y="351776"/>
                  <a:pt x="2577044" y="342652"/>
                  <a:pt x="2595154" y="339634"/>
                </a:cubicBezTo>
                <a:cubicBezTo>
                  <a:pt x="2687594" y="324228"/>
                  <a:pt x="2629793" y="332184"/>
                  <a:pt x="2769325" y="322217"/>
                </a:cubicBezTo>
                <a:cubicBezTo>
                  <a:pt x="2825378" y="303534"/>
                  <a:pt x="2766648" y="321212"/>
                  <a:pt x="2865120" y="304800"/>
                </a:cubicBezTo>
                <a:cubicBezTo>
                  <a:pt x="2876926" y="302832"/>
                  <a:pt x="2888009" y="296839"/>
                  <a:pt x="2899954" y="296092"/>
                </a:cubicBezTo>
                <a:cubicBezTo>
                  <a:pt x="2981127" y="291019"/>
                  <a:pt x="3062514" y="290286"/>
                  <a:pt x="3143794" y="287383"/>
                </a:cubicBezTo>
                <a:cubicBezTo>
                  <a:pt x="3247108" y="252944"/>
                  <a:pt x="3194801" y="264298"/>
                  <a:pt x="3300548" y="252549"/>
                </a:cubicBezTo>
                <a:cubicBezTo>
                  <a:pt x="3379151" y="232897"/>
                  <a:pt x="3283366" y="255192"/>
                  <a:pt x="3413760" y="235132"/>
                </a:cubicBezTo>
                <a:cubicBezTo>
                  <a:pt x="3438198" y="231372"/>
                  <a:pt x="3480507" y="215785"/>
                  <a:pt x="3500845" y="209006"/>
                </a:cubicBezTo>
                <a:cubicBezTo>
                  <a:pt x="3555754" y="167824"/>
                  <a:pt x="3516145" y="188807"/>
                  <a:pt x="3596640" y="174172"/>
                </a:cubicBezTo>
                <a:cubicBezTo>
                  <a:pt x="3608416" y="172031"/>
                  <a:pt x="3619698" y="167604"/>
                  <a:pt x="3631474" y="165463"/>
                </a:cubicBezTo>
                <a:cubicBezTo>
                  <a:pt x="3666274" y="159135"/>
                  <a:pt x="3750236" y="149548"/>
                  <a:pt x="3779520" y="148046"/>
                </a:cubicBezTo>
                <a:cubicBezTo>
                  <a:pt x="3863642" y="143732"/>
                  <a:pt x="3947885" y="142240"/>
                  <a:pt x="4032068" y="139337"/>
                </a:cubicBezTo>
                <a:cubicBezTo>
                  <a:pt x="4049279" y="133601"/>
                  <a:pt x="4072042" y="128559"/>
                  <a:pt x="4084320" y="113212"/>
                </a:cubicBezTo>
                <a:cubicBezTo>
                  <a:pt x="4090054" y="106044"/>
                  <a:pt x="4087294" y="94254"/>
                  <a:pt x="4093028" y="87086"/>
                </a:cubicBezTo>
                <a:cubicBezTo>
                  <a:pt x="4099566" y="78913"/>
                  <a:pt x="4111113" y="76369"/>
                  <a:pt x="4119154" y="69669"/>
                </a:cubicBezTo>
                <a:cubicBezTo>
                  <a:pt x="4128615" y="61785"/>
                  <a:pt x="4134264" y="49051"/>
                  <a:pt x="4145280" y="43543"/>
                </a:cubicBezTo>
                <a:cubicBezTo>
                  <a:pt x="4158519" y="36923"/>
                  <a:pt x="4174462" y="38424"/>
                  <a:pt x="4188822" y="34834"/>
                </a:cubicBezTo>
                <a:cubicBezTo>
                  <a:pt x="4221504" y="26663"/>
                  <a:pt x="4214883" y="23666"/>
                  <a:pt x="4249782" y="8709"/>
                </a:cubicBezTo>
                <a:cubicBezTo>
                  <a:pt x="4258220" y="5093"/>
                  <a:pt x="4267199" y="2903"/>
                  <a:pt x="4275908" y="0"/>
                </a:cubicBezTo>
                <a:lnTo>
                  <a:pt x="4537165" y="8709"/>
                </a:lnTo>
                <a:cubicBezTo>
                  <a:pt x="4874439" y="26460"/>
                  <a:pt x="4211464" y="8589"/>
                  <a:pt x="4720045" y="26126"/>
                </a:cubicBezTo>
                <a:cubicBezTo>
                  <a:pt x="4850628" y="30629"/>
                  <a:pt x="4981302" y="31931"/>
                  <a:pt x="5111931" y="34834"/>
                </a:cubicBezTo>
                <a:cubicBezTo>
                  <a:pt x="5117737" y="40640"/>
                  <a:pt x="5124794" y="45420"/>
                  <a:pt x="5129348" y="52252"/>
                </a:cubicBezTo>
                <a:cubicBezTo>
                  <a:pt x="5136549" y="63054"/>
                  <a:pt x="5138454" y="77113"/>
                  <a:pt x="5146765" y="87086"/>
                </a:cubicBezTo>
                <a:cubicBezTo>
                  <a:pt x="5153466" y="95127"/>
                  <a:pt x="5164182" y="98697"/>
                  <a:pt x="5172891" y="104503"/>
                </a:cubicBezTo>
                <a:cubicBezTo>
                  <a:pt x="5149326" y="120213"/>
                  <a:pt x="5139552" y="128288"/>
                  <a:pt x="5111931" y="139337"/>
                </a:cubicBezTo>
                <a:cubicBezTo>
                  <a:pt x="5094885" y="146155"/>
                  <a:pt x="5077897" y="154477"/>
                  <a:pt x="5059680" y="156754"/>
                </a:cubicBezTo>
                <a:cubicBezTo>
                  <a:pt x="4958196" y="169440"/>
                  <a:pt x="5013319" y="163344"/>
                  <a:pt x="4894217" y="174172"/>
                </a:cubicBezTo>
                <a:cubicBezTo>
                  <a:pt x="4822199" y="188575"/>
                  <a:pt x="4833846" y="188143"/>
                  <a:pt x="4728754" y="191589"/>
                </a:cubicBezTo>
                <a:cubicBezTo>
                  <a:pt x="4592362" y="196061"/>
                  <a:pt x="4455885" y="197394"/>
                  <a:pt x="4319451" y="200297"/>
                </a:cubicBezTo>
                <a:cubicBezTo>
                  <a:pt x="4258491" y="203200"/>
                  <a:pt x="4197406" y="204139"/>
                  <a:pt x="4136571" y="209006"/>
                </a:cubicBezTo>
                <a:cubicBezTo>
                  <a:pt x="4128737" y="209633"/>
                  <a:pt x="4085552" y="221835"/>
                  <a:pt x="4075611" y="226423"/>
                </a:cubicBezTo>
                <a:cubicBezTo>
                  <a:pt x="4046143" y="240024"/>
                  <a:pt x="4020011" y="262094"/>
                  <a:pt x="3988525" y="269966"/>
                </a:cubicBezTo>
                <a:cubicBezTo>
                  <a:pt x="3965302" y="275772"/>
                  <a:pt x="3942469" y="283448"/>
                  <a:pt x="3918857" y="287383"/>
                </a:cubicBezTo>
                <a:cubicBezTo>
                  <a:pt x="3854799" y="298060"/>
                  <a:pt x="3883735" y="291810"/>
                  <a:pt x="3831771" y="304800"/>
                </a:cubicBezTo>
                <a:lnTo>
                  <a:pt x="3744685" y="348343"/>
                </a:lnTo>
                <a:cubicBezTo>
                  <a:pt x="3733074" y="354149"/>
                  <a:pt x="3722167" y="361655"/>
                  <a:pt x="3709851" y="365760"/>
                </a:cubicBezTo>
                <a:cubicBezTo>
                  <a:pt x="3692434" y="371566"/>
                  <a:pt x="3674790" y="376731"/>
                  <a:pt x="3657600" y="383177"/>
                </a:cubicBezTo>
                <a:cubicBezTo>
                  <a:pt x="3629796" y="393604"/>
                  <a:pt x="3586382" y="412891"/>
                  <a:pt x="3553097" y="418012"/>
                </a:cubicBezTo>
                <a:cubicBezTo>
                  <a:pt x="3527116" y="422009"/>
                  <a:pt x="3500846" y="423817"/>
                  <a:pt x="3474720" y="426720"/>
                </a:cubicBezTo>
                <a:cubicBezTo>
                  <a:pt x="3321023" y="477951"/>
                  <a:pt x="3453724" y="439326"/>
                  <a:pt x="3108960" y="452846"/>
                </a:cubicBezTo>
                <a:cubicBezTo>
                  <a:pt x="3065354" y="454556"/>
                  <a:pt x="3021874" y="458651"/>
                  <a:pt x="2978331" y="461554"/>
                </a:cubicBezTo>
                <a:cubicBezTo>
                  <a:pt x="2934788" y="470263"/>
                  <a:pt x="2888931" y="471188"/>
                  <a:pt x="2847702" y="487680"/>
                </a:cubicBezTo>
                <a:cubicBezTo>
                  <a:pt x="2833188" y="493486"/>
                  <a:pt x="2819619" y="502778"/>
                  <a:pt x="2804160" y="505097"/>
                </a:cubicBezTo>
                <a:cubicBezTo>
                  <a:pt x="2761003" y="511571"/>
                  <a:pt x="2717074" y="510903"/>
                  <a:pt x="2673531" y="513806"/>
                </a:cubicBezTo>
                <a:cubicBezTo>
                  <a:pt x="2656114" y="516709"/>
                  <a:pt x="2638816" y="520451"/>
                  <a:pt x="2621280" y="522514"/>
                </a:cubicBezTo>
                <a:cubicBezTo>
                  <a:pt x="2509920" y="535615"/>
                  <a:pt x="2556000" y="524413"/>
                  <a:pt x="2473234" y="539932"/>
                </a:cubicBezTo>
                <a:cubicBezTo>
                  <a:pt x="2444138" y="545388"/>
                  <a:pt x="2414232" y="547988"/>
                  <a:pt x="2386148" y="557349"/>
                </a:cubicBezTo>
                <a:cubicBezTo>
                  <a:pt x="2368731" y="563155"/>
                  <a:pt x="2351708" y="570313"/>
                  <a:pt x="2333897" y="574766"/>
                </a:cubicBezTo>
                <a:lnTo>
                  <a:pt x="2264228" y="592183"/>
                </a:lnTo>
                <a:cubicBezTo>
                  <a:pt x="2214023" y="625652"/>
                  <a:pt x="2262451" y="596677"/>
                  <a:pt x="2211977" y="618309"/>
                </a:cubicBezTo>
                <a:cubicBezTo>
                  <a:pt x="2200045" y="623423"/>
                  <a:pt x="2189298" y="631168"/>
                  <a:pt x="2177142" y="635726"/>
                </a:cubicBezTo>
                <a:cubicBezTo>
                  <a:pt x="2118214" y="657823"/>
                  <a:pt x="2165312" y="632087"/>
                  <a:pt x="2116182" y="653143"/>
                </a:cubicBezTo>
                <a:cubicBezTo>
                  <a:pt x="2104250" y="658257"/>
                  <a:pt x="2094199" y="668724"/>
                  <a:pt x="2081348" y="670560"/>
                </a:cubicBezTo>
                <a:cubicBezTo>
                  <a:pt x="2032411" y="677551"/>
                  <a:pt x="1982651" y="676366"/>
                  <a:pt x="1933302" y="679269"/>
                </a:cubicBezTo>
                <a:cubicBezTo>
                  <a:pt x="1886620" y="694829"/>
                  <a:pt x="1926683" y="682675"/>
                  <a:pt x="1863634" y="696686"/>
                </a:cubicBezTo>
                <a:cubicBezTo>
                  <a:pt x="1851950" y="699282"/>
                  <a:pt x="1840629" y="703574"/>
                  <a:pt x="1828800" y="705394"/>
                </a:cubicBezTo>
                <a:cubicBezTo>
                  <a:pt x="1802819" y="709391"/>
                  <a:pt x="1776506" y="710842"/>
                  <a:pt x="1750422" y="714103"/>
                </a:cubicBezTo>
                <a:cubicBezTo>
                  <a:pt x="1730054" y="716649"/>
                  <a:pt x="1709975" y="722066"/>
                  <a:pt x="1689462" y="722812"/>
                </a:cubicBezTo>
                <a:cubicBezTo>
                  <a:pt x="1550187" y="727877"/>
                  <a:pt x="1410788" y="728617"/>
                  <a:pt x="1271451" y="731520"/>
                </a:cubicBezTo>
                <a:cubicBezTo>
                  <a:pt x="1202449" y="754521"/>
                  <a:pt x="1237309" y="745919"/>
                  <a:pt x="1166948" y="757646"/>
                </a:cubicBezTo>
                <a:cubicBezTo>
                  <a:pt x="1123942" y="786316"/>
                  <a:pt x="1157540" y="768707"/>
                  <a:pt x="1097280" y="783772"/>
                </a:cubicBezTo>
                <a:cubicBezTo>
                  <a:pt x="1088374" y="785998"/>
                  <a:pt x="1080115" y="790489"/>
                  <a:pt x="1071154" y="792480"/>
                </a:cubicBezTo>
                <a:cubicBezTo>
                  <a:pt x="937467" y="822188"/>
                  <a:pt x="714292" y="801189"/>
                  <a:pt x="635725" y="801189"/>
                </a:cubicBezTo>
              </a:path>
            </a:pathLst>
          </a:custGeom>
          <a:solidFill>
            <a:srgbClr val="0D0D0D">
              <a:alpha val="85098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-60000">
            <a:off x="940632" y="2011362"/>
            <a:ext cx="4830686" cy="3419475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03250" y="4381500"/>
            <a:ext cx="10180638" cy="24765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  <a:softEdge rad="25400"/>
          </a:effectLst>
        </p:spPr>
      </p:pic>
      <p:sp>
        <p:nvSpPr>
          <p:cNvPr id="20" name="Freeform 19"/>
          <p:cNvSpPr/>
          <p:nvPr/>
        </p:nvSpPr>
        <p:spPr bwMode="auto">
          <a:xfrm>
            <a:off x="278675" y="5189598"/>
            <a:ext cx="757646" cy="145121"/>
          </a:xfrm>
          <a:custGeom>
            <a:avLst/>
            <a:gdLst>
              <a:gd name="connsiteX0" fmla="*/ 757646 w 757646"/>
              <a:gd name="connsiteY0" fmla="*/ 122632 h 145121"/>
              <a:gd name="connsiteX1" fmla="*/ 592183 w 757646"/>
              <a:gd name="connsiteY1" fmla="*/ 131341 h 145121"/>
              <a:gd name="connsiteX2" fmla="*/ 557348 w 757646"/>
              <a:gd name="connsiteY2" fmla="*/ 113924 h 145121"/>
              <a:gd name="connsiteX3" fmla="*/ 531223 w 757646"/>
              <a:gd name="connsiteY3" fmla="*/ 105215 h 145121"/>
              <a:gd name="connsiteX4" fmla="*/ 505097 w 757646"/>
              <a:gd name="connsiteY4" fmla="*/ 70381 h 145121"/>
              <a:gd name="connsiteX5" fmla="*/ 470263 w 757646"/>
              <a:gd name="connsiteY5" fmla="*/ 52964 h 145121"/>
              <a:gd name="connsiteX6" fmla="*/ 139337 w 757646"/>
              <a:gd name="connsiteY6" fmla="*/ 26838 h 145121"/>
              <a:gd name="connsiteX7" fmla="*/ 104503 w 757646"/>
              <a:gd name="connsiteY7" fmla="*/ 18129 h 145121"/>
              <a:gd name="connsiteX8" fmla="*/ 43543 w 757646"/>
              <a:gd name="connsiteY8" fmla="*/ 712 h 145121"/>
              <a:gd name="connsiteX9" fmla="*/ 0 w 757646"/>
              <a:gd name="connsiteY9" fmla="*/ 712 h 14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646" h="145121">
                <a:moveTo>
                  <a:pt x="757646" y="122632"/>
                </a:moveTo>
                <a:cubicBezTo>
                  <a:pt x="685141" y="151634"/>
                  <a:pt x="706584" y="150407"/>
                  <a:pt x="592183" y="131341"/>
                </a:cubicBezTo>
                <a:cubicBezTo>
                  <a:pt x="579377" y="129207"/>
                  <a:pt x="569280" y="119038"/>
                  <a:pt x="557348" y="113924"/>
                </a:cubicBezTo>
                <a:cubicBezTo>
                  <a:pt x="548911" y="110308"/>
                  <a:pt x="539931" y="108118"/>
                  <a:pt x="531223" y="105215"/>
                </a:cubicBezTo>
                <a:cubicBezTo>
                  <a:pt x="522514" y="93604"/>
                  <a:pt x="516117" y="79827"/>
                  <a:pt x="505097" y="70381"/>
                </a:cubicBezTo>
                <a:cubicBezTo>
                  <a:pt x="495240" y="61933"/>
                  <a:pt x="482316" y="57785"/>
                  <a:pt x="470263" y="52964"/>
                </a:cubicBezTo>
                <a:cubicBezTo>
                  <a:pt x="355228" y="6949"/>
                  <a:pt x="307869" y="32104"/>
                  <a:pt x="139337" y="26838"/>
                </a:cubicBezTo>
                <a:cubicBezTo>
                  <a:pt x="127726" y="23935"/>
                  <a:pt x="116011" y="21417"/>
                  <a:pt x="104503" y="18129"/>
                </a:cubicBezTo>
                <a:cubicBezTo>
                  <a:pt x="83493" y="12126"/>
                  <a:pt x="65808" y="3186"/>
                  <a:pt x="43543" y="712"/>
                </a:cubicBezTo>
                <a:cubicBezTo>
                  <a:pt x="29117" y="-891"/>
                  <a:pt x="14514" y="712"/>
                  <a:pt x="0" y="712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auto">
          <a:xfrm>
            <a:off x="2455811" y="5312234"/>
            <a:ext cx="1010194" cy="78377"/>
          </a:xfrm>
          <a:custGeom>
            <a:avLst/>
            <a:gdLst>
              <a:gd name="connsiteX0" fmla="*/ 0 w 1010194"/>
              <a:gd name="connsiteY0" fmla="*/ 0 h 78377"/>
              <a:gd name="connsiteX1" fmla="*/ 339634 w 1010194"/>
              <a:gd name="connsiteY1" fmla="*/ 8708 h 78377"/>
              <a:gd name="connsiteX2" fmla="*/ 287383 w 1010194"/>
              <a:gd name="connsiteY2" fmla="*/ 0 h 78377"/>
              <a:gd name="connsiteX3" fmla="*/ 226423 w 1010194"/>
              <a:gd name="connsiteY3" fmla="*/ 8708 h 78377"/>
              <a:gd name="connsiteX4" fmla="*/ 261257 w 1010194"/>
              <a:gd name="connsiteY4" fmla="*/ 17417 h 78377"/>
              <a:gd name="connsiteX5" fmla="*/ 339634 w 1010194"/>
              <a:gd name="connsiteY5" fmla="*/ 26125 h 78377"/>
              <a:gd name="connsiteX6" fmla="*/ 600891 w 1010194"/>
              <a:gd name="connsiteY6" fmla="*/ 34834 h 78377"/>
              <a:gd name="connsiteX7" fmla="*/ 809897 w 1010194"/>
              <a:gd name="connsiteY7" fmla="*/ 52251 h 78377"/>
              <a:gd name="connsiteX8" fmla="*/ 1010194 w 1010194"/>
              <a:gd name="connsiteY8" fmla="*/ 78377 h 7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94" h="78377">
                <a:moveTo>
                  <a:pt x="0" y="0"/>
                </a:moveTo>
                <a:cubicBezTo>
                  <a:pt x="17760" y="1316"/>
                  <a:pt x="268995" y="32254"/>
                  <a:pt x="339634" y="8708"/>
                </a:cubicBezTo>
                <a:cubicBezTo>
                  <a:pt x="356385" y="3124"/>
                  <a:pt x="304800" y="2903"/>
                  <a:pt x="287383" y="0"/>
                </a:cubicBezTo>
                <a:cubicBezTo>
                  <a:pt x="267063" y="2903"/>
                  <a:pt x="243502" y="-2678"/>
                  <a:pt x="226423" y="8708"/>
                </a:cubicBezTo>
                <a:cubicBezTo>
                  <a:pt x="216464" y="15347"/>
                  <a:pt x="249427" y="15597"/>
                  <a:pt x="261257" y="17417"/>
                </a:cubicBezTo>
                <a:cubicBezTo>
                  <a:pt x="287238" y="21414"/>
                  <a:pt x="313382" y="24779"/>
                  <a:pt x="339634" y="26125"/>
                </a:cubicBezTo>
                <a:cubicBezTo>
                  <a:pt x="426654" y="30588"/>
                  <a:pt x="513805" y="31931"/>
                  <a:pt x="600891" y="34834"/>
                </a:cubicBezTo>
                <a:cubicBezTo>
                  <a:pt x="687541" y="63715"/>
                  <a:pt x="600388" y="37286"/>
                  <a:pt x="809897" y="52251"/>
                </a:cubicBezTo>
                <a:cubicBezTo>
                  <a:pt x="988721" y="65024"/>
                  <a:pt x="939122" y="42839"/>
                  <a:pt x="1010194" y="78377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auto">
          <a:xfrm>
            <a:off x="513806" y="5355771"/>
            <a:ext cx="818605" cy="383178"/>
          </a:xfrm>
          <a:custGeom>
            <a:avLst/>
            <a:gdLst>
              <a:gd name="connsiteX0" fmla="*/ 818605 w 818605"/>
              <a:gd name="connsiteY0" fmla="*/ 0 h 383178"/>
              <a:gd name="connsiteX1" fmla="*/ 644434 w 818605"/>
              <a:gd name="connsiteY1" fmla="*/ 17418 h 383178"/>
              <a:gd name="connsiteX2" fmla="*/ 600891 w 818605"/>
              <a:gd name="connsiteY2" fmla="*/ 34835 h 383178"/>
              <a:gd name="connsiteX3" fmla="*/ 566057 w 818605"/>
              <a:gd name="connsiteY3" fmla="*/ 43543 h 383178"/>
              <a:gd name="connsiteX4" fmla="*/ 557348 w 818605"/>
              <a:gd name="connsiteY4" fmla="*/ 69669 h 383178"/>
              <a:gd name="connsiteX5" fmla="*/ 566057 w 818605"/>
              <a:gd name="connsiteY5" fmla="*/ 104503 h 383178"/>
              <a:gd name="connsiteX6" fmla="*/ 627017 w 818605"/>
              <a:gd name="connsiteY6" fmla="*/ 139338 h 383178"/>
              <a:gd name="connsiteX7" fmla="*/ 644434 w 818605"/>
              <a:gd name="connsiteY7" fmla="*/ 165463 h 383178"/>
              <a:gd name="connsiteX8" fmla="*/ 714103 w 818605"/>
              <a:gd name="connsiteY8" fmla="*/ 191589 h 383178"/>
              <a:gd name="connsiteX9" fmla="*/ 705394 w 818605"/>
              <a:gd name="connsiteY9" fmla="*/ 217715 h 383178"/>
              <a:gd name="connsiteX10" fmla="*/ 653143 w 818605"/>
              <a:gd name="connsiteY10" fmla="*/ 252549 h 383178"/>
              <a:gd name="connsiteX11" fmla="*/ 618308 w 818605"/>
              <a:gd name="connsiteY11" fmla="*/ 278675 h 383178"/>
              <a:gd name="connsiteX12" fmla="*/ 583474 w 818605"/>
              <a:gd name="connsiteY12" fmla="*/ 287383 h 383178"/>
              <a:gd name="connsiteX13" fmla="*/ 357051 w 818605"/>
              <a:gd name="connsiteY13" fmla="*/ 296092 h 383178"/>
              <a:gd name="connsiteX14" fmla="*/ 322217 w 818605"/>
              <a:gd name="connsiteY14" fmla="*/ 304800 h 383178"/>
              <a:gd name="connsiteX15" fmla="*/ 243840 w 818605"/>
              <a:gd name="connsiteY15" fmla="*/ 313509 h 383178"/>
              <a:gd name="connsiteX16" fmla="*/ 191588 w 818605"/>
              <a:gd name="connsiteY16" fmla="*/ 330926 h 383178"/>
              <a:gd name="connsiteX17" fmla="*/ 156754 w 818605"/>
              <a:gd name="connsiteY17" fmla="*/ 339635 h 383178"/>
              <a:gd name="connsiteX18" fmla="*/ 104503 w 818605"/>
              <a:gd name="connsiteY18" fmla="*/ 357052 h 383178"/>
              <a:gd name="connsiteX19" fmla="*/ 78377 w 818605"/>
              <a:gd name="connsiteY19" fmla="*/ 365760 h 383178"/>
              <a:gd name="connsiteX20" fmla="*/ 26125 w 818605"/>
              <a:gd name="connsiteY20" fmla="*/ 374469 h 383178"/>
              <a:gd name="connsiteX21" fmla="*/ 0 w 818605"/>
              <a:gd name="connsiteY21" fmla="*/ 383178 h 38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8605" h="383178">
                <a:moveTo>
                  <a:pt x="818605" y="0"/>
                </a:moveTo>
                <a:cubicBezTo>
                  <a:pt x="760548" y="5806"/>
                  <a:pt x="702048" y="8200"/>
                  <a:pt x="644434" y="17418"/>
                </a:cubicBezTo>
                <a:cubicBezTo>
                  <a:pt x="628998" y="19888"/>
                  <a:pt x="615721" y="29892"/>
                  <a:pt x="600891" y="34835"/>
                </a:cubicBezTo>
                <a:cubicBezTo>
                  <a:pt x="589537" y="38620"/>
                  <a:pt x="577668" y="40640"/>
                  <a:pt x="566057" y="43543"/>
                </a:cubicBezTo>
                <a:cubicBezTo>
                  <a:pt x="563154" y="52252"/>
                  <a:pt x="557348" y="60489"/>
                  <a:pt x="557348" y="69669"/>
                </a:cubicBezTo>
                <a:cubicBezTo>
                  <a:pt x="557348" y="81638"/>
                  <a:pt x="559100" y="94764"/>
                  <a:pt x="566057" y="104503"/>
                </a:cubicBezTo>
                <a:cubicBezTo>
                  <a:pt x="582533" y="127569"/>
                  <a:pt x="603377" y="131458"/>
                  <a:pt x="627017" y="139338"/>
                </a:cubicBezTo>
                <a:cubicBezTo>
                  <a:pt x="632823" y="148046"/>
                  <a:pt x="635917" y="159380"/>
                  <a:pt x="644434" y="165463"/>
                </a:cubicBezTo>
                <a:cubicBezTo>
                  <a:pt x="653544" y="171970"/>
                  <a:pt x="698372" y="186345"/>
                  <a:pt x="714103" y="191589"/>
                </a:cubicBezTo>
                <a:cubicBezTo>
                  <a:pt x="711200" y="200298"/>
                  <a:pt x="710486" y="210077"/>
                  <a:pt x="705394" y="217715"/>
                </a:cubicBezTo>
                <a:cubicBezTo>
                  <a:pt x="686756" y="245671"/>
                  <a:pt x="680532" y="243419"/>
                  <a:pt x="653143" y="252549"/>
                </a:cubicBezTo>
                <a:cubicBezTo>
                  <a:pt x="641531" y="261258"/>
                  <a:pt x="631290" y="272184"/>
                  <a:pt x="618308" y="278675"/>
                </a:cubicBezTo>
                <a:cubicBezTo>
                  <a:pt x="607603" y="284027"/>
                  <a:pt x="595416" y="286587"/>
                  <a:pt x="583474" y="287383"/>
                </a:cubicBezTo>
                <a:cubicBezTo>
                  <a:pt x="508111" y="292407"/>
                  <a:pt x="432525" y="293189"/>
                  <a:pt x="357051" y="296092"/>
                </a:cubicBezTo>
                <a:cubicBezTo>
                  <a:pt x="345440" y="298995"/>
                  <a:pt x="334046" y="302980"/>
                  <a:pt x="322217" y="304800"/>
                </a:cubicBezTo>
                <a:cubicBezTo>
                  <a:pt x="296236" y="308797"/>
                  <a:pt x="269616" y="308354"/>
                  <a:pt x="243840" y="313509"/>
                </a:cubicBezTo>
                <a:cubicBezTo>
                  <a:pt x="225837" y="317110"/>
                  <a:pt x="209173" y="325650"/>
                  <a:pt x="191588" y="330926"/>
                </a:cubicBezTo>
                <a:cubicBezTo>
                  <a:pt x="180124" y="334365"/>
                  <a:pt x="168218" y="336196"/>
                  <a:pt x="156754" y="339635"/>
                </a:cubicBezTo>
                <a:cubicBezTo>
                  <a:pt x="139169" y="344911"/>
                  <a:pt x="121920" y="351246"/>
                  <a:pt x="104503" y="357052"/>
                </a:cubicBezTo>
                <a:cubicBezTo>
                  <a:pt x="95794" y="359955"/>
                  <a:pt x="87432" y="364251"/>
                  <a:pt x="78377" y="365760"/>
                </a:cubicBezTo>
                <a:lnTo>
                  <a:pt x="26125" y="374469"/>
                </a:lnTo>
                <a:lnTo>
                  <a:pt x="0" y="383178"/>
                </a:ln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 bwMode="auto">
          <a:xfrm>
            <a:off x="1828800" y="5390606"/>
            <a:ext cx="870857" cy="312986"/>
          </a:xfrm>
          <a:custGeom>
            <a:avLst/>
            <a:gdLst>
              <a:gd name="connsiteX0" fmla="*/ 69669 w 870857"/>
              <a:gd name="connsiteY0" fmla="*/ 0 h 312986"/>
              <a:gd name="connsiteX1" fmla="*/ 78377 w 870857"/>
              <a:gd name="connsiteY1" fmla="*/ 43543 h 312986"/>
              <a:gd name="connsiteX2" fmla="*/ 69669 w 870857"/>
              <a:gd name="connsiteY2" fmla="*/ 87085 h 312986"/>
              <a:gd name="connsiteX3" fmla="*/ 0 w 870857"/>
              <a:gd name="connsiteY3" fmla="*/ 113211 h 312986"/>
              <a:gd name="connsiteX4" fmla="*/ 165463 w 870857"/>
              <a:gd name="connsiteY4" fmla="*/ 121920 h 312986"/>
              <a:gd name="connsiteX5" fmla="*/ 191589 w 870857"/>
              <a:gd name="connsiteY5" fmla="*/ 139337 h 312986"/>
              <a:gd name="connsiteX6" fmla="*/ 287383 w 870857"/>
              <a:gd name="connsiteY6" fmla="*/ 156754 h 312986"/>
              <a:gd name="connsiteX7" fmla="*/ 278674 w 870857"/>
              <a:gd name="connsiteY7" fmla="*/ 191588 h 312986"/>
              <a:gd name="connsiteX8" fmla="*/ 252549 w 870857"/>
              <a:gd name="connsiteY8" fmla="*/ 200297 h 312986"/>
              <a:gd name="connsiteX9" fmla="*/ 165463 w 870857"/>
              <a:gd name="connsiteY9" fmla="*/ 217714 h 312986"/>
              <a:gd name="connsiteX10" fmla="*/ 139337 w 870857"/>
              <a:gd name="connsiteY10" fmla="*/ 226423 h 312986"/>
              <a:gd name="connsiteX11" fmla="*/ 583474 w 870857"/>
              <a:gd name="connsiteY11" fmla="*/ 269965 h 312986"/>
              <a:gd name="connsiteX12" fmla="*/ 801189 w 870857"/>
              <a:gd name="connsiteY12" fmla="*/ 287383 h 312986"/>
              <a:gd name="connsiteX13" fmla="*/ 844731 w 870857"/>
              <a:gd name="connsiteY13" fmla="*/ 296091 h 312986"/>
              <a:gd name="connsiteX14" fmla="*/ 870857 w 870857"/>
              <a:gd name="connsiteY14" fmla="*/ 304800 h 31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0857" h="312986">
                <a:moveTo>
                  <a:pt x="69669" y="0"/>
                </a:moveTo>
                <a:cubicBezTo>
                  <a:pt x="72572" y="14514"/>
                  <a:pt x="78377" y="28741"/>
                  <a:pt x="78377" y="43543"/>
                </a:cubicBezTo>
                <a:cubicBezTo>
                  <a:pt x="78377" y="58344"/>
                  <a:pt x="77013" y="74234"/>
                  <a:pt x="69669" y="87085"/>
                </a:cubicBezTo>
                <a:cubicBezTo>
                  <a:pt x="58094" y="107341"/>
                  <a:pt x="15812" y="110049"/>
                  <a:pt x="0" y="113211"/>
                </a:cubicBezTo>
                <a:cubicBezTo>
                  <a:pt x="55154" y="116114"/>
                  <a:pt x="110739" y="114458"/>
                  <a:pt x="165463" y="121920"/>
                </a:cubicBezTo>
                <a:cubicBezTo>
                  <a:pt x="175833" y="123334"/>
                  <a:pt x="181789" y="135662"/>
                  <a:pt x="191589" y="139337"/>
                </a:cubicBezTo>
                <a:cubicBezTo>
                  <a:pt x="201322" y="142987"/>
                  <a:pt x="281520" y="155777"/>
                  <a:pt x="287383" y="156754"/>
                </a:cubicBezTo>
                <a:cubicBezTo>
                  <a:pt x="284480" y="168365"/>
                  <a:pt x="286151" y="182242"/>
                  <a:pt x="278674" y="191588"/>
                </a:cubicBezTo>
                <a:cubicBezTo>
                  <a:pt x="272940" y="198756"/>
                  <a:pt x="261375" y="197775"/>
                  <a:pt x="252549" y="200297"/>
                </a:cubicBezTo>
                <a:cubicBezTo>
                  <a:pt x="191833" y="217644"/>
                  <a:pt x="242429" y="200610"/>
                  <a:pt x="165463" y="217714"/>
                </a:cubicBezTo>
                <a:cubicBezTo>
                  <a:pt x="156502" y="219705"/>
                  <a:pt x="148046" y="223520"/>
                  <a:pt x="139337" y="226423"/>
                </a:cubicBezTo>
                <a:cubicBezTo>
                  <a:pt x="183444" y="402839"/>
                  <a:pt x="133820" y="251979"/>
                  <a:pt x="583474" y="269965"/>
                </a:cubicBezTo>
                <a:cubicBezTo>
                  <a:pt x="656219" y="272875"/>
                  <a:pt x="801189" y="287383"/>
                  <a:pt x="801189" y="287383"/>
                </a:cubicBezTo>
                <a:cubicBezTo>
                  <a:pt x="815703" y="290286"/>
                  <a:pt x="830372" y="292501"/>
                  <a:pt x="844731" y="296091"/>
                </a:cubicBezTo>
                <a:cubicBezTo>
                  <a:pt x="853637" y="298317"/>
                  <a:pt x="870857" y="304800"/>
                  <a:pt x="870857" y="304800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rot="1487424">
            <a:off x="3091943" y="4915248"/>
            <a:ext cx="1749968" cy="672710"/>
          </a:xfrm>
          <a:custGeom>
            <a:avLst/>
            <a:gdLst>
              <a:gd name="connsiteX0" fmla="*/ 0 w 3901440"/>
              <a:gd name="connsiteY0" fmla="*/ 672710 h 672710"/>
              <a:gd name="connsiteX1" fmla="*/ 43543 w 3901440"/>
              <a:gd name="connsiteY1" fmla="*/ 664002 h 672710"/>
              <a:gd name="connsiteX2" fmla="*/ 113211 w 3901440"/>
              <a:gd name="connsiteY2" fmla="*/ 655293 h 672710"/>
              <a:gd name="connsiteX3" fmla="*/ 139337 w 3901440"/>
              <a:gd name="connsiteY3" fmla="*/ 637876 h 672710"/>
              <a:gd name="connsiteX4" fmla="*/ 200297 w 3901440"/>
              <a:gd name="connsiteY4" fmla="*/ 620459 h 672710"/>
              <a:gd name="connsiteX5" fmla="*/ 287383 w 3901440"/>
              <a:gd name="connsiteY5" fmla="*/ 603042 h 672710"/>
              <a:gd name="connsiteX6" fmla="*/ 426720 w 3901440"/>
              <a:gd name="connsiteY6" fmla="*/ 594333 h 672710"/>
              <a:gd name="connsiteX7" fmla="*/ 470263 w 3901440"/>
              <a:gd name="connsiteY7" fmla="*/ 585625 h 672710"/>
              <a:gd name="connsiteX8" fmla="*/ 592183 w 3901440"/>
              <a:gd name="connsiteY8" fmla="*/ 559499 h 672710"/>
              <a:gd name="connsiteX9" fmla="*/ 644434 w 3901440"/>
              <a:gd name="connsiteY9" fmla="*/ 542082 h 672710"/>
              <a:gd name="connsiteX10" fmla="*/ 670560 w 3901440"/>
              <a:gd name="connsiteY10" fmla="*/ 524665 h 672710"/>
              <a:gd name="connsiteX11" fmla="*/ 748937 w 3901440"/>
              <a:gd name="connsiteY11" fmla="*/ 507247 h 672710"/>
              <a:gd name="connsiteX12" fmla="*/ 844731 w 3901440"/>
              <a:gd name="connsiteY12" fmla="*/ 463705 h 672710"/>
              <a:gd name="connsiteX13" fmla="*/ 879566 w 3901440"/>
              <a:gd name="connsiteY13" fmla="*/ 454996 h 672710"/>
              <a:gd name="connsiteX14" fmla="*/ 905691 w 3901440"/>
              <a:gd name="connsiteY14" fmla="*/ 437579 h 672710"/>
              <a:gd name="connsiteX15" fmla="*/ 1045028 w 3901440"/>
              <a:gd name="connsiteY15" fmla="*/ 463705 h 672710"/>
              <a:gd name="connsiteX16" fmla="*/ 1166948 w 3901440"/>
              <a:gd name="connsiteY16" fmla="*/ 454996 h 672710"/>
              <a:gd name="connsiteX17" fmla="*/ 1227908 w 3901440"/>
              <a:gd name="connsiteY17" fmla="*/ 428870 h 672710"/>
              <a:gd name="connsiteX18" fmla="*/ 1262743 w 3901440"/>
              <a:gd name="connsiteY18" fmla="*/ 420162 h 672710"/>
              <a:gd name="connsiteX19" fmla="*/ 1314994 w 3901440"/>
              <a:gd name="connsiteY19" fmla="*/ 402745 h 672710"/>
              <a:gd name="connsiteX20" fmla="*/ 1341120 w 3901440"/>
              <a:gd name="connsiteY20" fmla="*/ 394036 h 672710"/>
              <a:gd name="connsiteX21" fmla="*/ 1375954 w 3901440"/>
              <a:gd name="connsiteY21" fmla="*/ 376619 h 672710"/>
              <a:gd name="connsiteX22" fmla="*/ 1463040 w 3901440"/>
              <a:gd name="connsiteY22" fmla="*/ 350493 h 672710"/>
              <a:gd name="connsiteX23" fmla="*/ 1489166 w 3901440"/>
              <a:gd name="connsiteY23" fmla="*/ 333076 h 672710"/>
              <a:gd name="connsiteX24" fmla="*/ 1672046 w 3901440"/>
              <a:gd name="connsiteY24" fmla="*/ 341785 h 672710"/>
              <a:gd name="connsiteX25" fmla="*/ 1724297 w 3901440"/>
              <a:gd name="connsiteY25" fmla="*/ 359202 h 672710"/>
              <a:gd name="connsiteX26" fmla="*/ 1837508 w 3901440"/>
              <a:gd name="connsiteY26" fmla="*/ 341785 h 672710"/>
              <a:gd name="connsiteX27" fmla="*/ 1854926 w 3901440"/>
              <a:gd name="connsiteY27" fmla="*/ 324367 h 672710"/>
              <a:gd name="connsiteX28" fmla="*/ 1933303 w 3901440"/>
              <a:gd name="connsiteY28" fmla="*/ 298242 h 672710"/>
              <a:gd name="connsiteX29" fmla="*/ 1959428 w 3901440"/>
              <a:gd name="connsiteY29" fmla="*/ 289533 h 672710"/>
              <a:gd name="connsiteX30" fmla="*/ 2290354 w 3901440"/>
              <a:gd name="connsiteY30" fmla="*/ 280825 h 672710"/>
              <a:gd name="connsiteX31" fmla="*/ 2351314 w 3901440"/>
              <a:gd name="connsiteY31" fmla="*/ 245990 h 672710"/>
              <a:gd name="connsiteX32" fmla="*/ 2377440 w 3901440"/>
              <a:gd name="connsiteY32" fmla="*/ 228573 h 672710"/>
              <a:gd name="connsiteX33" fmla="*/ 2429691 w 3901440"/>
              <a:gd name="connsiteY33" fmla="*/ 211156 h 672710"/>
              <a:gd name="connsiteX34" fmla="*/ 2481943 w 3901440"/>
              <a:gd name="connsiteY34" fmla="*/ 193739 h 672710"/>
              <a:gd name="connsiteX35" fmla="*/ 2595154 w 3901440"/>
              <a:gd name="connsiteY35" fmla="*/ 176322 h 672710"/>
              <a:gd name="connsiteX36" fmla="*/ 2778034 w 3901440"/>
              <a:gd name="connsiteY36" fmla="*/ 167613 h 672710"/>
              <a:gd name="connsiteX37" fmla="*/ 2821577 w 3901440"/>
              <a:gd name="connsiteY37" fmla="*/ 158905 h 672710"/>
              <a:gd name="connsiteX38" fmla="*/ 2873828 w 3901440"/>
              <a:gd name="connsiteY38" fmla="*/ 124070 h 672710"/>
              <a:gd name="connsiteX39" fmla="*/ 2978331 w 3901440"/>
              <a:gd name="connsiteY39" fmla="*/ 89236 h 672710"/>
              <a:gd name="connsiteX40" fmla="*/ 3030583 w 3901440"/>
              <a:gd name="connsiteY40" fmla="*/ 54402 h 672710"/>
              <a:gd name="connsiteX41" fmla="*/ 3056708 w 3901440"/>
              <a:gd name="connsiteY41" fmla="*/ 36985 h 672710"/>
              <a:gd name="connsiteX42" fmla="*/ 3178628 w 3901440"/>
              <a:gd name="connsiteY42" fmla="*/ 10859 h 672710"/>
              <a:gd name="connsiteX43" fmla="*/ 3213463 w 3901440"/>
              <a:gd name="connsiteY43" fmla="*/ 2150 h 672710"/>
              <a:gd name="connsiteX44" fmla="*/ 3439886 w 3901440"/>
              <a:gd name="connsiteY44" fmla="*/ 19567 h 672710"/>
              <a:gd name="connsiteX45" fmla="*/ 3692434 w 3901440"/>
              <a:gd name="connsiteY45" fmla="*/ 19567 h 672710"/>
              <a:gd name="connsiteX46" fmla="*/ 3753394 w 3901440"/>
              <a:gd name="connsiteY46" fmla="*/ 54402 h 672710"/>
              <a:gd name="connsiteX47" fmla="*/ 3779520 w 3901440"/>
              <a:gd name="connsiteY47" fmla="*/ 63110 h 672710"/>
              <a:gd name="connsiteX48" fmla="*/ 3901440 w 3901440"/>
              <a:gd name="connsiteY48" fmla="*/ 54402 h 6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01440" h="672710">
                <a:moveTo>
                  <a:pt x="0" y="672710"/>
                </a:moveTo>
                <a:cubicBezTo>
                  <a:pt x="14514" y="669807"/>
                  <a:pt x="28913" y="666253"/>
                  <a:pt x="43543" y="664002"/>
                </a:cubicBezTo>
                <a:cubicBezTo>
                  <a:pt x="66674" y="660443"/>
                  <a:pt x="90632" y="661451"/>
                  <a:pt x="113211" y="655293"/>
                </a:cubicBezTo>
                <a:cubicBezTo>
                  <a:pt x="123309" y="652539"/>
                  <a:pt x="129976" y="642557"/>
                  <a:pt x="139337" y="637876"/>
                </a:cubicBezTo>
                <a:cubicBezTo>
                  <a:pt x="150764" y="632163"/>
                  <a:pt x="190526" y="622553"/>
                  <a:pt x="200297" y="620459"/>
                </a:cubicBezTo>
                <a:cubicBezTo>
                  <a:pt x="229243" y="614256"/>
                  <a:pt x="257837" y="604889"/>
                  <a:pt x="287383" y="603042"/>
                </a:cubicBezTo>
                <a:lnTo>
                  <a:pt x="426720" y="594333"/>
                </a:lnTo>
                <a:lnTo>
                  <a:pt x="470263" y="585625"/>
                </a:lnTo>
                <a:cubicBezTo>
                  <a:pt x="518491" y="576856"/>
                  <a:pt x="542848" y="575944"/>
                  <a:pt x="592183" y="559499"/>
                </a:cubicBezTo>
                <a:lnTo>
                  <a:pt x="644434" y="542082"/>
                </a:lnTo>
                <a:cubicBezTo>
                  <a:pt x="653143" y="536276"/>
                  <a:pt x="661199" y="529346"/>
                  <a:pt x="670560" y="524665"/>
                </a:cubicBezTo>
                <a:cubicBezTo>
                  <a:pt x="692000" y="513945"/>
                  <a:pt x="728866" y="510592"/>
                  <a:pt x="748937" y="507247"/>
                </a:cubicBezTo>
                <a:cubicBezTo>
                  <a:pt x="794919" y="484256"/>
                  <a:pt x="805251" y="474985"/>
                  <a:pt x="844731" y="463705"/>
                </a:cubicBezTo>
                <a:cubicBezTo>
                  <a:pt x="856240" y="460417"/>
                  <a:pt x="867954" y="457899"/>
                  <a:pt x="879566" y="454996"/>
                </a:cubicBezTo>
                <a:cubicBezTo>
                  <a:pt x="888274" y="449190"/>
                  <a:pt x="895245" y="438232"/>
                  <a:pt x="905691" y="437579"/>
                </a:cubicBezTo>
                <a:cubicBezTo>
                  <a:pt x="1005698" y="431328"/>
                  <a:pt x="993949" y="429650"/>
                  <a:pt x="1045028" y="463705"/>
                </a:cubicBezTo>
                <a:cubicBezTo>
                  <a:pt x="1085668" y="460802"/>
                  <a:pt x="1126454" y="459496"/>
                  <a:pt x="1166948" y="454996"/>
                </a:cubicBezTo>
                <a:cubicBezTo>
                  <a:pt x="1223206" y="448745"/>
                  <a:pt x="1181969" y="448557"/>
                  <a:pt x="1227908" y="428870"/>
                </a:cubicBezTo>
                <a:cubicBezTo>
                  <a:pt x="1238909" y="424155"/>
                  <a:pt x="1251279" y="423601"/>
                  <a:pt x="1262743" y="420162"/>
                </a:cubicBezTo>
                <a:cubicBezTo>
                  <a:pt x="1280328" y="414887"/>
                  <a:pt x="1297577" y="408551"/>
                  <a:pt x="1314994" y="402745"/>
                </a:cubicBezTo>
                <a:cubicBezTo>
                  <a:pt x="1323703" y="399842"/>
                  <a:pt x="1332909" y="398141"/>
                  <a:pt x="1341120" y="394036"/>
                </a:cubicBezTo>
                <a:cubicBezTo>
                  <a:pt x="1352731" y="388230"/>
                  <a:pt x="1363799" y="381177"/>
                  <a:pt x="1375954" y="376619"/>
                </a:cubicBezTo>
                <a:cubicBezTo>
                  <a:pt x="1403770" y="366188"/>
                  <a:pt x="1437520" y="367506"/>
                  <a:pt x="1463040" y="350493"/>
                </a:cubicBezTo>
                <a:lnTo>
                  <a:pt x="1489166" y="333076"/>
                </a:lnTo>
                <a:cubicBezTo>
                  <a:pt x="1550126" y="335979"/>
                  <a:pt x="1611390" y="335045"/>
                  <a:pt x="1672046" y="341785"/>
                </a:cubicBezTo>
                <a:cubicBezTo>
                  <a:pt x="1690293" y="343812"/>
                  <a:pt x="1724297" y="359202"/>
                  <a:pt x="1724297" y="359202"/>
                </a:cubicBezTo>
                <a:cubicBezTo>
                  <a:pt x="1729488" y="358553"/>
                  <a:pt x="1821084" y="348824"/>
                  <a:pt x="1837508" y="341785"/>
                </a:cubicBezTo>
                <a:cubicBezTo>
                  <a:pt x="1845055" y="338551"/>
                  <a:pt x="1847582" y="328039"/>
                  <a:pt x="1854926" y="324367"/>
                </a:cubicBezTo>
                <a:cubicBezTo>
                  <a:pt x="1854939" y="324360"/>
                  <a:pt x="1920233" y="302599"/>
                  <a:pt x="1933303" y="298242"/>
                </a:cubicBezTo>
                <a:cubicBezTo>
                  <a:pt x="1942011" y="295339"/>
                  <a:pt x="1950252" y="289774"/>
                  <a:pt x="1959428" y="289533"/>
                </a:cubicBezTo>
                <a:lnTo>
                  <a:pt x="2290354" y="280825"/>
                </a:lnTo>
                <a:cubicBezTo>
                  <a:pt x="2353996" y="238396"/>
                  <a:pt x="2273984" y="290178"/>
                  <a:pt x="2351314" y="245990"/>
                </a:cubicBezTo>
                <a:cubicBezTo>
                  <a:pt x="2360401" y="240797"/>
                  <a:pt x="2367876" y="232824"/>
                  <a:pt x="2377440" y="228573"/>
                </a:cubicBezTo>
                <a:cubicBezTo>
                  <a:pt x="2394217" y="221117"/>
                  <a:pt x="2412274" y="216962"/>
                  <a:pt x="2429691" y="211156"/>
                </a:cubicBezTo>
                <a:lnTo>
                  <a:pt x="2481943" y="193739"/>
                </a:lnTo>
                <a:cubicBezTo>
                  <a:pt x="2525624" y="185002"/>
                  <a:pt x="2546865" y="179652"/>
                  <a:pt x="2595154" y="176322"/>
                </a:cubicBezTo>
                <a:cubicBezTo>
                  <a:pt x="2656038" y="172123"/>
                  <a:pt x="2717074" y="170516"/>
                  <a:pt x="2778034" y="167613"/>
                </a:cubicBezTo>
                <a:cubicBezTo>
                  <a:pt x="2792548" y="164710"/>
                  <a:pt x="2808102" y="165030"/>
                  <a:pt x="2821577" y="158905"/>
                </a:cubicBezTo>
                <a:cubicBezTo>
                  <a:pt x="2840634" y="150243"/>
                  <a:pt x="2853520" y="129147"/>
                  <a:pt x="2873828" y="124070"/>
                </a:cubicBezTo>
                <a:cubicBezTo>
                  <a:pt x="2956091" y="103504"/>
                  <a:pt x="2922086" y="117358"/>
                  <a:pt x="2978331" y="89236"/>
                </a:cubicBezTo>
                <a:cubicBezTo>
                  <a:pt x="3008944" y="43315"/>
                  <a:pt x="2978096" y="76896"/>
                  <a:pt x="3030583" y="54402"/>
                </a:cubicBezTo>
                <a:cubicBezTo>
                  <a:pt x="3040203" y="50279"/>
                  <a:pt x="3047144" y="41236"/>
                  <a:pt x="3056708" y="36985"/>
                </a:cubicBezTo>
                <a:cubicBezTo>
                  <a:pt x="3105267" y="15403"/>
                  <a:pt x="3123751" y="17718"/>
                  <a:pt x="3178628" y="10859"/>
                </a:cubicBezTo>
                <a:cubicBezTo>
                  <a:pt x="3190240" y="7956"/>
                  <a:pt x="3201494" y="2150"/>
                  <a:pt x="3213463" y="2150"/>
                </a:cubicBezTo>
                <a:cubicBezTo>
                  <a:pt x="3395606" y="2150"/>
                  <a:pt x="3354114" y="-9022"/>
                  <a:pt x="3439886" y="19567"/>
                </a:cubicBezTo>
                <a:cubicBezTo>
                  <a:pt x="3494020" y="17107"/>
                  <a:pt x="3618906" y="-486"/>
                  <a:pt x="3692434" y="19567"/>
                </a:cubicBezTo>
                <a:cubicBezTo>
                  <a:pt x="3726018" y="28726"/>
                  <a:pt x="3725021" y="40216"/>
                  <a:pt x="3753394" y="54402"/>
                </a:cubicBezTo>
                <a:cubicBezTo>
                  <a:pt x="3761605" y="58507"/>
                  <a:pt x="3770811" y="60207"/>
                  <a:pt x="3779520" y="63110"/>
                </a:cubicBezTo>
                <a:lnTo>
                  <a:pt x="3901440" y="54402"/>
                </a:ln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 bwMode="auto">
          <a:xfrm rot="467444">
            <a:off x="5724584" y="4650377"/>
            <a:ext cx="205951" cy="28070"/>
          </a:xfrm>
          <a:custGeom>
            <a:avLst/>
            <a:gdLst>
              <a:gd name="connsiteX0" fmla="*/ 0 w 269966"/>
              <a:gd name="connsiteY0" fmla="*/ 8709 h 28070"/>
              <a:gd name="connsiteX1" fmla="*/ 182880 w 269966"/>
              <a:gd name="connsiteY1" fmla="*/ 17417 h 28070"/>
              <a:gd name="connsiteX2" fmla="*/ 261257 w 269966"/>
              <a:gd name="connsiteY2" fmla="*/ 17417 h 28070"/>
              <a:gd name="connsiteX3" fmla="*/ 269966 w 269966"/>
              <a:gd name="connsiteY3" fmla="*/ 0 h 2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6" h="28070">
                <a:moveTo>
                  <a:pt x="0" y="8709"/>
                </a:moveTo>
                <a:cubicBezTo>
                  <a:pt x="60960" y="11612"/>
                  <a:pt x="122045" y="12550"/>
                  <a:pt x="182880" y="17417"/>
                </a:cubicBezTo>
                <a:cubicBezTo>
                  <a:pt x="223374" y="20656"/>
                  <a:pt x="216738" y="39677"/>
                  <a:pt x="261257" y="17417"/>
                </a:cubicBezTo>
                <a:cubicBezTo>
                  <a:pt x="267063" y="14514"/>
                  <a:pt x="267063" y="5806"/>
                  <a:pt x="269966" y="0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463043" y="-1"/>
            <a:ext cx="1076599" cy="5267326"/>
            <a:chOff x="1463043" y="-1"/>
            <a:chExt cx="1076599" cy="1415143"/>
          </a:xfrm>
        </p:grpSpPr>
        <p:cxnSp>
          <p:nvCxnSpPr>
            <p:cNvPr id="27" name="Straight Connector 26"/>
            <p:cNvCxnSpPr/>
            <p:nvPr/>
          </p:nvCxnSpPr>
          <p:spPr>
            <a:xfrm rot="5400000" flipH="1" flipV="1">
              <a:off x="755471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1260569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832070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548702" y="4880544"/>
            <a:ext cx="1022499" cy="1304925"/>
            <a:chOff x="7548702" y="4880544"/>
            <a:chExt cx="1022499" cy="130492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702" y="5082928"/>
              <a:ext cx="704850" cy="704850"/>
            </a:xfrm>
            <a:prstGeom prst="rect">
              <a:avLst/>
            </a:prstGeom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77" y="4880544"/>
              <a:ext cx="628650" cy="1304925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501" y="5427636"/>
              <a:ext cx="647700" cy="619125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8066" y="5095505"/>
            <a:ext cx="600075" cy="85725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2146" y="5087691"/>
            <a:ext cx="647700" cy="619125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66200" y="0"/>
            <a:ext cx="177800" cy="6858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6" y="6286500"/>
            <a:ext cx="9137668" cy="57150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5769" y="5631170"/>
            <a:ext cx="628650" cy="63817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432869" y="4933996"/>
            <a:ext cx="828675" cy="1038225"/>
            <a:chOff x="4432869" y="4933996"/>
            <a:chExt cx="828675" cy="1038225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869" y="4933996"/>
              <a:ext cx="828675" cy="1038225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499" y="5435630"/>
              <a:ext cx="466725" cy="514350"/>
            </a:xfrm>
            <a:prstGeom prst="rect">
              <a:avLst/>
            </a:prstGeom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25" y="1923520"/>
            <a:ext cx="1066800" cy="101494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55414">
            <a:off x="694473" y="2473366"/>
            <a:ext cx="781378" cy="74339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3" r="-2"/>
          <a:stretch/>
        </p:blipFill>
        <p:spPr bwMode="auto">
          <a:xfrm>
            <a:off x="2455811" y="1402070"/>
            <a:ext cx="10149568" cy="4867275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0662" y="2081212"/>
            <a:ext cx="923925" cy="7143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3525" y="1804987"/>
            <a:ext cx="438150" cy="7905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 advClick="0" advTm="1600">
        <p:push dir="u"/>
      </p:transition>
    </mc:Choice>
    <mc:Fallback xmlns="">
      <p:transition advClick="0" advTm="1600">
        <p:push dir="u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5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500">
                                          <p:cBhvr additive="base">
                                            <p:cTn id="11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500">
                                          <p:cBhvr additive="base">
                                            <p:cTn id="12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"/>
                                            <p:tgtEl>
                                              <p:spTgt spid="10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"/>
                                            <p:tgtEl>
                                              <p:spTgt spid="10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4945" y="2340445"/>
            <a:ext cx="4698722" cy="1569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sz="9600" b="1" kern="600" dirty="0" err="1" smtClean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My</a:t>
            </a:r>
            <a:r>
              <a:rPr lang="fr-FR" sz="9600" b="1" kern="600" dirty="0" smtClean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fr-FR" sz="9600" b="1" kern="600" dirty="0" err="1" smtClean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Idea</a:t>
            </a:r>
            <a:endParaRPr lang="en-US" sz="9600" b="1" kern="600" dirty="0">
              <a:solidFill>
                <a:schemeClr val="bg1"/>
              </a:solidFill>
              <a:effectLst>
                <a:outerShdw blurRad="101600" dist="508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19175" y="2213741"/>
            <a:ext cx="2310765" cy="3158359"/>
            <a:chOff x="1019175" y="2213741"/>
            <a:chExt cx="2310765" cy="3158359"/>
          </a:xfrm>
        </p:grpSpPr>
        <p:sp>
          <p:nvSpPr>
            <p:cNvPr id="8" name="Oval 7"/>
            <p:cNvSpPr/>
            <p:nvPr/>
          </p:nvSpPr>
          <p:spPr>
            <a:xfrm>
              <a:off x="1491600" y="2213741"/>
              <a:ext cx="1838340" cy="183834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685800"/>
            </a:effectLst>
            <a:scene3d>
              <a:camera prst="orthographicFront"/>
              <a:lightRig rig="threePt" dir="t"/>
            </a:scene3d>
            <a:sp3d extrusionH="19050" prstMaterial="plastic">
              <a:bevelT w="95250" h="95250"/>
              <a:extrusionClr>
                <a:sysClr val="window" lastClr="FFFFFF"/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19175" y="3333750"/>
              <a:ext cx="1924050" cy="20383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20"/>
            <p:cNvSpPr txBox="1">
              <a:spLocks noChangeArrowheads="1"/>
            </p:cNvSpPr>
            <p:nvPr/>
          </p:nvSpPr>
          <p:spPr bwMode="auto">
            <a:xfrm>
              <a:off x="2086877" y="2417763"/>
              <a:ext cx="556564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7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!</a:t>
              </a:r>
              <a:endParaRPr lang="en-US" sz="8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96759">
            <a:off x="223830" y="5232080"/>
            <a:ext cx="647700" cy="6191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549489">
            <a:off x="1544638" y="4835524"/>
            <a:ext cx="600075" cy="8572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675" y="5078412"/>
            <a:ext cx="1390650" cy="638175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5399" y="4216400"/>
            <a:ext cx="2247900" cy="210746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70845" y="2046559"/>
            <a:ext cx="2140971" cy="4924649"/>
            <a:chOff x="1036318" y="1802726"/>
            <a:chExt cx="2140971" cy="4924649"/>
          </a:xfrm>
          <a:noFill/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922729">
              <a:off x="2024764" y="1802726"/>
              <a:ext cx="1152525" cy="2619375"/>
            </a:xfrm>
            <a:prstGeom prst="rect">
              <a:avLst/>
            </a:prstGeom>
            <a:grpFill/>
          </p:spPr>
        </p:pic>
        <p:sp>
          <p:nvSpPr>
            <p:cNvPr id="9" name="Rectangle 8"/>
            <p:cNvSpPr/>
            <p:nvPr/>
          </p:nvSpPr>
          <p:spPr>
            <a:xfrm>
              <a:off x="1036318" y="4312198"/>
              <a:ext cx="977276" cy="2415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66694" y="1946713"/>
            <a:ext cx="1200150" cy="4628255"/>
            <a:chOff x="1662774" y="1720289"/>
            <a:chExt cx="1200150" cy="4628255"/>
          </a:xfrm>
          <a:noFill/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125343">
              <a:off x="1662774" y="1720289"/>
              <a:ext cx="1200150" cy="2533650"/>
            </a:xfrm>
            <a:prstGeom prst="rect">
              <a:avLst/>
            </a:prstGeom>
            <a:grpFill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1715572" y="3979804"/>
              <a:ext cx="722839" cy="2368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758432">
            <a:off x="1184276" y="5313363"/>
            <a:ext cx="647700" cy="6191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25" name="14_Along the Way_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839200" y="70739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 advClick="0" advTm="10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8" presetClass="emph" presetSubtype="0" accel="12000" decel="2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10000" decel="3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upload.wikimedia.org/wikipedia/commons/thumb/c/c6/Beveridge_Curve_(u_against_v).svg/364px-Beveridge_Curve_(u_against_v)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8" y="716972"/>
            <a:ext cx="7938338" cy="547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8845" y="162974"/>
            <a:ext cx="697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>
                <a:solidFill>
                  <a:schemeClr val="bg1"/>
                </a:solidFill>
              </a:rPr>
              <a:t>Evolution de mon compte en banque avant 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454" y="162974"/>
            <a:ext cx="6892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>
                <a:solidFill>
                  <a:schemeClr val="bg1"/>
                </a:solidFill>
              </a:rPr>
              <a:t>Evolution de mon compte en banque après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29" y="716972"/>
            <a:ext cx="7128164" cy="57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3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629758">
            <a:off x="4054251" y="4449588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playing a game</a:t>
            </a:r>
          </a:p>
        </p:txBody>
      </p:sp>
      <p:sp>
        <p:nvSpPr>
          <p:cNvPr id="23" name="TextBox 22"/>
          <p:cNvSpPr txBox="1"/>
          <p:nvPr/>
        </p:nvSpPr>
        <p:spPr>
          <a:xfrm rot="2629758">
            <a:off x="5194620" y="267722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629758">
            <a:off x="4544147" y="3853787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Money </a:t>
            </a:r>
            <a:r>
              <a:rPr lang="en-US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nstead of</a:t>
            </a:r>
            <a:endParaRPr 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629758">
            <a:off x="4336766" y="4206468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pending it while</a:t>
            </a:r>
            <a:endParaRPr 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2629758">
            <a:off x="5140674" y="327808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1799771" y="2148114"/>
            <a:ext cx="9494141" cy="3744686"/>
            <a:chOff x="-1799771" y="2148114"/>
            <a:chExt cx="9494141" cy="3744686"/>
          </a:xfrm>
        </p:grpSpPr>
        <p:sp>
          <p:nvSpPr>
            <p:cNvPr id="28" name="TextBox 27"/>
            <p:cNvSpPr txBox="1"/>
            <p:nvPr/>
          </p:nvSpPr>
          <p:spPr>
            <a:xfrm>
              <a:off x="3474945" y="2340445"/>
              <a:ext cx="4219425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fr-FR" sz="9600" b="1" kern="600" dirty="0" err="1" smtClean="0">
                  <a:solidFill>
                    <a:schemeClr val="bg1"/>
                  </a:solidFill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Saving</a:t>
              </a:r>
              <a:endParaRPr lang="en-US" sz="9600" b="1" kern="600" dirty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-1799771" y="2148114"/>
              <a:ext cx="4876800" cy="3744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91600" y="2213741"/>
              <a:ext cx="1838340" cy="183834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685800"/>
            </a:effectLst>
            <a:scene3d>
              <a:camera prst="orthographicFront"/>
              <a:lightRig rig="threePt" dir="t"/>
            </a:scene3d>
            <a:sp3d extrusionH="19050" prstMaterial="plastic">
              <a:bevelT w="95250" h="95250"/>
              <a:extrusionClr>
                <a:sysClr val="window" lastClr="FFFFFF"/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20"/>
            <p:cNvSpPr txBox="1">
              <a:spLocks noChangeArrowheads="1"/>
            </p:cNvSpPr>
            <p:nvPr/>
          </p:nvSpPr>
          <p:spPr bwMode="auto">
            <a:xfrm>
              <a:off x="2118050" y="2417763"/>
              <a:ext cx="556563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700" b="1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!</a:t>
              </a:r>
              <a:endParaRPr lang="en-US" sz="8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-0.30486 0.5715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0" y="2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6" presetClass="emph" presetSubtype="0" decel="6000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mph" presetSubtype="0" decel="6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23" presetClass="entr" presetSubtype="16" fill="hold" grpId="0" nodeType="after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6" presetClass="emph" presetSubtype="0" decel="6000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6" presetClass="emph" presetSubtype="0" decel="6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"/>
                            </p:stCondLst>
                            <p:childTnLst>
                              <p:par>
                                <p:cTn id="49" presetID="6" presetClass="emph" presetSubtype="0" decel="6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30486 0.57153 L -0.82847 0.0106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00" y="-281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2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animMotion origin="layout" path="M -2.77778E-6 -4.44444E-6 L 0.61875 0.7916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0" y="396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22222E-6 4.44444E-6 L 0.625 0.79722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0" y="399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2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animMotion origin="layout" path="M -2.22222E-6 4.44444E-6 L 0.625 0.7972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0" y="399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22222E-6 4.44444E-6 L 0.625 0.79722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0" y="399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22222E-6 4.44444E-6 L 0.625 0.7972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0" y="3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8" grpId="1" autoUpdateAnimBg="0"/>
      <p:bldP spid="18" grpId="2" autoUpdateAnimBg="0"/>
      <p:bldP spid="23" grpId="0"/>
      <p:bldP spid="23" grpId="1"/>
      <p:bldP spid="23" grpId="2"/>
      <p:bldP spid="24" grpId="0" autoUpdateAnimBg="0"/>
      <p:bldP spid="24" grpId="1" autoUpdateAnimBg="0"/>
      <p:bldP spid="24" grpId="2" autoUpdateAnimBg="0"/>
      <p:bldP spid="35" grpId="0" autoUpdateAnimBg="0"/>
      <p:bldP spid="35" grpId="1" autoUpdateAnimBg="0"/>
      <p:bldP spid="35" grpId="2" autoUpdateAnimBg="0"/>
      <p:bldP spid="36" grpId="0" autoUpdateAnimBg="0"/>
      <p:bldP spid="36" grpId="1" autoUpdateAnimBg="0"/>
      <p:bldP spid="36" grpId="2" autoUpdateAnimBg="0"/>
    </p:bldLst>
  </p:timing>
</p:sld>
</file>

<file path=ppt/theme/theme1.xml><?xml version="1.0" encoding="utf-8"?>
<a:theme xmlns:a="http://schemas.openxmlformats.org/drawingml/2006/main" name="Five Rules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FiveRules</Template>
  <TotalTime>0</TotalTime>
  <Words>143</Words>
  <Application>Microsoft Office PowerPoint</Application>
  <PresentationFormat>On-screen Show (4:3)</PresentationFormat>
  <Paragraphs>34</Paragraphs>
  <Slides>11</Slides>
  <Notes>8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Five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2014-01-19T14:53:05Z</dcterms:created>
  <dcterms:modified xsi:type="dcterms:W3CDTF">2014-01-20T07:06:07Z</dcterms:modified>
</cp:coreProperties>
</file>