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60" r:id="rId3"/>
    <p:sldId id="273" r:id="rId4"/>
    <p:sldId id="262" r:id="rId5"/>
    <p:sldId id="274" r:id="rId6"/>
    <p:sldId id="266" r:id="rId7"/>
    <p:sldId id="263" r:id="rId8"/>
    <p:sldId id="272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3E3"/>
    <a:srgbClr val="00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AA917E-73ED-4A62-83A2-C1C9C7F7E0E8}">
  <a:tblStyle styleId="{1AAA917E-73ED-4A62-83A2-C1C9C7F7E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771044f55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771044f55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71044f55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71044f55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704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71044f5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71044f5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771044f55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771044f55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09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771144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f771144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71044f55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771044f55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771044f55_2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771044f55_2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77CD0AA-32D8-4DBC-BF80-D47567C8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66" y="783772"/>
            <a:ext cx="5370067" cy="2685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AA266-36A0-4781-9B67-3F10CDA5F1EA}"/>
              </a:ext>
            </a:extLst>
          </p:cNvPr>
          <p:cNvSpPr txBox="1"/>
          <p:nvPr/>
        </p:nvSpPr>
        <p:spPr>
          <a:xfrm>
            <a:off x="1598643" y="3178629"/>
            <a:ext cx="594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Airport HVN -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Ứng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sân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 bay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561000" y="1819475"/>
            <a:ext cx="23013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 err="1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iải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pháp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200" b="1" dirty="0">
              <a:solidFill>
                <a:srgbClr val="00D9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67450" y="2491625"/>
            <a:ext cx="61722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địa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điểm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bán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điện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tử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cập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nhật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chuyến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chính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xây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trình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quản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lý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đặt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vé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để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kiệm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thời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gian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khách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nâng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chất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lượng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phục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vụ</a:t>
            </a:r>
            <a:endParaRPr sz="1200" dirty="0">
              <a:latin typeface="Roboto" panose="02000000000000000000" pitchFamily="2" charset="0"/>
              <a:ea typeface="Roboto" panose="02000000000000000000" pitchFamily="2" charset="0"/>
              <a:cs typeface="Montserrat"/>
              <a:sym typeface="Montserrat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569BDB2-7314-4B51-AD55-9765D8755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828" y="1674694"/>
            <a:ext cx="1794112" cy="8970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534495" y="327078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đối</a:t>
            </a:r>
            <a:r>
              <a:rPr lang="en-GB" sz="3200" b="1" dirty="0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3200" b="1" dirty="0" err="1">
                <a:solidFill>
                  <a:srgbClr val="00D9EC"/>
                </a:solidFill>
                <a:latin typeface="Montserrat"/>
                <a:ea typeface="Montserrat"/>
                <a:cs typeface="Montserrat"/>
                <a:sym typeface="Montserrat"/>
              </a:rPr>
              <a:t>tượng</a:t>
            </a:r>
            <a:endParaRPr sz="3200" b="1" dirty="0">
              <a:solidFill>
                <a:srgbClr val="00D9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/>
          <p:nvPr/>
        </p:nvSpPr>
        <p:spPr>
          <a:xfrm rot="2706953">
            <a:off x="3960239" y="1365880"/>
            <a:ext cx="734190" cy="734190"/>
          </a:xfrm>
          <a:prstGeom prst="rect">
            <a:avLst/>
          </a:prstGeom>
          <a:noFill/>
          <a:ln w="76200" cap="flat" cmpd="sng">
            <a:solidFill>
              <a:srgbClr val="003B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2"/>
          <p:cNvSpPr/>
          <p:nvPr/>
        </p:nvSpPr>
        <p:spPr>
          <a:xfrm rot="2706953">
            <a:off x="4552950" y="1971002"/>
            <a:ext cx="734190" cy="73419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/>
          <p:nvPr/>
        </p:nvSpPr>
        <p:spPr>
          <a:xfrm rot="2706953">
            <a:off x="3960239" y="2576124"/>
            <a:ext cx="734190" cy="734190"/>
          </a:xfrm>
          <a:prstGeom prst="rect">
            <a:avLst/>
          </a:prstGeom>
          <a:noFill/>
          <a:ln w="76200" cap="flat" cmpd="sng">
            <a:solidFill>
              <a:srgbClr val="4A86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/>
          <p:nvPr/>
        </p:nvSpPr>
        <p:spPr>
          <a:xfrm rot="2706953">
            <a:off x="4552950" y="3181246"/>
            <a:ext cx="734190" cy="734190"/>
          </a:xfrm>
          <a:prstGeom prst="rect">
            <a:avLst/>
          </a:prstGeom>
          <a:noFill/>
          <a:ln w="76200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021628" y="1578129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610700" y="2204804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021628" y="2809944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614326" y="3415071"/>
            <a:ext cx="61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974700" y="1428700"/>
            <a:ext cx="2725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Login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Quản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lý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đăng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nhập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nhân</a:t>
            </a:r>
            <a:r>
              <a:rPr lang="en-GB" sz="1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viên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603705" y="2055366"/>
            <a:ext cx="2408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Plane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Đối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tượng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gồm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loại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máy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code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210650" y="2712414"/>
            <a:ext cx="2408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Flight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chuyến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bay,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đến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nơi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đi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ISFC,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giá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603699" y="3348125"/>
            <a:ext cx="2952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Buy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Tên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giới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tính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CMND,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mã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khách</a:t>
            </a:r>
            <a:r>
              <a:rPr lang="en-GB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hành</a:t>
            </a:r>
            <a:endParaRPr sz="12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836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295B11-F27D-4562-97AD-74BC3F91446F}"/>
              </a:ext>
            </a:extLst>
          </p:cNvPr>
          <p:cNvSpPr/>
          <p:nvPr/>
        </p:nvSpPr>
        <p:spPr>
          <a:xfrm>
            <a:off x="3707363" y="1742810"/>
            <a:ext cx="1443134" cy="3310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15700" y="291073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SẢN PHẨM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D2865-6B65-4956-AE6E-4777E90FBFD0}"/>
              </a:ext>
            </a:extLst>
          </p:cNvPr>
          <p:cNvSpPr txBox="1"/>
          <p:nvPr/>
        </p:nvSpPr>
        <p:spPr>
          <a:xfrm>
            <a:off x="3707363" y="1742810"/>
            <a:ext cx="141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NHÂN VIÊN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78B1EE-9035-4204-ABDE-4D123893F0A0}"/>
              </a:ext>
            </a:extLst>
          </p:cNvPr>
          <p:cNvCxnSpPr/>
          <p:nvPr/>
        </p:nvCxnSpPr>
        <p:spPr>
          <a:xfrm flipH="1">
            <a:off x="2979575" y="2076561"/>
            <a:ext cx="989045" cy="58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5FA77-87D7-413C-9CF4-43A58B97FF09}"/>
              </a:ext>
            </a:extLst>
          </p:cNvPr>
          <p:cNvCxnSpPr>
            <a:cxnSpLocks/>
          </p:cNvCxnSpPr>
          <p:nvPr/>
        </p:nvCxnSpPr>
        <p:spPr>
          <a:xfrm>
            <a:off x="4410270" y="2073847"/>
            <a:ext cx="3109" cy="843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505CE-9FB7-4611-9960-65FCA04AA3EF}"/>
              </a:ext>
            </a:extLst>
          </p:cNvPr>
          <p:cNvCxnSpPr>
            <a:cxnSpLocks/>
          </p:cNvCxnSpPr>
          <p:nvPr/>
        </p:nvCxnSpPr>
        <p:spPr>
          <a:xfrm>
            <a:off x="4914122" y="2079275"/>
            <a:ext cx="1020147" cy="579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C4C300-4EDB-404B-BFE3-56725C0819BF}"/>
              </a:ext>
            </a:extLst>
          </p:cNvPr>
          <p:cNvSpPr txBox="1"/>
          <p:nvPr/>
        </p:nvSpPr>
        <p:spPr>
          <a:xfrm>
            <a:off x="3346580" y="87085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CHỨC NĂNG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615700" y="291073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SẢN PHẨM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4C300-4EDB-404B-BFE3-56725C0819BF}"/>
              </a:ext>
            </a:extLst>
          </p:cNvPr>
          <p:cNvSpPr txBox="1"/>
          <p:nvPr/>
        </p:nvSpPr>
        <p:spPr>
          <a:xfrm>
            <a:off x="3346580" y="87085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Công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nghệ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08FE8D-789A-4626-AA1A-AE585F55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38" y="1964026"/>
            <a:ext cx="2127564" cy="2127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38067-A1B9-4EE8-8C71-CDBDB7FF5F51}"/>
              </a:ext>
            </a:extLst>
          </p:cNvPr>
          <p:cNvSpPr txBox="1"/>
          <p:nvPr/>
        </p:nvSpPr>
        <p:spPr>
          <a:xfrm>
            <a:off x="1586096" y="1656249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Ngôn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ngữ</a:t>
            </a:r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5E3087-4BE8-47AA-8BA2-0DEFF6DFA8E1}"/>
              </a:ext>
            </a:extLst>
          </p:cNvPr>
          <p:cNvSpPr txBox="1"/>
          <p:nvPr/>
        </p:nvSpPr>
        <p:spPr>
          <a:xfrm>
            <a:off x="4907488" y="1656837"/>
            <a:ext cx="22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Version Control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CEA90C-79FB-471F-A427-3745134C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05" y="2206861"/>
            <a:ext cx="1818013" cy="16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558175" y="1712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 b="1">
                <a:solidFill>
                  <a:srgbClr val="003BA3"/>
                </a:solidFill>
              </a:rPr>
              <a:t>Sản phẩm</a:t>
            </a:r>
            <a:endParaRPr sz="3200" b="1">
              <a:solidFill>
                <a:srgbClr val="003BA3"/>
              </a:solidFill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58175" y="74395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900" b="1">
                <a:solidFill>
                  <a:srgbClr val="999999"/>
                </a:solidFill>
              </a:rPr>
              <a:t>Nền tảng hỗ trợ</a:t>
            </a:r>
            <a:endParaRPr sz="1900" b="1">
              <a:solidFill>
                <a:srgbClr val="999999"/>
              </a:solidFill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0" y="0"/>
            <a:ext cx="863100" cy="484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2943900" y="3762400"/>
            <a:ext cx="3256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rPr>
              <a:t>App Desktop</a:t>
            </a:r>
            <a:endParaRPr sz="1800" b="1" dirty="0">
              <a:solidFill>
                <a:srgbClr val="003B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175" y="919875"/>
            <a:ext cx="3256200" cy="32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485920-DED1-4A17-AA91-1CD2CE227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89" y="2081599"/>
            <a:ext cx="2032711" cy="11872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539500" y="260300"/>
            <a:ext cx="7732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1B3E3"/>
                </a:solidFill>
                <a:latin typeface="Montserrat"/>
                <a:ea typeface="Montserrat"/>
                <a:cs typeface="Montserrat"/>
                <a:sym typeface="Montserrat"/>
              </a:rPr>
              <a:t>CÁC THƯ VIỆN VÀ CLASS</a:t>
            </a:r>
            <a:endParaRPr sz="3200" b="1" dirty="0">
              <a:solidFill>
                <a:srgbClr val="01B3E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29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>
            <a:spLocks noGrp="1"/>
          </p:cNvSpPr>
          <p:nvPr>
            <p:ph type="title" idx="4294967295"/>
          </p:nvPr>
        </p:nvSpPr>
        <p:spPr>
          <a:xfrm>
            <a:off x="3166579" y="2119875"/>
            <a:ext cx="265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Sản phẩm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Huỳnh Đinh Hoàng Viên</cp:lastModifiedBy>
  <cp:revision>2</cp:revision>
  <dcterms:modified xsi:type="dcterms:W3CDTF">2021-12-10T10:49:09Z</dcterms:modified>
</cp:coreProperties>
</file>