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725" r:id="rId3"/>
    <p:sldId id="259" r:id="rId4"/>
    <p:sldId id="726" r:id="rId5"/>
    <p:sldId id="262" r:id="rId6"/>
    <p:sldId id="261" r:id="rId7"/>
    <p:sldId id="727" r:id="rId8"/>
    <p:sldId id="264" r:id="rId9"/>
    <p:sldId id="267" r:id="rId10"/>
    <p:sldId id="268" r:id="rId11"/>
    <p:sldId id="272" r:id="rId12"/>
    <p:sldId id="270" r:id="rId13"/>
    <p:sldId id="269" r:id="rId14"/>
    <p:sldId id="271" r:id="rId15"/>
    <p:sldId id="274" r:id="rId16"/>
    <p:sldId id="723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A676BB-D4C9-4FB0-82F8-32C60DA003A6}">
          <p14:sldIdLst>
            <p14:sldId id="258"/>
            <p14:sldId id="725"/>
            <p14:sldId id="259"/>
            <p14:sldId id="726"/>
            <p14:sldId id="262"/>
            <p14:sldId id="261"/>
            <p14:sldId id="727"/>
            <p14:sldId id="264"/>
            <p14:sldId id="267"/>
            <p14:sldId id="268"/>
            <p14:sldId id="272"/>
            <p14:sldId id="270"/>
            <p14:sldId id="269"/>
            <p14:sldId id="271"/>
            <p14:sldId id="274"/>
            <p14:sldId id="7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7A6AD-539F-4B95-82BB-B073499DD8A6}" v="4" dt="2024-06-09T17:06:51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rong Phi 20214035" userId="0220870c-85a1-4917-a352-a863552bde48" providerId="ADAL" clId="{4D58A0C7-2C84-4058-A2EC-397D87CBBEA7}"/>
    <pc:docChg chg="undo custSel modSld sldOrd">
      <pc:chgData name="Hoang Trong Phi 20214035" userId="0220870c-85a1-4917-a352-a863552bde48" providerId="ADAL" clId="{4D58A0C7-2C84-4058-A2EC-397D87CBBEA7}" dt="2024-01-10T16:57:15.826" v="598" actId="20577"/>
      <pc:docMkLst>
        <pc:docMk/>
      </pc:docMkLst>
      <pc:sldChg chg="modSp mod">
        <pc:chgData name="Hoang Trong Phi 20214035" userId="0220870c-85a1-4917-a352-a863552bde48" providerId="ADAL" clId="{4D58A0C7-2C84-4058-A2EC-397D87CBBEA7}" dt="2024-01-10T16:49:47.361" v="376" actId="2711"/>
        <pc:sldMkLst>
          <pc:docMk/>
          <pc:sldMk cId="1337292935" sldId="259"/>
        </pc:sldMkLst>
        <pc:spChg chg="mod">
          <ac:chgData name="Hoang Trong Phi 20214035" userId="0220870c-85a1-4917-a352-a863552bde48" providerId="ADAL" clId="{4D58A0C7-2C84-4058-A2EC-397D87CBBEA7}" dt="2024-01-10T16:49:47.361" v="376" actId="2711"/>
          <ac:spMkLst>
            <pc:docMk/>
            <pc:sldMk cId="1337292935" sldId="259"/>
            <ac:spMk id="12" creationId="{A9390FDE-23F6-48A3-AF4E-3F19C838EB52}"/>
          </ac:spMkLst>
        </pc:spChg>
        <pc:spChg chg="mod">
          <ac:chgData name="Hoang Trong Phi 20214035" userId="0220870c-85a1-4917-a352-a863552bde48" providerId="ADAL" clId="{4D58A0C7-2C84-4058-A2EC-397D87CBBEA7}" dt="2024-01-10T16:49:38.004" v="375" actId="2711"/>
          <ac:spMkLst>
            <pc:docMk/>
            <pc:sldMk cId="1337292935" sldId="259"/>
            <ac:spMk id="16" creationId="{AEE8937E-6D77-45CF-869E-DA49CF7FA804}"/>
          </ac:spMkLst>
        </pc:spChg>
      </pc:sldChg>
      <pc:sldChg chg="modSp mod">
        <pc:chgData name="Hoang Trong Phi 20214035" userId="0220870c-85a1-4917-a352-a863552bde48" providerId="ADAL" clId="{4D58A0C7-2C84-4058-A2EC-397D87CBBEA7}" dt="2024-01-10T16:39:13.612" v="263" actId="20577"/>
        <pc:sldMkLst>
          <pc:docMk/>
          <pc:sldMk cId="2173900291" sldId="261"/>
        </pc:sldMkLst>
        <pc:spChg chg="mod">
          <ac:chgData name="Hoang Trong Phi 20214035" userId="0220870c-85a1-4917-a352-a863552bde48" providerId="ADAL" clId="{4D58A0C7-2C84-4058-A2EC-397D87CBBEA7}" dt="2024-01-10T16:39:05.180" v="262" actId="20577"/>
          <ac:spMkLst>
            <pc:docMk/>
            <pc:sldMk cId="2173900291" sldId="261"/>
            <ac:spMk id="5" creationId="{E297BD31-1393-6267-7E6F-24176FEC464D}"/>
          </ac:spMkLst>
        </pc:spChg>
        <pc:spChg chg="mod">
          <ac:chgData name="Hoang Trong Phi 20214035" userId="0220870c-85a1-4917-a352-a863552bde48" providerId="ADAL" clId="{4D58A0C7-2C84-4058-A2EC-397D87CBBEA7}" dt="2024-01-10T15:37:05.186" v="27" actId="20577"/>
          <ac:spMkLst>
            <pc:docMk/>
            <pc:sldMk cId="2173900291" sldId="261"/>
            <ac:spMk id="14" creationId="{4399A07D-309F-A6E3-740D-C48FED2EE0B0}"/>
          </ac:spMkLst>
        </pc:spChg>
        <pc:spChg chg="mod">
          <ac:chgData name="Hoang Trong Phi 20214035" userId="0220870c-85a1-4917-a352-a863552bde48" providerId="ADAL" clId="{4D58A0C7-2C84-4058-A2EC-397D87CBBEA7}" dt="2024-01-10T16:39:13.612" v="263" actId="20577"/>
          <ac:spMkLst>
            <pc:docMk/>
            <pc:sldMk cId="2173900291" sldId="261"/>
            <ac:spMk id="30" creationId="{E7D32191-E187-700B-8821-ECCC326BDD24}"/>
          </ac:spMkLst>
        </pc:spChg>
      </pc:sldChg>
      <pc:sldChg chg="modSp mod">
        <pc:chgData name="Hoang Trong Phi 20214035" userId="0220870c-85a1-4917-a352-a863552bde48" providerId="ADAL" clId="{4D58A0C7-2C84-4058-A2EC-397D87CBBEA7}" dt="2024-01-10T16:55:51.824" v="562" actId="20577"/>
        <pc:sldMkLst>
          <pc:docMk/>
          <pc:sldMk cId="3525094656" sldId="262"/>
        </pc:sldMkLst>
        <pc:spChg chg="mod">
          <ac:chgData name="Hoang Trong Phi 20214035" userId="0220870c-85a1-4917-a352-a863552bde48" providerId="ADAL" clId="{4D58A0C7-2C84-4058-A2EC-397D87CBBEA7}" dt="2024-01-10T16:49:25.881" v="374" actId="2711"/>
          <ac:spMkLst>
            <pc:docMk/>
            <pc:sldMk cId="3525094656" sldId="262"/>
            <ac:spMk id="3" creationId="{651990C7-0F2D-4582-9111-470333F42998}"/>
          </ac:spMkLst>
        </pc:spChg>
        <pc:spChg chg="mod">
          <ac:chgData name="Hoang Trong Phi 20214035" userId="0220870c-85a1-4917-a352-a863552bde48" providerId="ADAL" clId="{4D58A0C7-2C84-4058-A2EC-397D87CBBEA7}" dt="2024-01-10T16:55:51.824" v="562" actId="20577"/>
          <ac:spMkLst>
            <pc:docMk/>
            <pc:sldMk cId="3525094656" sldId="262"/>
            <ac:spMk id="11" creationId="{69856B90-D551-4AAE-95A3-BA41E94B2AFB}"/>
          </ac:spMkLst>
        </pc:spChg>
      </pc:sldChg>
      <pc:sldChg chg="modSp mod">
        <pc:chgData name="Hoang Trong Phi 20214035" userId="0220870c-85a1-4917-a352-a863552bde48" providerId="ADAL" clId="{4D58A0C7-2C84-4058-A2EC-397D87CBBEA7}" dt="2024-01-10T16:55:04.202" v="540" actId="20577"/>
        <pc:sldMkLst>
          <pc:docMk/>
          <pc:sldMk cId="1237753464" sldId="264"/>
        </pc:sldMkLst>
        <pc:spChg chg="mod">
          <ac:chgData name="Hoang Trong Phi 20214035" userId="0220870c-85a1-4917-a352-a863552bde48" providerId="ADAL" clId="{4D58A0C7-2C84-4058-A2EC-397D87CBBEA7}" dt="2024-01-10T16:49:05.444" v="372" actId="2711"/>
          <ac:spMkLst>
            <pc:docMk/>
            <pc:sldMk cId="1237753464" sldId="264"/>
            <ac:spMk id="12" creationId="{B94E501F-5D0D-4F57-B21D-9C3D713DA96D}"/>
          </ac:spMkLst>
        </pc:spChg>
        <pc:spChg chg="mod">
          <ac:chgData name="Hoang Trong Phi 20214035" userId="0220870c-85a1-4917-a352-a863552bde48" providerId="ADAL" clId="{4D58A0C7-2C84-4058-A2EC-397D87CBBEA7}" dt="2024-01-10T16:55:04.202" v="540" actId="20577"/>
          <ac:spMkLst>
            <pc:docMk/>
            <pc:sldMk cId="1237753464" sldId="264"/>
            <ac:spMk id="19" creationId="{E634B7DD-CD7F-406E-8DCE-1561E21F9C45}"/>
          </ac:spMkLst>
        </pc:spChg>
        <pc:spChg chg="mod">
          <ac:chgData name="Hoang Trong Phi 20214035" userId="0220870c-85a1-4917-a352-a863552bde48" providerId="ADAL" clId="{4D58A0C7-2C84-4058-A2EC-397D87CBBEA7}" dt="2024-01-10T15:53:12.435" v="54" actId="20577"/>
          <ac:spMkLst>
            <pc:docMk/>
            <pc:sldMk cId="1237753464" sldId="264"/>
            <ac:spMk id="20" creationId="{F076A8DB-EB9F-4310-A0A6-0BC847958559}"/>
          </ac:spMkLst>
        </pc:spChg>
      </pc:sldChg>
      <pc:sldChg chg="modSp mod">
        <pc:chgData name="Hoang Trong Phi 20214035" userId="0220870c-85a1-4917-a352-a863552bde48" providerId="ADAL" clId="{4D58A0C7-2C84-4058-A2EC-397D87CBBEA7}" dt="2024-01-10T15:58:05.026" v="66" actId="20577"/>
        <pc:sldMkLst>
          <pc:docMk/>
          <pc:sldMk cId="3663185525" sldId="267"/>
        </pc:sldMkLst>
        <pc:spChg chg="mod">
          <ac:chgData name="Hoang Trong Phi 20214035" userId="0220870c-85a1-4917-a352-a863552bde48" providerId="ADAL" clId="{4D58A0C7-2C84-4058-A2EC-397D87CBBEA7}" dt="2024-01-10T15:58:05.026" v="66" actId="20577"/>
          <ac:spMkLst>
            <pc:docMk/>
            <pc:sldMk cId="3663185525" sldId="267"/>
            <ac:spMk id="13" creationId="{E91CD5E3-D420-7A06-7EF4-6C95C29A4327}"/>
          </ac:spMkLst>
        </pc:spChg>
      </pc:sldChg>
      <pc:sldChg chg="addSp delSp modSp mod">
        <pc:chgData name="Hoang Trong Phi 20214035" userId="0220870c-85a1-4917-a352-a863552bde48" providerId="ADAL" clId="{4D58A0C7-2C84-4058-A2EC-397D87CBBEA7}" dt="2024-01-10T16:55:10.869" v="541" actId="20577"/>
        <pc:sldMkLst>
          <pc:docMk/>
          <pc:sldMk cId="3650837010" sldId="268"/>
        </pc:sldMkLst>
        <pc:spChg chg="mod">
          <ac:chgData name="Hoang Trong Phi 20214035" userId="0220870c-85a1-4917-a352-a863552bde48" providerId="ADAL" clId="{4D58A0C7-2C84-4058-A2EC-397D87CBBEA7}" dt="2024-01-10T16:48:50.089" v="371" actId="2711"/>
          <ac:spMkLst>
            <pc:docMk/>
            <pc:sldMk cId="3650837010" sldId="268"/>
            <ac:spMk id="11" creationId="{976D832E-40A8-4C62-A50A-43F64D95C129}"/>
          </ac:spMkLst>
        </pc:spChg>
        <pc:spChg chg="mod">
          <ac:chgData name="Hoang Trong Phi 20214035" userId="0220870c-85a1-4917-a352-a863552bde48" providerId="ADAL" clId="{4D58A0C7-2C84-4058-A2EC-397D87CBBEA7}" dt="2024-01-10T16:48:31.370" v="368" actId="2711"/>
          <ac:spMkLst>
            <pc:docMk/>
            <pc:sldMk cId="3650837010" sldId="268"/>
            <ac:spMk id="12" creationId="{577824D5-9A37-4693-955C-7941E0BAE8B0}"/>
          </ac:spMkLst>
        </pc:spChg>
        <pc:spChg chg="mod">
          <ac:chgData name="Hoang Trong Phi 20214035" userId="0220870c-85a1-4917-a352-a863552bde48" providerId="ADAL" clId="{4D58A0C7-2C84-4058-A2EC-397D87CBBEA7}" dt="2024-01-10T16:48:31.370" v="368" actId="2711"/>
          <ac:spMkLst>
            <pc:docMk/>
            <pc:sldMk cId="3650837010" sldId="268"/>
            <ac:spMk id="15" creationId="{E0AA5CD9-EC6A-4C56-BEF6-B8CB481ACA6B}"/>
          </ac:spMkLst>
        </pc:spChg>
        <pc:spChg chg="mod">
          <ac:chgData name="Hoang Trong Phi 20214035" userId="0220870c-85a1-4917-a352-a863552bde48" providerId="ADAL" clId="{4D58A0C7-2C84-4058-A2EC-397D87CBBEA7}" dt="2024-01-10T16:55:10.869" v="541" actId="20577"/>
          <ac:spMkLst>
            <pc:docMk/>
            <pc:sldMk cId="3650837010" sldId="268"/>
            <ac:spMk id="23" creationId="{9CD4200E-7A37-413C-A8A6-CE923F6FAF32}"/>
          </ac:spMkLst>
        </pc:spChg>
        <pc:spChg chg="mod">
          <ac:chgData name="Hoang Trong Phi 20214035" userId="0220870c-85a1-4917-a352-a863552bde48" providerId="ADAL" clId="{4D58A0C7-2C84-4058-A2EC-397D87CBBEA7}" dt="2024-01-10T16:48:31.370" v="368" actId="2711"/>
          <ac:spMkLst>
            <pc:docMk/>
            <pc:sldMk cId="3650837010" sldId="268"/>
            <ac:spMk id="24" creationId="{9F9B9F44-30C6-42DD-A293-C70DD14219E6}"/>
          </ac:spMkLst>
        </pc:spChg>
        <pc:spChg chg="mod">
          <ac:chgData name="Hoang Trong Phi 20214035" userId="0220870c-85a1-4917-a352-a863552bde48" providerId="ADAL" clId="{4D58A0C7-2C84-4058-A2EC-397D87CBBEA7}" dt="2024-01-10T16:48:31.370" v="368" actId="2711"/>
          <ac:spMkLst>
            <pc:docMk/>
            <pc:sldMk cId="3650837010" sldId="268"/>
            <ac:spMk id="25" creationId="{F5D6DB3F-78E1-4602-8C4B-6A35079E299E}"/>
          </ac:spMkLst>
        </pc:spChg>
        <pc:picChg chg="add del mod">
          <ac:chgData name="Hoang Trong Phi 20214035" userId="0220870c-85a1-4917-a352-a863552bde48" providerId="ADAL" clId="{4D58A0C7-2C84-4058-A2EC-397D87CBBEA7}" dt="2024-01-10T16:16:05.427" v="124" actId="478"/>
          <ac:picMkLst>
            <pc:docMk/>
            <pc:sldMk cId="3650837010" sldId="268"/>
            <ac:picMk id="5" creationId="{6E768B09-1208-9CC6-EFD6-65C2A40B7B57}"/>
          </ac:picMkLst>
        </pc:picChg>
        <pc:picChg chg="add del">
          <ac:chgData name="Hoang Trong Phi 20214035" userId="0220870c-85a1-4917-a352-a863552bde48" providerId="ADAL" clId="{4D58A0C7-2C84-4058-A2EC-397D87CBBEA7}" dt="2024-01-10T16:16:32.669" v="125" actId="21"/>
          <ac:picMkLst>
            <pc:docMk/>
            <pc:sldMk cId="3650837010" sldId="268"/>
            <ac:picMk id="7" creationId="{F8B2CA0C-C615-60B3-FB51-B1E483F03F1B}"/>
          </ac:picMkLst>
        </pc:picChg>
        <pc:picChg chg="add del mod">
          <ac:chgData name="Hoang Trong Phi 20214035" userId="0220870c-85a1-4917-a352-a863552bde48" providerId="ADAL" clId="{4D58A0C7-2C84-4058-A2EC-397D87CBBEA7}" dt="2024-01-10T16:16:36.239" v="127" actId="478"/>
          <ac:picMkLst>
            <pc:docMk/>
            <pc:sldMk cId="3650837010" sldId="268"/>
            <ac:picMk id="9" creationId="{F8B2CA0C-C615-60B3-FB51-B1E483F03F1B}"/>
          </ac:picMkLst>
        </pc:picChg>
        <pc:picChg chg="add mod">
          <ac:chgData name="Hoang Trong Phi 20214035" userId="0220870c-85a1-4917-a352-a863552bde48" providerId="ADAL" clId="{4D58A0C7-2C84-4058-A2EC-397D87CBBEA7}" dt="2024-01-10T16:16:58.119" v="130" actId="1076"/>
          <ac:picMkLst>
            <pc:docMk/>
            <pc:sldMk cId="3650837010" sldId="268"/>
            <ac:picMk id="13" creationId="{006C26E0-AF3C-1AD0-E692-4B8CB0D4353F}"/>
          </ac:picMkLst>
        </pc:picChg>
      </pc:sldChg>
      <pc:sldChg chg="addSp delSp modSp mod ord">
        <pc:chgData name="Hoang Trong Phi 20214035" userId="0220870c-85a1-4917-a352-a863552bde48" providerId="ADAL" clId="{4D58A0C7-2C84-4058-A2EC-397D87CBBEA7}" dt="2024-01-10T16:56:38.023" v="594" actId="20577"/>
        <pc:sldMkLst>
          <pc:docMk/>
          <pc:sldMk cId="4214496813" sldId="269"/>
        </pc:sldMkLst>
        <pc:spChg chg="mod">
          <ac:chgData name="Hoang Trong Phi 20214035" userId="0220870c-85a1-4917-a352-a863552bde48" providerId="ADAL" clId="{4D58A0C7-2C84-4058-A2EC-397D87CBBEA7}" dt="2024-01-10T16:50:21.962" v="382" actId="20577"/>
          <ac:spMkLst>
            <pc:docMk/>
            <pc:sldMk cId="4214496813" sldId="269"/>
            <ac:spMk id="7" creationId="{871087A7-1B8B-4E84-BC59-C6D9326155B3}"/>
          </ac:spMkLst>
        </pc:spChg>
        <pc:spChg chg="del mod">
          <ac:chgData name="Hoang Trong Phi 20214035" userId="0220870c-85a1-4917-a352-a863552bde48" providerId="ADAL" clId="{4D58A0C7-2C84-4058-A2EC-397D87CBBEA7}" dt="2024-01-10T16:50:47.186" v="398"/>
          <ac:spMkLst>
            <pc:docMk/>
            <pc:sldMk cId="4214496813" sldId="269"/>
            <ac:spMk id="10" creationId="{E105A4D6-6E44-432B-968A-59F78839C9A5}"/>
          </ac:spMkLst>
        </pc:spChg>
        <pc:spChg chg="mod">
          <ac:chgData name="Hoang Trong Phi 20214035" userId="0220870c-85a1-4917-a352-a863552bde48" providerId="ADAL" clId="{4D58A0C7-2C84-4058-A2EC-397D87CBBEA7}" dt="2024-01-10T16:56:38.023" v="594" actId="20577"/>
          <ac:spMkLst>
            <pc:docMk/>
            <pc:sldMk cId="4214496813" sldId="269"/>
            <ac:spMk id="13" creationId="{E577AFC8-747D-4F7E-8EE6-B5E430E2D1FB}"/>
          </ac:spMkLst>
        </pc:spChg>
        <pc:picChg chg="add mod">
          <ac:chgData name="Hoang Trong Phi 20214035" userId="0220870c-85a1-4917-a352-a863552bde48" providerId="ADAL" clId="{4D58A0C7-2C84-4058-A2EC-397D87CBBEA7}" dt="2024-01-10T16:50:54.805" v="401" actId="1076"/>
          <ac:picMkLst>
            <pc:docMk/>
            <pc:sldMk cId="4214496813" sldId="269"/>
            <ac:picMk id="5" creationId="{7AF815F0-077E-AEAC-61A2-DCB9CF014F15}"/>
          </ac:picMkLst>
        </pc:picChg>
        <pc:picChg chg="del">
          <ac:chgData name="Hoang Trong Phi 20214035" userId="0220870c-85a1-4917-a352-a863552bde48" providerId="ADAL" clId="{4D58A0C7-2C84-4058-A2EC-397D87CBBEA7}" dt="2024-01-10T16:50:47.186" v="396" actId="478"/>
          <ac:picMkLst>
            <pc:docMk/>
            <pc:sldMk cId="4214496813" sldId="269"/>
            <ac:picMk id="11" creationId="{5127D4B0-6B98-AA86-1ED6-682DF084FDB2}"/>
          </ac:picMkLst>
        </pc:picChg>
      </pc:sldChg>
      <pc:sldChg chg="modSp mod">
        <pc:chgData name="Hoang Trong Phi 20214035" userId="0220870c-85a1-4917-a352-a863552bde48" providerId="ADAL" clId="{4D58A0C7-2C84-4058-A2EC-397D87CBBEA7}" dt="2024-01-10T16:47:53.028" v="366" actId="2711"/>
        <pc:sldMkLst>
          <pc:docMk/>
          <pc:sldMk cId="53059576" sldId="270"/>
        </pc:sldMkLst>
        <pc:spChg chg="mod">
          <ac:chgData name="Hoang Trong Phi 20214035" userId="0220870c-85a1-4917-a352-a863552bde48" providerId="ADAL" clId="{4D58A0C7-2C84-4058-A2EC-397D87CBBEA7}" dt="2024-01-10T16:47:53.028" v="366" actId="2711"/>
          <ac:spMkLst>
            <pc:docMk/>
            <pc:sldMk cId="53059576" sldId="270"/>
            <ac:spMk id="7" creationId="{03AA48EC-8BF5-4B62-98EC-550A65D264B2}"/>
          </ac:spMkLst>
        </pc:spChg>
        <pc:spChg chg="mod">
          <ac:chgData name="Hoang Trong Phi 20214035" userId="0220870c-85a1-4917-a352-a863552bde48" providerId="ADAL" clId="{4D58A0C7-2C84-4058-A2EC-397D87CBBEA7}" dt="2024-01-10T16:38:19.082" v="249" actId="20577"/>
          <ac:spMkLst>
            <pc:docMk/>
            <pc:sldMk cId="53059576" sldId="270"/>
            <ac:spMk id="15" creationId="{46DEA525-1E22-B671-D60F-AE60A27D24B7}"/>
          </ac:spMkLst>
        </pc:spChg>
      </pc:sldChg>
      <pc:sldChg chg="addSp delSp modSp mod">
        <pc:chgData name="Hoang Trong Phi 20214035" userId="0220870c-85a1-4917-a352-a863552bde48" providerId="ADAL" clId="{4D58A0C7-2C84-4058-A2EC-397D87CBBEA7}" dt="2024-01-10T16:56:42.745" v="596" actId="20577"/>
        <pc:sldMkLst>
          <pc:docMk/>
          <pc:sldMk cId="4086511424" sldId="271"/>
        </pc:sldMkLst>
        <pc:spChg chg="mod">
          <ac:chgData name="Hoang Trong Phi 20214035" userId="0220870c-85a1-4917-a352-a863552bde48" providerId="ADAL" clId="{4D58A0C7-2C84-4058-A2EC-397D87CBBEA7}" dt="2024-01-10T16:52:38.417" v="423" actId="20577"/>
          <ac:spMkLst>
            <pc:docMk/>
            <pc:sldMk cId="4086511424" sldId="271"/>
            <ac:spMk id="9" creationId="{C5531ED0-BC65-4027-8B5D-1B23F0D987DA}"/>
          </ac:spMkLst>
        </pc:spChg>
        <pc:spChg chg="add del mod">
          <ac:chgData name="Hoang Trong Phi 20214035" userId="0220870c-85a1-4917-a352-a863552bde48" providerId="ADAL" clId="{4D58A0C7-2C84-4058-A2EC-397D87CBBEA7}" dt="2024-01-10T16:53:18.311" v="433" actId="478"/>
          <ac:spMkLst>
            <pc:docMk/>
            <pc:sldMk cId="4086511424" sldId="271"/>
            <ac:spMk id="10" creationId="{6120E8FB-43DE-7B8C-DB11-0D06AF711940}"/>
          </ac:spMkLst>
        </pc:spChg>
        <pc:spChg chg="add mod">
          <ac:chgData name="Hoang Trong Phi 20214035" userId="0220870c-85a1-4917-a352-a863552bde48" providerId="ADAL" clId="{4D58A0C7-2C84-4058-A2EC-397D87CBBEA7}" dt="2024-01-10T16:56:42.745" v="596" actId="20577"/>
          <ac:spMkLst>
            <pc:docMk/>
            <pc:sldMk cId="4086511424" sldId="271"/>
            <ac:spMk id="11" creationId="{70908249-E684-E199-E624-0B9A16230B55}"/>
          </ac:spMkLst>
        </pc:spChg>
        <pc:picChg chg="add mod">
          <ac:chgData name="Hoang Trong Phi 20214035" userId="0220870c-85a1-4917-a352-a863552bde48" providerId="ADAL" clId="{4D58A0C7-2C84-4058-A2EC-397D87CBBEA7}" dt="2024-01-10T16:52:42.022" v="424" actId="1076"/>
          <ac:picMkLst>
            <pc:docMk/>
            <pc:sldMk cId="4086511424" sldId="271"/>
            <ac:picMk id="5" creationId="{7F56CFB8-E5AE-1F7E-75AD-C9C2FC1E32A8}"/>
          </ac:picMkLst>
        </pc:picChg>
        <pc:picChg chg="del">
          <ac:chgData name="Hoang Trong Phi 20214035" userId="0220870c-85a1-4917-a352-a863552bde48" providerId="ADAL" clId="{4D58A0C7-2C84-4058-A2EC-397D87CBBEA7}" dt="2024-01-10T16:52:15.166" v="403" actId="478"/>
          <ac:picMkLst>
            <pc:docMk/>
            <pc:sldMk cId="4086511424" sldId="271"/>
            <ac:picMk id="7" creationId="{351D8ADF-6E73-D771-E2A7-56618E0F66E9}"/>
          </ac:picMkLst>
        </pc:picChg>
      </pc:sldChg>
      <pc:sldChg chg="modSp mod">
        <pc:chgData name="Hoang Trong Phi 20214035" userId="0220870c-85a1-4917-a352-a863552bde48" providerId="ADAL" clId="{4D58A0C7-2C84-4058-A2EC-397D87CBBEA7}" dt="2024-01-10T16:37:26.785" v="248" actId="20577"/>
        <pc:sldMkLst>
          <pc:docMk/>
          <pc:sldMk cId="283972998" sldId="272"/>
        </pc:sldMkLst>
        <pc:spChg chg="mod">
          <ac:chgData name="Hoang Trong Phi 20214035" userId="0220870c-85a1-4917-a352-a863552bde48" providerId="ADAL" clId="{4D58A0C7-2C84-4058-A2EC-397D87CBBEA7}" dt="2024-01-10T16:37:08.648" v="242" actId="20577"/>
          <ac:spMkLst>
            <pc:docMk/>
            <pc:sldMk cId="283972998" sldId="272"/>
            <ac:spMk id="5" creationId="{8D35E035-2950-7F6B-591E-DCBC4473E38E}"/>
          </ac:spMkLst>
        </pc:spChg>
        <pc:spChg chg="mod">
          <ac:chgData name="Hoang Trong Phi 20214035" userId="0220870c-85a1-4917-a352-a863552bde48" providerId="ADAL" clId="{4D58A0C7-2C84-4058-A2EC-397D87CBBEA7}" dt="2024-01-10T16:37:26.785" v="248" actId="20577"/>
          <ac:spMkLst>
            <pc:docMk/>
            <pc:sldMk cId="283972998" sldId="272"/>
            <ac:spMk id="7" creationId="{9D6CCE44-89E0-DCA1-AFA6-ECB4355024A3}"/>
          </ac:spMkLst>
        </pc:spChg>
      </pc:sldChg>
      <pc:sldChg chg="addSp delSp modSp mod">
        <pc:chgData name="Hoang Trong Phi 20214035" userId="0220870c-85a1-4917-a352-a863552bde48" providerId="ADAL" clId="{4D58A0C7-2C84-4058-A2EC-397D87CBBEA7}" dt="2024-01-10T16:57:15.826" v="598" actId="20577"/>
        <pc:sldMkLst>
          <pc:docMk/>
          <pc:sldMk cId="3603002622" sldId="274"/>
        </pc:sldMkLst>
        <pc:spChg chg="add mod">
          <ac:chgData name="Hoang Trong Phi 20214035" userId="0220870c-85a1-4917-a352-a863552bde48" providerId="ADAL" clId="{4D58A0C7-2C84-4058-A2EC-397D87CBBEA7}" dt="2024-01-10T16:57:15.826" v="598" actId="20577"/>
          <ac:spMkLst>
            <pc:docMk/>
            <pc:sldMk cId="3603002622" sldId="274"/>
            <ac:spMk id="3" creationId="{26A257E6-1ECB-6C47-FE42-8BAE99F263C9}"/>
          </ac:spMkLst>
        </pc:spChg>
        <pc:spChg chg="del mod">
          <ac:chgData name="Hoang Trong Phi 20214035" userId="0220870c-85a1-4917-a352-a863552bde48" providerId="ADAL" clId="{4D58A0C7-2C84-4058-A2EC-397D87CBBEA7}" dt="2024-01-10T16:53:58.477" v="508" actId="478"/>
          <ac:spMkLst>
            <pc:docMk/>
            <pc:sldMk cId="3603002622" sldId="274"/>
            <ac:spMk id="12" creationId="{BD483509-3C39-4C39-ACA8-107F192F43A8}"/>
          </ac:spMkLst>
        </pc:spChg>
        <pc:picChg chg="mod modCrop">
          <ac:chgData name="Hoang Trong Phi 20214035" userId="0220870c-85a1-4917-a352-a863552bde48" providerId="ADAL" clId="{4D58A0C7-2C84-4058-A2EC-397D87CBBEA7}" dt="2024-01-10T16:54:19.435" v="511" actId="14100"/>
          <ac:picMkLst>
            <pc:docMk/>
            <pc:sldMk cId="3603002622" sldId="274"/>
            <ac:picMk id="5" creationId="{F8DC8C8E-96AE-DE2E-2FE6-555AFF5DDADA}"/>
          </ac:picMkLst>
        </pc:picChg>
      </pc:sldChg>
      <pc:sldChg chg="modSp mod">
        <pc:chgData name="Hoang Trong Phi 20214035" userId="0220870c-85a1-4917-a352-a863552bde48" providerId="ADAL" clId="{4D58A0C7-2C84-4058-A2EC-397D87CBBEA7}" dt="2024-01-10T15:35:48.843" v="4" actId="20577"/>
        <pc:sldMkLst>
          <pc:docMk/>
          <pc:sldMk cId="1728850083" sldId="725"/>
        </pc:sldMkLst>
        <pc:spChg chg="mod">
          <ac:chgData name="Hoang Trong Phi 20214035" userId="0220870c-85a1-4917-a352-a863552bde48" providerId="ADAL" clId="{4D58A0C7-2C84-4058-A2EC-397D87CBBEA7}" dt="2024-01-10T15:35:48.843" v="4" actId="20577"/>
          <ac:spMkLst>
            <pc:docMk/>
            <pc:sldMk cId="1728850083" sldId="725"/>
            <ac:spMk id="10" creationId="{95472254-CA6A-6215-4055-D339DA21250F}"/>
          </ac:spMkLst>
        </pc:spChg>
      </pc:sldChg>
      <pc:sldChg chg="modSp mod">
        <pc:chgData name="Hoang Trong Phi 20214035" userId="0220870c-85a1-4917-a352-a863552bde48" providerId="ADAL" clId="{4D58A0C7-2C84-4058-A2EC-397D87CBBEA7}" dt="2024-01-10T16:56:06.274" v="592" actId="20577"/>
        <pc:sldMkLst>
          <pc:docMk/>
          <pc:sldMk cId="3953252399" sldId="727"/>
        </pc:sldMkLst>
        <pc:spChg chg="mod">
          <ac:chgData name="Hoang Trong Phi 20214035" userId="0220870c-85a1-4917-a352-a863552bde48" providerId="ADAL" clId="{4D58A0C7-2C84-4058-A2EC-397D87CBBEA7}" dt="2024-01-10T16:49:16.934" v="373" actId="2711"/>
          <ac:spMkLst>
            <pc:docMk/>
            <pc:sldMk cId="3953252399" sldId="727"/>
            <ac:spMk id="3" creationId="{A1A3703A-7F9A-11C3-382F-E9BF4FDAB9E6}"/>
          </ac:spMkLst>
        </pc:spChg>
        <pc:spChg chg="mod">
          <ac:chgData name="Hoang Trong Phi 20214035" userId="0220870c-85a1-4917-a352-a863552bde48" providerId="ADAL" clId="{4D58A0C7-2C84-4058-A2EC-397D87CBBEA7}" dt="2024-01-10T16:56:06.274" v="592" actId="20577"/>
          <ac:spMkLst>
            <pc:docMk/>
            <pc:sldMk cId="3953252399" sldId="727"/>
            <ac:spMk id="7" creationId="{B83EE014-6E68-97F5-4A2F-EEE206CFCC35}"/>
          </ac:spMkLst>
        </pc:spChg>
      </pc:sldChg>
    </pc:docChg>
  </pc:docChgLst>
  <pc:docChgLst>
    <pc:chgData name="Le Viet Hung 20213942" userId="c9f73e13-275d-4510-a2a6-0cd74807e1a0" providerId="ADAL" clId="{2157A6AD-539F-4B95-82BB-B073499DD8A6}"/>
    <pc:docChg chg="undo custSel modSld">
      <pc:chgData name="Le Viet Hung 20213942" userId="c9f73e13-275d-4510-a2a6-0cd74807e1a0" providerId="ADAL" clId="{2157A6AD-539F-4B95-82BB-B073499DD8A6}" dt="2024-06-09T17:06:59.072" v="241" actId="1076"/>
      <pc:docMkLst>
        <pc:docMk/>
      </pc:docMkLst>
      <pc:sldChg chg="modSp mod">
        <pc:chgData name="Le Viet Hung 20213942" userId="c9f73e13-275d-4510-a2a6-0cd74807e1a0" providerId="ADAL" clId="{2157A6AD-539F-4B95-82BB-B073499DD8A6}" dt="2024-06-09T17:06:59.072" v="241" actId="1076"/>
        <pc:sldMkLst>
          <pc:docMk/>
          <pc:sldMk cId="1520881887" sldId="258"/>
        </pc:sldMkLst>
        <pc:spChg chg="mod">
          <ac:chgData name="Le Viet Hung 20213942" userId="c9f73e13-275d-4510-a2a6-0cd74807e1a0" providerId="ADAL" clId="{2157A6AD-539F-4B95-82BB-B073499DD8A6}" dt="2024-06-09T17:06:59.072" v="241" actId="1076"/>
          <ac:spMkLst>
            <pc:docMk/>
            <pc:sldMk cId="1520881887" sldId="258"/>
            <ac:spMk id="7" creationId="{BF95371D-9C2B-49D3-A9BE-2DBC908D86BB}"/>
          </ac:spMkLst>
        </pc:spChg>
        <pc:spChg chg="mod">
          <ac:chgData name="Le Viet Hung 20213942" userId="c9f73e13-275d-4510-a2a6-0cd74807e1a0" providerId="ADAL" clId="{2157A6AD-539F-4B95-82BB-B073499DD8A6}" dt="2024-06-09T17:06:25.234" v="234" actId="20577"/>
          <ac:spMkLst>
            <pc:docMk/>
            <pc:sldMk cId="1520881887" sldId="258"/>
            <ac:spMk id="14" creationId="{39889DBE-6EB6-4840-82C1-5192C880A3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3FC91-E1F3-4976-8357-7BAFC7E4F713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E3843-700D-4165-A906-7959238BDCD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426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C73934-D492-4443-9427-018DE5D6DD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09/06/2024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C9ABE405-0E59-40E6-B316-4B238D3B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38" y="78415"/>
            <a:ext cx="2743200" cy="579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5371D-9C2B-49D3-A9BE-2DBC908D86BB}"/>
              </a:ext>
            </a:extLst>
          </p:cNvPr>
          <p:cNvSpPr txBox="1"/>
          <p:nvPr/>
        </p:nvSpPr>
        <p:spPr>
          <a:xfrm>
            <a:off x="2155253" y="1636015"/>
            <a:ext cx="8406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A884A-6BDD-4101-BA41-68C7E31B1EC2}"/>
              </a:ext>
            </a:extLst>
          </p:cNvPr>
          <p:cNvSpPr txBox="1"/>
          <p:nvPr/>
        </p:nvSpPr>
        <p:spPr>
          <a:xfrm>
            <a:off x="932520" y="3199050"/>
            <a:ext cx="58816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Phùng Thị Kiều Hà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1A232BA-B179-417E-9A24-480BAF51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027" y="2315004"/>
            <a:ext cx="5804115" cy="86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889DBE-6EB6-4840-82C1-5192C880A383}"/>
              </a:ext>
            </a:extLst>
          </p:cNvPr>
          <p:cNvSpPr txBox="1"/>
          <p:nvPr/>
        </p:nvSpPr>
        <p:spPr>
          <a:xfrm>
            <a:off x="1211837" y="4243688"/>
            <a:ext cx="790621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Hoàng Văn Thịnh             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 </a:t>
            </a:r>
            <a:r>
              <a:rPr lang="vi-V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20214100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Việt Hùng                    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  </a:t>
            </a:r>
            <a:r>
              <a:rPr lang="vi-V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20213942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Ngọc Thành                 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  </a:t>
            </a:r>
            <a:r>
              <a:rPr lang="vi-V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20214089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       </a:t>
            </a:r>
            <a:r>
              <a:rPr lang="vi-V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Nguyễn Quang Hoàng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</a:t>
            </a:r>
            <a:r>
              <a:rPr lang="vi-V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-  </a:t>
            </a:r>
            <a:r>
              <a:rPr lang="vi-V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20213935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B34EB3-B224-4E6F-9818-9AA7B7BFDDBA}"/>
              </a:ext>
            </a:extLst>
          </p:cNvPr>
          <p:cNvSpPr txBox="1"/>
          <p:nvPr/>
        </p:nvSpPr>
        <p:spPr>
          <a:xfrm>
            <a:off x="1741670" y="1077194"/>
            <a:ext cx="9482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BÁO CÁO BÀI TẬP LỚN ĐIỆN TỬ TƯƠNG TỰ I</a:t>
            </a:r>
            <a:r>
              <a:rPr lang="en-US" sz="3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8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6B2DE1A8-54FB-47D1-BF04-13A3911E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64" y="1117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D832E-40A8-4C62-A50A-43F64D95C129}"/>
              </a:ext>
            </a:extLst>
          </p:cNvPr>
          <p:cNvSpPr txBox="1"/>
          <p:nvPr/>
        </p:nvSpPr>
        <p:spPr>
          <a:xfrm>
            <a:off x="220638" y="834788"/>
            <a:ext cx="80089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TẦNG KHUẾCH ĐẠI CÔNG SUẤT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824D5-9A37-4693-955C-7941E0BAE8B0}"/>
              </a:ext>
            </a:extLst>
          </p:cNvPr>
          <p:cNvSpPr txBox="1"/>
          <p:nvPr/>
        </p:nvSpPr>
        <p:spPr>
          <a:xfrm>
            <a:off x="493594" y="1483056"/>
            <a:ext cx="44377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3.1.</a:t>
            </a:r>
            <a:r>
              <a:rPr lang="en-US" sz="2400" b="1" dirty="0">
                <a:latin typeface="Times New Roman"/>
                <a:cs typeface="Times New Roman"/>
              </a:rPr>
              <a:t> </a:t>
            </a:r>
            <a:r>
              <a:rPr lang="en-US" sz="2400" b="1" dirty="0" err="1">
                <a:latin typeface="Times New Roman"/>
                <a:cs typeface="Times New Roman"/>
              </a:rPr>
              <a:t>Lựa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chọn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sơ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đồ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nguyên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lý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A5CD9-EC6A-4C56-BEF6-B8CB481ACA6B}"/>
              </a:ext>
            </a:extLst>
          </p:cNvPr>
          <p:cNvSpPr txBox="1"/>
          <p:nvPr/>
        </p:nvSpPr>
        <p:spPr>
          <a:xfrm>
            <a:off x="220638" y="1897098"/>
            <a:ext cx="7007935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3.1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4200E-7A37-413C-A8A6-CE923F6FAF32}"/>
              </a:ext>
            </a:extLst>
          </p:cNvPr>
          <p:cNvSpPr txBox="1"/>
          <p:nvPr/>
        </p:nvSpPr>
        <p:spPr>
          <a:xfrm>
            <a:off x="7391545" y="5158276"/>
            <a:ext cx="466219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3.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khuếch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endParaRPr lang="vi-VN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9B9F44-30C6-42DD-A293-C70DD14219E6}"/>
              </a:ext>
            </a:extLst>
          </p:cNvPr>
          <p:cNvSpPr txBox="1"/>
          <p:nvPr/>
        </p:nvSpPr>
        <p:spPr>
          <a:xfrm>
            <a:off x="493593" y="2439137"/>
            <a:ext cx="44377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3.2. </a:t>
            </a:r>
            <a:r>
              <a:rPr lang="en-US" sz="2400" b="1" dirty="0" err="1">
                <a:latin typeface="Times New Roman"/>
                <a:cs typeface="Times New Roman"/>
              </a:rPr>
              <a:t>Tính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toán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các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thông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số</a:t>
            </a:r>
            <a:endParaRPr lang="en-US" sz="2400" b="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D6DB3F-78E1-4602-8C4B-6A35079E299E}"/>
                  </a:ext>
                </a:extLst>
              </p:cNvPr>
              <p:cNvSpPr txBox="1"/>
              <p:nvPr/>
            </p:nvSpPr>
            <p:spPr>
              <a:xfrm>
                <a:off x="162507" y="2942435"/>
                <a:ext cx="7848979" cy="2827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transistor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TIP41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TIP42  </a:t>
                </a:r>
              </a:p>
              <a:p>
                <a:pPr indent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cực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transistor điện trở 500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à 2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diode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gi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ú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ổ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đị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nh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hi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ệ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ra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chế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khuếch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AB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đẩy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kéo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Theo datasheet, TIP41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TIP42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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=40 </a:t>
                </a:r>
              </a:p>
              <a:p>
                <a:pPr indent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=500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𝐵𝐸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đủ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Lato" panose="020F0502020204030203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= (</a:t>
                </a:r>
                <a:r>
                  <a:rPr lang="en-US" dirty="0" err="1"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Vcc</a:t>
                </a:r>
                <a:r>
                  <a:rPr lang="en-US" dirty="0"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 – 2*0.7)/(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Lato" panose="020F0502020204030203" pitchFamily="34" charset="0"/>
                    <a:cs typeface="Times New Roman" panose="02020603050405020304" pitchFamily="18" charset="0"/>
                  </a:rPr>
                  <a:t>) = 7.6mA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D6DB3F-78E1-4602-8C4B-6A35079E2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7" y="2942435"/>
                <a:ext cx="7848979" cy="2827184"/>
              </a:xfrm>
              <a:prstGeom prst="rect">
                <a:avLst/>
              </a:prstGeom>
              <a:blipFill>
                <a:blip r:embed="rId5"/>
                <a:stretch>
                  <a:fillRect t="-216" b="-2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06C26E0-AF3C-1AD0-E692-4B8CB0D43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161" y="611568"/>
            <a:ext cx="4260963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3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6B2DE1A8-54FB-47D1-BF04-13A3911E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64" y="1117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3966D290-45F6-453A-A276-CB5568E82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3156832" y="3630227"/>
            <a:ext cx="6277103" cy="45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87A311-3FE8-8836-738C-C53FF0C1042D}"/>
              </a:ext>
            </a:extLst>
          </p:cNvPr>
          <p:cNvSpPr txBox="1"/>
          <p:nvPr/>
        </p:nvSpPr>
        <p:spPr>
          <a:xfrm>
            <a:off x="369116" y="707340"/>
            <a:ext cx="539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35E035-2950-7F6B-591E-DCBC4473E38E}"/>
                  </a:ext>
                </a:extLst>
              </p:cNvPr>
              <p:cNvSpPr txBox="1"/>
              <p:nvPr/>
            </p:nvSpPr>
            <p:spPr>
              <a:xfrm>
                <a:off x="755009" y="1282309"/>
                <a:ext cx="505017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transistor TIP41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TIP42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=40.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trở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500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tránh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cắt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Proteus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Q4, Q5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tưởng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 = 4.5V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0.304 A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Ta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//β(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)=98.815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11.692 S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=0.085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Z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e4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0.085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trở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tải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=&gt;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= 1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35E035-2950-7F6B-591E-DCBC4473E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9" y="1282309"/>
                <a:ext cx="5050173" cy="5078313"/>
              </a:xfrm>
              <a:prstGeom prst="rect">
                <a:avLst/>
              </a:prstGeom>
              <a:blipFill>
                <a:blip r:embed="rId5"/>
                <a:stretch>
                  <a:fillRect l="-1087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6CCE44-89E0-DCA1-AFA6-ECB4355024A3}"/>
                  </a:ext>
                </a:extLst>
              </p:cNvPr>
              <p:cNvSpPr txBox="1"/>
              <p:nvPr/>
            </p:nvSpPr>
            <p:spPr>
              <a:xfrm>
                <a:off x="6470207" y="1169005"/>
                <a:ext cx="5083728" cy="2547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tải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𝑍𝑜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𝑉𝑐𝑒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=2.427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khuếch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38.08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𝑟𝑎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𝑟𝑚𝑠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=0.9W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6CCE44-89E0-DCA1-AFA6-ECB435502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207" y="1169005"/>
                <a:ext cx="5083728" cy="2547942"/>
              </a:xfrm>
              <a:prstGeom prst="rect">
                <a:avLst/>
              </a:prstGeom>
              <a:blipFill>
                <a:blip r:embed="rId6"/>
                <a:stretch>
                  <a:fillRect l="-959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7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6B2DE1A8-54FB-47D1-BF04-13A3911E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64" y="1117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A48EC-8BF5-4B62-98EC-550A65D264B2}"/>
              </a:ext>
            </a:extLst>
          </p:cNvPr>
          <p:cNvSpPr txBox="1"/>
          <p:nvPr/>
        </p:nvSpPr>
        <p:spPr>
          <a:xfrm>
            <a:off x="220638" y="834788"/>
            <a:ext cx="80089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</a:rPr>
              <a:t>4.</a:t>
            </a:r>
            <a:r>
              <a:rPr lang="en-US" sz="2800" b="1" dirty="0">
                <a:latin typeface="Times New Roman"/>
              </a:rPr>
              <a:t>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ĐÁP ỨNG TẦN SỐ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6B4760B-0801-4C54-B316-30954D560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3545209" y="4018602"/>
            <a:ext cx="5500352" cy="45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itle 14">
                <a:extLst>
                  <a:ext uri="{FF2B5EF4-FFF2-40B4-BE49-F238E27FC236}">
                    <a16:creationId xmlns:a16="http://schemas.microsoft.com/office/drawing/2014/main" id="{46DEA525-1E22-B671-D60F-AE60A27D24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0637" y="1403169"/>
                <a:ext cx="5795601" cy="5266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chon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rơi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20 -&gt; 20khz</a:t>
                </a:r>
              </a:p>
              <a:p>
                <a:pPr marL="0" indent="0" algn="ctr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</m:t>
                        </m:r>
                        <m:sSub>
                          <m:sSubPr>
                            <m:ctrlPr>
                              <a:rPr lang="vi-V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m:rPr>
                        <m:nor/>
                      </m:rPr>
                      <a:rPr lang="en-US" sz="1800"/>
                      <m:t>≤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800" dirty="0"/>
                  <a:t>  ≥ 2.2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µF -&gt; 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tụ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800" dirty="0"/>
                  <a:t> = 50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µF</a:t>
                </a:r>
              </a:p>
              <a:p>
                <a:pPr marL="0" indent="0" algn="ctr">
                  <a:buNone/>
                </a:pPr>
                <a:endParaRPr lang="vi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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vi-V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vi-V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1800"/>
                      <m:t>≤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18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  ≥ 2.2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µF  -&gt;  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tụ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= 50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µF</a:t>
                </a:r>
              </a:p>
              <a:p>
                <a:pPr marL="0" indent="0" algn="ctr">
                  <a:buNone/>
                </a:pPr>
                <a:endParaRPr lang="vi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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vi-V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\\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vi-VN" sz="1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vi-VN" sz="18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\\ 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vi-V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+</m:t>
                            </m:r>
                            <m:sSub>
                              <m:sSubPr>
                                <m:ctrlPr>
                                  <a:rPr lang="vi-V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).</m:t>
                        </m:r>
                        <m:sSub>
                          <m:sSubPr>
                            <m:ctrlPr>
                              <a:rPr lang="vi-V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1800"/>
                      <m:t>≤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18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  ≥ 114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µF  -&gt;  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tụ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= 150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µF</a:t>
                </a:r>
              </a:p>
              <a:p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vi-VN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5" name="Subtitle 14">
                <a:extLst>
                  <a:ext uri="{FF2B5EF4-FFF2-40B4-BE49-F238E27FC236}">
                    <a16:creationId xmlns:a16="http://schemas.microsoft.com/office/drawing/2014/main" id="{46DEA525-1E22-B671-D60F-AE60A27D2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0637" y="1403169"/>
                <a:ext cx="5795601" cy="5266561"/>
              </a:xfrm>
              <a:blipFill>
                <a:blip r:embed="rId5"/>
                <a:stretch>
                  <a:fillRect l="-841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77CB43E9-AA8C-8F24-3491-19EC34E405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21271" y="1399386"/>
                <a:ext cx="5181600" cy="51278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16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vi-V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</m:t>
                        </m:r>
                        <m:d>
                          <m:dPr>
                            <m:ctrlPr>
                              <a:rPr lang="vi-V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vi-VN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1800"/>
                      <m:t>≤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20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vi-VN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 ≥ 0.635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µF -&gt; 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tụ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vi-VN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/>
                  <a:t> = 100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µF</a:t>
                </a:r>
              </a:p>
              <a:p>
                <a:pPr marL="0" indent="0" algn="ctr">
                  <a:buNone/>
                </a:pPr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Tụ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nhiệm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vụ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tích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làm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nguồn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cung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cấp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transistor TIP42. </a:t>
                </a: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Ta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</a:t>
                </a:r>
                <a:r>
                  <a:rPr lang="en-US" sz="18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1000µF</a:t>
                </a:r>
                <a:endParaRPr lang="vi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77CB43E9-AA8C-8F24-3491-19EC34E40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21271" y="1399386"/>
                <a:ext cx="5181600" cy="5127865"/>
              </a:xfrm>
              <a:blipFill>
                <a:blip r:embed="rId6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5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6B2DE1A8-54FB-47D1-BF04-13A3911E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64" y="1117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087A7-1B8B-4E84-BC59-C6D9326155B3}"/>
              </a:ext>
            </a:extLst>
          </p:cNvPr>
          <p:cNvSpPr txBox="1"/>
          <p:nvPr/>
        </p:nvSpPr>
        <p:spPr>
          <a:xfrm>
            <a:off x="220639" y="766980"/>
            <a:ext cx="80089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/>
              </a:rPr>
              <a:t>III.</a:t>
            </a:r>
            <a:r>
              <a:rPr lang="en-US" sz="2800" b="1" dirty="0">
                <a:latin typeface="Times New Roman"/>
              </a:rPr>
              <a:t> KẾT LUẬN</a:t>
            </a:r>
            <a:endParaRPr lang="en-US" sz="28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7AFC8-747D-4F7E-8EE6-B5E430E2D1FB}"/>
              </a:ext>
            </a:extLst>
          </p:cNvPr>
          <p:cNvSpPr txBox="1"/>
          <p:nvPr/>
        </p:nvSpPr>
        <p:spPr>
          <a:xfrm>
            <a:off x="2916071" y="581045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endParaRPr lang="vi-VN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815F0-077E-AEAC-61A2-DCB9CF014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097" y="1439377"/>
            <a:ext cx="8523806" cy="42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6B2DE1A8-54FB-47D1-BF04-13A3911E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64" y="1117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31ED0-BC65-4027-8B5D-1B23F0D987DA}"/>
              </a:ext>
            </a:extLst>
          </p:cNvPr>
          <p:cNvSpPr txBox="1"/>
          <p:nvPr/>
        </p:nvSpPr>
        <p:spPr>
          <a:xfrm>
            <a:off x="644324" y="940115"/>
            <a:ext cx="995252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algn="l">
              <a:spcBef>
                <a:spcPts val="600"/>
              </a:spcBef>
              <a:spcAft>
                <a:spcPts val="60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	</a:t>
            </a:r>
            <a:endParaRPr lang="vi-VN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6CFB8-E5AE-1F7E-75AD-C9C2FC1E3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280" y="940115"/>
            <a:ext cx="7329439" cy="4760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908249-E684-E199-E624-0B9A16230B55}"/>
              </a:ext>
            </a:extLst>
          </p:cNvPr>
          <p:cNvSpPr txBox="1"/>
          <p:nvPr/>
        </p:nvSpPr>
        <p:spPr>
          <a:xfrm>
            <a:off x="2916071" y="5810454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endParaRPr lang="vi-VN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1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6B2DE1A8-54FB-47D1-BF04-13A3911E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64" y="1117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C8C8E-96AE-DE2E-2FE6-555AFF5DDA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793"/>
          <a:stretch/>
        </p:blipFill>
        <p:spPr>
          <a:xfrm>
            <a:off x="2177337" y="1212984"/>
            <a:ext cx="7769451" cy="3909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A257E6-1ECB-6C47-FE42-8BAE99F263C9}"/>
              </a:ext>
            </a:extLst>
          </p:cNvPr>
          <p:cNvSpPr txBox="1"/>
          <p:nvPr/>
        </p:nvSpPr>
        <p:spPr>
          <a:xfrm>
            <a:off x="2916071" y="5415979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6.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Mạch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PCB</a:t>
            </a:r>
            <a:endParaRPr lang="vi-VN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0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1CSCANQ03B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3946683" y="4219846"/>
            <a:ext cx="4298635" cy="793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2456C">
                  <a:lumMod val="75000"/>
                </a:srgbClr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218" y="123252"/>
            <a:ext cx="12188825" cy="6858000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7139" y="2511843"/>
            <a:ext cx="11677722" cy="10618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45711" tIns="22856" rIns="45711" bIns="22856" rtlCol="0">
            <a:spAutoFit/>
          </a:bodyPr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4E7DD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TH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2CCCCF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A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4E7DD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N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K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4E7DD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 FO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R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4E7DD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 L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I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4E7DD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ST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E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4E7DDE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NI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ato Regular"/>
                <a:ea typeface="+mn-ea"/>
                <a:cs typeface="Lato Regular"/>
              </a:rPr>
              <a:t>NG</a:t>
            </a:r>
            <a:endParaRPr kumimoji="0" lang="id-ID" sz="66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ato Regular"/>
              <a:ea typeface="+mn-ea"/>
              <a:cs typeface="Lato Regular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3946683" y="3621711"/>
            <a:ext cx="4179696" cy="502041"/>
          </a:xfrm>
          <a:prstGeom prst="rect">
            <a:avLst/>
          </a:prstGeom>
        </p:spPr>
        <p:txBody>
          <a:bodyPr vert="horz" lIns="108745" tIns="54373" rIns="108745" bIns="54373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43818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ntime"/>
              <a:ea typeface="+mn-ea"/>
              <a:cs typeface="Lato Regular"/>
            </a:endParaRP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4871B7D8-62E4-4E7F-8AD7-6F215A8FA0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" t="-1681" r="12084" b="1681"/>
          <a:stretch/>
        </p:blipFill>
        <p:spPr>
          <a:xfrm>
            <a:off x="4673600" y="4123752"/>
            <a:ext cx="2692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7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B78FF1-B203-411E-AF48-83E2574040DF}"/>
              </a:ext>
            </a:extLst>
          </p:cNvPr>
          <p:cNvSpPr txBox="1"/>
          <p:nvPr/>
        </p:nvSpPr>
        <p:spPr>
          <a:xfrm>
            <a:off x="0" y="4361326"/>
            <a:ext cx="64167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lt"/>
                <a:cs typeface="Calibri" panose="020F0502020204030204"/>
              </a:rPr>
              <a:t>.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lt"/>
                <a:cs typeface="Calibri" panose="020F0502020204030204"/>
              </a:rPr>
              <a:t> 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72254-CA6A-6215-4055-D339DA21250F}"/>
              </a:ext>
            </a:extLst>
          </p:cNvPr>
          <p:cNvSpPr txBox="1"/>
          <p:nvPr/>
        </p:nvSpPr>
        <p:spPr>
          <a:xfrm>
            <a:off x="1039876" y="1051960"/>
            <a:ext cx="98967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UcPeriod" startAt="2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U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9V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 4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50mV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1W</a:t>
            </a:r>
          </a:p>
        </p:txBody>
      </p:sp>
    </p:spTree>
    <p:extLst>
      <p:ext uri="{BB962C8B-B14F-4D97-AF65-F5344CB8AC3E}">
        <p14:creationId xmlns:p14="http://schemas.microsoft.com/office/powerpoint/2010/main" val="172885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818E9F-7AF9-4926-AB47-08CDE7333C38}"/>
              </a:ext>
            </a:extLst>
          </p:cNvPr>
          <p:cNvSpPr txBox="1"/>
          <p:nvPr/>
        </p:nvSpPr>
        <p:spPr>
          <a:xfrm>
            <a:off x="448727" y="580240"/>
            <a:ext cx="30717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cs typeface="Calibri"/>
              </a:rPr>
              <a:t>Nội</a:t>
            </a:r>
            <a:r>
              <a:rPr lang="en-US" sz="4800" b="1" dirty="0">
                <a:cs typeface="Calibri"/>
              </a:rPr>
              <a:t> dung</a:t>
            </a:r>
            <a:endParaRPr lang="en-US" sz="48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90FDE-23F6-48A3-AF4E-3F19C838EB52}"/>
              </a:ext>
            </a:extLst>
          </p:cNvPr>
          <p:cNvSpPr txBox="1"/>
          <p:nvPr/>
        </p:nvSpPr>
        <p:spPr>
          <a:xfrm>
            <a:off x="1102057" y="1260305"/>
            <a:ext cx="64724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I.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THIẾT KẾ MẠCH</a:t>
            </a:r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78FF1-B203-411E-AF48-83E2574040DF}"/>
              </a:ext>
            </a:extLst>
          </p:cNvPr>
          <p:cNvSpPr txBox="1"/>
          <p:nvPr/>
        </p:nvSpPr>
        <p:spPr>
          <a:xfrm>
            <a:off x="0" y="4361326"/>
            <a:ext cx="64167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.</a:t>
            </a:r>
            <a:r>
              <a:rPr lang="en-US" sz="2800" b="1">
                <a:latin typeface="Times New Roman"/>
                <a:ea typeface="+mn-lt"/>
                <a:cs typeface="+mn-lt"/>
              </a:rPr>
              <a:t> 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8937E-6D77-45CF-869E-DA49CF7FA804}"/>
              </a:ext>
            </a:extLst>
          </p:cNvPr>
          <p:cNvSpPr txBox="1"/>
          <p:nvPr/>
        </p:nvSpPr>
        <p:spPr>
          <a:xfrm>
            <a:off x="791462" y="1904165"/>
            <a:ext cx="545806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ea typeface="+mn-lt"/>
                <a:cs typeface="+mn-lt"/>
              </a:rPr>
              <a:t>       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Tầng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khuếch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đại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điện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áp</a:t>
            </a:r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-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Tầng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khuếch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đại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dòng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điện</a:t>
            </a:r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-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Tầng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khuếch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đại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công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suất</a:t>
            </a:r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II.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MÔ PHỎNG MẠCH</a:t>
            </a:r>
          </a:p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</a:p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III.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KẾT LUẬN</a:t>
            </a: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     </a:t>
            </a:r>
          </a:p>
          <a:p>
            <a:r>
              <a:rPr lang="en-US" sz="2800" b="1" dirty="0">
                <a:latin typeface="Times New Roman"/>
                <a:ea typeface="+mn-lt"/>
                <a:cs typeface="+mn-lt"/>
              </a:rPr>
              <a:t> 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729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B78FF1-B203-411E-AF48-83E2574040DF}"/>
              </a:ext>
            </a:extLst>
          </p:cNvPr>
          <p:cNvSpPr txBox="1"/>
          <p:nvPr/>
        </p:nvSpPr>
        <p:spPr>
          <a:xfrm>
            <a:off x="0" y="4361326"/>
            <a:ext cx="64167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.</a:t>
            </a:r>
            <a:r>
              <a:rPr lang="en-US" sz="2800" b="1">
                <a:latin typeface="Times New Roman"/>
                <a:ea typeface="+mn-lt"/>
                <a:cs typeface="+mn-lt"/>
              </a:rPr>
              <a:t> 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CFBC9-E2EE-EB87-1B9D-5725F63B4D7E}"/>
              </a:ext>
            </a:extLst>
          </p:cNvPr>
          <p:cNvSpPr txBox="1"/>
          <p:nvPr/>
        </p:nvSpPr>
        <p:spPr>
          <a:xfrm>
            <a:off x="704675" y="749069"/>
            <a:ext cx="9219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KHỐI MẠCH KHUẾCH ĐẠI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2B163-3390-E131-E79D-5C1D758E2F71}"/>
              </a:ext>
            </a:extLst>
          </p:cNvPr>
          <p:cNvSpPr/>
          <p:nvPr/>
        </p:nvSpPr>
        <p:spPr>
          <a:xfrm>
            <a:off x="3039341" y="1548283"/>
            <a:ext cx="5878156" cy="105701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9V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4C209D-83CC-68FC-8AF0-5023157A1F1E}"/>
              </a:ext>
            </a:extLst>
          </p:cNvPr>
          <p:cNvSpPr/>
          <p:nvPr/>
        </p:nvSpPr>
        <p:spPr>
          <a:xfrm>
            <a:off x="772976" y="3196061"/>
            <a:ext cx="1317072" cy="120801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CCFCB-5F55-AF5B-A2D4-487015FC1210}"/>
              </a:ext>
            </a:extLst>
          </p:cNvPr>
          <p:cNvSpPr/>
          <p:nvPr/>
        </p:nvSpPr>
        <p:spPr>
          <a:xfrm>
            <a:off x="10101952" y="3153312"/>
            <a:ext cx="1317072" cy="120801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A45436-3D4D-FE8D-8FD4-B57C3D6750BE}"/>
              </a:ext>
            </a:extLst>
          </p:cNvPr>
          <p:cNvSpPr/>
          <p:nvPr/>
        </p:nvSpPr>
        <p:spPr>
          <a:xfrm>
            <a:off x="3039340" y="3153312"/>
            <a:ext cx="1477756" cy="1293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CBCBE0F-1884-D75A-A74A-3849634C2A50}"/>
              </a:ext>
            </a:extLst>
          </p:cNvPr>
          <p:cNvSpPr/>
          <p:nvPr/>
        </p:nvSpPr>
        <p:spPr>
          <a:xfrm>
            <a:off x="5263085" y="3153312"/>
            <a:ext cx="1477756" cy="1293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Khuếch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8699A5-17B6-86DF-5745-6C37FAC19080}"/>
              </a:ext>
            </a:extLst>
          </p:cNvPr>
          <p:cNvSpPr/>
          <p:nvPr/>
        </p:nvSpPr>
        <p:spPr>
          <a:xfrm>
            <a:off x="7682518" y="3153312"/>
            <a:ext cx="1477756" cy="1293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B034EA-C721-DD2F-1B71-B549EA242001}"/>
              </a:ext>
            </a:extLst>
          </p:cNvPr>
          <p:cNvSpPr/>
          <p:nvPr/>
        </p:nvSpPr>
        <p:spPr>
          <a:xfrm>
            <a:off x="4204529" y="5226943"/>
            <a:ext cx="3510688" cy="770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7888115-4D86-4E05-AD50-11AA0D2B0B08}"/>
              </a:ext>
            </a:extLst>
          </p:cNvPr>
          <p:cNvSpPr/>
          <p:nvPr/>
        </p:nvSpPr>
        <p:spPr>
          <a:xfrm>
            <a:off x="5759646" y="2605295"/>
            <a:ext cx="456595" cy="5480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690EDF3-B6BA-0046-01EB-C32CDFFADA8F}"/>
              </a:ext>
            </a:extLst>
          </p:cNvPr>
          <p:cNvSpPr/>
          <p:nvPr/>
        </p:nvSpPr>
        <p:spPr>
          <a:xfrm>
            <a:off x="8193098" y="2441195"/>
            <a:ext cx="456595" cy="7121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663A1A2-B78E-1E41-976B-1EA3CD4B75A2}"/>
              </a:ext>
            </a:extLst>
          </p:cNvPr>
          <p:cNvSpPr/>
          <p:nvPr/>
        </p:nvSpPr>
        <p:spPr>
          <a:xfrm>
            <a:off x="3564679" y="2480302"/>
            <a:ext cx="434224" cy="6730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0D9519-84EF-9EED-0D9A-1961DB3789D3}"/>
              </a:ext>
            </a:extLst>
          </p:cNvPr>
          <p:cNvSpPr/>
          <p:nvPr/>
        </p:nvSpPr>
        <p:spPr>
          <a:xfrm>
            <a:off x="2097662" y="3615510"/>
            <a:ext cx="941678" cy="403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F48167F-2A54-74CC-248A-642DC85EA047}"/>
              </a:ext>
            </a:extLst>
          </p:cNvPr>
          <p:cNvSpPr/>
          <p:nvPr/>
        </p:nvSpPr>
        <p:spPr>
          <a:xfrm>
            <a:off x="4524710" y="3584999"/>
            <a:ext cx="738375" cy="4339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DBEE86-8968-CE49-3844-38B502A82CD6}"/>
              </a:ext>
            </a:extLst>
          </p:cNvPr>
          <p:cNvSpPr/>
          <p:nvPr/>
        </p:nvSpPr>
        <p:spPr>
          <a:xfrm>
            <a:off x="6740841" y="3649668"/>
            <a:ext cx="941678" cy="403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CCB84BA-22C1-F37A-2773-1DFDB96E9096}"/>
              </a:ext>
            </a:extLst>
          </p:cNvPr>
          <p:cNvSpPr/>
          <p:nvPr/>
        </p:nvSpPr>
        <p:spPr>
          <a:xfrm>
            <a:off x="9160274" y="3598358"/>
            <a:ext cx="941678" cy="403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61E16AF-DF25-0A37-827E-A718FCDAD8B0}"/>
              </a:ext>
            </a:extLst>
          </p:cNvPr>
          <p:cNvSpPr/>
          <p:nvPr/>
        </p:nvSpPr>
        <p:spPr>
          <a:xfrm rot="5400000">
            <a:off x="5664923" y="2531694"/>
            <a:ext cx="626991" cy="4630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0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1990C7-0F2D-4582-9111-470333F42998}"/>
              </a:ext>
            </a:extLst>
          </p:cNvPr>
          <p:cNvSpPr txBox="1"/>
          <p:nvPr/>
        </p:nvSpPr>
        <p:spPr>
          <a:xfrm>
            <a:off x="220639" y="834788"/>
            <a:ext cx="6803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TẦNG KHUẾCH ĐẠI ĐIỆN ÁP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2A705-9ADD-41FD-8CDF-81DCC8F4B142}"/>
              </a:ext>
            </a:extLst>
          </p:cNvPr>
          <p:cNvSpPr txBox="1"/>
          <p:nvPr/>
        </p:nvSpPr>
        <p:spPr>
          <a:xfrm>
            <a:off x="493594" y="1483056"/>
            <a:ext cx="44377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1.1.</a:t>
            </a:r>
            <a:r>
              <a:rPr lang="en-US" sz="2400" b="1" dirty="0">
                <a:latin typeface="Times New Roman"/>
                <a:cs typeface="Times New Roman"/>
              </a:rPr>
              <a:t> </a:t>
            </a:r>
            <a:r>
              <a:rPr lang="en-US" sz="2400" b="1" dirty="0" err="1">
                <a:latin typeface="Times New Roman"/>
                <a:cs typeface="Times New Roman"/>
              </a:rPr>
              <a:t>Lựa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chọn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sơ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đồ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nguyên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lý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56B90-D551-4AAE-95A3-BA41E94B2AFB}"/>
              </a:ext>
            </a:extLst>
          </p:cNvPr>
          <p:cNvSpPr txBox="1"/>
          <p:nvPr/>
        </p:nvSpPr>
        <p:spPr>
          <a:xfrm>
            <a:off x="6521077" y="6041830"/>
            <a:ext cx="5745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err="1"/>
              <a:t>Hình</a:t>
            </a:r>
            <a:r>
              <a:rPr lang="en-US" b="1" i="1" dirty="0"/>
              <a:t>  1. </a:t>
            </a:r>
            <a:r>
              <a:rPr lang="en-US" b="1" i="1" dirty="0" err="1"/>
              <a:t>Sơ</a:t>
            </a:r>
            <a:r>
              <a:rPr lang="en-US" b="1" i="1" dirty="0"/>
              <a:t> </a:t>
            </a:r>
            <a:r>
              <a:rPr lang="en-US" b="1" i="1" dirty="0" err="1"/>
              <a:t>đồ</a:t>
            </a:r>
            <a:r>
              <a:rPr lang="en-US" b="1" i="1" dirty="0"/>
              <a:t> </a:t>
            </a:r>
            <a:r>
              <a:rPr lang="en-US" b="1" i="1" dirty="0" err="1"/>
              <a:t>nguyên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</a:t>
            </a:r>
            <a:r>
              <a:rPr lang="en-US" b="1" i="1" dirty="0" err="1"/>
              <a:t>tầng</a:t>
            </a:r>
            <a:r>
              <a:rPr lang="en-US" b="1" i="1" dirty="0"/>
              <a:t> </a:t>
            </a:r>
            <a:r>
              <a:rPr lang="en-US" b="1" i="1" dirty="0" err="1"/>
              <a:t>khuếch</a:t>
            </a:r>
            <a:r>
              <a:rPr lang="en-US" b="1" i="1" dirty="0"/>
              <a:t> </a:t>
            </a:r>
            <a:r>
              <a:rPr lang="en-US" b="1" i="1" dirty="0" err="1"/>
              <a:t>đại</a:t>
            </a:r>
            <a:r>
              <a:rPr lang="en-US" b="1" i="1" dirty="0"/>
              <a:t> </a:t>
            </a:r>
            <a:r>
              <a:rPr lang="en-US" b="1" i="1" dirty="0" err="1"/>
              <a:t>tín</a:t>
            </a:r>
            <a:r>
              <a:rPr lang="en-US" b="1" i="1" dirty="0"/>
              <a:t> </a:t>
            </a:r>
            <a:r>
              <a:rPr lang="en-US" b="1" i="1" dirty="0" err="1"/>
              <a:t>hiệu</a:t>
            </a:r>
            <a:r>
              <a:rPr lang="en-US" b="1" i="1" dirty="0"/>
              <a:t> </a:t>
            </a:r>
            <a:r>
              <a:rPr lang="en-US" b="1" i="1" dirty="0" err="1"/>
              <a:t>nhỏ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E90EED-C249-475B-B621-3F694F8AB83F}"/>
                  </a:ext>
                </a:extLst>
              </p:cNvPr>
              <p:cNvSpPr txBox="1"/>
              <p:nvPr/>
            </p:nvSpPr>
            <p:spPr>
              <a:xfrm>
                <a:off x="493592" y="3397882"/>
                <a:ext cx="6125320" cy="230832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BJT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giúp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ổn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Ở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xoay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chặn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chảy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gây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hỏng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ngắn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ngăn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gây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khuếch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b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E90EED-C249-475B-B621-3F694F8AB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92" y="3397882"/>
                <a:ext cx="6125320" cy="2308324"/>
              </a:xfrm>
              <a:prstGeom prst="rect">
                <a:avLst/>
              </a:prstGeom>
              <a:blipFill>
                <a:blip r:embed="rId5"/>
                <a:stretch>
                  <a:fillRect l="-896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FC04751-A01A-4EEC-B838-1DD33AE27874}"/>
              </a:ext>
            </a:extLst>
          </p:cNvPr>
          <p:cNvSpPr txBox="1"/>
          <p:nvPr/>
        </p:nvSpPr>
        <p:spPr>
          <a:xfrm>
            <a:off x="493593" y="1897098"/>
            <a:ext cx="6186486" cy="1537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khuếch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b="1" i="1" dirty="0" err="1"/>
              <a:t>Hình</a:t>
            </a:r>
            <a:r>
              <a:rPr lang="en-US" sz="2000" b="1" i="1" dirty="0"/>
              <a:t>  1.1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transistor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vẹn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56433-823E-ACDD-5126-871B3D0E7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7908" y="766642"/>
            <a:ext cx="3561547" cy="49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9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230" y="330744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97BD31-1393-6267-7E6F-24176FEC464D}"/>
                  </a:ext>
                </a:extLst>
              </p:cNvPr>
              <p:cNvSpPr txBox="1"/>
              <p:nvPr/>
            </p:nvSpPr>
            <p:spPr>
              <a:xfrm>
                <a:off x="-777355" y="920990"/>
                <a:ext cx="6140741" cy="2966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50%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4,5V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sz="1800" dirty="0">
                    <a:effectLst/>
                    <a:cs typeface="Times New Roman" panose="02020603050405020304" pitchFamily="18" charset="0"/>
                  </a:rPr>
                  <a:t>                </a:t>
                </a:r>
                <a:r>
                  <a:rPr lang="en-US" sz="1800" dirty="0">
                    <a:effectLst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=0,9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 Q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(1mA ; 4,5V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β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200</a:t>
                </a:r>
                <a:endParaRPr lang="vi-VN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𝐶𝐶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latin typeface="+mj-lt"/>
                    <a:cs typeface="Times New Roman" panose="02020603050405020304" pitchFamily="18" charset="0"/>
                  </a:rPr>
                  <a:t>Với</a:t>
                </a:r>
                <a14:m>
                  <m:oMath xmlns:m="http://schemas.openxmlformats.org/officeDocument/2006/math"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vi-VN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vi-VN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97BD31-1393-6267-7E6F-24176FEC4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7355" y="920990"/>
                <a:ext cx="6140741" cy="29661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3EC4747-899F-057A-EC23-E2FD01774C58}"/>
              </a:ext>
            </a:extLst>
          </p:cNvPr>
          <p:cNvSpPr/>
          <p:nvPr/>
        </p:nvSpPr>
        <p:spPr>
          <a:xfrm>
            <a:off x="5741414" y="3119777"/>
            <a:ext cx="2174032" cy="9870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CBB2A-3136-CFCF-A0E6-32A6028206E2}"/>
              </a:ext>
            </a:extLst>
          </p:cNvPr>
          <p:cNvSpPr/>
          <p:nvPr/>
        </p:nvSpPr>
        <p:spPr>
          <a:xfrm>
            <a:off x="7539135" y="324705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99A07D-309F-A6E3-740D-C48FED2EE0B0}"/>
                  </a:ext>
                </a:extLst>
              </p:cNvPr>
              <p:cNvSpPr/>
              <p:nvPr/>
            </p:nvSpPr>
            <p:spPr>
              <a:xfrm>
                <a:off x="1511838" y="3845198"/>
                <a:ext cx="5489208" cy="2518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n w="0"/>
                    <a:solidFill>
                      <a:schemeClr val="tx1"/>
                    </a:solidFill>
                  </a:rPr>
                  <a:t>=&gt;</a:t>
                </a:r>
                <a:r>
                  <a:rPr lang="vi-VN" dirty="0">
                    <a:ln w="0"/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vi-V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vi-VN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,6V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 dirty="0">
                    <a:ln w="0"/>
                    <a:solidFill>
                      <a:schemeClr val="tx1"/>
                    </a:solidFill>
                  </a:rPr>
                  <a:t>C</a:t>
                </a:r>
                <a:r>
                  <a:rPr lang="en-US" dirty="0">
                    <a:ln w="0"/>
                    <a:solidFill>
                      <a:schemeClr val="tx1"/>
                    </a:solidFill>
                  </a:rPr>
                  <a:t>ó</a:t>
                </a:r>
                <a:r>
                  <a:rPr lang="vi-VN" dirty="0">
                    <a:ln w="0"/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dirty="0">
                    <a:ln w="0"/>
                    <a:solidFill>
                      <a:schemeClr val="tx1"/>
                    </a:solidFill>
                  </a:rPr>
                  <a:t> = 1mA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n w="0"/>
                    <a:solidFill>
                      <a:schemeClr val="tx1"/>
                    </a:solidFill>
                  </a:rPr>
                  <a:t>=&gt;</a:t>
                </a:r>
                <a:r>
                  <a:rPr lang="vi-VN" dirty="0">
                    <a:ln w="0"/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vi-VN" dirty="0">
                    <a:ln w="0"/>
                    <a:solidFill>
                      <a:schemeClr val="tx1"/>
                    </a:solidFill>
                  </a:rPr>
                  <a:t> = 3,6k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endParaRPr lang="vi-V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BE</m:t>
                        </m:r>
                      </m:sub>
                    </m:sSub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CC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vi-V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=&gt;</a:t>
                </a:r>
                <a:r>
                  <a:rPr lang="vi-VN" dirty="0"/>
                  <a:t> 1,6 = 9.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vi-V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vi-VN" dirty="0"/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=&gt;</a:t>
                </a:r>
                <a:r>
                  <a:rPr lang="vi-VN" dirty="0"/>
                  <a:t> 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vi-V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</m:oMath>
                </a14:m>
                <a:endParaRPr lang="vi-VN" dirty="0"/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vi-V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vi-VN" dirty="0"/>
                  <a:t>,625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</m:oMath>
                </a14:m>
                <a:endParaRPr lang="vi-VN" dirty="0"/>
              </a:p>
              <a:p>
                <a:pPr>
                  <a:lnSpc>
                    <a:spcPct val="150000"/>
                  </a:lnSpc>
                </a:pPr>
                <a:endParaRPr lang="en-US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99A07D-309F-A6E3-740D-C48FED2E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38" y="3845198"/>
                <a:ext cx="5489208" cy="2518085"/>
              </a:xfrm>
              <a:prstGeom prst="rect">
                <a:avLst/>
              </a:prstGeom>
              <a:blipFill>
                <a:blip r:embed="rId6"/>
                <a:stretch>
                  <a:fillRect l="-889" t="-18644" b="-82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E4DC56-DA1B-0BCB-C615-8ED519772F0E}"/>
              </a:ext>
            </a:extLst>
          </p:cNvPr>
          <p:cNvCxnSpPr>
            <a:cxnSpLocks/>
          </p:cNvCxnSpPr>
          <p:nvPr/>
        </p:nvCxnSpPr>
        <p:spPr>
          <a:xfrm>
            <a:off x="5901475" y="639192"/>
            <a:ext cx="0" cy="57240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D32191-E187-700B-8821-ECCC326BDD24}"/>
                  </a:ext>
                </a:extLst>
              </p:cNvPr>
              <p:cNvSpPr/>
              <p:nvPr/>
            </p:nvSpPr>
            <p:spPr>
              <a:xfrm>
                <a:off x="5901475" y="433233"/>
                <a:ext cx="5595108" cy="59300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- </a:t>
                </a:r>
                <a:r>
                  <a:rPr lang="vi-VN" dirty="0"/>
                  <a:t>Chọn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vi-V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𝛺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vi-V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70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Theo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yêu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cầu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P = 1W =&gt; Vo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2V</a:t>
                </a:r>
              </a:p>
              <a:p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𝑁𝐿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-R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=26mV/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26</a:t>
                </a:r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64 </a:t>
                </a:r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60 </a:t>
                </a:r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0.9V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836</a:t>
                </a:r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840 </a:t>
                </a:r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Ở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chế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xoay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chiều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𝑁𝐿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 = 40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)//[</a:t>
                </a:r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β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)]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12.4k</a:t>
                </a:r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β(re+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18 kΩ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7.33k</a:t>
                </a:r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Ω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=3.6k</a:t>
                </a:r>
                <a:r>
                  <a:rPr lang="el-G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Ω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D32191-E187-700B-8821-ECCC326BD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475" y="433233"/>
                <a:ext cx="5595108" cy="5930050"/>
              </a:xfrm>
              <a:prstGeom prst="rect">
                <a:avLst/>
              </a:prstGeom>
              <a:blipFill>
                <a:blip r:embed="rId7"/>
                <a:stretch>
                  <a:fillRect l="-8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FB9715-6FEB-81FB-A5A4-34D070744FCB}"/>
              </a:ext>
            </a:extLst>
          </p:cNvPr>
          <p:cNvSpPr txBox="1"/>
          <p:nvPr/>
        </p:nvSpPr>
        <p:spPr>
          <a:xfrm>
            <a:off x="552872" y="505492"/>
            <a:ext cx="3703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B78FF1-B203-411E-AF48-83E2574040DF}"/>
              </a:ext>
            </a:extLst>
          </p:cNvPr>
          <p:cNvSpPr txBox="1"/>
          <p:nvPr/>
        </p:nvSpPr>
        <p:spPr>
          <a:xfrm>
            <a:off x="0" y="4361326"/>
            <a:ext cx="64167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.</a:t>
            </a:r>
            <a:r>
              <a:rPr lang="en-US" sz="2800" b="1">
                <a:latin typeface="Times New Roman"/>
                <a:ea typeface="+mn-lt"/>
                <a:cs typeface="+mn-lt"/>
              </a:rPr>
              <a:t> 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3703A-7F9A-11C3-382F-E9BF4FDAB9E6}"/>
              </a:ext>
            </a:extLst>
          </p:cNvPr>
          <p:cNvSpPr txBox="1"/>
          <p:nvPr/>
        </p:nvSpPr>
        <p:spPr>
          <a:xfrm>
            <a:off x="220638" y="704766"/>
            <a:ext cx="80089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TẦNG KHUẾCH ĐẠI DÒNG ĐIỆN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CE951-0FDE-1AA6-0ADE-C162208D2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599" y="1109271"/>
            <a:ext cx="2743438" cy="4639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3EE014-6E68-97F5-4A2F-EEE206CFCC35}"/>
              </a:ext>
            </a:extLst>
          </p:cNvPr>
          <p:cNvSpPr txBox="1"/>
          <p:nvPr/>
        </p:nvSpPr>
        <p:spPr>
          <a:xfrm>
            <a:off x="6616195" y="6048280"/>
            <a:ext cx="609760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2.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lí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ầng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khuếch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endParaRPr lang="vi-VN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3D270-285D-9104-BEA0-6365D4A7627A}"/>
              </a:ext>
            </a:extLst>
          </p:cNvPr>
          <p:cNvSpPr txBox="1"/>
          <p:nvPr/>
        </p:nvSpPr>
        <p:spPr>
          <a:xfrm>
            <a:off x="746620" y="1227986"/>
            <a:ext cx="55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66B71-23F1-5A77-AD8F-89DED50D4AE5}"/>
              </a:ext>
            </a:extLst>
          </p:cNvPr>
          <p:cNvSpPr txBox="1"/>
          <p:nvPr/>
        </p:nvSpPr>
        <p:spPr>
          <a:xfrm>
            <a:off x="905092" y="1877041"/>
            <a:ext cx="63420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transistor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Darlington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25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4E501F-5D0D-4F57-B21D-9C3D713DA96D}"/>
              </a:ext>
            </a:extLst>
          </p:cNvPr>
          <p:cNvSpPr txBox="1"/>
          <p:nvPr/>
        </p:nvSpPr>
        <p:spPr>
          <a:xfrm>
            <a:off x="220638" y="704766"/>
            <a:ext cx="80089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</a:t>
            </a:r>
            <a:r>
              <a:rPr lang="en-US" sz="2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TẦNG KHUẾCH ĐẠI DÒNG ĐIỆN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4B7DD-CD7F-406E-8DCE-1561E21F9C45}"/>
              </a:ext>
            </a:extLst>
          </p:cNvPr>
          <p:cNvSpPr txBox="1"/>
          <p:nvPr/>
        </p:nvSpPr>
        <p:spPr>
          <a:xfrm>
            <a:off x="6616195" y="6048280"/>
            <a:ext cx="609760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2.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khuếch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endParaRPr lang="vi-VN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76A8DB-EB9F-4310-A0A6-0BC847958559}"/>
                  </a:ext>
                </a:extLst>
              </p:cNvPr>
              <p:cNvSpPr txBox="1"/>
              <p:nvPr/>
            </p:nvSpPr>
            <p:spPr>
              <a:xfrm>
                <a:off x="313443" y="1227986"/>
                <a:ext cx="6684015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2.2.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 cách mắc C chung, yêu cầu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lớn,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nhỏ </a:t>
                </a: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 BJT 2N2222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TIP41</a:t>
                </a:r>
                <a:endParaRPr lang="vi-VN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</m:t>
                        </m:r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200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40</a:t>
                </a: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Chọn điểm làm việc tĩnh Q</a:t>
                </a: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 </m:t>
                    </m:r>
                    <m:r>
                      <a:rPr lang="vi-V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,5 mA ; 4,5V )</a:t>
                </a: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( 0,1A : 4,5V )</a:t>
                </a: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 có: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vi-V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,1A   =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2,5 mA</a:t>
                </a: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2,5 mA</a:t>
                </a: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12,5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Lấy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BE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BE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0,7V</a:t>
                </a: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 có: </a:t>
                </a:r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cc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BE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BE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</m:oMath>
                </a14:m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vi-VN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Mà </a:t>
                </a:r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vi-V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vi-V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vi-VN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+ 1 ).</a:t>
                </a:r>
                <a:r>
                  <a:rPr lang="vi-V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vi-VN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l-GR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76A8DB-EB9F-4310-A0A6-0BC84795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" y="1227986"/>
                <a:ext cx="6684015" cy="5632311"/>
              </a:xfrm>
              <a:prstGeom prst="rect">
                <a:avLst/>
              </a:prstGeom>
              <a:blipFill>
                <a:blip r:embed="rId5"/>
                <a:stretch>
                  <a:fillRect t="-866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790117F-9E90-02F5-64C4-2AA2BCDD8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81" y="1112107"/>
            <a:ext cx="2743200" cy="46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5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08E46F-05F0-4B3D-8638-DA5DCF4C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" y="188269"/>
            <a:ext cx="3527946" cy="31722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AE60B583-05BC-4FAE-BBFF-D9B9DA22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131" y="330745"/>
            <a:ext cx="2743200" cy="9525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3BB0E56C-7468-4A3B-BB6D-83C4F835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430" y="330744"/>
            <a:ext cx="2743200" cy="952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BC52511-521D-443D-B303-09541E15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071" y="330744"/>
            <a:ext cx="2743200" cy="9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A652EB-9AD8-41AE-80EA-586B37E1E2DB}"/>
                  </a:ext>
                </a:extLst>
              </p:cNvPr>
              <p:cNvSpPr txBox="1"/>
              <p:nvPr/>
            </p:nvSpPr>
            <p:spPr>
              <a:xfrm>
                <a:off x="0" y="1214786"/>
                <a:ext cx="3630328" cy="1057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Chế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xoay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chiều</a:t>
                </a:r>
                <a:r>
                  <a:rPr lang="vi-VN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18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m:rPr>
                            <m:sty m:val="p"/>
                          </m:rP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</m:t>
                        </m:r>
                        <m: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</m:t>
                        </m:r>
                        <m: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40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</m:t>
                        </m:r>
                        <m: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45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m:rPr>
                            <m:sty m:val="p"/>
                          </m:rP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200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</m:t>
                        </m:r>
                        <m: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40</m:t>
                        </m:r>
                        <m:r>
                          <a:rPr lang="vi-V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</m:t>
                        </m:r>
                        <m:r>
                          <a:rPr lang="vi-VN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45</m:t>
                        </m:r>
                      </m:den>
                    </m:f>
                  </m:oMath>
                </a14:m>
                <a:endParaRPr lang="vi-VN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A652EB-9AD8-41AE-80EA-586B37E1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4786"/>
                <a:ext cx="3630328" cy="1057277"/>
              </a:xfrm>
              <a:prstGeom prst="rect">
                <a:avLst/>
              </a:prstGeom>
              <a:blipFill>
                <a:blip r:embed="rId5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1FD9107-D1BD-A9D9-BC29-1FCD6753B9E0}"/>
              </a:ext>
            </a:extLst>
          </p:cNvPr>
          <p:cNvSpPr txBox="1"/>
          <p:nvPr/>
        </p:nvSpPr>
        <p:spPr>
          <a:xfrm>
            <a:off x="2914517" y="18334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 </a:t>
            </a:r>
            <a:r>
              <a:rPr lang="en-US" dirty="0"/>
              <a:t>=</a:t>
            </a:r>
            <a:r>
              <a:rPr lang="vi-VN" dirty="0"/>
              <a:t> 14</a:t>
            </a:r>
            <a:r>
              <a:rPr lang="en-US" dirty="0"/>
              <a:t>7</a:t>
            </a:r>
            <a:r>
              <a:rPr lang="vi-VN" dirty="0"/>
              <a:t>k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1CD5E3-D420-7A06-7EF4-6C95C29A4327}"/>
                  </a:ext>
                </a:extLst>
              </p:cNvPr>
              <p:cNvSpPr txBox="1"/>
              <p:nvPr/>
            </p:nvSpPr>
            <p:spPr>
              <a:xfrm>
                <a:off x="721453" y="1833401"/>
                <a:ext cx="6316910" cy="4060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𝛺</m:t>
                      </m:r>
                    </m:oMath>
                  </m:oMathPara>
                </a14:m>
                <a:endParaRPr lang="vi-VN" dirty="0"/>
              </a:p>
              <a:p>
                <a:endParaRPr lang="vi-VN" dirty="0"/>
              </a:p>
              <a:p>
                <a:r>
                  <a:rPr lang="vi-V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vi-V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𝑟𝑒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vi-VN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b>
                        <m:r>
                          <a:rPr lang="vi-V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vi-VN" dirty="0"/>
                  <a:t> = 0,312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endParaRPr lang="vi-VN" dirty="0"/>
              </a:p>
              <a:p>
                <a:endParaRPr lang="vi-VN" dirty="0"/>
              </a:p>
              <a:p>
                <a:r>
                  <a:rPr lang="vi-VN" dirty="0"/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dirty="0"/>
                  <a:t> = 10,4 𝛺</a:t>
                </a:r>
              </a:p>
              <a:p>
                <a:r>
                  <a:rPr lang="vi-V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vi-VN" dirty="0"/>
                  <a:t> = 0,2</a:t>
                </a:r>
                <a:r>
                  <a:rPr lang="en-US" dirty="0">
                    <a:latin typeface="Arial (Body)"/>
                  </a:rPr>
                  <a:t>6</a:t>
                </a:r>
                <a:r>
                  <a:rPr lang="vi-VN" dirty="0"/>
                  <a:t> 𝛺</a:t>
                </a:r>
              </a:p>
              <a:p>
                <a:endParaRPr lang="vi-VN" dirty="0"/>
              </a:p>
              <a:p>
                <a:r>
                  <a:rPr lang="vi-V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dirty="0"/>
                  <a:t> = 1 lần </a:t>
                </a:r>
              </a:p>
              <a:p>
                <a:r>
                  <a:rPr lang="vi-V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vi-V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vi-V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i="1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2.</m:t>
                            </m:r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vi-V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248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lang="vi-VN" i="1">
                            <a:latin typeface="Cambria Math" panose="02040503050406030204" pitchFamily="18" charset="0"/>
                          </a:rPr>
                          <m:t>248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vi-VN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3263</m:t>
                    </m:r>
                  </m:oMath>
                </a14:m>
                <a:r>
                  <a:rPr lang="vi-VN" dirty="0"/>
                  <a:t> lần </a:t>
                </a:r>
              </a:p>
              <a:p>
                <a:r>
                  <a:rPr lang="vi-VN" dirty="0"/>
                  <a:t> </a:t>
                </a:r>
              </a:p>
              <a:p>
                <a:endParaRPr lang="vi-VN" dirty="0"/>
              </a:p>
              <a:p>
                <a:endParaRPr lang="vi-VN" dirty="0"/>
              </a:p>
              <a:p>
                <a:r>
                  <a:rPr lang="vi-VN" dirty="0"/>
                  <a:t>   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1CD5E3-D420-7A06-7EF4-6C95C29A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3" y="1833401"/>
                <a:ext cx="6316910" cy="4060535"/>
              </a:xfrm>
              <a:prstGeom prst="rect">
                <a:avLst/>
              </a:prstGeom>
              <a:blipFill>
                <a:blip r:embed="rId6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B35C2C-C068-41B0-EF9C-B36A8041BAAD}"/>
                  </a:ext>
                </a:extLst>
              </p:cNvPr>
              <p:cNvSpPr txBox="1"/>
              <p:nvPr/>
            </p:nvSpPr>
            <p:spPr>
              <a:xfrm>
                <a:off x="629174" y="822122"/>
                <a:ext cx="8581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0.7*2)/(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2*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248k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B35C2C-C068-41B0-EF9C-B36A8041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4" y="822122"/>
                <a:ext cx="8581938" cy="369332"/>
              </a:xfrm>
              <a:prstGeom prst="rect">
                <a:avLst/>
              </a:prstGeom>
              <a:blipFill>
                <a:blip r:embed="rId7"/>
                <a:stretch>
                  <a:fillRect l="-56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185525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ăn phòng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1394</Words>
  <Application>Microsoft Office PowerPoint</Application>
  <PresentationFormat>Widescreen</PresentationFormat>
  <Paragraphs>181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(Body)</vt:lpstr>
      <vt:lpstr>Calibri</vt:lpstr>
      <vt:lpstr>Cambria Math</vt:lpstr>
      <vt:lpstr>Lato</vt:lpstr>
      <vt:lpstr>Lato Light</vt:lpstr>
      <vt:lpstr>Lato Regular</vt:lpstr>
      <vt:lpstr>Open Sans Light</vt:lpstr>
      <vt:lpstr>Times New Roman</vt:lpstr>
      <vt:lpstr>Vntime</vt:lpstr>
      <vt:lpstr>Chủ đề của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 Viet Hung 20213942</cp:lastModifiedBy>
  <cp:revision>218</cp:revision>
  <dcterms:created xsi:type="dcterms:W3CDTF">2022-01-28T05:27:39Z</dcterms:created>
  <dcterms:modified xsi:type="dcterms:W3CDTF">2024-06-09T17:07:02Z</dcterms:modified>
</cp:coreProperties>
</file>