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3.xml" ContentType="application/inkml+xml"/>
  <Override PartName="/ppt/ink/ink11.xml" ContentType="application/inkml+xml"/>
  <Override PartName="/ppt/ink/ink12.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14.xml" ContentType="application/inkml+xml"/>
  <Override PartName="/ppt/ink/ink20.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625" r:id="rId3"/>
    <p:sldId id="626" r:id="rId4"/>
    <p:sldId id="258" r:id="rId5"/>
    <p:sldId id="259" r:id="rId6"/>
    <p:sldId id="260" r:id="rId7"/>
    <p:sldId id="563" r:id="rId8"/>
    <p:sldId id="627" r:id="rId9"/>
    <p:sldId id="372" r:id="rId10"/>
    <p:sldId id="624" r:id="rId11"/>
    <p:sldId id="382" r:id="rId12"/>
    <p:sldId id="629" r:id="rId13"/>
    <p:sldId id="628" r:id="rId14"/>
    <p:sldId id="374" r:id="rId15"/>
    <p:sldId id="375" r:id="rId16"/>
    <p:sldId id="376" r:id="rId17"/>
    <p:sldId id="378" r:id="rId18"/>
    <p:sldId id="379" r:id="rId19"/>
    <p:sldId id="630" r:id="rId20"/>
    <p:sldId id="612" r:id="rId21"/>
    <p:sldId id="613" r:id="rId22"/>
    <p:sldId id="592" r:id="rId23"/>
    <p:sldId id="631" r:id="rId24"/>
    <p:sldId id="597" r:id="rId25"/>
    <p:sldId id="598" r:id="rId26"/>
    <p:sldId id="593" r:id="rId27"/>
    <p:sldId id="610" r:id="rId28"/>
    <p:sldId id="621" r:id="rId29"/>
    <p:sldId id="618" r:id="rId30"/>
    <p:sldId id="619" r:id="rId31"/>
    <p:sldId id="620" r:id="rId32"/>
    <p:sldId id="632" r:id="rId33"/>
    <p:sldId id="591" r:id="rId34"/>
    <p:sldId id="257" r:id="rId35"/>
    <p:sldId id="633" r:id="rId36"/>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9" autoAdjust="0"/>
  </p:normalViewPr>
  <p:slideViewPr>
    <p:cSldViewPr>
      <p:cViewPr varScale="1">
        <p:scale>
          <a:sx n="82" d="100"/>
          <a:sy n="82" d="100"/>
        </p:scale>
        <p:origin x="989"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2:27:10.718"/>
    </inkml:context>
    <inkml:brush xml:id="br0">
      <inkml:brushProperty name="width" value="0.05292" units="cm"/>
      <inkml:brushProperty name="height" value="0.05292" units="cm"/>
      <inkml:brushProperty name="color" value="#FF0000"/>
    </inkml:brush>
  </inkml:definitions>
  <inkml:trace contextRef="#ctx0" brushRef="#br0">3865 5607 1145 0,'0'0'160'0,"0"0"-124"15,0 0-1-15,0 0-8 16,0 0-14-16,0 0-13 16,0 0 0-16,3 2 0 15,-3-2 15-15,0 0 23 16,0 0-15-16,1 0-3 15,1 0 30-15,2-2-43 16,3-10 6-16,6-9-1 16,1 0 5-16,3-4-16 15,-2 1-1-15,3-1 7 0,-2 3-1 16,1-1-6 0,-4 5-1-16,-1 0 0 0,-2 6 1 15,-3 4 4-15,-6 4-4 16,1 2 0-16,-2 2-4 15,0 0 4-15,0 0 0 16,0 0-2-16,0 0-2 16,0 0 4-16,0 0-16 15,0 4-23-15,0 10 30 16,0 10 9-16,2 4 10 16,3 5 12-16,-3 0-9 15,1 0 2-15,3-3-15 16,-5-5 7-16,2-4 6 0,-1-3-12 15,1-9 4-15,-1 0-5 16,-2-5 0-16,0-4 8 16,0 2-8-16,2-2 0 15,-2 0-2-15,0 0-10 16,0 0-44-16,0 0-18 16,0 0-27-16,0 0-20 15,0 0-37-15,0 0-124 16,0 0-293-16</inkml:trace>
  <inkml:trace contextRef="#ctx0" brushRef="#br0" timeOffset="1063.1">3973 5191 373 0,'0'0'612'0,"0"0"-544"15,0 0-6-15,0 0-26 16,0 0 15-16,0 0-12 16,0 0-23-16,-39-38 6 15,26 32 34-15,-1 2-7 16,-3 0-18-16,-2 2-15 15,-1 2 0-15,-1 0 3 16,-3 0-19-16,3 0 1 16,-3 2 1-16,2 11-2 15,2-2 0-15,1 1 0 16,4 4-1-16,1 0-8 0,2 2 2 16,2-1 7-1,3 0-6-15,2 1 6 0,0 0-2 16,4 7-8-16,1 1 9 15,0 2 1-15,0 4-7 16,0 3 7-16,0-1-6 16,10-1 6-16,0 0-1 15,4-1-8-15,2-3 9 16,3 0 4-16,0-3-4 16,3-3 0-16,-2-3 2 15,2 1-2-15,0-5 0 16,1-3-7-16,2 0 7 15,2-5 1-15,0 0-1 0,1-2 0 16,3-2 3 0,-2 0 3-16,0 0-5 0,-1-2 0 15,0 0 0-15,-5-2-1 16,4 0-5-16,-3 0 5 16,-1 0-7-16,1-2 7 15,2-6 0-15,-4-2 6 16,-3 2-5-16,-1 0 11 15,-1-2-12-15,-1-2 0 16,-3 1 0-16,-1-2 1 16,3-2-2-16,-5-3 2 15,2-1 14-15,-2-4-2 0,-3-1-8 16,1 0-4 0,-1-1 22-16,-3-2-21 0,-3 1-2 15,1 2 1-15,-2 0 0 16,0 2 19-16,0 0-19 15,-3 2 27-15,-9-2 18 16,-5 0-40-16,-2 0 9 16,-6 0-2-16,0-3-12 15,-4 3 31-15,2 0-30 16,-4 4 4-16,0 3 20 16,-3 1-25-16,1 3 3 15,-5 6 2-15,-1 2-6 16,-3 3 0-16,2 0-6 15,0 8-23-15,0 7 6 16,4 3-33-16,3 1-12 0,0 4-32 16,1 11-42-16,6-9-19 15,8-1-191-15</inkml:trace>
  <inkml:trace contextRef="#ctx0" brushRef="#br0" timeOffset="34737.05">5270 6252 914 0,'0'0'111'15,"0"0"-90"-15,0 0-20 16,0 0 15-16,0 0 8 16,-4 0-11-16,1 0-5 15,0 0 92-15,-2 0-7 16,-2 0-41-16,0 0-23 16,-3 0-6-16,-2 0-8 15,-3 0-15-15,-2-2 0 16,-3-1 16-16,-2 3-16 15,-3 0 0-15,-2 0 0 16,-2-1 7-16,0 1 1 16,-2-1-8-16,2-4 8 15,2 1 3-15,0-1-11 0,3 2 0 16,1-3 7-16,-1 2-7 16,-1-3 1-16,1 5-1 15,-1-3 1-15,1 3 6 16,0 0-4-16,-1-3-3 15,3 4 1-15,-2-1 0 16,-2 1 10-16,-1-4-11 16,0 1 0-16,-2-2 11 15,-4 1-11-15,0-2 1 16,1 1 9-16,0 0-9 16,2 2 7-16,1 2-8 15,0 0-3-15,4 2 2 16,1 0 2-16,-2 0 5 0,3 0-6 15,0 0 0-15,-5 0 4 16,1 0-3-16,-4 0-1 16,-1 0 10-16,-3 0-4 15,-1 0 7-15,-3 0-1 16,6 0-10-16,0-2 17 16,2-2-18-16,2 0-1 15,0-2 17-15,-4 0-17 16,0 0 1-16,0-2 5 15,-1 1-5-15,2 2 8 0,0-3-9 16,2 1 0 0,1 1 9-16,3 3-7 0,1-4 5 15,-2 3-7-15,3 0 0 16,2-1 2-16,0 0-2 16,-1 2-5-16,0 1 5 15,-4-1 0-15,0 2-8 16,-5-2 7-16,-2 2 1 15,-2-1 7-15,-1-1-7 16,1 0-1-16,-3 1 0 16,4-2 1-16,0 0 0 15,0-1 0-15,-2 4 0 16,4-3 5-16,-2 1-5 16,2 2-1-16,1-2 1 15,1 3-1-15,2 0 0 0,2 0-11 16,0 0 12-16,-1 0 5 15,2 0-5-15,-2 0-6 16,-2 4 5-16,5 3 0 16,-6 0-7-16,0 5-2 15,-5 3 10-15,-8 1-9 16,3 2 19-16,-5 0-10 16,3 0 0-16,4 0 6 15,1 2-2-15,2 0-4 16,0 2 0-16,-2 4 4 15,-3 0-4-15,4 2 0 16,-2 0-2-16,5 0 1 16,2-3 0-16,1 1 1 0,4 0 0 15,-3 2-1-15,-1 1 1 16,-3 6-1-16,0-1-5 16,-5 4 6-16,-5 2-1 15,-3 2-4-15,-1 2 0 16,-3-1 5-16,5-1 0 15,-4-2 2-15,6 2-2 16,3-2 0-16,3 2 0 16,0 0 0-16,3-1 0 15,1-4 0-15,1 2 0 16,4-3 0-16,1 2-9 16,-2 1 9-16,2 1 0 0,-1 5-3 15,4-2 0 1,0 5-6-16,4-3 15 15,1 3-7-15,2-3 1 0,1-3 0 16,3-2-8-16,1-4 8 16,4 0 0-16,1 0 10 15,3 3-10-15,0 0 0 16,1 7-13-16,4 8 13 16,0 4 9-16,0 7-9 15,0 4 0-15,0 1 1 16,9-1-1-16,2 3-1 15,0 3-9-15,3-1 10 16,4 0-8-16,-3-2 8 16,2 1-20-16,1-8 19 15,1 0-8-15,1-1 3 0,2 3 5 16,5 2 1-16,1 5 3 16,2 4-3-16,5 7-9 15,3-1 9-15,0 3 0 16,2-3 0-16,2-3-1 15,-1-6 1-15,0-5-6 16,-3-6 6-16,0-4-1 16,0-3 0-16,-2-3 1 15,4-2-10-15,-1 0 9 16,6-2 1-16,4 4 0 16,-1 1 0-16,4 1 0 15,2 0 0-15,-2-4 0 16,-1-1-12-16,0-8 12 0,-3-5 0 15,-4-4-8-15,3-1 8 16,-2-5 0-16,0-2 1 16,1 2 0-16,7-3-2 15,3 6-5-15,1-1 6 16,6 4 5-16,-3-1-5 16,0 0-1-16,-3-3 1 15,1-2 5-15,-4-2-5 16,-3-1-1-16,0-6 1 15,-6 2 6-15,1-6-6 16,2 2-1-16,-4-3-11 16,4-1 12-16,2 2 0 15,-1 1 0-15,5 0 0 0,0 0 4 16,0 2-4 0,-1 0 0-16,1-2 0 0,-2-2 0 15,-1 1 5-15,3-4-5 16,-1-1-17-16,-1-4 16 15,0 1 1-15,-1-2-1 16,3-1 0-16,-1 2 1 16,-1 0 7-16,-3 0-7 15,-1 0 0-15,-5 0-1 16,-4-1 1-16,2-4 0 16,-2 1 0-16,-1-2 0 15,0 0 10-15,1 0-10 16,2 0-10-16,2-2 10 15,-2-6 0-15,3-2 0 0,1-2-13 16,0 0 13-16,1-4-5 16,5 2 5-16,1 0 0 15,-1 1 2-15,2 2-2 16,-2 1 6-16,-6 4-6 16,0-1 1-16,-5-2-4 15,-1 3 4-15,-2-4-2 16,-1 2 1-16,-1-2-1 15,-3-1 0-15,3 2-8 16,-4-3 9-16,2 0 0 16,1 0 0-16,0-2-10 15,-1-2 9-15,5 0 1 16,-3 0 3-16,-1-1-3 0,4 3 0 16,-5 2 3-16,-4 2-3 15,2 0-1-15,-4 2 1 16,-3 0 0-16,1 1 11 15,-4-2-11-15,3 1 0 16,-1 2 2-16,-3 0-2 16,-1-2 0-16,-4 1 0 15,1-2 0-15,-2 0 0 16,3 2-6-16,-3 1 2 16,1 0-3-16,2 3 7 15,-1-2 0-15,0 1-1 16,1 2 1-16,1-2 4 15,-1 1-4-15,0-6 0 0,5 1 2 16,-3-2-2-16,5 0-1 16,0-2 0-16,0 2 1 15,1-3 0-15,-1 4 0 16,-2-3-2-16,-2-1-9 16,-3 2 11-16,-2 0-6 15,-1 0-12-15,-1-1 18 16,2 0-1-16,-1-3-16 15,-1 0 16-15,1 1 0 16,-1-2 1-16,-1-3 0 16,-1 3 0-16,-2 0 1 15,3-2 8-15,0 0-9 0,0-1-8 16,2-6 8 0,0-3-1-16,1 0 1 0,0-4 0 15,-1 1 1-15,3 0 0 16,-4 3-1-16,0 2 0 15,0 2 5-15,-3 1-4 16,-3-1-1-16,1-2 0 16,-5-4 0-16,1-4 0 15,3-4 1-15,-1-2-1 16,0-3 19-16,0 4-18 16,1-1 6-16,0-1-7 15,-4 4 0-15,2-3 6 16,-3-3-6-16,-2 1 0 15,2 0 1-15,-2 2 6 16,1 1-6-16,-1 8-1 0,0 2 2 16,0 6-1-16,0 1-1 15,0 2-1-15,0-5 1 16,0-1 0-16,-1-2-1 16,-3-3 1-16,-1 4 0 15,2-1-1-15,-1 4 1 16,-1 2-1-16,2 2 1 15,-1 0 0-15,0 0 1 16,0-1-1-16,-1 3 1 16,0 0 8-16,0-1-6 15,0 1-6-15,1 0 0 16,-1 1 3-16,1 1 2 16,0 2-2-16,1-2 0 0,1 2 11 15,-3-2-11 1,3-1 0-16,2-1-11 0,0-1 11 15,0-1 9-15,0-4-9 16,0 0-3-16,0-4-4 16,0 0 7-16,0-2-1 15,0 1 1-15,0-1 11 16,2 0-11-16,-2 0 0 16,0 0-1-16,0 0 1 15,0 2 1-15,0 1 0 16,0 0-1-16,0 1 1 15,0 2 5-15,0 2-6 0,-2 0 0 16,0-1 7 0,1 4-7-16,-1-4-7 15,2-1 6-15,-2 1 1 0,2-6-1 16,0 4 1-16,0-1 0 16,0 1 1-16,0 2 0 15,0 5-2-15,0 3 1 16,0 1 0-16,0 3 4 15,0-4-4-15,-5 1-10 16,4-2 10-16,-3-2 2 16,2-3-2-16,-3 2 0 15,4-4 2-15,-1 4 1 16,0-1-3-16,-3 2-3 16,3-3 2-16,-1 3 1 15,-2-2 0-15,1 2 0 0,1-2 1 16,-3 0 6-16,1-2-7 15,1 1-2-15,1 3 2 16,-5 1 0-16,6-1 8 16,-6 2-4-16,4 0-1 15,-3 0 19-15,1-2-22 16,0 1-2-16,0 0 2 16,0 1 1-16,2 1 5 15,-1 3-6-15,3 3 0 16,-3-3 17-16,0 0-17 15,1-2-1-15,-2 0 1 16,3-3 1-16,0 1 9 16,-3-2-10-16,1 0 0 0,-2 0 20 15,2-2-19-15,-5-1-1 16,3 2 1-16,-4-1 12 16,0 2-10-16,1 0-3 15,0 2 0-15,1-2 12 16,-2 0-12-16,-1-3-1 15,0 0 1-15,-3-3 0 16,-2-1-1-16,0-3 1 16,-6-1 0-16,-1-1 6 15,-4-3-6-15,0 2-1 16,1-1 0-16,0 9 1 16,2 1 23-16,4 2-15 15,1 4-1-15,2 1 17 16,-2 2-24-16,2-3-2 15,-1 0 2-15,2 0 0 0,-3-2 8 16,-1-3-8-16,-1 1-2 16,1-2 1-16,-2 0 1 15,0 2-1-15,1 0 0 16,-1 2 1-16,4 2 10 16,-1 0-10-16,7 2 0 15,-1 2-8-15,2 0 16 16,2 2-8-16,1 1 0 15,-1 0 1-15,0 0-4 16,0 0 3-16,1 1 0 16,-3 0 0-16,-1-5 1 15,-5 2-1-15,4-3 0 0,-1 0 0 16,0-2-7-16,1 3 7 16,4 2 0-16,0-1 1 15,3 3 0-15,-1 0-1 16,0 0-1-16,-1 2 1 15,4-1 7-15,-2 0-7 16,2-1 0-16,-2 4 1 16,-1-6-1-16,-3 4 1 15,3-2-1-15,-2 0 0 16,-2 0 18-16,1 1-18 16,1 0 0-16,3 0 5 15,-3 2-5-15,0-2 1 16,4 2-1-16,-3 2 1 15,3-1 21-15,0 4-22 0,2 0 7 16,-2-1-3-16,0-1 3 16,0 1-7-16,-1-2-1 15,3 1 1-15,-5 0 7 16,-1-3-7-16,0 2-1 16,0-3 1-16,-1 5 2 15,-1-3-2-15,2 1-7 16,2 2 7-16,1-1 2 15,0 3 0-15,4 0-2 16,-2 0 0-16,0 0 0 16,1 0-1-16,-1 0-9 15,0 0-22-15,0 0 23 0,2 0-47 16,-2 0-11 0,5 0-32-16,-2-1-19 0,0-1-14 15,-1-1-158-15</inkml:trace>
  <inkml:trace contextRef="#ctx0" brushRef="#br0" timeOffset="41020.83">18878 8049 879 0,'0'0'156'0,"0"0"-105"16,0 0-31 0,0 0-1-16,0 0 28 0,0 0-45 15,-15 0-2-15,15 0 0 16,0 0 1-16,-2 0 12 16,2 0-7-16,0 0 30 15,0 0 35-15,0 0-50 16,0 0-13-16,0 0-7 15,0 0 0-15,0 0-1 16,0 0 0-16,0 0-16 16,0 0 9-16,0 0-2 15,0 0-1-15,0 0-3 16,12 0 13-16,2 2 1 16,4 1-1-16,6 2-1 15,2 1 1-15,5 0 0 0,4 2 1 16,5-2 6-1,2 1-6-15,8-4 5 0,2 1-6 16,7-4 0-16,-1 2 9 16,1-2-9-16,0 0 1 15,-2 0-1-15,-1 0 0 16,-1 0 4-16,-2 0-4 16,-6 0-1-16,-2 0 1 15,-4 0 0-15,0 0 1 16,1 0-1-16,3 2 0 15,1-2 6-15,6 2-6 16,0 3-3-16,-1-2 3 0,0 3 0 16,1 0 2-16,-4 0-2 15,1 0 0-15,-5-2 4 16,-5 1-4-16,2-4-9 16,-1-1 9-16,-2 0 7 15,3 0-7-15,-4 0-8 16,4 0 8-16,-4 0 3 15,0 0-3-15,-1 0 0 16,-3 0 0-16,0 0 1 16,2 0-1-16,4 0 0 15,4 0 0-15,2 0 3 16,3 0-3-16,3 0-1 16,-1 2 1-16,-2 2 0 0,-3 0 1 15,-1 3-1 1,-2-4 0-16,-9 1 0 0,0-2 0 15,-3-2 0-15,-5 0 7 16,2 0 21-16,-8 0-15 16,0 0-10-16,-6 0 4 15,-3 0 16-15,-3-2-23 16,-4 2 7-16,-1 0 1 16,-2 0 3-16,0-3-5 15,0 3-6-15,0 0-9 16,0-1 0-16,0-2-78 15,-10-4-27-15,-5 0-599 0</inkml:trace>
  <inkml:trace contextRef="#ctx0" brushRef="#br0" timeOffset="44120.03">5755 7768 322 0,'0'0'105'0,"0"0"-79"15,0 0-16-15,0 0 26 16,0 0-1-16,0 0-6 16,0 0 20-16,6-30 39 15,-6 30 30-15,0 0-27 16,0 0-21-16,0 0-5 16,0 0-25-16,0 0-5 15,0 0-8-15,0 0-27 16,0 0 0-16,0 0-13 15,0 0-7-15,0 0-5 16,0 9-5-16,-4 8 22 16,-6 5 8-16,-1 2 0 0,1 0 4 15,2-1-4 1,0-2-7-16,3 0 7 0,-3-2 1 16,4-1-1-1,-2-1 0-15,2-6 3 0,2-3 13 16,-4 1-16-16,4-4 0 15,1-1 0-15,1 1 1 16,-2-5 0-16,2 2-1 16,0-2 1-16,0 0 13 15,-2 2-14-15,2-2-1 16,-1 3-10-16,-2 0-24 16,0 0-21-16,2 2-48 15,-1-3-67-15,0-2 24 16,-2 0-72-16</inkml:trace>
  <inkml:trace contextRef="#ctx0" brushRef="#br0" timeOffset="44810.28">5587 7904 570 0,'0'0'107'15,"0"0"-87"-15,0 0 3 16,0 0-10-16,0 0-13 15,0 0-32-15,0 0 11 16,0 0 19-16,0 0 1 16,3 0 1-16,-1 0-2 0,-2 0 1 15,2 0 1-15,0 0-1 16,2 7-6-16,2 4 7 16,1 3 11-16,-2 7-10 15,4 1 8-15,-5-2 5 16,4-1 22-16,-6-2-9 15,3-5-27-15,-1-2 0 16,-2-4 6-16,2-4-6 16,-2 2 0-16,0-4-10 15,-1 0 10-15,5 0 17 0,-3 0 10 16,2 0-9 0,3 0 24-16,4 0-18 0,3 0-2 15,3-2-16-15,1 0-4 16,1-2 14-16,0 2-16 15,-1-3 0 1,1 0 4-16,1-3-3 0,-1-2-1 16,5-4-1-16,-5-1-87 15,-6 6-152-15</inkml:trace>
  <inkml:trace contextRef="#ctx0" brushRef="#br0" timeOffset="60991.37">6836 12310 629 0,'0'0'168'0,"0"0"-121"15,0 0-31-15,0 0 30 16,0 0-15-16,0 0-23 16,-4 0 24-16,4 0 81 15,0 0-49-15,0 0-5 16,0 0-11-16,0 0-19 16,0 0-10-16,0 0-19 15,0 0-5-15,0 0 3 0,0 0-17 16,0 6 8-1,0 6 1-15,0 2 10 0,13 6 12 16,-1 7-12-16,2 0 0 16,-1 7-3-16,5 1 4 15,-4 2-1-15,1 2 2 16,1-3 8-16,-1 0-5 16,3 0-5-16,-1-2 0 15,1 2 1-15,3-2-1 16,-1 0 0-16,2-2-1 15,2-2 1-15,1 1 1 16,4-3-1-16,2 1 0 16,-2 0 1-16,0-1-1 0,-2-2-1 15,-1-2 1-15,-3-2 0 16,0-2 0-16,2-4 0 16,-3 1-1-16,0-1-5 15,4-5 3-15,-1 1-3 16,5 0 5-16,3-4 1 15,2-2-2-15,6-2 2 16,1-2-1-16,1-2 1 16,-4 0 0-16,2 0 0 15,-6-6-1-15,-1-2 1 16,-2-2 0-16,-3 0 0 16,-1-2-3-16,-1-2 3 0,3 1 1 15,-3-3-1-15,3-2 0 16,3 1 2-16,0-1-1 15,1-2-1-15,3 0 0 16,-1 0-7-16,1 1 7 16,0-2 0-16,-3 3-7 15,1 4 7-15,-5 1-3 16,-4 4 3-16,-3 3 0 16,-3 2-1-16,-1 2 1 15,-4 2-1-15,-1 0 0 16,1 0 1-16,-3 0-8 15,1 2 4-15,1 10-5 16,3 2 9-16,-2 2 0 16,4 2 2-16,1 2-2 15,-2 0 7-15,2 2 3 0,-2 0-10 16,0 2-3-16,-2-2 2 16,-2 0 1-16,-1-1-1 15,-3-3-6-15,-4-7 7 16,2 1 0-16,-5-4 0 15,0-2 0-15,0-2 1 16,-3 0 0-16,3-1 0 16,-3-3-1-16,0 0 3 15,0 1 4-15,0-1-7 16,0 0 7-16,0 0 25 16,0 0 0-16,0 0-5 15,0 0-15-15,0-8-11 16,2-8-2-16,3-6 1 0,6-6-2 15,4-1 2-15,8-4 6 16,6 1-5-16,6 4-1 16,5 2 1-16,-1 6 6 15,0 6-7-15,-2 4-7 16,-2 4-6-16,-4 2 7 16,1 4 6-16,-2 0 0 15,1 0 1-15,0 0-1 16,-2 0 1-16,2 0-1 15,-3 0 1-15,-1 0 0 16,2 0 1-16,-2 0-2 16,0 4 1-16,-1 0 1 0,2-1-2 15,-1 4 0-15,5 1-2 16,-3 2 2 0,0-1 0-16,4 7-17 0,-3 1 17 15,-1-1 7-15,-2 2-7 16,2-2 0-16,-2 0 0 15,3-4 0-15,2 0 10 16,-1-2-10-16,4-2 0 16,-2 0-2-16,2-4 2 15,4 0 0-15,1 0 0 16,3-1 1-16,3-3 3 16,1 0-4-16,4 0 0 15,-3 0 0-15,2 0 1 0,-3-7-2 16,-4 3 2-1,2-1 0-15,-5 0 5 0,-4-1-6 16,-3 0 0-16,-2-2-6 16,-5 0 6-16,-4-4-7 15,-3-4-2-15,-6-4 9 16,-1-4-1-16,-2-6-39 16,-2 0-31-16,-4-14-25 15,-1 10-109-15,-3 3-383 0</inkml:trace>
  <inkml:trace contextRef="#ctx0" brushRef="#br0" timeOffset="62431.94">8641 13954 565 0,'0'0'176'16,"0"0"-134"-16,0 0 18 16,0 0 17-16,0 0-24 15,0 0-32-15,0 0 49 16,-11 0 19-16,7 0-52 16,-3 0 11-16,2 0 6 15,0 0-30-15,0 0-11 16,-2 0-11-16,4-4 9 15,1 0 20-15,-1 0-31 16,3-2 0-16,0 0-7 16,0-1 1-16,0-2 5 0,0 0-9 15,7 0 2-15,3 3 7 16,0 0-1-16,5 4-6 16,2 2 8-16,3 0 0 15,-1 0-1-15,1 12-8 16,-1 3 8-16,-3 3-7 15,-7 1 6-15,-3 3-14 16,-6 3 16-16,-7 4 0 16,-19 6 0-16,-11 3 1 15,-4 2 6-15,-3-4 9 16,1-6-16-16,7-8 0 16,8-6 5-16,10-6-4 15,7-5-1-15,9-2 0 0,2-3-16 16,0 4 16-16,0 0-31 15,8 6 25-15,8 3 6 16,3-2 1-16,6 5 8 16,-2-6-6-16,4 2-3 15,-1-4 25-15,-3-2-25 16,-1-2-1-16,-3 0 1 16,0-2 1-16,-4 0 10 15,-3 0-11-15,-2-2 2 16,-2 0 6-16,-2 3-8 15,0-3-7-15,-4 0-6 16,-1 0-22-16,-1 0-15 16,0 0-69-16,0-3-151 0,0-5-268 15</inkml:trace>
  <inkml:trace contextRef="#ctx0" brushRef="#br0" timeOffset="63678">8594 13772 819 0,'0'0'119'16,"0"0"-85"-16,0 0-8 16,0 0-11-16,0 0-9 15,0 0 1-15,0 0-7 16,-87-2 28-16,68 11-1 15,-3 2 9-15,-3 1 9 16,1 4-37-16,0 2-8 16,0 2 18-16,1 0-17 15,0 0 9-15,3 2-9 0,1-1-1 16,4 2 16 0,-1 1-10-16,2 2-6 0,-2 5 10 15,1 1 4-15,1 0 12 16,4 2-8-16,3 2-7 15,1 5 14-15,2-5-25 16,4 3 0-16,0 1 29 16,0 0-23-16,0-5-4 15,10-3 2-15,4 0-2 16,1-4 8-16,5-1-10 16,4 4 0-16,5-1 5 15,3 1-4-15,3-4 0 16,0 2-1-16,1-6 0 0,2 1 4 15,0-2-4-15,-1-4 0 16,-2-1 0-16,2-3 1 16,0 0-2-16,-6-9 1 15,1 4 0-15,-2-5 6 16,-2 0-6-16,-4-4 0 16,3 0 5-16,-3 0-4 15,1 0 0-15,4-4-1 16,1-9 1-16,-3-1 17 15,0 5-18-15,-3-5 0 16,-2 1 0-16,-2-1 0 16,-3 0 0-16,2-2 6 15,-1 0-5-15,-2-4 16 16,3 0-17-16,-5 0 0 16,1 0 0-16,0 0 0 0,-3 2 1 15,0-1-1-15,-5 6 1 16,1-5 10-16,0 0-5 15,-1-5-3-15,-2 2-1 16,2-3 11-16,-4-2-6 16,-1-1-7-16,-2 1 0 15,0-1 20-15,0-4-19 16,0 1-1-16,0 1 1 16,-2-2 10-16,-6 1-10 15,1 0-1-15,-4 4 0 0,-1 1 32 16,-1 2-18-1,-1 1-13-15,-3 0 5 0,0 0 5 16,-5-5-2-16,1 1-9 16,1 2 1-16,2 5 24 15,0 1-19-15,1 2-6 16,3 5 1-16,2 2 10 16,-1 2 4-16,-1-1-15 15,-2 3 0-15,-3-4 3 16,0 1-2-16,-3-2-1 15,0-2 0-15,-3-3 1 16,4 4 11-16,3-1-12 16,-1-1 0-16,2 4 3 15,3-2-3-15,1 6 0 16,1-1 0-16,-2 3 0 0,1 1-1 16,-3 2-13-16,-5 0 14 15,-8 0-10-15,-3 5 8 16,-2 4-6-16,-1 0-2 15,0 1-9-15,4 0-22 16,2 1-61-16,-5 10-10 16,10-3-35-16,2-2-137 0</inkml:trace>
  <inkml:trace contextRef="#ctx0" brushRef="#br0" timeOffset="80796.92">12485 15093 624 0,'0'0'3'0,"0"0"-3"15,0 0 0-15,0 0 0 16,0 0 16-16,0 0 35 16,0 0 141-16,0 0-39 15,0 0-50-15,0 0-22 0,0 0-25 16,0 0-20-1,-2 0-14-15,2 0-22 0,0 0 28 16,0 0-28-16,-1 0-5 16,1 0 5-16,0 0 9 15,-2 0-8-15,0 0-1 16,1 0 0-16,-3 0 9 16,2-1-9-16,2-2 0 15,0 3-1-15,0-2 0 16,0 2 0-16,0-4-11 15,0 4 11-15,0-6-12 16,0 3 13-16,0-2-2 16,0 1-4-16,0 0-5 15,0-1 11-15,0-2 0 16,6 5 0-16,-3-2-8 0,2-1 9 16,2 0-1-1,-1 3 0-15,0 0 0 0,0 2 0 16,0 0-1-16,0 0-15 15,0 2 16-15,-2 14-26 16,-2 2 3-16,-2 6 0 16,0 6 11-16,0-2 11 15,-14 1 1-15,-1-1 0 16,1-5 5-16,0-2-4 16,1-6 0-16,5-2 0 15,2-10 0-15,4 2 17 16,2-5-18-16,0 0 0 15,0 0 8-15,0 0-8 0,0 0-1 16,0 0-14 0,0 0 1-16,3 0 12 0,12 0 2 15,1 0-3-15,2 0-3 16,2 0 6-16,-4 0-1 16,-1 9-9-16,-2 6-3 15,-4 5 11-15,-2 4-8 16,-7 2 9-16,0 1 1 15,0-6 7-15,-4 1-7 16,-11-2 13-16,-2-2-6 16,-3-4 28-16,0 2-13 15,-1-10 27-15,4 1 5 0,1-6-31 16,2-1 17 0,2 0-11-16,4 0-21 15,-1 0 18-15,4 0-26 0,0-5-10 16,2-4-6-16,1 1-22 15,2 0-27-15,0-2-27 16,0 0-12-16,5 2-4 16,7-1-131-16</inkml:trace>
  <inkml:trace contextRef="#ctx0" brushRef="#br0" timeOffset="82003.89">12569 14986 801 0,'0'0'157'16,"0"0"-81"-16,0 0-13 16,0 0-8-16,0 0-39 15,0 0 10-15,0 0-16 16,-37-23 5-16,23 15 33 16,-4 1-2-16,-2 0-21 15,-2-2-1-15,0 6-9 16,-2 1 17-16,2 2-32 15,-3 0 0-15,1 0-1 16,1 8 1-16,-2 5 0 16,-2 5-1-16,6-5 1 15,-1 1 7-15,-1 0-7 16,7 4 0-16,-5 0-1 0,2 4-8 16,1 2 8-16,-1 10 1 15,3 2 0-15,0 0 0 16,1 5 0-16,6-1 0 15,1-1 0-15,3-4-2 16,5-1-5-16,0 0 6 16,0-2 1-16,0 2 0 15,8-2 0-15,2 0-5 16,2 0 5-16,5-1 13 16,-2-4-13-16,4 4-1 15,1-5 1-15,2 2-4 0,4-2 4 16,2 0-1-16,2-4-5 15,2-2 5-15,2 0 1 16,3-2 0-16,-1 0 0 16,-3-4 3-16,1-6-3 15,-2-2-9-15,1-2 8 16,-3-4 0-16,-3 0-7 16,4 0 7-16,-2 0 1 15,-2-10-7-15,2-2 7 16,-4-2 0-16,2 0 0 15,-2-6-1-15,-1 2 0 16,1 0-9-16,-3 0 10 16,-5 0 4-16,0 4-4 0,-7-4-1 15,0 3-2-15,-4-1 3 16,-1 1 7-16,0-1-7 16,-4-7 0-16,5 2 5 15,-6-3-4-15,0 2-1 16,0 0 1-16,0-5 13 15,0 4 12-15,0-2-13 16,-6 2-13-16,-4-6 29 16,-2 1-7-16,-1 0-10 15,-4-4-11-15,2-2 12 16,-1 5 32-16,0 0-26 16,0 5 2-16,1 2 9 15,3 0-17-15,1 3 2 16,-1 1-15-16,0 0 1 15,-5 2 14-15,0 2-15 0,-3 0-5 16,-5 2 5-16,-2 6 8 16,0 2-7-16,-4 4-1 15,0 0 0-15,0 0 9 16,3 0-9-16,1 0-12 16,4 0-8-16,3 0-35 15,3 0-12-15,-3 4-32 16,5 2-71-16,1 0-102 0</inkml:trace>
  <inkml:trace contextRef="#ctx0" brushRef="#br0" timeOffset="87080.97">15736 15659 704 0,'0'0'150'16,"0"0"-79"-16,0 0-70 15,0 0-1-15,0 0-18 16,0 0-19-16,-4 0 37 15,4 0 34-15,0 0 20 16,0 0 41-16,0 0-21 16,0 0-22-16,0 0-4 15,0 0-9-15,0 0-3 0,0 0-17 16,0 0-18-16,0 0 19 16,0 0-19-16,-2 0-2 15,-5 2 0-15,-4 10 0 16,-8 2 0-16,2 8-9 15,-7 3 10-15,-3 0 14 16,0 6-14-16,-2-2 0 16,2-1 0-16,2-6 0 15,8-4 6-15,4-8-6 16,8-2-3-16,3-8-7 16,2 0 4-16,0 0 5 15,0 0-6-15,0 0 7 0,7 0 3 16,9 0-3-1,-2 0 0-15,5 0 11 0,1 0-10 16,2 0-2-16,-2 0 1 16,0 0 0-16,-1 0 6 15,-2 0-6-15,-1 0-2 16,-1 0 2-16,-3 0 0 16,2 0 0-16,-4 0 0 15,-1 4 0-15,-1 0 2 16,-3-2-2-16,-2-2 0 15,-1 2-2-15,-2-2-25 16,0 0-24-16,3 0-15 16,-3 0-23-16,0 0 1 15,0 0-71-15,0 0-8 16,0 0 45-16,0 0-85 0</inkml:trace>
  <inkml:trace contextRef="#ctx0" brushRef="#br0" timeOffset="87555.71">15729 15731 390 0,'0'0'210'15,"0"0"-136"-15,0 0-47 16,0 0-8-16,0 0 14 16,0 0-18-16,0 0 35 15,0 44 24-15,0-22 5 16,0 7-25-16,0 0-8 15,0 3-4-15,0-4-9 16,0 2-14-16,0-1 19 16,0-3-22-16,0 0-3 15,0 0-2-15,0-4 23 16,0-2-8-16,0-2-25 16,0-2 0-16,0-10 18 15,0-2-19-15,0 0 0 0,0-4-1 16,0 0 1-16,0 0-1 15,0 0-26-15,0 0-24 16,0 0 12-16,0 0-54 16,0 0-99-16,0 0-84 0</inkml:trace>
  <inkml:trace contextRef="#ctx0" brushRef="#br0" timeOffset="89138.97">15693 15516 204 0,'0'0'656'15,"0"0"-583"-15,0 0-13 16,0 0-26-16,0 0 13 16,0 0-29-16,0 0-17 15,-21-14-1-15,9 14 24 16,-1 0-24-16,-3 0 0 15,-3 0 0-15,1 0 5 16,0 0 19-16,1 0-12 16,0 2-12-16,-3 1 30 0,2 2-22 15,-4-1-7-15,0 5 2 16,1 4 7-16,0-3-9 16,2 3-1-16,2 1 2 15,0 4 3-15,2 0-4 16,-3-2-1-16,3 3 1 15,-1 4 9-15,2-1 6 16,1 0-3-16,1 2-12 16,1 2 18-16,1 1-18 15,4-2-1-15,3 7 1 16,3-4 2-16,0 2 22 16,0 3-18-16,0-3-7 15,5-3 24-15,5 4-18 0,3-1 6 16,1-3-11-16,2 4 1 15,3-3 11-15,2-2-13 16,1-1 0-16,-3-5 3 16,2 1-3-16,1-1 1 15,0 2 0-15,0-5-1 16,0 1 14-16,2 1-14 16,0-1-4-16,-1 3 4 15,4-3 0-15,1-4 0 16,1-1-7-16,-2-4 7 15,2-2 7-15,-2 4-7 16,1-7-1-16,-1-2 0 16,-1-1 2-16,-1 1-1 0,2-2 0 15,-2 0 0-15,2 0-2 16,-2 0 2-16,-2-5 0 16,2-3 5-16,-3-2-4 15,3-3-1-15,-2 0 0 16,-5-1 0-16,3 2 3 15,-4-2-3-15,-3 0 0 16,0-3 1-16,2-1 2 16,-5 4-2-16,1-4-1 15,2 0 6-15,-4 1 7 16,2 2-13-16,-2-4-1 16,-1 1 1-16,1-2 1 15,-2-3 0-15,-3 1-1 16,4-5 1-16,-3 4 4 0,-2 1-5 15,-1 2 0-15,-1 6 8 16,-2-4-2-16,0 4 4 16,0 0-2-16,0-3-8 15,0 3 23-15,0-4-23 16,0-4 0-16,0 4 6 16,-2 0-4-16,-3 0 7 15,0 2-9-15,2 2 2 16,-4 4 11-16,4-4-13 15,-4 0 0-15,4 3 0 16,-4-4 7-16,2 1-1 16,-2 2-6-16,2-3 0 15,-2-1 5-15,2 3-4 0,-2 3-1 16,-1-6 1-16,3 6-1 16,-6-4 4-16,3 0-4 15,-2 2 0-15,0-2 5 16,-1 4-5-16,3-2-1 15,-2 2-6-15,0 2 7 16,-3-5 7-16,1 3-7 16,-3 1 0-16,-1-4 3 15,-1 3-3-15,1 2-1 16,-1-2 1-16,3 3 0 16,-3 2 32-16,3-4-32 15,-3 8 6-15,0-2-6 16,-3 3 1-16,-1 0-1 0,-2 0-2 15,1 0 2-15,-2 0-4 16,4 0 4-16,0 0 0 16,4 0 6-16,1 0-6 15,3 0 2-15,2 0-2 16,-1 0-7-16,5 0 5 16,-4 3-21-16,1-2-13 15,-1 2 12-15,0 3-45 16,-3 2-50-16,1 0-68 15,2 2-189-15</inkml:trace>
  <inkml:trace contextRef="#ctx0" brushRef="#br0" timeOffset="110922.15">19061 17227 228 0,'0'0'281'0,"0"0"-214"16,0 0-46 0,0 0 18-16,0 0-1 0,0 0 1 15,0-4-12-15,0 4 40 16,0 0 12-16,0 0-37 16,0 0-3-16,0 0 10 15,0 0-8-15,0 0-21 16,0 0 0-16,0 0-13 15,0 0 38-15,0 0-27 16,0 0-17-16,0 0 14 16,0 0-13-16,0 4 6 15,0 10-8-15,-3 4 1 16,-3 4 14-16,5 0-15 16,-1 1 0-16,1-2 0 15,-4 5 0-15,1-8 1 0,0 0 0 16,2-8-1-1,0-6 11-15,0 0-9 0,2-4-1 16,0 0 2-16,0 0 3 16,0 0 13-16,0 0-1 15,0 0-17-15,0 0 7 16,8-4-8-16,4 0-2 16,0 0 2-16,2 3 1 15,0-4 0-15,0 5-1 16,0 0 0-16,-1 0 6 15,5 0-6-15,-5 6-1 16,4 6-6-16,-3 2 7 0,-2 4 0 16,-1 4 0-16,-2 1 0 15,-4 3 3-15,0 2-3 16,-3-3 0-16,-2 8 5 16,0-3 8-16,0-2 6 15,0-2-10-15,-9 1-9 16,-1-5 38-16,-2-4-23 15,-3-1 6-15,-4 1-6 16,-1-8 10-16,-3 5-8 16,2-8-17-16,3 1 0 15,4-2 20-15,3-6-11 16,7 0-2-16,2 0-7 16,-2-6 0-16,4-7 0 15,0-8-29-15,0 3-21 16,6-5 4-16,4 4 5 0,2-2 7 15,1-2-16-15,1 5-8 16,5-8-24-16,1 3-115 16,-7 5-179-16</inkml:trace>
  <inkml:trace contextRef="#ctx0" brushRef="#br0" timeOffset="111397.96">19103 17293 760 0,'0'0'163'0,"0"0"-111"0,0 0 21 16,0 0-23-1,0 0-31-15,0 0 14 0,0 0-33 16,25-8 9-16,-3 8 0 16,1 0 41-16,6 0-6 15,1 0-25-15,2 0-17 16,2 0 27-16,0 0-29 16,-5 0 2-16,0 0-1 15,-6 0-1-15,-3 0-13 16,-5 0-29-16,-5 0-24 15,-2 0-15-15,-6 0-158 0</inkml:trace>
  <inkml:trace contextRef="#ctx0" brushRef="#br0" timeOffset="112702.2">19337 17074 763 0,'0'0'160'16,"0"0"-108"-16,0 0 12 16,0 0-28-16,0 0-19 15,0 0-2-15,0 0-2 16,-79-52 3-16,58 43 10 16,-4 4 13-16,-6-4 23 15,-2 8-42-15,-3-2 4 16,-2 3 6-16,1 0-4 15,0 0-8-15,2 0-18 16,-2 3 7-16,-1 12-13 16,3-2 6-16,2 5 0 15,3 0 6-15,5 4-6 16,0 1 0-16,6-1-11 0,-1 0 11 16,5 6 10-16,-1 2-9 15,4-3 0-15,0 7 0 16,0-1 14-16,2 8-15 15,-1-2 0-15,6 5 1 16,1 0 12-16,2-2-13 16,2 3 7-16,0-5 6 15,0-1-3-15,6 6-8 16,8-9-2-16,4 4 1 16,2 0 15-16,6 0-16 15,1 1 0-15,4-5 1 16,3 4 0-16,0-9 7 0,0 0-8 15,1-5 0-15,-3-4 0 16,2-4 1-16,-2-4-1 16,2-4 1-16,-1 2 0 15,-2-6 8-15,-1-1-9 16,2-2 0-16,0-3 1 16,2 0-1-16,3 0 0 15,0-3 0-15,4-8 1 16,-4-5 14-16,-2 2-15 15,-1 1-4-15,-6 2 4 16,-7-1 2-16,1 4-1 16,-7 1-1-16,-1 4 0 15,-1-5 9-15,0-2-9 0,1 2-6 16,3-6 6 0,-4 3 1-16,1-5 5 0,-1-2 3 15,-1 5-8-15,-2-5 32 16,0 0-19-16,-1-4-13 15,4 0 7-15,-4-1-8 16,4-3 2-16,-4 2-2 16,-1-2 0-16,0 4 11 15,-6-3-11-15,2 0 0 16,-1 3 7-16,-1 0-7 16,-2-4 7-16,0 2-1 15,3-6-6-15,-3-1 19 16,0 4-19-16,0-3-7 15,0 1 7-15,0 3 1 16,-3 4 1-16,-6 5 8 0,1-1 6 16,-2 0 28-16,-2 0-36 15,1 0-7-15,-5 0 0 16,-1-5 0-16,2 1-1 16,-2-5-1-16,2 6 1 15,1-3 5-15,2 6-5 16,-1-4-1-16,0 4 1 15,1 0 1-15,1 1-1 16,-3 3-1-16,-3 4 1 16,3-2 3-16,-5-2 0 15,-1 0-4-15,0 2 1 16,-1-2 0-16,0 1 5 0,3 4-5 16,-1 0 0-16,4 4-7 15,-2 1 7-15,2 4-2 16,-4 0-3-16,2 0 5 15,0 0 2-15,4 0-2 16,-2 0-34-16,1 0 6 16,1 0-55-16,0 4-31 15,1 10-40-15,4-2-62 16,2 3-417-16</inkml:trace>
  <inkml:trace contextRef="#ctx0" brushRef="#br0" timeOffset="127559.88">22396 16098 479 0,'0'0'97'0,"0"0"-67"16,0 0 18-16,0 0-12 15,0 0-20-15,0 0-16 16,0-6 0-16,0 6 62 15,0 0 0-15,0 0-6 16,0 0-1-16,-3 0-10 16,3 0-15-16,-1 0 1 15,1 0-7-15,-2 0 28 16,2 0-37-16,-2 0-1 16,2 0-7-16,0 0 2 15,0 0-7-15,0 0-2 16,0 0 2-16,0 0 11 15,0 0-13-15,0 0 0 16,0 0 1-16,0 0 13 16,0 0-6-16,10 0-8 0,5 4 1 15,6 6 29-15,2-2-23 16,2 2-6-16,2 0-1 16,0-2 10-16,-2 2-10 15,-6-2 0-15,1 0 0 16,-1-3 14-16,-1 0-14 15,-1 3 0-15,5-3 0 16,2 4 1-16,5 0 0 16,3-6-1-16,1 7 1 15,2-5 4-15,0-1-5 16,1 1 10-16,-2 4-1 16,-4-6-8-16,-1-3 7 15,0 4-8-15,-4 2 0 0,-1-6 8 16,1 4-8-16,-1 0 0 15,-2 0 0-15,1-2 1 16,-4 2 2-16,3 0-3 16,-2 0-2-16,4 0 2 15,0-2 1-15,0 1 0 16,0-2-1-16,-5 3 0 16,1-4 7-16,-8 0-7 15,-6 0-4-15,-1 4 3 16,-3-4 2-16,3 0 5 15,0 0 9-15,7 0-1 16,7 0 8-16,13 0-13 0,10-12-9 16,8 2 13-16,1 2 4 15,-7 2-11-15,-7 2 0 16,-12 4-5-16,-11 0-1 16,-9 0 0-16,-3 0 0 15,-2 0 0-15,0-4 0 16,0 4 8-16,0 0-8 15,0 0-5-15,0 0 3 16,0 0-17-16,0 0-12 16,-9-4-39-16,-9 4-55 15,-1-2-175-15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20:05.916"/>
    </inkml:context>
    <inkml:brush xml:id="br0">
      <inkml:brushProperty name="width" value="0.05292" units="cm"/>
      <inkml:brushProperty name="height" value="0.05292" units="cm"/>
      <inkml:brushProperty name="color" value="#FF0000"/>
    </inkml:brush>
  </inkml:definitions>
  <inkml:trace contextRef="#ctx0" brushRef="#br0">7533 7120 508 0,'0'0'174'0,"0"0"-174"15,0 0-12-15,0 0 12 16,0 0 16-16,0 0 2 0,7-18 16 16,-7 16 31-16,0 2 12 15,0 0 18-15,0 0-18 16,0 0-29-16,0 0 28 16,0 0-37-16,0 0 12 15,0 0-10-15,0 0-11 16,0 0-7-16,0 0-2 15,0 0-10-15,0 0 17 16,0 2-27-16,0 3 6 16,0 5-6-16,0 5 0 15,0 12 2-15,0 10-3 16,0 10 0-16,0 5 6 16,0 4-6-16,0 2 1 0,2 0-1 15,-2-1 0-15,4-7 7 16,-1-5-7-16,0-6-4 15,3-7 2-15,-4-4 2 16,2-1 0-16,2-4 0 16,-2 3 0-16,1-2 0 15,-3-2 0-15,2-2 0 16,-2-3 0-16,-2-3 0 16,2-5 0-16,-2-2-1 15,0-1 1-15,2-5 6 16,-2 2-6-16,0-3-7 15,0 1 7-15,0-1-15 16,0 4-21-16,0 1-12 16,2-1-11-16,0 0-5 15,0 0-65-15,1-3-125 0,-2-1-87 0</inkml:trace>
  <inkml:trace contextRef="#ctx0" brushRef="#br0" timeOffset="501.36">7405 7624 772 0,'0'0'115'16,"0"0"-90"-16,0 0 25 16,0 0-8-16,0 0-1 15,0 0-8-15,0 0-23 16,-8-10-1-16,8 10-9 16,0 0 0-16,0 0 9 15,1 16-9-15,11 7 16 16,3 8 7-16,0 3-5 15,2 0-8-15,-3 0-4 16,1-2 1-16,-3-4 0 16,1-6-7-16,-4-4 0 15,-2-4 0-15,-1-3 0 0,-2-5 2 16,-1-2-2-16,-1-4 0 16,3 1 6-16,3-1 0 15,1 0-2-15,8 0 26 16,3-8-2-16,5-10-8 15,6-8-5-15,2-6-2 16,2-2 17-16,-1-2-30 16,-2 2 0-16,0 2-30 15,0 2-31-15,-5 6-68 16,-11 11-193-16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21:55.025"/>
    </inkml:context>
    <inkml:brush xml:id="br0">
      <inkml:brushProperty name="width" value="0.05292" units="cm"/>
      <inkml:brushProperty name="height" value="0.05292" units="cm"/>
      <inkml:brushProperty name="color" value="#FF0000"/>
    </inkml:brush>
  </inkml:definitions>
  <inkml:trace contextRef="#ctx0" brushRef="#br0">14006 3216 352 0,'0'0'79'0,"0"0"-37"16,0 0 4-16,-7 0-26 16,7 0-2-16,0 0-16 15,0 0 24-15,0 0-3 16,0 0 29-16,0 0 17 15,0 0-7-15,0-2-7 16,0 2-19-16,0-2-13 16,0 0 9-16,0 0-12 15,0-2 6-15,0 0 18 0,0-1-21 16,0 2 48-16,0 0-26 16,0 0-38-16,0 1 29 15,0 2-20-15,0 0-9 16,0 0-6-16,0 0 0 15,0 0-1-15,0 0-12 16,0 0-46-16,-2 0-55 16,-4 6-166-16,3 4-50 0</inkml:trace>
  <inkml:trace contextRef="#ctx0" brushRef="#br0" timeOffset="491.74">14034 3098 542 0,'0'0'512'0,"0"0"-421"16,0 0 21-16,0 0-32 15,0 0-38-15,0 0-42 16,0 0-10-16,-10 6-2 15,10 25 12-15,0 9 71 16,6 11-18-16,0 6-10 16,0-1-18-16,1-4-12 15,-3-4 6-15,6-6-19 16,-6-6 0-16,4-6 10 16,-3-6-10-16,-1-4-1 15,2-4 1-15,-2-4-6 16,-2-4-11-16,2-4-40 15,-1-1-27-15,-3-3 25 0,1 0-41 16,7-21 8 0,-1-9-54-16,3-6-832 0</inkml:trace>
  <inkml:trace contextRef="#ctx0" brushRef="#br0" timeOffset="728.01">14272 3076 983 0,'0'0'159'16,"0"0"-116"-16,0 0-32 15,0 0-10-15,0 0 19 16,18 128 25-16,-9-76-24 16,-2-3-12-16,2-4-8 15,1-4 15-15,-2-5-9 0,-3-6-7 16,2-2-1-16,-5-4-11 15,-2 0-69-15,0-6-74 16,-2-6-141-16</inkml:trace>
  <inkml:trace contextRef="#ctx0" brushRef="#br0" timeOffset="907.02">14045 3410 1162 0,'0'0'132'16,"0"0"-106"-16,0 0-13 0,0 0 3 16,0 0-15-1,115-47-1-15,-65 34-13 0,16 2-61 16,-11 3-78-16,-14 1-244 0</inkml:trace>
  <inkml:trace contextRef="#ctx0" brushRef="#br0" timeOffset="1219.54">14537 3244 474 0,'0'0'202'0,"0"0"-175"0,0 0-21 16,0 0-4-16,0 0-1 15,0 0 46-15,0 0 70 16,0 54 27-16,6-24-30 16,1 6-30-16,-1 5-13 15,0-1-30-15,1-1-21 16,1-6-7-16,-2-5 0 16,2-2-12-16,-2-8-1 15,0-4 0-15,-1-6-24 16,-3-6-50-16,-2-2-5 15,0-10-9-15,-4-12 16 16,-11-8-715-16</inkml:trace>
  <inkml:trace contextRef="#ctx0" brushRef="#br0" timeOffset="1387.89">14397 3212 201 0,'0'0'962'0,"0"0"-839"16,0 0-33-16,0 0-40 15,0 0-29-15,0 0-6 16,0 0-15-16,107-56-19 16,-59 50 2-16,16 6-62 15,-8 6-69-15,-11 10-157 0</inkml:trace>
  <inkml:trace contextRef="#ctx0" brushRef="#br0" timeOffset="1766.9">15050 3410 753 0,'0'0'135'0,"0"0"-34"16,0 0 29-16,0 0-61 0,0 0-15 15,0 0-16-15,0 0 4 16,-67-29-22-16,66 29 10 16,-2 0 2-16,1 0-27 15,-5 0-5-15,2 15-1 16,-5 8-12-16,1 4 11 15,6 2 2-15,3-1-7 16,0-2 7-16,3-6 0 16,18-2-33-16,6-8-46 15,17-10-3-15,-3-2-27 16,-8-14-188-16</inkml:trace>
  <inkml:trace contextRef="#ctx0" brushRef="#br0" timeOffset="2203.23">15233 3400 833 0,'0'0'130'16,"0"0"-80"-16,0 0 2 15,0 0-7-15,0 0-20 16,0 0-9-16,0 0 5 16,-23-6-6-16,10 6-1 15,1 9 5-15,0 3-18 16,-3 0 37-16,5 4-16 15,1-2 1-15,1 0-7 16,1 0-15-16,6 3 1 16,-1-2-2-16,2 3-3 15,0 0-3-15,0-2-4 16,5-2-16-16,5-4-13 0,5-7-32 16,3-3 22-1,-2 0 3-15,1-11-28 0,-2-11 10 16,-5-2-74-16,-2 2 6 15,-4 4 132-15,-4 8 41 16,2 6 107-16,-2 4-57 16,0 0-53-16,0 0 4 15,2 8-20-15,2 5-2 16,2 4-10-16,4-5-9 16,1-5-1-16,2-4-10 15,1-3-18-15,-1 0 12 16,1-25-96-16,-4-2-96 15,-4 3-338-15</inkml:trace>
  <inkml:trace contextRef="#ctx0" brushRef="#br0" timeOffset="2228.89">15233 3400 51 0</inkml:trace>
  <inkml:trace contextRef="#ctx0" brushRef="#br0" timeOffset="2421.23">15233 3400 51 0,'117'37'635'0,"-117"-37"-424"0,0 4-153 0,0 8 3 0,0 2-8 16,0 3-15-16,2-6-16 16,1-1-13-16,4-4-8 15,-2-2 11-15,2-2-11 16,1-2-1-16,2 0 1 15,0 0 6-15,2 0 0 16,2-4-7-16,-1 4-8 16,-1 0 7-16,1 0 1 15,-3 0-7-15,-4 10 6 0,-6 2 1 16,0 2 0-16,-12 2-28 16,-10-3-111-16,-7-4-465 0</inkml:trace>
  <inkml:trace contextRef="#ctx0" brushRef="#br0" timeOffset="2664.86">15070 3340 1139 0,'0'0'146'16,"0"0"-82"-16,0 0-52 15,0 0-12-15,0 0-42 16,0 0-21-16,0 0-6 15,0 0 11-15,60-106 44 16,-51 96 6-16,3 2 8 0,2 0 6 16,4 4-4-16,4 4 8 15,0 0-1-15,2 0-9 16,15 6-1-16,-1 8-103 16,-7-2-258-16</inkml:trace>
  <inkml:trace contextRef="#ctx0" brushRef="#br0" timeOffset="2880.86">15724 3373 704 0,'0'0'660'16,"0"0"-595"-16,0 0-55 0,-3 117 16 16,3-56-5-16,0 1-21 15,0 2 11-15,11-6-11 16,1-5 3-16,0-11-3 15,-3-8-54-15,-7-8-17 16,-2-11-3-16,0-11-4 16,-12-6-3-16,-9-17-120 15,3-11-210-15</inkml:trace>
  <inkml:trace contextRef="#ctx0" brushRef="#br0" timeOffset="3069.25">15648 3405 856 0,'0'0'223'15,"0"0"-106"-15,0 0 25 0,0 0-29 16,0 0-58 0,0 0-46-16,0 0-9 0,113-29 9 15,-92 65-9-15,-7 7-9 16,-8 4-17-16,-6-4-47 16,0-5-25-16,-7-10-4 15,-15-22-50-15,4-6-111 16,1 0-250-16</inkml:trace>
  <inkml:trace contextRef="#ctx0" brushRef="#br0" timeOffset="3397.71">15955 3148 1024 0,'0'0'171'0,"0"0"-132"16,0 0 22-16,0 114-4 15,2-67-14-15,6-4-27 16,1 1-4-16,2-7-11 16,-2-7-1-16,-2-8-16 15,-2-8-18-15,-2-10-22 16,-2-4-21-16,7 0 15 16,-1-14 30-16,5-6-42 15,1 2 49-15,1 6 25 16,4 8 13-16,-5 4 26 15,1 0-15-15,1 11 14 16,0 6-15-16,3-1-22 16,3 0 9-16,1-5-10 0,2-4-56 15,20-7-38-15,-4-7-30 16,-4-10-230-16</inkml:trace>
  <inkml:trace contextRef="#ctx0" brushRef="#br0" timeOffset="3948.56">16438 3385 801 0,'0'0'267'0,"0"0"-116"16,0 0-11-16,0 0-32 16,0 0-62-16,-106 4-33 15,94 6 0-15,4-2-13 16,4-3-14-16,1 2-5 16,3-3-58-16,0-2 4 0,0-2-24 15,11 0 19-15,2 0 59 16,2 0 8-16,-2 0 10 15,2 3-12-15,-1 6 3 16,-2 3 10-16,1 2 15 16,4 0-1-16,-1-2 16 15,2-2-24-15,3-4 4 16,0-6-10-16,4 0 0 16,-1-8-9-16,-3-14-70 15,-2-4-65-15,-5-6-23 16,-6-4 28-16,-5-6 53 15,-3-3-57-15,0 1 143 16,0 10 88-16,0 10 242 0,0 9-100 16,0 13-79-1,0 2-80-15,0 2-55 0,0 21-15 16,2 9 32-16,7 5 2 16,2 3-34-16,1-3-1 15,0 2 12-15,-1-7-12 16,-3-3-39-16,-7-2-49 15,-1-10-44-15,0-8-18 16,-9-9 24-16,-7 0 70 16,-1-18 56-16,2-6 33 15,3-3 105-15,4 6-9 16,6 1-23-16,2 2-63 16,0-1-25-16,8 1-18 15,8-2 0-15,12-11-3 16,-4 4-59-16,-3 1-190 0</inkml:trace>
  <inkml:trace contextRef="#ctx0" brushRef="#br0" timeOffset="4097.53">16500 3020 1136 0,'0'0'216'0,"0"0"-83"15,0 0-31-15,0 0-95 16,0 0-7-16,0 0-7 15,-27 108-47-15,22-54-107 16,-1-6-114-16</inkml:trace>
  <inkml:trace contextRef="#ctx0" brushRef="#br0" timeOffset="5194.57">17215 2999 929 0,'0'0'174'15,"0"0"-36"-15,0 0-67 16,0 0 6-16,0 0-60 15,0 0-17-15,0 0-26 16,-12 65 26-16,12-15 19 0,2 10 11 16,4 2-3-16,5-2-1 15,2-6-3-15,-1-4-14 16,3-7 1-16,2-9-10 16,-3-6-15-16,-1-6-94 15,-3-14-31-15,-6-5-40 16,-4-3-158-16</inkml:trace>
  <inkml:trace contextRef="#ctx0" brushRef="#br0" timeOffset="5350.9">17011 3321 1031 0,'0'0'169'15,"0"0"-144"-15,0 0-16 16,0 0-9-16,151-54 0 15,-62 45-58-15,-13 7-143 16,-12 2-111-16</inkml:trace>
  <inkml:trace contextRef="#ctx0" brushRef="#br0" timeOffset="6196.89">17479 3337 117 0,'0'0'706'15,"0"0"-595"-15,0 0 10 0,0 0-73 16,0 0-26 0,0 0-3-16,0 0-18 0,1-95 0 15,11 89-1-15,0 4-7 16,0 2-3-16,-1 0 7 16,2 20 3-16,-1 4 0 15,0 4 9-15,-3 3 7 16,1-1-3-16,-2-5-3 15,0-2 3-15,1-8-13 16,-4-2-1-16,4-7-6 16,2-6-9-16,3 0-11 15,4-6 4-15,3-12-45 16,-3-2-26-16,-7 4 29 16,-3 3 40-16,-3 8 25 15,-5 5 59-15,0 0 28 0,0 0-29 16,0 5-49-1,0 10 17-15,0 1-8 0,0-2-18 16,5 0-10-16,10-4 10 16,5-4-7-16,4-6-6 15,4 0-1-15,2-5-7 16,2-14-26-16,-3-5-24 16,-6-3 43-16,-5 3-11 15,-10 3 30-15,-6 3 9 16,-2 6 51-16,0 5 34 15,-4 4 15-15,-4 3-32 16,0 0-23-16,0 0-25 16,1 10-19-16,-3 8 0 0,8 0 1 15,0 1 9-15,2-1-11 16,0 0 0-16,10-3 0 16,9-3 0-16,7-4-10 15,4-7-22-15,0-1-43 16,2-1 10-16,-5-17-84 15,-5-2-110-15,-8 2-291 16,-8 3 550-16,-6 9 343 16,0 5-38-16,0 1-149 15,0 0-77-15,-3 7-48 16,-2 6 6-16,0-4-5 16,2 0-19-16,1-5-4 0,2-3-9 15,0-1 0-15,0 0 17 16,0 0 35-16,0-1-38 15,10-16-14-15,7-1-21 16,5-1 21-16,3 3 5 16,-1 4-3-16,-2 6 4 15,-4 6-6-15,-4 0 0 16,-2 3 8-16,-1 15 8 16,-4 7 19-16,-2 0-31 15,-5 4-4-15,0 3-7 16,-3-6-78-16,-6-10-108 0</inkml:trace>
  <inkml:trace contextRef="#ctx0" brushRef="#br0" timeOffset="6343.87">18059 3156 785 0,'0'0'522'0,"0"0"-457"16,0 0-11-16,0 0-54 15,0 0-106-15,0 0-113 0</inkml:trace>
  <inkml:trace contextRef="#ctx0" brushRef="#br0" timeOffset="6467.2">18059 3156 157 0,'45'-140'933'15,"-45"133"-781"-15,0 1-68 16,7 1-49-16,8 0-35 0,-3 5-76 15,-5 3-101-15,-7 10-321 16</inkml:trace>
  <inkml:trace contextRef="#ctx0" brushRef="#br0" timeOffset="6614.17">17733 3194 1000 0,'0'0'221'0,"0"0"-40"16,0 0-38-16,0 0-79 15,0 0-64-15,0 0-44 16,0 0-81-16,87-64-94 16,-57 54-940-16</inkml:trace>
  <inkml:trace contextRef="#ctx0" brushRef="#br0" timeOffset="6771.29">18622 3234 1219 0,'0'0'168'16,"0"0"-138"-16,0 0-30 15,0 0-110-15,0 0-179 16,0 0-279-16</inkml:trace>
  <inkml:trace contextRef="#ctx0" brushRef="#br0" timeOffset="6894.84">18624 3563 696 0,'0'0'173'0,"0"0"0"0,0 0 15 16,0 0-8-16,0 0-59 16,0 0-68-16,0 0-53 15,12 12-32-15,-3-24-104 16,-6-2-113-16</inkml:trace>
  <inkml:trace contextRef="#ctx0" brushRef="#br0" timeOffset="7616.89">19349 3002 1126 0,'0'0'146'0,"0"0"-68"16,0 0-56-16,0 0-22 15,0 0-1-15,0 0 0 16,-69 137 0-16,65-84 1 15,4-3 10-15,0-4-10 16,0-7-7-16,9-8 6 16,11-4-23-16,7-7 6 15,9-13-19-15,6-7 16 16,9 0 0-16,-3-13-8 16,-3-15-71-16,-6-4 65 0,-13-6 3 15,-11-3-88-15,-12-3 32 16,-3 2-92-16,-12 3-8 15,-15 4 188-15,0 11 95 16,-1 10 64-16,7 8-27 16,3 6-28-16,3 1-65 15,9 26-16-15,-1 9-13 16,7 6 17-16,0 6 20 16,1 0-17-16,19-3-1 15,1-6-12-15,4-5-7 16,7-5 3-16,-2-9-13 15,-1-8-2-15,-1-8-7 16,-2-4-20-16,1-18-21 0,-7-11-86 16,-6-1-170-16</inkml:trace>
  <inkml:trace contextRef="#ctx0" brushRef="#br0" timeOffset="7861.26">19769 3305 456 0,'0'0'235'16,"0"0"-141"-16,0 0-62 15,0 0 63-15,0 0 6 16,0 0-54-16,0 0-30 15,52 95-11-15,-36-83-5 16,-1-3-2-16,4-9-37 16,-1 0-71-16,-2-4-37 15,1-14-79-15,-3 1 84 16,-7 6 129-16,-3 3 12 16,-4 8 162-16,0 0-110 15,0 0 33-15,0 11 26 0,5 6-62 16,0-3-33-16,2 0-16 15,3-6-76-15,4-8-21 16,-2 0 0-16,-2 0-292 0</inkml:trace>
  <inkml:trace contextRef="#ctx0" brushRef="#br0" timeOffset="8900.89">20123 3252 772 0,'0'0'203'0,"0"0"-87"16,0 0-13-1,0 0-54-15,0 0-30 0,0 0-2 16,0 0-15-16,-105 57 25 15,97-38-20-15,6-1-7 16,2-1 0-16,0-6-23 16,2-3-11-16,13-3-13 15,8-5-8-15,-2-2-2 16,4-14-98-16,-5-4-73 16,-4 2-82-16,-7 3 242 15,-5 8 68-15,-4 4 290 16,0 3-147-16,2 0-65 15,1 4 17-15,3 9-38 16,2-2-37-16,4 1-8 16,1-3-12-16,3-4 0 0,-2-5-25 15,-2 0-5-15,-3 0-89 16,0-4-70-16,-6-6-75 16,-1 3 264-16,0 0 25 15,-2 6 151-15,0 1-55 16,0 0-27-16,0 0-37 15,2 0-31-15,3 0-26 16,-3 0 22-16,6 0-20 16,-4 0 0-16,6 1-2 15,-5-1 24-15,1 2-24 16,-4-2 2-16,0 0 19 16,-2 0-7-16,0 0-2 15,0 0-12-15,0 0-2 0,0 0-80 16,0-2-13-16,-4-6 11 15,1 0 30-15,-4 1 23 16,2-1-7-16,-2 1-57 16,2 4-28-16,2 0 100 15,0 3 23-15,3 0 39 16,0 0 0-16,0 0 16 16,0 0 1-16,0 0-21 15,-1 0 5-15,1 0-4 16,0 6 67-16,-1 6-45 15,1 3-27-15,0-4-5 16,0-1-5-16,0-3-3 0,0-6-17 16,0 1 21-1,0-2-8-15,0 0 5 0,0 0 3 16,8-12-2-16,4 0-4 16,3-2-16-16,2 5 0 15,-3 2-4-15,-1 5 4 16,-1 2 0-16,-2 0 11 15,-1 7-5-15,-1 6 21 16,-1-1-20-16,0 0-1 16,-4-3 13-16,2-3-18 15,-3-6-2-15,-2 0-35 16,-2 0-78-16,-13-10-570 0</inkml:trace>
  <inkml:trace contextRef="#ctx0" brushRef="#br0" timeOffset="9083.39">20101 3076 948 0,'0'0'233'16,"0"0"-105"-16,0 0-12 15,0 0-74-15,0 0-31 16,0 0-9-16,0 0-2 16,71-26-6-16,-59 42-4 15,-2 8-16-15,-5 5-51 16,3 9-3-16,-6-3-110 15,6-9-793-15</inkml:trace>
  <inkml:trace contextRef="#ctx0" brushRef="#br0" timeOffset="9673.85">20791 3003 960 0,'0'0'351'0,"0"0"-314"15,0 0-23-15,-2 132 15 16,2-81-6-16,5 1-21 16,9-3 20-16,1-9-22 15,2-11-21-15,-2-9-12 16,-3-11-38-16,3-9 13 15,1 0-7-15,2-22-19 0,0-7-110 16,0 0-142-16,-6 4-64 16,-2 10 400-16,-5 6 182 15,-4 9 17-15,-1 0-81 16,0 18 96-16,0 9-64 16,0 3-70-16,2-1-51 15,7-2-29-15,3-5 0 16,1-4-1-16,1-8-2 15,-1-6-8-15,1-4-8 16,-2 0 2-16,0-14 4 16,-2-1-8-16,-2 6 21 0,-5 5 0 15,-1 4 0 1,0 6 0-16,3 22 42 0,-2 12 26 16,1 8-20-16,3 2-12 15,-1 2-27-15,-2-5 11 16,-4-8-19-16,0-7-1 15,0-7 13-15,-4-9 13 16,-9-6 5-16,-5-9 5 16,0-1-23-16,1 0 10 15,-3 0-12-15,2-16 0 16,1-4-11-16,2-10-32 16,11-34-27-16,-2 6-72 15,6-5-247-15</inkml:trace>
  <inkml:trace contextRef="#ctx0" brushRef="#br0" timeOffset="9821.04">21128 2845 1373 0,'0'0'143'0,"0"0"-122"16,0 0-21-16,-81 146-16 15,29-43-62-15,11-13-66 16,0-9-220-16</inkml:trace>
  <inkml:trace contextRef="#ctx0" brushRef="#br0" timeOffset="10447.33">17804 4091 601 0,'0'0'641'0,"0"0"-551"16,0 0-74-16,0 0-15 16,0 0-1-16,0 0 0 0,0 0 0 15,24 123 8 1,-11-94-8-16,-3-9-7 0,0-9 7 15,-6-4 0-15,1-5-3 16,-2-2 13-16,-2 0 5 16,3-2 24-16,0-16 5 15,4-4-24-15,0 0-20 16,1-1-12-16,1 7-8 16,7 4-37-16,4 4-14 15,5 5 3-15,21 3-43 16,-5 0-53-16,-1 0-126 0</inkml:trace>
  <inkml:trace contextRef="#ctx0" brushRef="#br0" timeOffset="10943.82">18222 4149 705 0,'0'0'288'0,"0"0"-135"16,0 0-42-16,0 0-63 16,0 0-29-16,0 0-12 15,0 0 3-15,-106 68-3 16,99-56-7-16,2-4 0 15,5-2-10-15,0-4-33 16,0-2-39-16,0 0 4 16,0 0 35-16,10-6 30 15,2-6 11-15,-2 2 4 16,-1 4 1-16,-3 4-3 0,-1 2-9 16,-1 0 9-1,4 0 1-15,-1 2 19 0,0 8-10 16,6-2-9-16,0-2 14 15,1-2-15-15,0-4-1 16,3 0 1-16,-4-2 0 16,1-10-5-16,-1 0-8 15,-5 4 10-15,-4 1-3 16,-2 7 6-16,1 0 0 16,-2 0 1-16,5 7 28 15,0 5-6-15,6 2-15 16,1 0-7-16,4-4 18 15,1-6-19-15,1-4 0 16,-3 0 26-16,-4 0-7 16,-2-16 4-16,-9-4 6 0,-1-2-1 15,0-1 14-15,-10 0 12 16,-13 3-27-16,-3 2-27 16,-6 8-4-16,-3 3-47 15,-18 7-37-15,5 0-90 16,9 0-168-16</inkml:trace>
  <inkml:trace contextRef="#ctx0" brushRef="#br0" timeOffset="11080.1">18006 3982 960 0,'0'0'173'0,"0"0"-129"15,0 0-38-15,108-12 1 16,-37 12-14-16,-13 16-128 15,-8 4-219-15</inkml:trace>
  <inkml:trace contextRef="#ctx0" brushRef="#br0" timeOffset="11365.47">18709 4245 1045 0,'0'0'214'15,"0"0"-137"-15,0 0 33 16,0 0-97-16,0 0-13 0,0 0-31 16,0 0 29-1,39-83-9-15,-24 74 11 0,-3 2-2 16,-3 7-11-16,1 0 2 16,0 4 2-16,0 13 9 15,0 5-9-15,0 0 18 16,2 1-9-16,-2-8 0 15,2-1-20-15,0-7-41 16,15-7-39-16,-6-3-59 16,5-11-173-16</inkml:trace>
  <inkml:trace contextRef="#ctx0" brushRef="#br0" timeOffset="11662.88">19153 4118 307 0,'0'0'595'16,"0"0"-432"-16,0 0-56 0,0 0-30 15,0 0-3-15,0 0-42 16,-105 39-25-16,84-21 6 16,2-2-3-16,3-2-9 15,5-5-1-15,5 0-58 16,6-3-49-16,0-6-101 16,0 0-52-16,10 0 173 15,0-2 9-15,1-2 78 16,-2 2 32-16,-3 0 75 15,0 2 17-15,2 0-30 16,3 0-32-16,1 2-11 16,0 2-24-16,3 0-18 15,-1-2-8-15,1-2 12 0,-3 0-13 16,1-2-27-16,-2-13-122 16,-6-1-134-16</inkml:trace>
  <inkml:trace contextRef="#ctx0" brushRef="#br0" timeOffset="12339.88">19300 4126 895 0,'0'0'161'0,"0"0"-131"16,0 0-28-16,0 0 38 16,0 0-14-16,0 0-10 15,0 0 6-15,80 79-11 16,-68-70 1-16,-3 0-11 15,0-5-1-15,-2-2 0 16,-2-2 6-16,6 0 1 16,-1-6 17-16,3-10-16 15,4 0 7-15,-3-2-15 16,-1 0-32-16,-1 4 31 0,0 1-27 16,5 3-14-16,1 2-40 15,5 3 43-15,5-1 3 16,4 2-55-1,0 0 46-15,0 0 20 0,-6 1 14 16,-9 1 9-16,-7 1 2 16,-10 1 54-16,0 0 116 15,-4 0-68-15,-11 6-62 16,-7 7 8-16,5 8-23 16,-1-1-15-16,1-1 4 15,8-1-13-15,1-5 0 16,6-6-1-16,-1-2-29 15,3-5-35-15,0 0-44 0,5 0-5 16,10-7 81 0,2-6-1-16,-3 3-3 0,-3 1 14 15,-3 7 22-15,-4 2 9 16,1 0 43-16,0 0 30 16,4 2-21-16,1 9-41 15,4-3 9-15,-1-2-20 16,5-4-8-16,-5-2-1 15,-1 0-45-15,-6-14-227 0</inkml:trace>
  <inkml:trace contextRef="#ctx0" brushRef="#br0" timeOffset="12502.12">19514 3888 1109 0,'0'0'236'0,"0"0"-85"0,0 0-23 16,0 0-128-16,0 0 6 15,0 0-6-15,0 0 0 16,140-22-45-16,-74 22-48 16,-12 10-97-16,-12 1-319 0</inkml:trace>
  <inkml:trace contextRef="#ctx0" brushRef="#br0" timeOffset="13082.82">20221 4149 1011 0,'0'0'175'0,"0"0"-86"16,0 0 9-16,0 0-63 15,0 0-19-15,0 0-9 16,0 0 9-16,-1-36-16 15,-5 31 0-15,-3 5 2 16,-6 0-2-16,-1 0-17 0,-3 6 16 16,6 11-7-1,1 2 8-15,3 2-2 0,9-1-8 16,0-2 3-16,18-6-53 16,11-6 5-16,12-6 19 15,9 0 3-15,-1-16-106 16,10-15-222-16,-15 6-204 15,-8 2 557-15</inkml:trace>
  <inkml:trace contextRef="#ctx0" brushRef="#br0" timeOffset="13344.88">20509 4048 485 0,'0'0'210'15,"0"0"34"-15,0 0-58 16,0 0-35-16,0 0-93 0,0 0-26 16,0 0-16-1,-113 54 24-15,93-32 1 0,6-2-37 16,6-5 3-16,5-3-11 15,3-6 4-15,0-5-48 16,3-1-33-16,14 0 49 16,5-1 7-16,0-16-15 15,0 1-22-15,-4 3 31 16,-4 3 18-16,-6 3 2 16,-4 7 11-16,-3 0 28 15,2 0-15-15,3 0-13 16,4 4 0-16,3 4 8 15,18 1-8-15,-4-5-68 16,2-4-206-16</inkml:trace>
  <inkml:trace contextRef="#ctx0" brushRef="#br0" timeOffset="13519.59">20740 4064 927 0,'0'0'165'0,"0"0"-64"16,0 0-8-16,0 0-58 15,0 0-13-15,0 0-21 16,0 0-2-16,-66 107-21 16,86-100-7-16,9-5 10 15,18-2-7-15,-9-5-95 16,-6-13-389-16</inkml:trace>
  <inkml:trace contextRef="#ctx0" brushRef="#br0" timeOffset="13675.84">20547 3712 1249 0,'0'0'169'15,"0"0"-163"-15,0 0-6 16,0 0-13-16,0 120 13 16,-2-22-44-16,-2-11-81 15,-2-12-194-15</inkml:trace>
  <inkml:trace contextRef="#ctx0" brushRef="#br0" timeOffset="14135.46">19161 4472 785 0,'0'0'532'0,"0"0"-448"15,0 0-67-15,0 0-17 16,0 0-10-16,0 106 10 15,4-49 9-15,4 0-9 16,7-3 0-16,-1-6-2 16,-1-8 2-16,-2-1-79 15,-5-12-33-15,-6-10-192 0</inkml:trace>
  <inkml:trace contextRef="#ctx0" brushRef="#br0" timeOffset="15109.34">19089 4711 918 0,'0'0'41'0,"0"0"-30"15,0 0 20-15,143-87-12 16,-99 67-19-16,-3 2-59 16,-5 4-83-16,-13 2-44 15,-9 6 88-15,-8 2 98 16,-4 1 234-16,-2 3-5 15,0 0-120-15,0 5-80 16,-2 13-10-16,-4 10 7 0,2 4 4 16,2 4-6-16,2 2-23 15,0-4 21-15,0-2-20 16,0-4-2-16,2-5 2 16,2-7-2-16,0-4 0 15,-2-4 0-15,-2-5-16 16,2 0 15-16,-2-2 1 15,2 2-16-15,-1 1 16 16,2-2 0-16,-3 0 0 16,0-2 0-16,3 0 0 15,-3 0 6-15,0 0 1 16,0 0-7-16,0 0 1 0,0 0 0 16,0 0 0-16,0 0 0 15,1 0-1-15,-1 0 16 16,4 0-16-16,3 0 0 15,-1-2 1-15,12-11 0 16,0-1 1-16,4 0-2 16,-1-2 1-16,-1 5 4 15,-2 2-5-15,-1 5-1 16,-5 4 0-16,-2 0-7 16,-1 9 8-16,1 9 3 15,0 5 13-15,2 3 10 16,-2-2-16-16,2-2-9 15,1-6 13-15,-1-5-12 0,0-7-2 16,-2-4 0-16,2 0 0 16,2-13 8-16,1-10-8 15,2-8 0-15,-4 2-13 16,-1 3-16-16,-4 6 13 16,-4 8 8-16,-1 7 6 15,-3 5-6-15,0 0 8 16,3 6-2-16,-1 12 2 15,3 3 1-15,1-2 0 16,5-2-1-16,-1-6 0 16,2-4 8-16,2-3-8 15,4-4-1-15,-3 0 1 16,1-8 0-16,-3-9 0 0,-2-2 0 16,-4-2-3-1,-5 0 2-15,-2 3 1 0,0 1-3 16,0 7 3-16,-9 4 12 15,0 4 12-15,1 2-17 16,0 0-5-16,-3 14-4 16,1 8-3-16,4 6 4 15,3 3 1-15,3-3 0 16,0-1 1-16,5-4 6 16,11-5-6-16,7-6 15 15,4-11-16-15,3-1-1 16,2-3-21-16,0-20-7 0,-3-6-45 15,-2-7 25 1,-2-24-43-16,-8 7-187 0,-5 1-367 0</inkml:trace>
  <inkml:trace contextRef="#ctx0" brushRef="#br0" timeOffset="15285.98">20151 4498 20 0,'0'0'926'15,"0"0"-816"-15,0 0-67 16,0 0 9-16,0 0 21 15,-18 130-39-15,18-84-13 16,0-2 22-16,9-2-34 16,2-4 5-16,-4-4-13 15,3-3-1-15,-2-8-40 16,-8-2-31-16,0-7-86 16,0-10-256-16</inkml:trace>
  <inkml:trace contextRef="#ctx0" brushRef="#br0" timeOffset="15419.57">20100 4772 992 0,'0'0'153'0,"0"0"-104"15,0 0-16-15,0 0-28 16,0 0-4-16,0 0-2 16,114-54-91-16,-98 47-212 0</inkml:trace>
  <inkml:trace contextRef="#ctx0" brushRef="#br0" timeOffset="15544.88">20100 4772 844 0,'-112'-83'148'16,"112"83"-93"-16,20-18-55 16,7 0-9-16,2-3-134 0</inkml:trace>
  <inkml:trace contextRef="#ctx0" brushRef="#br0" timeOffset="15667.55">20155 4449 1003 0,'0'0'135'0,"0"0"-135"16,0 0-13-16,0 0-198 0</inkml:trace>
  <inkml:trace contextRef="#ctx0" brushRef="#br0" timeOffset="15808.42">19832 4560 633 0,'0'0'597'0,"0"0"-495"16,0 0-40-16,0 0-62 16,0 0-4-16,0 0-151 15,0 0-22-15,2 0-165 0</inkml:trace>
  <inkml:trace contextRef="#ctx0" brushRef="#br0" timeOffset="16408.87">20611 4449 788 0,'0'0'402'0,"0"0"-292"16,0 0-110-16,0 0-19 15,0 0 13-15,0 0 6 16,52 107 26-16,-36-59 6 16,-4 4-18-16,-2-1 8 15,-1-8-22-15,-8-2 3 16,-1-9-10-16,0-6 1 15,-5-8-32-15,-7-9-17 0,2-9 12 16,0 0-1-16,3-5-53 16,6-14 16-16,1-2 81 15,0 0 0-15,8 5 7 16,9 4 16-16,3 4 9 16,4 6 16-16,1 2-22 15,-1 0-18-15,-2 10 3 16,-2 11 7-16,-6-1 10 15,-6 2-9-15,-8-3-2 16,0 2 6-16,-8-6 3 16,-14-1-26-16,0-7 12 15,2-7-12-15,1 0-18 16,9-11-24-16,6-13-51 0,4-5-20 16,0-4-125-16,17 5 134 15,2 6 79-15,0 8 24 16,-1 10 1-16,-4 4 53 15,-3 6 24-15,0 17-1 16,0 6-2-16,3 3-35 16,1-2-13-16,0-3-19 15,5-5 3-15,-4-8-10 16,3-14-36-16,-5 0-126 16,-5-7-233-16</inkml:trace>
  <inkml:trace contextRef="#ctx0" brushRef="#br0" timeOffset="16530.88">20843 4572 742 0,'0'0'323'0,"0"0"-240"15,0 0-83-15,0 0-20 16,0 0-163-16,0 0-137 0</inkml:trace>
  <inkml:trace contextRef="#ctx0" brushRef="#br0" timeOffset="16673.86">20902 5288 1139 0,'0'0'167'0,"0"0"-130"0,0 0 27 16,0 0-64 0,0 0-43-16,0 0-108 0,0 0-607 0</inkml:trace>
  <inkml:trace contextRef="#ctx0" brushRef="#br0" timeOffset="17212.97">19850 5152 929 0,'0'0'408'0,"0"0"-346"15,0 0-62-15,11 112 9 16,-1-52 28-16,4 4-24 16,4 2-7-16,4-2-6 15,-1-5-5-15,1-9-16 16,-4-6-52-16,-4-6-44 15,-4-13-38-15,-8-9-163 0</inkml:trace>
  <inkml:trace contextRef="#ctx0" brushRef="#br0" timeOffset="17392.18">19717 5530 1149 0,'0'0'129'0,"0"0"-105"16,0 0 5-16,0 0-27 16,135-94-4-16,-82 84-24 15,10 10-91-15,-13 0-146 16</inkml:trace>
  <inkml:trace contextRef="#ctx0" brushRef="#br0" timeOffset="18367.81">20005 5518 713 0,'0'0'214'0,"0"0"-142"15,0 0 22-15,0 0-49 16,0 0-16-16,0 0-22 16,0 0-6-16,45-64 16 15,-31 64-17-15,-2 9 0 16,1 14 0-16,4 5 29 15,-3 4-3-15,-1-1-24 16,-1-3-1-16,0-8 13 0,1-6-13 16,-1-10 0-16,3-4-1 15,5-2 1-15,-1-22-1 16,1-6-28-16,-2 2-18 16,-5 3 20-16,-2 11 18 15,-7 8 8-15,-1 6-10 16,-1 0 10-16,1 14 6 15,3 8 18-15,3 5-24 16,1-2 31-16,2-4-30 16,0-8-1-16,0-6 9 15,0-7-9-15,-2 0 1 16,-4-7 0-16,-2-15 14 16,-4-1-14-16,0-6-1 0,-2 5-7 15,-15 4-31-15,0 6 38 16,1 6 13-16,0 5-13 15,4 0 2-15,3 3-2 16,5 0 0-16,2 0 0 16,2-2 0-16,0-2-5 15,0-1 4-15,8-2-5 16,6-2 6-16,5 3 11 16,0-1-11-16,2 2 0 15,-2 5 0-15,1 0 1 16,-1 0 4-16,-4 0-5 15,0 9 0-15,-5-3-4 16,-3 0 5-16,0-2-2 0,-5-2 1 16,-2-2 0-16,1 0 11 15,-1 0-11-15,0 0 1 16,0 0 9 0,0 0-9-16,0 0-1 0,0 0 0 15,0 0 0-15,0 0 11 16,0 0-2-16,0 0-9 15,0 0 8-15,0 0-6 16,0 0-2-16,0 0 1 16,0 0 0-16,0 0 7 15,0 0-8-15,0 0-10 16,0 6 3-16,0 10 4 16,0 0 3-16,0 0-1 15,-1-4 1-15,1-2 6 16,0-5-6-16,0-4 0 0,0-1 15 15,0 0 13-15,0-4 20 16,0-14-26-16,6-4-21 16,6-2 10-16,0 1-11 15,4 5 0-15,1 7-1 16,-2 7 0-16,1 4-12 16,-1 0 12-16,0 20 1 15,2 2-2-15,-2 4 2 16,0-2-1-16,-1-2 1 15,4-4-1-15,1-6-67 16,6-5-22-16,14-7-186 16,0-15-537-16,-6-3 787 0</inkml:trace>
  <inkml:trace contextRef="#ctx0" brushRef="#br0" timeOffset="18804.18">20948 5404 598 0,'0'0'186'0,"0"0"-26"16,0 0-61-16,0 0 8 15,0 0-15-15,0 0-39 16,0 0-42-16,-75-42 7 16,55 42-18-16,1 12-1 15,-4 4 1-15,-1 4 17 16,4 0 21-16,3 2-17 16,7-4-20-16,3-2-2 15,7-2-3-15,0-8-59 16,10-4 15-16,14-2 21 15,3 0 5-15,2-12-23 0,0 2-40 16,-6 8 24-16,-2 2-24 16,-4 32 37-16,-3 23 48 15,0 17 133-15,3 10 0 16,1 3-75-16,1 5-7 16,-2-5-29-16,-2-9-8 15,-8-11-14-15,-7-15 9 16,0-17 2-16,-14-15 47 15,-17-17-21-15,-6-1-10 16,-1-12 50-16,4-18 2 16,6-8-5-16,12-4-10 15,11-4-12-15,5-6-37 16,12-2-15-16,19-3-16 0,5 2-23 16,16-12-77-16,-11 13-99 15,-10 11-114-15</inkml:trace>
  <inkml:trace contextRef="#ctx0" brushRef="#br0" timeOffset="28661.58">21428 5081 451 0,'0'0'560'16,"0"0"-479"-16,0 0 15 15,0 0-61-15,0 0 20 16,0 0-22-16,-14-78-27 16,14 70 0-16,0 6 14 15,0 0 6-15,-4 2 7 16,3 0-26-16,1 0-6 16,0 16-2-16,0 16-6 15,0 16 7-15,0 14 17 16,0 13 14-16,0 1-5 0,7-2-26 15,3-5 1-15,1-6 5 16,4-9-5-16,-4-14-1 16,0-9-3-16,-3-13-16 15,-3-10-23-15,-5-8-37 16,0-4 24-16,0-18 18 16,-13-4-469-16</inkml:trace>
  <inkml:trace contextRef="#ctx0" brushRef="#br0" timeOffset="29058.86">21280 5392 884 0,'0'0'134'0,"0"0"-114"16,0 0-1-16,0 0-18 16,140-44-1-16,-99 40-29 15,-3 4-94-15,-6 0-52 16,-5 0-21-16,-10 0 27 15,-7 10 156-15,-5 4 13 16,-5 2 173-16,0 6-21 16,0 6-22-16,0 4-2 15,-3 2-35-15,1 4-54 16,2-3-10-16,0-8-11 16,2-2-16-16,11-9 6 15,-1-8-1-15,0-4 31 16,2-4-31-16,-3 0 15 15,1-18 14-15,-2-8-14 0,-9-6-22 16,-1-4 5-16,0-1 3 16,-12 3-9-16,-7 6 2 15,0 10 23-15,1 10-9 16,-3 6-15-16,6 2-20 16,3 7-28-16,2 20-45 15,5 1-60-15,5-6-140 0</inkml:trace>
  <inkml:trace contextRef="#ctx0" brushRef="#br0" timeOffset="29361.09">21847 5468 725 0,'0'0'150'16,"0"0"-73"-16,0 0-9 15,0 0-16-15,0 0-19 16,0 0-6-16,0 0 57 16,0-8-27-16,-4 8-33 15,-6 1-2-15,-4 13-20 16,-1 1 5-16,0 3 3 16,1 2-3-16,4 2-2 15,-1-1-4-15,5-3-1 16,6-5-16-16,0-2-30 15,0-6-2-15,0-5-46 16,20-5 10-16,-1-17 64 0,-2-5-129 16</inkml:trace>
  <inkml:trace contextRef="#ctx0" brushRef="#br0" timeOffset="29479.85">21847 5468 454 0,'-2'66'183'16,"2"-38"21"-16,0 5-39 15,2 0-61-15,6-1-39 16,0-6-26-16,6-8-32 15,1-8-7-15,12-10-11 16,-5-3-40-16,-7-13-159 0</inkml:trace>
  <inkml:trace contextRef="#ctx0" brushRef="#br0" timeOffset="29670.01">21526 5261 1273 0,'0'0'103'0,"0"0"-103"15,0 0-1-15,0 0-4 16,113 28 4-16,-38 7-94 16,-10-5-84-16,-11 0-451 0</inkml:trace>
  <inkml:trace contextRef="#ctx0" brushRef="#br0" timeOffset="30320.84">22154 5554 879 0,'0'0'155'0,"0"0"-66"0,0 0-9 16,0 0-66-1,0 0-14-15,0 0 0 0,0 0 2 16,6 41 8-16,-4-27 16 15,1 4-17-15,1-2 1 16,-2-2-4-16,0-3-6 16,-2-2 0-16,0-6-8 15,0 2-7-15,0-4 14 16,0-1 1-16,0 3 0 16,0-3 0-16,0 2 1 15,0 0-2-15,0 1 1 16,0-1-6-16,0-2 6 15,0 2 7-15,0-2 0 16,0 0-7-16,0 0 0 16,2 0 8-16,-2 0 1 15,0 0 27-15,2-5-17 0,-2-12-17 16,3-2-2-16,0-4-6 16,4-3 1-16,3 3-3 15,2 0 5-15,2 3-4 16,-1 6 7-16,1 4 0 15,1 4 0-15,0 6-10 16,2 0-6-16,-2 2 14 16,2 16-5-16,0 4 7 15,-2 3 13-15,0 1 3 16,-6-6-3-16,-1-3-7 16,-2-4-5-16,-2-6 4 15,-4-3-5-15,2 1-48 16,0-3-66-16,0-2-266 0</inkml:trace>
  <inkml:trace contextRef="#ctx0" brushRef="#br0" timeOffset="30875.42">22413 5493 1023 0,'0'0'172'16,"0"0"-126"-16,0 0-30 15,0 0-3-15,0 0 11 16,117-129-13-16,-89 98-11 16,-6 4-7-16,-8-2-13 15,-8 5-27-15,-6 2 40 0,0 7-15 16,0 5 11-16,-2 3 11 16,-3 6 8-16,-3 1 1 15,0 0-8-15,-3 6 10 16,-1 12-9-16,0 8 8 15,0 8 3-15,3 2 19 16,1 4-12-16,4-2-11 16,1 0 4-16,3-4-3 15,0-2-1-15,0-4-9 16,0-3 2-16,0-4 9 16,0-4-11-16,0-3 0 0,-3-6-17 15,3-4-3 1,-2-3 5-16,2-1 5 0,0 0 10 15,0-9 8-15,2-9-8 16,11-2-8-16,1-1 8 16,5 5 0-16,-1 4 1 15,3 6-1-15,1 6 0 16,-1 0 14-16,-1 12-14 16,-2 10 1-16,-2 6 13 15,-6-1 9-15,-2-1-2 16,-3-4-20-16,-3-4 8 15,-2-4-15-15,3-4 6 16,-3-2-45-16,0-2-3 16,7 4-30-16,0-4-94 15,-2 0-98-15</inkml:trace>
  <inkml:trace contextRef="#ctx0" brushRef="#br0" timeOffset="31401.16">22913 5607 588 0,'0'0'213'0,"0"0"-100"16,0 0-10-16,0 0-41 15,0 0-19-15,0 0-18 16,0 0-8-16,-41-43 19 15,27 39 1-15,-6 3-11 16,1 1-3-16,-2 0 0 0,3 0 16 16,-3 1-23-16,4 10 4 15,4-1 1-15,1 4-20 16,2 0 1-16,3 4-2 16,4-2 0-16,1 0 0 15,2-2-6-15,0-2 4 16,0-4-5-16,3-3-29 15,7-3 8-15,7-2 20 16,-2 0-1-16,7-9 2 16,0-9-8-16,0-2-69 15,-3 2-23-15,-4 1 29 16,-3 8 68-16,-4 5 10 0,-6 4 14 16,0 0 25-1,4 4 22-15,-3 14 9 0,3 1-33 16,0 3-21-16,2-1-3 15,0-7-13-15,1-4 1 16,-3-7 10-16,4 0-11 16,0-3-1-16,2 0 1 15,1-8-1-15,6-21-51 16,-6 6-146-16,-3-1-647 0</inkml:trace>
  <inkml:trace contextRef="#ctx0" brushRef="#br0" timeOffset="31607.89">22740 5292 1139 0,'0'0'146'15,"0"0"-130"-15,0 0-14 16,0 0 11-16,0 0-13 15,132 18 1-15,-104 14-11 16,-12-2-55-16,-8 1-226 0</inkml:trace>
  <inkml:trace contextRef="#ctx0" brushRef="#br0" timeOffset="35343.4">17870 3280 785 0,'0'0'112'16,"0"0"-70"-16,0 0-10 16,0 0 1-16,0 0-20 15,0 0-13-15,0 0 0 16,0-4 17-16,0 4 13 15,0 0 7-15,0 0 2 16,0 0-9-16,0 0-4 16,0 0-1-16,0 0-8 0,0 0 15 15,0 0-18-15,0 0-12 16,0 0 4-16,0 0-6 16,0-2 6-16,8-3-6 15,8-2 0-15,-3-1 7 16,3-2-5-16,-8 4-2 15,1-2 1-15,-3 4 11 16,-2 0-12-16,-2 2 0 16,1 2 1-16,0 0-1 15,-1 0 0-15,5 0-6 16,-3 0 6-16,6 0 0 16,2 0 0-16,-1 0-1 15,7 0-28-15,0 0 16 0,1 6-23 16,-3 2-26-16,6 4-26 15,-6-2-71-15,-5-1-88 0</inkml:trace>
  <inkml:trace contextRef="#ctx0" brushRef="#br0" timeOffset="36154.85">18076 2949 713 0,'0'0'213'0,"0"0"-79"16,0 0-24-16,0 0-38 15,0 0-38-15,0 0-1 16,0 0-5-16,-6-28-4 16,6 20 5-16,0 2 5 15,0-3 11-15,0 0-44 16,5 2 21-16,2-2-22 16,3 3 0-16,-1 2 0 15,1 2 0-15,0 0-1 16,-2 2 1-16,-1 0 0 15,3 0-16-15,0 0 0 16,-1 8-22-16,-1 4 21 0,-4 3 4 16,-4 0-22-1,0 3 15-15,-4 3-15 0,-24 15-13 16,-1-4-59-16,4-4-159 0</inkml:trace>
  <inkml:trace contextRef="#ctx0" brushRef="#br0" timeOffset="39952.83">8555 4867 990 0,'0'0'169'0,"0"0"-107"16,0 0-8-16,0 0-43 15,0 0 5-15,0 0-14 16,0 0 5-16,0 0 16 15,9-8 9-15,1-5 9 16,5-5 21-16,2 0-44 0,0-1-11 16,1-2-6-1,1 3 0-15,-7 4 5 0,-2 2-9 16,-5 6 10-16,-1 2-8 16,-4 1 1-16,0 3-9 15,0 0-4-15,0 0-9 16,0 0 8-16,0 5-8 15,0 9 18-15,0 6 3 16,-4 2 1-16,2 0-1 16,1 1 1-16,-1-1 0 15,2-4 5-15,-2-2-5 16,2-2 0-16,0-3 1 16,-1-2-1-16,-3-1-26 15,2 0-23-15,2-1-22 16,0 4-35-16,0-3-62 0,0-5-124 15</inkml:trace>
  <inkml:trace contextRef="#ctx0" brushRef="#br0" timeOffset="40494.82">8559 4632 643 0,'0'0'108'0,"0"0"-42"15,0 0-21-15,0 0-10 0,0 0-8 16,0 0-25 0,0 0 22-16,-112 27 28 0,92-11 3 15,5 2 9-15,-1 5-22 16,4 1-41-16,1 4 25 15,5 5-24-15,4 0-1 16,2 1-1-16,0 1 0 16,6-2 6-16,9 0-6 15,1-5-17-15,4-4 16 16,1-6-12-16,2-6 13 16,2-4 6-16,4-4 9 15,4-4 7-15,1 0-5 0,5-6-10 16,1-13 9-16,-1-4-4 15,-2-3-4-15,-6-2 4 16,-4-3-5-16,-4 1 15 16,-9-3-22-16,-4-2 26 15,-7-3-1-15,-3-2 15 16,0-1-2-16,-12 3-19 16,-12 3 0-16,-6 5 8 15,-4 6-26-15,-2 8-1 16,-5 7 0-16,4 9-7 15,-3 0-7-15,3 14-18 16,8 15-64-16,6 22 3 16,9-11-65-16,12-3-144 0</inkml:trace>
  <inkml:trace contextRef="#ctx0" brushRef="#br0" timeOffset="41019.47">9254 4624 864 0,'0'0'176'0,"0"0"-47"15,0 0-36-15,0 0-70 16,0 0-23-16,0 0 0 16,0 0-8-16,36 44 8 15,-22-14 6-15,1 2-5 16,0 2 0-16,-1 0-1 15,-2-1 0-15,0-4 14 16,-4-3-12-16,-2-3-2 16,-2-9 0-16,0-7 1 15,-3-2 0-15,-1-5 0 0,0 0 9 16,0 0 46-16,0-21 33 16,0-8-50-16,0-11-29 15,0-4-4-15,0 1 1 16,0 5-7-16,0 9 0 15,0 4 6-15,0 7-6 16,5 5-1-16,0 4-9 16,5 5-58-16,2 4-40 15,15 0-13-15,-2 14-93 16,-6 0-52-16</inkml:trace>
  <inkml:trace contextRef="#ctx0" brushRef="#br0" timeOffset="41694.83">9621 4776 55 0,'0'0'682'0,"0"0"-522"16,0 0-66-16,0 0-20 16,0 0-12-16,0 0-26 15,0 0 2-15,-45-4-24 16,30 8-8-16,0 12 19 15,1 4-9-15,0 2-2 16,4 1-14-16,5-2 0 16,0 0 0-16,5-3-6 15,0-5-1-15,0-2-1 16,12-6-38-16,3-5-22 16,3 0 32-16,0-11 11 0,0-12 8 15,-3 0-29-15,-2-2 2 16,-7 6 43-16,2 6 1 15,-6 8 35-15,-1 2 5 16,-1 3-18-16,0 0-11 16,4 7-11-16,1 7 0 15,2 1 4-15,1 0-3 16,0-1-1-16,2-7 0 16,1-3-1-16,-3-4-22 15,2 0-13-15,-5-1 26 16,4-16 10-16,-4-1 0 15,0 0 2-15,-2 4-1 16,-3 5 32-16,2 5 30 0,-2 4-32 16,0 0-22-1,3 0-9-15,1 4-13 0,2 7 13 16,3 1 0-16,6 2 0 16,-1-3 3-16,1-4-3 15,4-4-11-15,1-3 11 16,-2 0 1-16,0 0 6 15,-4-8-6-15,-1-6 1 16,-9 0 23-16,-2 1-4 16,-2 2 40-16,0-1-7 15,-5-1-8-15,-11 3-10 16,-4 0-8-16,-5 2-28 0,0 2 0 16,-4 4-2-16,0 2-34 15,-18 4-54-15,8 14-72 16,1-2-173-16</inkml:trace>
  <inkml:trace contextRef="#ctx0" brushRef="#br0" timeOffset="41884.78">9516 4542 1287 0,'0'0'171'0,"0"0"-93"15,0 0-50-15,0 0-28 16,0 0 0-16,0 0-28 16,145-15-62-16,-69 26-30 0,-14 5-44 15,-11 2-242-15</inkml:trace>
  <inkml:trace contextRef="#ctx0" brushRef="#br0" timeOffset="44368.93">12179 5017 656 0,'0'0'221'0,"0"0"-109"0,0 0 21 16,0 0-79-16,0 0-17 16,0 0-15-16,0 0-7 15,-10-4 5-15,8 0-3 16,0-2 12-16,0 0 32 15,0 0-38-15,-1 0 5 16,3 0-12-16,0 2-4 16,0-2-4-16,0-2-8 15,9 1-3-15,0-1-6 16,0 5 9-16,-4 1-1 16,1 2-36-16,-6 0-2 15,0 0-27-15,0 2 21 0,0 12 33 16,-8 4 11-16,-5 4 1 15,1 1 0-15,-2-1 0 16,4 1 0-16,1-3 0 16,1 0 0-16,7-4 1 15,-1-2-5-15,2-4 4 16,0-3-13-16,0-4-2 16,0-1 15-16,11 0 2 15,1-2 14-15,-1 2-15 16,5-2 25-16,-1 0-24 15,-1 0 0-15,3 0-2 16,-3 2-30-16,-2 0-41 16,-2-2-135-16,-7 0-329 0</inkml:trace>
  <inkml:trace contextRef="#ctx0" brushRef="#br0" timeOffset="44914.83">12142 4864 363 0,'0'0'300'16,"0"0"-155"-16,0 0-27 15,0 0-33-15,0 0-21 0,0 0-26 16,0 0-12-1,-101-30-10-15,83 30-15 0,-1 0 21 16,-1 3-17-16,3 9-3 16,-4 2 7-16,1 4-8 15,1 4 0-15,3 3-1 16,3 6 0-16,3 1 3 16,6 2-3-16,4 0-2 15,0-1 2-15,0 0-6 16,16-1 6-16,5 2-6 15,4-1 6-15,4-1 15 16,3-3-5-16,4-4-9 0,1-6 23 16,3-4-12-1,4-10 7-15,-4-5 5 0,-3 0 2 16,2-7 15-16,-6-17-21 16,-2-5 9-16,-5-2-4 15,-6-5-11-15,-8 0-6 16,-9-5 3-16,-3-3-11 15,0-1 12-15,-22-2-12 16,-7-1-15-16,-8 5-5 16,-6 7 4-16,0 11 15 15,-3 7 1-15,2 11-17 16,1 7-11-16,-9 18-49 16,13 13-33-16,9-3-128 0</inkml:trace>
  <inkml:trace contextRef="#ctx0" brushRef="#br0" timeOffset="46177.83">14389 5099 728 0,'0'0'283'0,"0"0"-196"15,0 0-3-15,0 0-33 16,0 0-27-16,0 0-22 0,0 0 9 16,-14-7-10-16,14 4 8 15,0 3-1-15,0-2 33 16,0 0-3-16,0 0-21 16,0 0-16-16,0-1 0 15,0 2-1-15,2-1 6 16,4 1-6-16,0-2-11 15,-3 3 10-15,2 0-7 16,-3 0-5-16,0 0-16 16,-2 10 10-16,0 5 17 15,0 6 1-15,0-1 1 16,-4 0 5-16,-4 0-5 16,-2-4-1-16,1-3 1 15,1-3 1-15,3-2 6 0,0-5-7 16,3 1 1-1,0-4-2-15,2 0-4 0,0 0 4 16,0 0 0-16,0 0-32 16,0 3-2-16,7-2 17 15,5 4 18-15,0 0 0 16,1 2 0-16,-1 0-11 16,-2 4 11-16,-2-4 0 15,-6 4 0-15,-2-4 2 16,0 4-1-16,0-4 41 15,0 2-29-15,-5-3-6 16,-1-3 5-16,3-1 9 0,-3-2 10 16,3 0-11-16,-1 0-20 15,-1-2-2-15,2-7-40 16,1-3 6-16,-1 2-28 16,3-6-46-16,0 2-125 15,0 3-123-15</inkml:trace>
  <inkml:trace contextRef="#ctx0" brushRef="#br0" timeOffset="46822.81">14414 5038 347 0,'0'0'219'16,"0"0"-102"-16,0 0 27 16,0 0-35-16,0 0 11 15,0 0-32-15,0 0-7 16,-44-87-22-16,31 81-28 15,-4 4-5-15,0 2-20 16,-3 0 11-16,-4 0-17 0,-3 8 1 16,-1 5 9-1,0 8-10-15,1 3-1 0,1 2 0 16,2 2 1-16,8 1 0 16,-1 0-12-16,4 3 12 15,3-2 3-15,2 3-3 16,6-4-1-16,2 3 1 15,0-2-8-15,4 1 6 16,15 1-4-16,5-2 4 16,7 0 1-16,7-1 2 15,3-7-1-15,6-1 1 16,2-9 12-16,5-6 3 0,5-6-16 16,-1-2 0-16,-1-23 18 15,0-8-17-15,-5-6 11 16,-6-8-2-16,-9 1 0 15,-10-5 19-15,-8-1-28 16,-16-2 2-16,-3-3 8 16,-12 3-11-16,-18 5-6 15,-9 2 6-15,-5 11-11 16,-5 13 10-16,4 9-8 16,-2 14-11-16,3 0-12 15,2 21-31-15,-4 31-8 16,12-5-49-16,8-7-192 0</inkml:trace>
  <inkml:trace contextRef="#ctx0" brushRef="#br0" timeOffset="47689.4">16952 4875 939 0,'0'0'172'0,"0"0"-61"15,0 0 25 1,0 0-81-16,0 0-33 0,0 0-13 15,0 0-9-15,0-8 0 16,0 8-29-16,0 0 6 16,-10 0 21-16,-3 11-11 15,-3 3 13-15,5 1 0 16,-2-4 2-16,5-1 3 16,7 1-5-16,1-5-14 15,0-3 14-15,0 2-18 16,8-1 4-16,6-2 14 15,6-2 2-15,2 0 10 16,0 0-12-16,-2 0 1 16,-3 0 15-16,-2 0-16 15,-5 0 0-15,-2 0-33 16,-2 2-28-16,-3 0-21 16,0-1-28-16,-3-1-51 0,0 0 21 15,0 0 2-15,-8 0-368 0</inkml:trace>
  <inkml:trace contextRef="#ctx0" brushRef="#br0" timeOffset="47727.15">16952 4875 409 0</inkml:trace>
  <inkml:trace contextRef="#ctx0" brushRef="#br0" timeOffset="47861.56">16952 4875 409 0,'34'42'231'0,"-34"-45"-78"0,0 3-18 15,0 0-69-15,0 0-46 16,0 7-19-16,0 8 15 16,0 8 17-16,0 3 9 15,0-2-16-15,0 2-12 16,2-1-12-16,-1 0-1 15,1-2-1-15,-2-6-1 16,0 1-86-16,0-8-98 16,0-4-215-16</inkml:trace>
  <inkml:trace contextRef="#ctx0" brushRef="#br0" timeOffset="48451.83">17057 4726 763 0,'0'0'146'15,"0"0"-20"-15,0 0-74 16,0 0 16-16,0 0-29 15,0 0-31-15,0 0 4 16,-105-22-12-16,80 28 7 16,3 9-6-16,0 2 8 15,0 5 10-15,3 5-11 16,0 3-7-16,5 4 9 16,0 3-10-16,6 3 0 15,3-1 0-15,5 1 1 16,0-2 1-16,0 0-2 15,17-4-6-15,4 0 6 0,5-3 10 16,1-6 4-16,8-5 1 16,-1-2-4-16,2-8 20 15,-1-3-18-15,4-7 0 16,-2 0-2-16,4-2 1 16,1-14-3-16,-3-5-8 15,-1 1 11-15,-6-1-2 16,-7-6-3-16,-3-1 8 15,-7-4-2-15,-3-8 14 16,-8-6-5-16,-4-6-9 16,0-4-11-16,-7 0 1 15,-15 3-3-15,-7 7 0 16,-11 7-1-16,-6 14 0 0,-11 12-34 16,-7 8-7-16,-7 5-29 15,-3 5 10-15,-31 26-66 16,17-3-27-16,5 0-145 0</inkml:trace>
  <inkml:trace contextRef="#ctx0" brushRef="#br0" timeOffset="57989.67">5965 6328 770 0,'0'0'172'0,"0"0"-97"0,0 0 1 15,0 0-34-15,0 0 5 16,0 0-30-16,-7 0-17 16,7 0 16-16,0 0-16 15,0 0 0-15,-2 0 30 16,1-1 22-16,-3-2-28 16,1 1-13-16,2 1-5 15,1-2 22-15,0 3-28 16,0 0 1-16,-2 0 5 0,2 0-5 15,0 0 3 1,0 0-4-16,0 0-2 0,0 0 2 16,-2 0 0-1,2 0 10-15,0 0 3 0,0 0-13 16,0 0 0-16,0 0-5 16,0 0-24-16,0 0-12 15,0 0-13-15,0 0 11 16,0 0-8-16,0 0-20 15,0 0-41-15,0 0 8 16,0 0-13-16,0 0-28 16,0 4-169-16</inkml:trace>
  <inkml:trace contextRef="#ctx0" brushRef="#br0" timeOffset="58035.64">5965 6328 139 0</inkml:trace>
  <inkml:trace contextRef="#ctx0" brushRef="#br0" timeOffset="58586.8">5965 6328 139 0,'-18'-40'241'0,"18"32"-78"0,0-2-52 0,0 2 46 16,0 4-15-16,0 4-61 15,1 0-58-15,-1 4-16 16,5 22 6-16,-2 10-3 16,4 13 16-16,-2 5 25 15,2 0-8-15,-2-8-12 16,2-8-16-16,-2-11-13 16,0-8 14-16,-2-7-15 15,-3-6-1-15,2-4 6 16,-2-2 2-16,0 0 8 15,0 0 3-15,0 0-9 16,0-8 11-16,0-14-21 0,-7-8-6 16,-5-10-12-16,-3-7-11 15,3-1 11-15,4 5 3 16,1 9 15-16,4 12 0 16,3 9 0-16,0 11-9 15,0 2 0-15,0 0-2 16,15 12 2-16,7 11 9 15,3-2 0-15,6 4 15 16,2-6-15-16,1 0 0 16,1-7 0-16,-4-6 2 15,1-6 5-15,-10 0-7 16,-6 0 1-16,-7-9 12 0,-2-11-12 16,-6-7 12-16,1-6-10 15,-2-7-2-15,0 1 1 16,0 2-2-16,-3 8 0 15,-1 11 11-15,-2 6 7 16,4 12-15-16,0 0-3 16,2 14-25-16,0 13 24 15,0 9-7-15,0 8 8 16,0 3 6-16,2 1-5 16,6 0-1-16,2-5 0 15,1 2-1-15,4-5-20 16,0-4-67-16,14-12-93 15,-6-10-65-15,2-12-419 0</inkml:trace>
  <inkml:trace contextRef="#ctx0" brushRef="#br0" timeOffset="58883.24">6446 6505 408 0,'0'0'489'16,"0"0"-385"-16,0 0-89 15,0 0-1-15,0 0-12 16,0 0-2-16,0 102 20 15,1-77-20-15,10-4-1 16,2-6 1-16,2-4 1 16,3-5 25-16,0-6-10 15,3 0-2-15,-4-4 17 16,1-14-18-16,-6-4 3 16,-3-5-8-16,-8 2 27 15,-1 3 1-15,0 0-18 16,-12 6 29-16,-2 5 11 15,-2 6-58-15,-1 3-4 0,-2 2-41 16,1 0-11-16,3 0 11 16,0 12-61-16,3-2-83 15,6-4-130-15</inkml:trace>
  <inkml:trace contextRef="#ctx0" brushRef="#br0" timeOffset="59120.8">6405 6306 1060 0,'0'0'149'15,"0"0"-112"-15,0 0-16 16,0 0-14-16,0 0-1 15,0 0-6-15,0 0-19 16,51 0-46-16,-45 6-67 16,-3 6-185-16,-3-4-392 0</inkml:trace>
  <inkml:trace contextRef="#ctx0" brushRef="#br0" timeOffset="59273.17">6405 6306 728 0,'60'-14'223'16,"-60"8"-137"-16,3 0-3 0,6 0-28 15,-5 2-28 1,4 2 2-16,-5 2-29 0,1 0-22 16,1 10-24-16,-5 14-25 15,0 16-9-15,0-4-109 16,0-5-396-16</inkml:trace>
  <inkml:trace contextRef="#ctx0" brushRef="#br0" timeOffset="59540.98">6783 6359 912 0,'0'0'168'0,"0"0"-149"15,0 0-11-15,0 0-8 16,41 102 0-16,-27-68 1 16,-1 0 11-16,1-4-11 15,1-4-1-15,-2-6-10 16,2-6-35-16,8-14-114 16,-5 0-103-16,-5-2-96 0</inkml:trace>
  <inkml:trace contextRef="#ctx0" brushRef="#br0" timeOffset="60636.77">6944 6461 745 0,'0'0'210'0,"0"0"-98"16,0 0-51-16,0 0-26 15,0 0-34-15,0 0 16 16,0 0-17-16,-28 57 0 16,28-42 2-16,11-3 6 15,6-6 10-15,-1-1-5 16,6-5-12-16,-1 0 20 15,3-5-19-15,-2-13-1 16,2-10 1-16,-1-5 8 16,-2-9-10-16,-5-2 0 15,-7-1-16-15,-7 2-20 0,-2 9-4 16,0 8 40-16,0 13 13 16,-7 6 43-16,4 7-15 15,-1 0-41-15,-2 10 7 16,2 16-17-16,1 6 10 15,1 6 0-15,2 1-1 16,0-3 2-16,0-5 0 16,2-2-1-16,6-6 1 15,2-5-1-15,-1-3 0 16,-1-7-20-16,-4-4-6 16,0-4 16-16,-2 0 10 15,0 0 32-15,0-10-24 16,2 2 11-16,-1 1-18 15,-2 5-1-15,3 2-6 0,3 0-5 16,5 0 11-16,2 0 0 16,5 7-2-16,4-1 2 15,1-4 0-15,-3-2 0 16,0 0 0-16,-4-2-12 16,-2-12 5-16,-6-6-15 15,0 2-1-15,-5 2 23 16,-3 7 0-16,1 3 26 15,-2 6-25-15,0 0 2 16,0 0 6-16,2 0-9 16,6 0-4-16,1 0 4 15,3 0 0-15,1 0 1 16,2 0-1-16,-3 0 1 0,-5-2 1 16,-4-4-2-1,-3 1 0-15,0-3-8 0,-17-1-2 16,-5 2 2-16,1 0 8 15,-2 6 14-15,3-2 14 16,7 2-17-16,4 1 1 16,6-3 21-16,3 2-11 15,0-6-10-15,0 1-12 16,4-3-21-16,16-5 21 16,1-3-9-16,8-1-5 15,0 0 2-15,3 2-8 16,0 0 7-16,-1 3 4 0,-6-1 6 15,-4 10-5 1,-7-1 8-16,-8 5-23 0,-6 0 23 16,0 0 22-16,0 0-3 15,0 0-7-15,0 7-5 16,-4 6-3-16,-4 8-4 16,-1 4 0-16,1 3 7 15,4 0-7-15,-1-2 2 16,2-3-2-16,3-3 0 15,0-6 0-15,0-4-16 16,0-6-15-16,3-4-33 16,2 0 25-16,2-7 39 15,0-13 19-15,0-3-6 16,-3 1 13-16,0 4-26 16,-2 6 0-16,0 7 16 0,-2 5-16 15,4 0 0-15,0 0-5 16,5 2 5-16,3 9 19 15,3-1-19-15,3 2 0 16,0-4 7-16,1-2-7 16,-4-2-11-16,3-4-47 15,-6 0-43-15,-3-7-116 0</inkml:trace>
  <inkml:trace contextRef="#ctx0" brushRef="#br0" timeOffset="60805.87">7535 5837 1092 0,'0'0'231'15,"0"0"-166"-15,0 0-65 16,0 0-23-16,0 0 21 16,-22 148-11-16,17-76-75 15,3-7-207-15</inkml:trace>
  <inkml:trace contextRef="#ctx0" brushRef="#br0" timeOffset="63260.35">9106 8113 882 0,'0'0'301'16,"0"0"-213"-16,0 0-88 15,0 0-21-15,0 0 21 16,0 0 9-16,26 150-9 16,-9-98 0-16,1 0 0 15,-3-7 11-15,-1-7-11 16,-2-6 2-16,-1-6 6 15,-3-5-7-15,1-6 1 16,-6-5-2-16,1-2-40 16,-1-5-41-16,-3-3-15 15,0-7 46-15,-8-11-119 0</inkml:trace>
  <inkml:trace contextRef="#ctx0" brushRef="#br0" timeOffset="63701.33">9085 8135 836 0,'0'0'155'16,"0"0"-122"-16,0 0-25 16,0 0-7-16,0 0-1 15,0 0 38-15,109 38-18 16,-72-16-11-16,2 4-2 16,-5 0-6-16,-4 3 16 15,-6-4-17-15,-9 4 0 16,-8-1-1-16,-7-1 2 0,-5 6-2 15,-17-5 1 1,-7 1-26-16,-5-9 15 0,-2-9-24 16,3-6-17-16,6-5 3 15,5 0 20-15,7-16 29 16,12-3 55-16,3-3-28 16,0 0-8-16,18-2-19 15,6-1 0-15,1 6 1 16,2 3 0-16,0 8-1 15,0 6 0-15,-1 2 0 16,-1 0-7-16,-3 2 9 16,1 7-3-16,-6 3 1 0,2 1-1 15,-5-2 1-15,-4 2 12 16,0-6-11-16,-1 2 14 16,-3-3-15-16,0-2 0 15,-2 0-22-15,3-4-57 16,-1 0-123-16,-2 0-443 0</inkml:trace>
  <inkml:trace contextRef="#ctx0" brushRef="#br0" timeOffset="63836.94">9450 8267 897 0,'0'0'156'16,"0"0"-92"-16,0 0-5 15,0 0-46-15,0 0-13 16,0 0-16-16,0 0-104 0,-35-16-213 15,39 16 69-15</inkml:trace>
  <inkml:trace contextRef="#ctx0" brushRef="#br0" timeOffset="64616.81">9601 8292 317 0,'10'9'100'0,"-2"4"48"15,4 4-47-15,2 3 28 16,2 5-41-16,-2-3-49 15,1-2-9-15,-3-4-21 16,-4-4-2-16,-1-4-4 16,-3-6-3-16,-4-2 12 0,0 0 8 15,0-2 57 1,0-16-51-16,0-2-26 0,3-2-15 16,2 2-6-16,3 4-50 15,1 4-30-15,6 4-64 16,-1 0 9-16,1 0-31 15,0 1-38-15,0-1 60 16,-3 2 165-16,-2-1 91 16,0 1 123-16,-8 1-51 15,3 4-61-15,-5-2 48 16,0 3 13-16,0 0-44 16,0 0-34-16,0 0-36 15,0 3-30-15,-5 9-7 16,-2 4-11-16,-2 4 21 0,0 1-15 15,0 0-4 1,2-6 7-16,3 1-1 0,2-5-9 16,2-4-2-16,0-2-35 15,0-3-23-15,0-2-18 16,4 0 54-16,4-2 11 16,-2-6 5-16,1 0 8 15,0 3-17-15,-2 5 4 16,3 0 12-16,-3 0-11 15,1 0 12-15,2 0 8 16,0 3 2-16,0 1 2 16,1-2-12-16,3-2 0 15,0 0 5-15,3 0-4 0,-1-9-1 16,-2-2-4-16,-1 2-7 16,-5 5 10-16,-2-1-11 15,-4 5 1-15,1 0 11 16,1 0 0-16,2 0 7 15,4 0 14-15,0 0-11 16,4 0 4-16,3 0-13 16,1 0-1-16,-1 0 23 15,-2-4 0-15,-6-1 9 16,-2 2 23-16,-5-1 18 16,0 4 29-16,0-2-35 15,-5 0-31-15,-8-3-12 16,-6 3-17-16,0 1-7 0,-8-1-29 15,2 2-29 1,-6 0-26-16,-12 0-49 0,10 0-119 16,2 0-371-16</inkml:trace>
  <inkml:trace contextRef="#ctx0" brushRef="#br0" timeOffset="64760.33">9724 8325 781 0,'0'0'192'16,"0"0"-93"-16,0 0-34 15,0 0-20-15,0 0 10 16,0 0-21-16,0 0-22 16,128-90 2-16,-74 86-14 15,-7 2-33-15,-6 2-116 0</inkml:trace>
  <inkml:trace contextRef="#ctx0" brushRef="#br0" timeOffset="68744.77">11387 8199 1047 0,'0'0'120'0,"0"0"-55"16,0 0-21-16,0 0 8 15,0 0-32-15,0 0-20 16,0 0-6-16,-39-18-1 15,39 18 8-15,-1 0-1 16,1 0 2-16,0 0 15 16,0 0-6-16,-2 0-11 0,2 2-17 15,-1 14 17-15,1 6-1 16,0 6 0-16,0 1-1 16,0-1 2-16,0-4 0 15,0 0 0-15,1-2 0 16,2 0 10-16,2 0-10 15,-2 0-17-15,-1 0-40 16,-2-4-18-16,7-1-51 16,-1-5-124-16,-2-9-357 0</inkml:trace>
  <inkml:trace contextRef="#ctx0" brushRef="#br0" timeOffset="69870.39">11467 8251 916 0,'0'0'144'0,"0"0"-85"15,0 0-46-15,0 0-13 16,0 0 2-16,0 0-2 16,0 0-1-16,-82 98 1 15,78-71-9-15,4-2 9 16,0 0 0-16,0-7 0 15,0-4-12-15,10-4 1 16,7-6 10-16,1-4-8 16,7 0 9-16,2-8-1 0,0-14 1 15,-1-2-32 1,-5-4-21-16,-4-4-15 0,-7 2-19 16,-5-1-15-16,-5 8 93 15,0 7 9-15,0 7 98 16,0 7 28-16,0 2-57 15,-2 4-50-15,-3 21-6 16,4 5-12-16,-2 6 11 16,3 0 15-16,0-4-19 15,0-4 13-15,0-4-5 16,0-4-3-16,4-4 1 16,1-6-14-16,-2-4-17 15,1-5 17-15,1-1-39 16,0 0 18-16,4 0 5 15,3-11 16-15,-1 0 8 0,3 0-8 16,1 5 0-16,-1 6-7 16,-1 0 7-16,5 2-1 15,-2 16 1-15,5 0 8 16,-3 0-1-16,0-3-7 16,-1-4 0-16,-4-4 0 15,-4-7 0-15,1 0-10 16,1 0 10-16,0-14 2 15,-4-1 7-15,3-3-8 16,-2 6-1-16,-2 4 4 16,1 5-4-16,-3 3-3 15,-2 0-4-15,8 0 7 0,-2 0 1 16,6 0-1 0,-1 0 0-16,-1 0 3 0,0-2-3 15,-5-7 1-15,-7 0 9 16,0-4 0-16,-2-3 7 15,-17 2-17-15,-3 0 0 16,-3 1 34-16,-4 6 7 16,4 5-23-16,2 0-18 15,5 2 0-15,7 0-1 16,3 0 1-16,6 0-13 16,2 0-23-16,0 0-51 15,11 0-6-15,9 0 62 16,3 0 31-16,6 0-1 0,2-4 1 15,-5 1-9 1,-1 1 9-16,-4 0 6 0,-1 0-5 16,-4-1 0-16,-4-1-1 15,-7 2 7-15,0 2-6 16,-5 0 29-16,0 0 43 16,0 0 0-16,0 4-28 15,0 12-35-15,-8 2-9 16,1 2 15-16,2-2-16 15,0-2 1-15,5-5 0 16,0-6-1-16,0-3-1 16,0-2-31-16,0 0-20 15,0 0 39-15,5-6 4 16,5-8 9-16,2 2 8 0,-2 2-8 16,-3 4 0-16,3 6-1 15,-1 0-8-15,-1 0 9 16,4 2 0-16,0 8 0 15,1 0 0-15,1-4 2 16,2 0-2-16,-7-6-3 16,-3 0-147-16,-5 0-253 0</inkml:trace>
  <inkml:trace contextRef="#ctx0" brushRef="#br0" timeOffset="70032.03">11967 8149 1005 0,'0'0'183'0,"0"0"-51"16,0 0-77-16,0 0-55 16,0 0-29-16,0 0-16 15,0 0 9-15,25 127-68 16,4-78-94-16,-5-7-103 0</inkml:trace>
  <inkml:trace contextRef="#ctx0" brushRef="#br0" timeOffset="70811.62">12370 8289 1051 0,'0'0'158'0,"0"0"-118"0,0 0-9 15,0 0-31-15,0 0-1 16,0 0 1-16,0 0 0 15,-52 109 0-15,52-91-2 16,0-6 2-16,0-4-4 16,8-6 4-16,6-2-13 15,1 0 4-15,3-6 9 16,3-12-6-16,-3 0-20 16,-3 3-29-16,-4 6 39 15,-3 6-6-15,-3 3 11 16,0 0-4-16,-1 3 15 15,2 8 17-15,-1 2-14 0,4-4 3 16,2 2 10-16,-2-6-16 16,3-5 2-16,0 0 22 15,-2 0-4-15,2-3-15 16,-1-12-5-16,-4-1 0 16,-1 5 1-16,-3 2-1 15,0 6-11-15,-3 0 3 16,3 3 8-16,-3 0 0 15,1 0 0-15,3 0 0 16,4 8 15-16,2 1-14 16,7-4 0-16,-1-1-1 15,6-4-9-15,-1 0-22 0,0 0-37 16,-2-4-50 0,-3-7 25-16,-4 0 12 0,-3 1 65 15,-6 2 16-15,2 1 52 16,-3 1 12-16,-2 0 10 15,0 2-45-15,1 2-6 16,-1 2-13-16,0 0 7 16,0 0 18-16,0 0 5 15,0 0 8-15,0 0-9 16,0 0-23-16,0 0 28 16,0 0-18-16,0 0-16 15,0 0-4-15,0 0 2 16,0 0 4-16,0 0-12 15,0 0 1-15,0 0 14 16,0 0-15-16,-1 0-10 0,-6 0-23 16,4 0-3-16,-1 4-17 15,2-1-29-15,2 2-45 16,0-2-2-16,0 4-4 16,0-4-4-16,0-3-30 15,2 0 8-15,3 0 90 0</inkml:trace>
  <inkml:trace contextRef="#ctx0" brushRef="#br0" timeOffset="71156.5">12827 8328 707 0,'0'0'179'0,"0"0"-99"0,0 0 2 15,0 0-4-15,0 0-14 16,0 0-25-16,0 0 25 15,-64-28-40-15,52 29-15 16,2 12-9-16,0 3 0 16,0 0 9-16,6-2-9 15,-1-2-9-15,5-3 9 16,0-5 0-16,0-2-17 16,12-2 2-16,7 0 14 15,1 0 1-15,0-11-13 16,-3 0-5-16,0 7-9 15,-7 4 9-15,0 0 7 16,-3 13-5-16,3 7 16 16,2 0 19-16,-1 0-19 15,1-6 0-15,-4-4-9 16,-7-10-40-16,-1 0-131 16,0-10-90-16</inkml:trace>
  <inkml:trace contextRef="#ctx0" brushRef="#br0" timeOffset="71297.59">12543 8159 945 0,'0'0'152'15,"0"0"-86"-15,0 0-40 16,0 0-26-16,0 0-80 16,0 0-115-16,0 0-3 15,-15-2-406-15</inkml:trace>
  <inkml:trace contextRef="#ctx0" brushRef="#br0" timeOffset="71434.97">12543 8159 176 0,'-3'-76'375'16,"14"60"-225"-16,7-2-17 16,-1 0-13-16,1 5-4 15,-1 10-40-15,-5 3-50 16,-3 0-26-16,-5 20 6 16,-4 14 6-16,-6 28-12 15,-13-8-61-15,-2-6-160 0</inkml:trace>
  <inkml:trace contextRef="#ctx0" brushRef="#br0" timeOffset="73318.48">14196 8213 929 0,'0'0'186'0,"0"0"-128"15,0 0-41-15,0 0-17 16,0 0 12-16,0 0-11 16,0 0 28-16,31 129-6 0,-18-81-4 15,4-6-12-15,-5-2-5 16,0-4 4-16,-7-4-5 16,-1-2-1-16,-4-2-20 15,0-4-101-15,-1-5-86 16,-12-14-297-16</inkml:trace>
  <inkml:trace contextRef="#ctx0" brushRef="#br0" timeOffset="74292.39">13915 8382 1024 0,'0'0'136'0,"0"0"-120"15,0 0-16-15,0 0 0 16,140-86 1-16,-91 60 12 15,-2 1-1-15,-5 4-12 16,-5 0-6-16,-5 4-10 16,-8 8 15-16,-7 3-32 15,-7 2 16-15,-5 4 17 16,0 0-11-16,-1 1-4 16,2 17 15-16,-1 9 16 15,4 3 16-15,-1 6-22 16,-1-1 12-16,1-3-8 15,-1-2-7-15,-1-5 2 16,-2-5-9-16,1-1 1 0,-2-7 5 16,1-6-6-1,-2-2-1-15,0-4-5 0,3 0-24 16,-2-6 11 0,5-12 18-16,1-4-34 0,1 4 35 15,1 5-11-15,1 13 4 16,1 0 1-16,1 11 6 15,-1 14 20-15,3 8 11 16,0-3-14-16,1 0 18 16,-1-8-34-16,-1-7-1 15,1-6 0-15,0-7 8 16,1-2-2-16,0-4 4 0,3-16-10 16,-1-7 0-1,-4-2-1-15,1 3-14 0,-7 8-6 16,-4 6 21-16,0 7-1 15,-3 5-11-15,2 0 12 16,2 9 7-16,2 7 1 16,1 2 0-16,9-2-7 15,-4-1 0-15,6-11 2 16,2-4-3-16,1 0 0 16,-1-4 19-16,-2-15-19 15,-1-5 1-15,-8-2 8 16,-2 1-9-16,-6 5 8 15,-3 4-8-15,0 7 1 16,0 7 39-16,0 2 1 16,0 0-26-16,-8 2-15 0,-3 11-1 15,0 5 1-15,0 5-13 16,7 5 10-16,2 0-6 16,2 2 9-16,0-2-6 15,14-3 6-15,7-8 2 16,7-5-1-16,4-10-1 15,2-2 0-15,-2-6-10 16,0-19 5-16,-7-6-24 16,-6-3-7-16,-7-4-25 15,-4-5-1-15,-8-2-49 16,0-1-37-16,0-1 23 16,0 6 60-16,-3 8 65 15,-2 13 152-15,1 11 49 0,3 6-71 16,1 3-77-1,-1 3-51-15,1 16 17 0,0 9-12 16,0 5 12-16,0 1-12 16,0 2 0-16,9-5-1 15,1 2-6-15,-2-1-7 16,-2-4-16-16,-6-2-84 16,0-6-106-16,0-7-184 0</inkml:trace>
  <inkml:trace contextRef="#ctx0" brushRef="#br0" timeOffset="74428.77">15031 8434 864 0,'0'0'166'0,"0"0"-115"0,0 0-28 15,0 0-23 1,0 0 20-16,81-104-13 0,-51 77-7 16,-2 3-22-1,-2 8-115-15,-12 4-205 0</inkml:trace>
  <inkml:trace contextRef="#ctx0" brushRef="#br0" timeOffset="74547.77">15070 8221 829 0,'0'0'117'0,"0"0"-37"16,0 0-63-16,0 0-17 15,0 0-222-15</inkml:trace>
  <inkml:trace contextRef="#ctx0" brushRef="#br0" timeOffset="74693.03">15090 8054 795 0,'0'0'202'16,"0"0"-99"-16,0 0-43 16,0 0-51-16,0 0-9 15,-103 57-88-15,64-22-130 16,7-6-344-16</inkml:trace>
  <inkml:trace contextRef="#ctx0" brushRef="#br0" timeOffset="74818.23">14573 8331 763 0,'0'0'170'0,"0"0"-170"15,0 0-4-15,0 0-23 16,0 0-111-16</inkml:trace>
  <inkml:trace contextRef="#ctx0" brushRef="#br0" timeOffset="75524.37">15494 8101 494 0,'0'0'120'0,"0"0"-80"16,0 0-1-16,0 0 35 15,0 0-11-15,0 0-8 16,0 0 84-16,3 48-51 15,5-24-27-15,1 2-10 16,-1 0-41-16,0-2-3 16,-2-2-1-16,-4-4-5 15,0 0 8-15,-2-3-9 16,0-6-28-16,0-2 15 0,0-5-22 16,0-2 29-16,0 0-1 15,2 0 7-15,5 0 0 16,5-4-6-16,8-4 6 15,-1 0 16-15,4 3-15 16,1 5 6-16,-3 0-6 16,1 0 5-16,-3 15 2 15,-4 3 11-15,-5 1-17 16,-3 1 34-16,-7 1-13 16,0-1 7-16,-11 0-5 15,-10-4-6-15,-6-2-7 16,-1-6-2-16,1-8-10 15,3 0 8-15,7 0-8 0,7-18-27 16,5-6-27-16,5-6 9 16,2-2-79-16,19-2-14 15,3 4-9-15,3 6 58 16,-4 6 42-16,-1 9 29 16,-3 5 18-16,-4 4 12 15,-1 0 43-15,1 15 30 16,-1 4 18-16,1 6-4 15,2 1-54-15,-2-2-22 16,2-2-10-16,-4-4-5 16,-1-4-7-16,-2-4-1 15,0-6-8-15,1-4-25 16,-5-6-126-16,-2-10-107 0</inkml:trace>
  <inkml:trace contextRef="#ctx0" brushRef="#br0" timeOffset="75632.97">15775 8061 365 0,'0'0'629'0,"0"0"-551"16,0 0-78-16,0 0-61 15,0 0-144-15</inkml:trace>
  <inkml:trace contextRef="#ctx0" brushRef="#br0" timeOffset="75795.88">15974 8806 1235 0,'0'0'302'0,"0"0"-212"15,0 0-90-15,0 0-23 16,0 0-101-16,0 0-3 16,0 0-17-16,6 41-407 15</inkml:trace>
  <inkml:trace contextRef="#ctx0" brushRef="#br0" timeOffset="83611.72">11515 7734 500 0,'0'0'88'0,"0"0"-79"16,0 0-9-16,-72 144-12 15,55-95-5-15,2-4-15 16,0 12 11-16,2-11-31 16,1-10-74-16</inkml:trace>
  <inkml:trace contextRef="#ctx0" brushRef="#br0" timeOffset="99144.01">1450 8405 902 0,'0'0'130'0,"0"0"-47"16,0 0-44-16,0 0 27 16,0 0 4-16,0 0-37 15,-42-44-19-15,42 44-13 16,0 0-1-16,0 0 0 15,0 0-9-15,0 0 7 16,0 0-16-16,5 13 7 16,12 9 10-16,10 8 1 15,5 8 0-15,4 2-2 16,4 0 4-16,3 0 16 16,-6-2-18-16,-3-7 1 0,-5-3 4 15,-7-6-4-15,-5-7-1 16,-4 1 0-16,-6-5 0 15,0-1-3-15,-4 0 3 16,2-2-16-16,-3-2-32 16,0 1-21-16,0-2-21 15,-2-3-2-15,0-2-105 16,0 0 77-16</inkml:trace>
  <inkml:trace contextRef="#ctx0" brushRef="#br0" timeOffset="99400.9">1691 8374 863 0,'0'0'138'0,"0"0"-21"16,0 0-67-16,0 0-50 16,0 0 0-16,0 0-1 15,0 0 1-15,-79 141-1 16,58-86 2-16,-1 0 19 15,2-5 2-15,-1-3-4 16,4-4-9-16,5-4-8 16,0-6-1-16,7-7-2 15,3-8-72-15,2-5-28 16,0-8-102-16,2-5-304 0</inkml:trace>
  <inkml:trace contextRef="#ctx0" brushRef="#br0" timeOffset="99901.7">1908 8654 350 0,'0'0'209'16,"0"0"-56"-16,0 0-37 15,0 0 27-15,0 0-46 0,0 0-38 16,0 0 0 0,-27-68-25-16,14 60-21 0,-2 2 35 15,0 2-15-15,-2 4-24 16,2 0-4-16,-3 0 1 16,-1 16-12-16,2 10-1 15,1 7-6-15,2 1 13 16,8 0 6-16,3 0-6 15,3-9-7-15,0-2-1 16,0-7 7-16,9-6-17 16,2-8-33-16,3-2 21 15,3-6 13-15,1-18 16 0,-2-6-15 16,-5-5-21-16,-2 4 12 16,-6 7-8-16,-1 6 18 15,-2 8 15-15,0 8 2 16,0 2-2-16,4 0 0 15,-2 0-5-15,5 5-3 16,0 10 8-16,6 1 0 16,3 0-5-16,-1 2 6 15,5-4-2-15,9 4-5 16,-4-6-124-16,-3-4-123 0</inkml:trace>
  <inkml:trace contextRef="#ctx0" brushRef="#br0" timeOffset="100144.77">2106 8576 593 0,'0'0'137'0,"0"0"13"15,0 0-44-15,0 0-31 16,0 0 2-16,0 0-66 16,0 0-11-16,-54 2 0 15,46 20 5-15,1 4-4 16,3 1-1-16,4-1 3 15,0-5 19-15,0-3-22 16,4-4 0-16,9-3-1 16,4-5 0-16,3-6 0 15,9-2-70-15,-5-19-114 16,-5-5-606-16</inkml:trace>
  <inkml:trace contextRef="#ctx0" brushRef="#br0" timeOffset="100300.34">1988 8267 454 0,'0'0'765'16,"0"0"-670"-16,0 0-95 15,0 0 3-15,0 0-13 16,0 0 10-16,-19 115-55 16,48-51-45-16,0-12-49 15,-1-8-141-15</inkml:trace>
  <inkml:trace contextRef="#ctx0" brushRef="#br0" timeOffset="100580.87">2619 8211 785 0,'0'0'284'15,"0"0"-184"-15,0 0-88 16,0 0-12-16,0 0-19 16,0 0-23-16,0 0 42 15,25 132 16-15,-8-81 23 16,3-1-20-16,-6 1-19 0,3-2 8 16,-5 2 10-1,-1-3-18-15,-9-5-2 0,-2 3-83 16,0-11-42-16,-6-16-155 0</inkml:trace>
  <inkml:trace contextRef="#ctx0" brushRef="#br0" timeOffset="101374.73">2526 8590 910 0,'0'0'120'16,"0"0"-108"-16,0 0 1 15,0 0 1-15,98-136 5 16,-58 98-19-16,0 3 0 15,-7 3-2-15,-1 11-5 16,-9 0-15-16,-4 6-8 16,-7 1-2-16,-4 1 25 0,-6 3-2 15,0 0 9-15,-2 7 7 16,0-2 25-16,0 5 18 16,0 0-50-16,0 5-10 15,-2 14-1-15,0 9 9 16,-3 7 2-16,5 2 2 15,0 3-2-15,0-1 30 16,0-1-30-16,7-3 0 16,1-4 18-16,-1-3-18 15,1-5 11-15,-4-5-11 16,1-9 1-16,-3 0 9 16,-2-8-10-16,1-1 0 15,-1 0 15-15,0 0 2 0,0 0 6 16,2 0-21-1,-2 0 5-15,3 0-14 0,-1 0 7 16,0 0-12-16,3 0 5 16,2 0 7-16,3 3 1 15,0 0-1-15,0 0 2 16,-3 1 15-16,0-4-17 16,-4 0 0-16,2 0-1 15,1 0-12-15,0-4-9 16,3-11 21-16,-1 2 2 15,0 0 18-15,2 3-19 16,-5 8-20-16,1 2 6 0,0 0 1 16,4 8 11-1,3 10-12-15,1 0 14 0,-1 0 15 16,3-1-15-16,-2-5 0 16,-4-5 2-16,1-3 6 15,-7-4-8-15,4 0-6 16,-5-1 6-16,4-20 40 15,0-1-27-15,-1 1-6 16,1 2-5-16,-4 8-2 16,-1 8-2-16,0 3-11 15,5 0-14-15,1 16 26 16,4 4 0-16,3 1 1 16,3 1 1-16,5-4 0 15,-3-7 14-15,2-3-15 16,-2-5 0-16,-3-3-8 0,1 0-5 15,-4-11-42-15,3-4-78 16,-3-2-72-16,-1-2 36 16,-3 5-42-16,1 1-57 0</inkml:trace>
  <inkml:trace contextRef="#ctx0" brushRef="#br0" timeOffset="101895.08">3441 8544 674 0,'0'0'157'16,"0"0"-35"-16,0 0-47 15,0 0-13-15,0 0-6 16,0 0-54-16,0 0-1 16,-13-24 13-16,13 24-14 15,0 0-19-15,0 2-13 16,0 14 5-16,0 6 27 16,2 4-1-16,9 1 1 15,-5-4 0-15,4 0 1 16,0-7 6-16,-2-5-7 15,-4-4 6-15,-2-3 5 16,1-2-11-16,-3-2 0 16,2 0-1-16,1 0 0 15,2 0-111-15,2-6-163 16,0-5-445-16</inkml:trace>
  <inkml:trace contextRef="#ctx0" brushRef="#br0" timeOffset="102131.72">3629 8531 546 0,'0'0'269'0,"0"0"-120"15,0 0-57-15,0 0-30 16,0 0 15-16,0 0-45 16,0 0-13-16,-17 1-19 15,12 11-1-15,3 2 0 16,-2-2-1-16,4 0-2 15,0 1-3-15,4-6 1 0,10 4-3 16,4-4 2-16,1-1-9 16,11 6-37-16,-3-4-86 15,-7 0-166-15</inkml:trace>
  <inkml:trace contextRef="#ctx0" brushRef="#br0" timeOffset="102277.25">3799 8889 310 0,'0'0'272'0,"0"0"-69"15,0 0 11-15,0 0-43 16,0 0-47-16,0 0-54 16,0 0-41-16,4-2-29 15,-4-7-29-15,0-18-41 0,0 5-59 16,-4-4-261-16</inkml:trace>
  <inkml:trace contextRef="#ctx0" brushRef="#br0" timeOffset="102502.89">3378 8351 975 0,'0'0'179'16,"0"0"-108"-16,0 0 20 16,0 0-65-16,0 0-17 15,0 0-9-15,0 0-7 16,42-68 7-16,-28 73-31 0,-4 13 4 15,-7 6-9 1,-3 6-21-16,0 4 33 0,-11 16-18 16,-8-6-28-16,3-10-170 15</inkml:trace>
  <inkml:trace contextRef="#ctx0" brushRef="#br0" timeOffset="104886.31">4010 8405 851 0,'0'0'130'0,"0"0"-23"16,0 0-36-16,0 0-23 16,0 0-32-16,0 0-16 15,0 0-18-15,-9 5 17 16,23 15-9-16,1 6 2 15,-1 0 1-15,-1 0 14 16,-2-5 8-16,-3-6-15 0,-3-8 0 16,-2-2 6-16,-1-3 1 15,-2-2 3-15,2 0 5 16,-2-7-4-16,0-12 4 16,0-2-15-16,2-2-6 15,-1 5 5-15,6 6-14 16,-2 6 8-16,5 6 1 15,5 0 6-15,3 8 3 16,2 10-3-16,3 2-6 16,0-3 6-16,-1 0 0 15,-2-7-26-15,-4-3-25 16,0-7-28-16,-2 0-17 16,-2-16 2-16,1-4 21 15,-4-9 15-15,-1-1 15 16,-3 4 43-16,-4 1 8 0,-1 5 54 15,0 9 61-15,0 4 4 16,0 6-2-16,-6 1-53 16,-4 0-60-16,-1 5-11 15,2 9-1-15,0 1 1 16,2-3 11-16,5-2-12 16,2 0-19-16,0-4-34 15,0 0-21-15,0-2-68 16,0-4-1-16,9 2 74 15,3 2 57-15,0 8-6 16,3 8 2-16,7 11 14 0,5 16 2 16,2 8 49-1,8 5 15-15,0-1-35 0,-5 0 3 16,-3-9-24-16,-7-6-7 16,-11-10-1-16,-11-8 8 15,0-6 52-15,-7-8-18 16,-13-8 56-16,-3-4-45 15,1 0-21-15,0-14 6 16,2-9-6-16,5-8-24 16,3-7-8-16,6-4 0 15,4-9-20-15,2-4 7 16,0-1-22-16,10-1-19 16,2 5-11-16,-2 6 6 15,-4 10-6-15,-1 6 26 0,-1 12 39 16,-1 8 26-16,-1 10 9 15,1 0-35 1,6 2-9-16,1 18 9 0,3 2 27 16,7 1-14-16,-1-3-12 15,1-4 14-15,-1-7-14 16,1-3-1-16,-5-6-8 16,-2 0 8-16,-4-6 24 15,-2-14 3-15,1-3-12 16,-4-4-4-16,-4 3-10 15,0 6-1-15,0 8 7 16,0 4-1-16,0 6-3 16,1 0-3-16,4 0-19 0,-1 0 9 15,6 8 10 1,2 0 1-16,1 2 11 0,2-4-12 16,-3 0 10-16,0-6-10 15,-4 0-1-15,-1 0 1 16,-2 0 1-16,0-12 10 15,0 0-5-15,-3 0 1 16,0 3-1-16,0 7-6 16,2 2-1-16,0 0-12 15,4 0 7-15,6 2 5 16,1 7 1-16,6-1 0 16,-1-2 11-16,1-2-11 15,-7-2-6-15,3-2 5 16,-7 0 1-16,-2-2 9 15,-5-10 15-15,-3-3-11 0,0-3 13 16,0 0-26-16,-12 2-2 16,-3 3-14-16,-3-1 0 15,1 4 9-15,4 2 1 16,1 2 6-16,6 3 13 16,2 2-13-16,4 1-1 15,0 0-11-15,0 0-2 16,0 0-28-16,6 0 16 15,10 0-1-15,1 0 26 16,8 0 1-16,1 0-2 16,-1 0 1-16,2 0 1 15,-4 4 1-15,-7 10-1 16,0 0 0-16,-5 0 17 16,0-2-17-16,-3-1 0 15,-3 0-12-15,2-5 12 0,-3-1 13 16,-2-2-13-16,6-1-2 15,-3-2 2-15,3 0 0 16,2 0 16-16,0-7 4 16,2-4-8-16,-5-9-12 15,-3 4-28-15,-4 0-129 0</inkml:trace>
  <inkml:trace contextRef="#ctx0" brushRef="#br0" timeOffset="105107.48">4769 8255 717 0,'0'0'212'16,"0"0"-73"-16,0 0-60 15,0 0-58-15,0 0 25 16,0 0-27-16,107-54-9 16,-78 54-9-16,-6 0 0 15,-9 0 7-15,-8 14-8 16,-6 13-14-16,0 9 8 15,-25 4-25-15,-24 9-77 16,3-6-138-16,-1-15-115 0</inkml:trace>
  <inkml:trace contextRef="#ctx0" brushRef="#br0" timeOffset="105224.54">4668 8410 335 0,'0'0'305'16,"0"0"-155"-16,0 0 2 0,0 0-17 15,0 0-81-15,0 0-37 16,0 0-17-16,98-90-34 15,-98 110-94-15,-12 5 1 16,-8 0-88-16</inkml:trace>
  <inkml:trace contextRef="#ctx0" brushRef="#br0" timeOffset="105378.14">4540 8199 909 0,'0'0'173'0,"0"0"-111"15,0 0-21-15,0 0-21 16,0 0-20-16,117-74 0 16,-53 74-73-16,-8 0-136 15,-8 0-527-15</inkml:trace>
  <inkml:trace contextRef="#ctx0" brushRef="#br0" timeOffset="105714.01">5457 8267 734 0,'0'0'181'0,"0"0"-51"15,0 0-62-15,0 0 0 16,0 0-60-16,0 0-7 16,0 0 5-16,-59 61-5 15,57-49-1-15,2-3 0 16,0-2-6-16,0-5-4 16,0-2-29-16,2 0-8 15,5-4 24-15,-1-17 11 16,-4-6 11-16,-2-30-45 15,-17 6-120-15,-8 2-203 0</inkml:trace>
  <inkml:trace contextRef="#ctx0" brushRef="#br0" timeOffset="106320.7">5282 8015 601 0,'0'0'224'15,"0"0"-69"-15,0 0-132 16,0 0-23-16,0 0-13 16,0 0 1-16,0 0 12 15,85 131 8-15,-52-96 37 16,-1 1-19-16,3-6-6 15,-3-6-4-15,-3-6-6 16,-5-7-6-16,-9-8-4 16,-7-3-10-16,-6 0 9 15,-2-7 0-15,0-7-19 16,0-1 20-16,0 8 0 16,0 2 23-16,0 5-23 15,0 0-18-15,0 0 17 0,3 5-11 16,9 6 12-1,0 0 8-15,2-1-5 0,-3-5 4 16,0-1-7-16,-3-2 0 16,-4-2 0-16,0 0 0 15,0 0 0-15,-3 0 16 16,2-6-14-16,-3 5-1 16,3 1-1-16,-3 0 0 15,1 0 0-15,4 0-16 16,4 4 16-16,3 3 2 15,0 1 4-15,4-1-5 16,-4-5-1-16,1-2-1 0,-3 0 0 16,-6 0-22-1,2 0 11-15,-4-4 12 16,0-1 10-16,-1 5-10 0,1 0-1 16,0 0-24-16,6 15 5 15,0 9 1-15,6 5 19 16,1 6 24-16,-1 1-18 15,1 3 16-15,-2-1-14 16,-1-1 4-16,-5-5 8 16,-4-6-20-16,-3-6 1 15,0-10 18-15,0-3 43 16,0-7 34-16,-10 0-38 16,-2 0-44-16,-4-14-5 15,2-10-9-15,-13-29-65 16,8 7-45-16,-1-4-229 0</inkml:trace>
  <inkml:trace contextRef="#ctx0" brushRef="#br0" timeOffset="106472.85">5533 8107 1053 0,'0'0'169'0,"0"0"-92"15,0 0-77-15,0 0-15 16,0 0 15-16,0 0 0 15,139 3-50-15,-99 22-65 16,-9 5-62-16</inkml:trace>
  <inkml:trace contextRef="#ctx0" brushRef="#br0" timeOffset="122302.09">4173 9104 552 0,'0'0'75'15,"0"0"-69"-15,0 0-6 16,0 0 2-16,0 0 27 16,-112-71 68-16,100 66-50 15,7 0-21-15,3 3 12 16,-1 2-15-16,1 0 14 16,2 0-29-16,-2 0 15 15,2 0 33-15,0 0-1 0,-1 0-10 16,1 0-9-16,0 0 9 15,0 0 6-15,0 0-43 16,0 0-2-16,0 0-2 16,0 0-1-16,0 0-3 15,0 0-8-15,0 0 3 16,0 0-2-16,13-4 4 16,8 0 3-16,5-4 6 15,8 0-3-15,4 0-3 16,2-2-1-16,7 0 1 15,0-2 12-15,4-2-12 16,4-2 0-16,1 3 6 16,3-4-6-16,1 1-1 15,-2 0 1-15,1-2 0 0,-3 0 2 16,1-2-2-16,2-4-2 16,-1-3 2-16,-1 1 0 15,-3 2 2-15,-7 2-2 16,0 4 7-16,-5 0-13 15,-3 3 6-15,-5 0 0 16,3 1 4-16,1 0-4 16,0 0-1-16,2 2 0 15,-1 2 1-15,0 1 4 16,0 0-4-16,-4 3 0 16,-3 0-2-16,-1 2 2 15,-7 0 0-15,-4 0-7 16,-5 1 7-16,1-2 14 0,-4-2-14 15,-1 4 0 1,-3 0 7-16,-2-2-5 0,-1 3-4 16,-4 0 2-16,-1 2 0 15,0 0 0-15,0 0-12 16,0 0-35-16,0 0-29 16,-1 14-61-16,-14 8-133 15,0 2-269-15</inkml:trace>
  <inkml:trace contextRef="#ctx0" brushRef="#br0" timeOffset="124981.95">5933 9615 1058 0,'0'0'101'0,"0"0"-74"15,0 0 2 1,0 0-20-16,0 0 0 0,0 0-1 16,0 0-8-16,-53-8 0 15,31 20-5-15,-10 8-7 16,-7 9 11-16,-10 12 1 16,-8 5 0-16,-11 9 7 15,-9 4-6-15,-5 4 26 16,-3 3-21-16,5-4 4 15,5-4 21-15,11-9 5 16,13-9-6-16,11-11 1 16,9-8-18-16,13-8 23 15,6-7 12-15,6-3-16 16,6-3-29-16,-2 0 0 16,2 0-6-16,0 0-10 0,0 0-25 15,0 0-16 1,0 2-33-16,0 0-23 0,0 1 12 15,8 4 59-15,10 3-48 16,-2-2-96-16,1-4-99 0</inkml:trace>
  <inkml:trace contextRef="#ctx0" brushRef="#br0" timeOffset="125304.43">5032 10092 854 0,'0'0'139'16,"0"0"-86"-16,0 0 9 16,0 0-26-16,0 0-8 15,0 0-28-15,0 0-10 16,-26 18 10-16,16 8-7 16,-1 6 7-16,-1 0 6 15,2 3-6-15,3-5-1 16,3-2 0-16,0-4 1 15,0-4 5-15,4-6-5 16,0-7-3-16,0 0-6 16,0-5 3-16,3-2-17 15,11 0-3-15,8 0 13 16,5-14 13-16,10-6 1 16,5-2-1-16,17-4-7 15,-8 8-106-15,-7 5-128 0</inkml:trace>
  <inkml:trace contextRef="#ctx0" brushRef="#br0" timeOffset="125739.59">5813 9581 576 0,'0'0'117'0,"0"0"-11"16,0 0-24-16,0 0-26 15,0 0-8-15,0 0-26 16,0 0 22-16,-21-7-44 15,17 22-11-15,3 17 9 16,-4 14 2-16,1 12 1 16,2 6 12-16,2 5-1 15,0-1 15-15,0-4-26 16,0-4-1-16,0-6 1 16,0-2 9-16,0-4-3 0,0-5-7 15,0-9 1-15,0-6 10 16,2-10-11-16,-2-8-1 15,3-7-15-15,-3-1-20 16,0-2-4-16,0-3-56 16,-3-12-553-16</inkml:trace>
  <inkml:trace contextRef="#ctx0" brushRef="#br0" timeOffset="125996.77">5728 10213 586 0,'0'0'158'15,"0"0"-85"-15,0 0-71 16,0 0-2-16,0 0-12 0,0 0 12 16,0 0 13-1,23 93-13-15,-7-75 0 0,-5-5 0 16,-1-8 20-16,-2-5 6 16,-1 0-26-16,3 0 18 15,-2-5 58-15,1-11-22 16,1-4-12-16,0 0-32 15,-2 0 1-15,2-2-11 16,-1 0-26-16,-4-21-74 16,2 4-40-16,-5-2-441 0</inkml:trace>
  <inkml:trace contextRef="#ctx0" brushRef="#br0" timeOffset="126401.55">5867 9711 629 0,'0'0'143'0,"0"0"-143"16,0 0-13-16,0 0 13 16,34 108 16-16,-19-66 11 0,5 0-12 15,5 3 5-15,1 1 13 16,4-2-21-16,-3 3-5 16,2-1 2-16,-4-3-8 15,-1 0 1-15,-3-3 8 16,-3-6-9-16,-5-6 9 15,0-7-4-15,-4-4-6 16,-6-7 0-16,1-4 1 16,-4-1 1-16,0-5 4 15,0 0 1-15,0 0-7 16,-7 0-94-16,-5-3-136 0</inkml:trace>
  <inkml:trace contextRef="#ctx0" brushRef="#br0" timeOffset="126669.73">6089 10345 674 0,'0'0'136'0,"0"0"-110"16,0 0-26-16,0 0-2 15,0 0 2-15,0 0 0 16,0 0 19-16,62 46-6 16,-39-36-7-16,0-2 4 15,-1-5 3-15,-1-3-2 16,-1 0 44-16,0-7-4 15,-5-13-6-15,0-4-28 16,-8-2 6-16,0 0 3 16,-4 2-26-16,-3 1-1 15,0 5 1-15,0 0 0 16,0 0-19-16,0-1-3 16,-15-14-17-16,0 5-62 0,1 1-143 0</inkml:trace>
  <inkml:trace contextRef="#ctx0" brushRef="#br0" timeOffset="127226.47">5863 9574 713 0,'0'0'136'0,"0"0"-78"16,0 0-58-16,0 0 1 16,0 0-1-16,0 0-11 15,0 0-4-15,31 59 5 16,-6-37 10-16,7 5 35 16,9 7-4-16,11 5 3 0,8 7-15 15,6 4-6-15,4 0 12 16,7-3-16-16,-1-5-8 15,2-6 10-15,0-4-10 16,-3-4-1-16,-4-2 13 16,-5 0-7-16,-9 0 5 15,-6-1-11-15,-9-1 2 16,-9-1 2-16,-7-2-3 16,-9-5-1-16,-3-4 9 15,-5-6-1-15,-6-3-6 16,-1 2-2-16,-2-5 0 0,0 0-7 15,0 0-18 1,-3 0-66-16,-8 0-215 0</inkml:trace>
  <inkml:trace contextRef="#ctx0" brushRef="#br0" timeOffset="127804.28">6787 10297 354 0,'0'0'212'0,"0"0"-149"15,0 0-53-15,0 0-9 16,0 0 27-16,0 0-18 15,0 0-10-15,-6 0 0 16,6 0 16-16,0 0 16 16,0 0 1-16,0 0-16 15,0 0 4-15,2 0 2 16,6 0 17-16,2 0 2 16,4 0-20-16,3 0 5 15,4 0-27-15,1 0 12 16,1 0 1-16,5 2-13 15,-3 0 8-15,2-2 0 0,0 0-7 16,4 0 20-16,-3 0-21 16,-2 0 1-16,-1 0 0 15,-5 0 1-15,-3-4 12 16,-5 0 22-16,-3-1-1 16,-4 2 24-16,-4-1-33 15,-1-1 18-15,0-3 35 16,0-3 6-16,0-10-55 15,0-2-17-15,-5-8-12 16,-9-2 19-16,-4-2-20 16,-2 1-9-16,-4 4 9 15,-1 6 1-15,3 9 0 16,3 2-1-16,0 7-46 0,3 6-18 16,-7 0-59-16,9 16-94 15,0 0-112-15</inkml:trace>
  <inkml:trace contextRef="#ctx0" brushRef="#br0" timeOffset="132861.04">14785 8110 573 0,'0'0'133'0,"0"0"-71"16,0 0 19-16,0 0-35 16,0 0 43-16,0 0-39 15,-15-17-20-15,14 13 13 0,-3 0-14 16,4 0 13-16,-2 2-1 15,1 2-15-15,-1 0 4 16,2 0-7-16,-2 0-12 16,2 0 10-16,0 0-20 15,0 0-1-15,0 0 0 16,0 0 1-16,0 0 9 16,0 0-10-16,0-2-12 15,0 2 12-15,0-3 0 16,0 0-14-16,0-1 1 15,0 0 13-15,0 2-1 16,0 0-11-16,0 2-2 0,0 0 12 16,0 0 2-16,0 0-8 15,0 0 0-15,0-2 8 16,0 2 8-16,0 0-8 16,0-3-19-16,0 2 19 15,0-1-11-15,0 0 10 16,0 2 1-16,0 0 0 15,0 0-8-15,0 0 8 16,0 0-2-16,0 0 0 16,0 0 2-16,0 0 0 15,0 0 0-15,0 0 0 16,0 0 11-16,0 0-11 0,0 0 0 16,0 0 0-1,0 0 0-15,0 0 0 0,0 0-17 16,0 0-61-16,0 0 23 15,0 0-70-15,0 0-2 16,0 0-60-16,0 0-150 0</inkml:trace>
  <inkml:trace contextRef="#ctx0" brushRef="#br0" timeOffset="133578.65">14753 8146 373 0,'0'0'344'16,"0"0"-252"-1,0 0-59-15,0 0-21 0,0 0 1 16,0 0 40-16,0 0-35 16,0-2-18-16,0 2 11 15,-1 0-10-15,-1 0 7 16,-2 0-8-16,-4 0-6 16,-7 2 0-16,-2 9-2 15,-5 7 6-15,-5 5 2 16,0 3 0-16,-6 8-1 15,-2 4-9-15,-6 6 10 16,-1 8 6-16,-3 6-6 0,-5 6-10 16,-1 2 10-16,-3 3 1 15,-1-2 5-15,3-4-6 16,-1-5 0-16,4-4 0 16,1 0 1-16,2-2-1 15,2 1 11-15,2-2 2 16,6-1 4-16,4-3-15 15,3-7-2-15,4-4 34 16,5-9-34-16,7-6 9 16,4-9-9-16,4-4 15 15,5-6-4-15,0-2 8 16,0 0-7-16,0 0 10 16,0 0-22-16,0 0 0 15,0 0-23-15,0 0-16 16,0 0-32-16,0-8-54 0,6-4-176 0</inkml:trace>
  <inkml:trace contextRef="#ctx0" brushRef="#br0" timeOffset="134022.67">13775 9044 546 0,'0'0'127'0,"0"0"-92"0,0 0-31 16,0 0-4 0,0 0-18-16,0 0 10 0,0 0 8 15,-11 57 25-15,1-27-25 16,-3-6 1-16,1 3 38 15,0-3 5-15,-1-2-18 16,2 0-10-16,0-2-6 16,2 2 14-16,-1 1-24 15,-1-5 1-15,4-1 0 16,2-4-1-16,3-8 0 16,2-1-6-16,0-4-23 15,0 0 29-15,2 0 0 16,17 0 48-16,3-4 14 15,5-6-26-15,6 0-27 16,-2 0 2-16,5 2-9 0,2-3 2 16,0 2-4-1,3-1-22-15,18-9-66 0,-13 2-92 16,-6 1-204-16</inkml:trace>
  <inkml:trace contextRef="#ctx0" brushRef="#br0" timeOffset="134899.95">14930 8092 494 0,'0'0'88'0,"0"0"-63"0,0 0 5 16,0 0-10-16,0 0 26 15,0 0-21-15,0 0-18 16,-2-5-7-16,2 5-6 16,-1 0-30-16,-1 18 36 15,0 6 12-15,-4 11 4 16,5 8-2-16,0 10 8 16,-3 11 35-16,0 8 6 15,2 8-24-15,1 6 7 16,0 5-23-16,1-5 4 15,0-8-9-15,0-6 3 16,0-8-3-16,0-7-5 0,0-5-12 16,1-6 20-16,-1-4-20 15,1-8-1-15,-1-6 1 16,0-6 12-16,0-4-11 16,0-6-2-16,0-6 2 15,0-2 28-15,0-4-23 16,0 0 5-16,0 0-11 15,0 0 9-15,0 0-7 16,0 0-3-16,0-8-32 16,0-6-8-16,0-2-11 15,0-6-24-15,-1-8-99 0,0 4 4 16,-1 3-97-16</inkml:trace>
  <inkml:trace contextRef="#ctx0" brushRef="#br0" timeOffset="135290.18">14777 9140 385 0,'0'0'105'0,"0"0"-40"16,0 0 12-16,0 0-47 16,0 0-17-16,0 0 6 15,0 0-19-15,-3-39 0 16,3 39-1-16,0 0-8 15,0 0 9-15,0 3 17 16,3 4 15-16,4 6 7 16,1 0-4-16,2 5 12 15,2 0-8-15,2 3-24 0,-1-3 15 16,2-2-15-16,-3-1-14 16,-2-6 10-16,1-3-10 15,-1-3 5-15,-2-3 7 16,4 0 21-16,1 0 52 15,1-11-54-15,5-7-4 16,-1-2-17-16,8-4 4 16,-2-2-14-16,0-5-1 15,1-4 0-15,2-1-1 16,-3-3-40-16,1-16-45 0,-5 10-120 16,-4 5-138-16</inkml:trace>
  <inkml:trace contextRef="#ctx0" brushRef="#br0" timeOffset="136064.17">14955 8132 687 0,'0'0'110'0,"0"0"-67"0,0 0 38 16,0 0-23-16,0 0-22 15,0 0-36-15,0 0-1 16,-5-13-9-16,22 19 10 16,5 10 6-16,3 8-6 15,6 6 0-15,1 6 11 16,0 7-9-16,2 7 27 16,-2 4-23-16,1 8-4 15,0 0 8-15,2 2-9 16,-2 1 9-16,6-3-10 15,0-6 1-15,2-2 12 16,-1-8-12-16,-1-4-1 16,2-3 2-16,-1-6 8 15,-1-1-9-15,0-4 0 16,-4 0 0-16,-2-1 23 0,-4-6-24 16,-5 2 0-16,-4-3 1 15,-6-4 4-15,-4-5-5 16,-4 0-1-16,-2-5 1 15,-2-4 5-15,-2-1-5 16,1-1 0-16,-1 0 6 16,0 0-5-16,0 0 8 15,0 0-9-15,0 0-1 16,0 0-11-16,0 0 1 16,0 0-20-16,0 0-29 15,-7-3-144-15,-6-5-63 16,1 1-79-16</inkml:trace>
  <inkml:trace contextRef="#ctx0" brushRef="#br0" timeOffset="136761.56">15606 9202 415 0,'0'0'106'15,"0"0"-23"-15,0 0 32 16,0 0 14-16,0 0-5 16,0 0-59-16,0 0-10 15,-24-18-38-15,23 14 12 16,1 2 13-16,0 2-11 0,0 0-1 15,0 0-5-15,0 0-15 16,0 0 19-16,0 0-29 16,0 0-12-16,5 0 12 15,9 0 0-15,4 0 0 16,3 0 0-16,6 10 0 16,-2 4-6-16,2-2 7 15,-1-2-1-15,-2-2 1 16,0-2 1-16,1-4 8 15,-1-2-10-15,0 0 0 16,0-4 13-16,-3-6-13 16,-2 0 1-16,-9 0 1 0,-5 0 15 15,-2-2 38 1,-3-3-24-16,0-3-4 0,0-5 10 16,0-4-29-16,-4-5 0 15,-5-2-8-15,0-4 1 16,0 2 4-16,-2 7-5 15,3 2-4-15,0 9-9 16,4 6-2-16,0 6-35 16,-1 4-19-16,0 2-52 15,-1 4-176-15,-3 10-67 0</inkml:trace>
  <inkml:trace contextRef="#ctx0" brushRef="#br0" timeOffset="189371.55">21954 8054 575 0,'0'0'117'0,"0"0"-19"15,0 0 35-15,0 0-31 16,0 0-3-16,0 0-30 16,-15-115-27-16,15 98-4 15,0 2-6-15,0 1 8 16,0 3 17-16,0 4-46 16,0 2 1-16,0 3 7 15,0 2-3-15,0 0-8 16,0 0-8-16,0 2-35 15,0 16 9-15,0 12 19 16,-3 9 7-16,1 9 0 16,-1 0 9-16,-2-2 1 15,3-4-10-15,0-6 0 0,1-2-1 16,-1-3 11-16,-3-6-13 16,0-3 4-16,-2-1-1 15,2-7 7-15,-2-5-7 16,6-2-14-16,-1-5 14 15,2-1 0-15,0-1-8 16,0 0-40-16,0-5-36 16,0-11-51-16,0-3-376 0</inkml:trace>
  <inkml:trace contextRef="#ctx0" brushRef="#br0" timeOffset="190318.52">21963 7830 770 0,'0'0'148'16,"0"0"-49"-16,0 0-34 15,0 0-9-15,0 0-40 16,0 0-16-16,0 0-6 15,52-16 6-15,-13 14 2 16,6 0 9-16,7 2-9 16,5 0-2-16,11 0 0 0,7 0 13 15,9 0-13 1,7 0 0-16,-2 0 0 16,-9 0 10-16,-10 0-10 0,-15 0 1 15,-7 0 0-15,-12 0 0 16,-6 0 5-16,-9 0 1 15,-3 0-6-15,-3 0 0 16,-5 0 10-16,-5 0-11 16,2 0 0-16,-2 0-2 15,0 0 2-15,0 0-2 16,2 0 2-16,-2 0 0 16,4 0 2-16,-3 2-2 15,-1 0 0-15,2 2-2 16,-2-2 2-16,0 2 0 15,-1-1-2-15,-3-2 2 0,-1-1 0 16,0 2 0 0,2-2-5-16,-2 2-2 0,3 2 7 15,-1 2 0-15,0 2-1 16,-1 2 1-16,3 7-1 16,-1 5-11-16,-1 4 5 15,0 3-2-15,-2 6 16 16,1-1-7-16,1 0 1 15,1-2-1-15,1-4 13 16,-1-1-13-16,2-7 0 16,-1-3 6-16,-3 0-6 15,4-8 0-15,-5 1 1 16,0-3-1-16,0-2 0 0,0 1-7 16,-6 1 7-1,-13 0 9-15,-5 2-9 0,-6-4 2 16,-4 2-1-16,-5-3 7 15,-11-2 6-15,-4 0-14 16,-12-2 0-16,0 0 0 16,-5 0 0-16,-4 0 0 15,3-2 1-15,-1 0-1 16,5-2 4-16,2 1-4 16,11-1 0-16,2 1 4 15,9-2-4-15,5-1 0 16,1 2 0-16,3-2 1 15,4 2 13-15,4 0-14 16,2 2 0-16,3 0 1 16,7 2-1-16,1-2 0 0,4 2 0 15,3 0 0-15,4 0 0 16,3 0 0-16,0 0-10 16,0 0 8-16,0 0-41 15,2 0-74-15,8 0-16 16,2 4-61-16</inkml:trace>
  <inkml:trace contextRef="#ctx0" brushRef="#br0" timeOffset="190813.2">22551 8171 606 0,'0'0'196'16,"0"0"-27"-16,0 0-27 15,0 0-35-15,0 0-21 16,0 0-8-16,0 0-33 16,-9 0-15-16,7 0-30 0,-16 9-4 15,-3 2-125 1,-4 2-103-16</inkml:trace>
  <inkml:trace contextRef="#ctx0" brushRef="#br0" timeOffset="192374.57">22408 8267 570 0,'0'0'136'16,"0"0"-74"-16,0 0 11 15,0 0 13-15,0 0-34 16,0 0-2-16,0 0-11 15,39-54-8-15,-37 52 18 16,-2 2-7-16,0 0 4 16,0 0-10-16,0 0-23 15,0 0 31-15,-4 0-44 16,-16 0 0-16,-7 8 0 16,-13 12 0-16,-8 6 0 0,-13 6-1 15,-3 4 2 1,-6 3 12-16,-6 3-13 0,-5 2-1 15,0 0 1-15,-5 3-6 16,-3-4 6-16,-16 8 0 16,-15 1 0-16,10-7 9 15,11-4-9-15,20-13-3 16,23-12 3-16,2-2 1 16,3 0 10-16,17-6-11 15,12-2 0-15,12-2-1 16,8-4-1-16,2 0-41 15,0 0-2-15,0 0-6 0,2 0 3 16,10 0 9 0,20 0-37-16,-2 0-49 0,3-6-159 0</inkml:trace>
  <inkml:trace contextRef="#ctx0" brushRef="#br0" timeOffset="192900.1">22202 8365 393 0,'0'0'170'15,"0"0"-98"-15,0 0-4 16,0 0 35-16,0 0-24 16,0 0-30-16,0 0 22 15,10-11-25-15,-10 11 6 16,0 0-8-16,0 0 4 15,0 0-29-15,0 0-19 16,0 0-27-16,-5 7 8 16,-5 14 3-16,-2 7 16 0,0 6 1 15,1 6 0 1,-1 8 1-16,2 8-2 0,3 5 0 16,3 5 17-16,1-2-17 15,1-4 6-15,2-5 4 16,0-10-9-16,0-7 5 15,0-8-6-15,0-8 1 16,0-5 4-16,2-10-5 16,-1-3-1-16,1-1-6 15,-2-3 5-15,9 0-46 16,-5 0-28-16,7-13-116 0</inkml:trace>
  <inkml:trace contextRef="#ctx0" brushRef="#br0" timeOffset="193418.19">22462 8239 662 0,'0'0'140'16,"0"0"-72"-16,0 0-23 15,0 0 10-15,0 0-55 16,0 0-15-16,0 0 10 16,8 62 5-16,8-20 34 15,4 9-6-15,2 5-14 16,4 7 31-16,0 2-29 16,6 0-3-16,-2-1-1 15,2-4 8-15,1-8 13 16,-3-8-11-16,-2-7-12 0,-4-5 9 15,-2-5-18-15,-6-7-1 16,-5-2 2-16,-3-5 4 16,-4-4-6-16,-2-2 0 15,-2-4-11-15,0 0 10 16,0-3-63-16,0 0 0 16,-5 0-17-16,-5-11-250 0</inkml:trace>
  <inkml:trace contextRef="#ctx0" brushRef="#br0" timeOffset="193905.96">22553 8265 697 0,'0'0'127'0,"0"0"-82"16,0 0-38-16,0 0 23 16,0 0-8-16,0 0-6 15,0 0-9-15,121 47-7 0,-88-17 14 16,0 6-14-1,4 2 2-15,3 2 5 0,3 3-7 16,4 7 1-16,4-3-1 16,3 3 6-16,2 1 27 15,2-3-20-15,0-5-12 16,2-2 1-16,-2-5 5 16,3-5-7-16,-5-4 0 15,4-2 0-15,-4-6 10 16,-9-1-9-16,-6-6 9 15,-7-2 0-15,-10-4 4 16,-7-2 5-16,-9-2-2 16,-4-2-16-16,-2 2 34 0,-2-2-16 15,0 0-18 1,-6 0-1-16,-11 0-68 0,-3 0-262 0</inkml:trace>
  <inkml:trace contextRef="#ctx0" brushRef="#br0" timeOffset="195213.68">19128 8977 247 0,'0'0'146'0,"0"0"-73"16,0 0-25-16,0 0 4 15,0 0-25-15,0 0-25 16,0 0 16-16,-4-8-12 15,4 8 3-15,0 0 17 16,0-2 8-16,-3 2 0 16,3 0-13-16,0 0-3 15,-3 0 25-15,3 0-11 16,-1 0-15-16,1 0-3 16,0 0-13-16,0 0 12 15,0 0-13-15,0 0-1 16,-2 0 0-16,-1 0-76 15,-2 0-76-15,1 4 47 0</inkml:trace>
  <inkml:trace contextRef="#ctx0" brushRef="#br0" timeOffset="196856.58">22553 8059 476 0,'0'0'130'0,"0"0"-25"15,0 0 15-15,0 0-9 16,0 0-26-16,0 0-27 16,0 0-14-16,0-10 9 0,-4 8-46 15,-1 0-7 1,1 2 15-16,-3-2-8 0,-2 2-7 16,-2 0 0-1,-2 0 0-15,1 0-1 0,-2 0 1 16,0 8-2-16,3 0 2 15,5-2 1-15,0 0-1 16,4-2 0-16,2-2-1 16,0 0-7-16,0 0-38 15,0-2-2-15,2 0 30 16,10 0 2-16,1 0 16 16,-1 0 6-16,-1 0 0 15,-7 0 11-15,2 0-15 16,-6 0-1-16,0-6-1 15,0-2 1-15,-4-2-1 0,-5 2 8 16,0 0-7-16,-4 2 11 16,2 2-12-16,2 4 7 15,0 0-8-15,-2 0 1 16,3 4 0-16,0 6-1 16,4-1 2-16,2 2-2 15,2-1 1-15,0-4-13 16,0 0 6-16,4-1-6 15,6-4 7-15,0-1-4 16,-1 0 10-16,-5 0 15 16,1 0-14-16,-2-6 16 15,-3-2 13-15,0 0-19 0,0 0-1 16,-9-1-3-16,-3 6 10 16,-2 3-5-16,-4 0-12 15,-4 0-3-15,0 10 3 16,2 6 1-16,4 2-1 15,3 0-9-15,13 4-43 16,0-4-41-16,0-4-154 0</inkml:trace>
  <inkml:trace contextRef="#ctx0" brushRef="#br0" timeOffset="198891.56">20143 8767 360 0,'0'0'278'16,"0"0"-178"-16,0 0-28 15,0 0-14-15,0 0 39 16,0 0-44-16,0 0-25 15,-16-31-17-15,16 31-9 16,0 0 21-16,0 0-23 16,0 0 0-16,0 0 13 15,0 0-12-15,-4 0-1 16,4 0 1-16,0 0 1 16,-2 0 6-16,2 0-8 0,0 0-1 15,0 0 1-15,0 0 0 16,0 0 0-16,0 0 0 15,0 0 0-15,0 0 7 16,0 0-7-16,0 0-3 16,0 0-6-16,-1 0 8 15,1 0-1-15,-2 0-15 16,0 11 17-16,0 7-7 16,-2 3 7-16,2 8-1 15,-2 1 1-15,1 0 0 0,2 4 0 16,1 2 0-1,-2 0 0-15,2 2 1 0,-2 0 0 16,2 1-1-16,0-4 15 16,0-6-9-16,0-1 6 15,0-6-5-15,0-2-7 16,0-2 17-16,0-3-17 16,2-6 0-16,0-2 9 15,-1-5-9-15,-1-1 15 16,3-1 38-16,-3 0-12 15,0 0 18-15,0 0-20 16,0 0-21-16,0-14-18 16,0-6-11-16,2-6-44 15,0-25-37-15,0 8-39 0,0 1-158 16</inkml:trace>
  <inkml:trace contextRef="#ctx0" brushRef="#br0" timeOffset="199807.55">20062 8722 551 0,'0'0'120'0,"0"0"27"16,0 0-72-16,0 0-3 15,0 0-40-15,0 0-10 16,0 0-22-16,52-61 1 16,-27 61 10-16,4 0-11 15,6 0 0-15,6 10-2 16,8 0 2-16,9-2 5 15,7-7-5-15,8-1 0 0,6 0 4 16,4 0-3-16,1-8 5 16,-1 1-6-16,-5-1 1 15,-4 2 11-15,-6 4-12 16,-6-1-4-16,-9 3 3 16,-7 0 1-16,-7 0 0 15,-3 0-1-15,-10 0 7 16,-1 0-3-16,-9 0-3 15,-3 0-1-15,-3 0-1 16,-6 0 2-16,2 0 0 16,-4 0-1-16,-1 0 1 15,-1 0-11-15,0 0 11 16,0 0-6-16,0 0 6 0,0 0-9 16,2 5 9-1,2 5-1-15,0 1 1 0,0 4 3 16,0 1-3-16,0 2 0 15,1 0 0-15,-2 1 1 16,-1 6 0-16,3-1-1 16,-5 4-1-16,0 2-6 15,0 0 5-15,0 1 2 16,0 4 0-16,0-3 0 16,0-2 0-16,0 1 0 15,0-2 1-15,0-3 5 16,0 1-6-16,0-5-1 0,0-2 1 15,2-2 1 1,0-4 0-16,-2-2-1 0,2-4 1 16,-2-2 7-16,0-2-8 15,0-2-8-15,0 0 8 16,0 2 6-16,-11-1-5 16,-3-1 10-16,-5-1-10 15,-5-1 18-15,-7 0-19 16,-10 0 0-16,-5 0 1 15,-13-1 6-15,-7-8-6 16,-7-1-1-16,-3 0 1 16,-4 0 14-16,-4 0-15 15,-1 2-5-15,4 0 5 0,0-1 8 16,11 0-8-16,6-2 0 16,8 2 0-16,10-1 27 15,10 2-17-15,13 1 19 16,10 3 2-16,6 1-18 15,5 1-13-15,2 2 0 16,0 0-24-16,0 0 17 16,0 0-16-16,0 0 9 15,0 0 6-15,0 0-3 16,4 0-11-16,8 0 13 16,6 0-33-16,14 2 12 15,-3 3-109-15,1-1-142 0</inkml:trace>
  <inkml:trace contextRef="#ctx0" brushRef="#br0" timeOffset="200656.56">21820 8803 405 0,'0'0'180'0,"0"0"-132"16,0 0-7-16,0 0 37 16,0 0 12-16,0 0-38 15,0 0-17-15,-14-20 8 16,14 20 12-16,0 0-41 16,-2 0-2-16,2 0-12 15,-2 0-1-15,1 10 0 16,-1 6 1-16,-1 6 0 0,3 4 0 15,0 4 0-15,0 4 0 16,0-1 13-16,0 6 0 16,0 1-2-16,0-4-9 15,0 1-1-15,0-8 25 16,0-2-25-16,3-3 8 16,-1-6-2-16,-1-2-5 15,1-4 4-15,0-1-6 16,0-6 0-16,-2-1 12 15,2-2-12-15,-2 0 0 16,0-2 1-16,0 0 13 0,0 0-6 16,0 0-8-1,0 0-2-15,0 0-6 0,4 0-59 16,-2-6-18-16,1-6-171 0</inkml:trace>
  <inkml:trace contextRef="#ctx0" brushRef="#br0" timeOffset="201804.96">21865 8740 423 0,'0'0'107'0,"0"0"-42"16,0 0 23-16,0 0 5 16,0 0-60-16,0 0-33 15,0 0-13-15,-7 0-23 16,9 0 30-16,6 5 6 15,2-3 9-15,4 0 17 16,1-1-7-16,2 1-5 16,3 1 19-16,1-1-12 15,-1 2-11-15,1 0-9 16,-2 1 6-16,-1 4-2 16,2-2-5-16,-2 2 0 15,0-1 9-15,0 0-9 16,3-2-1-16,-2-2 1 0,1-3 0 15,0-1 0-15,2 3-1 16,0-3 3-16,-3 0 4 16,-3 2-6-16,-2 0 0 15,-2 0 0-15,-2 0 0 16,-2 0 0-16,-1 0-6 16,0 0 6-16,-1-2 2 15,0 3-2-15,-3-3-1 16,2 1 1-16,-1-1-1 15,-4 2 1-15,1-2-13 16,-1 0 13-16,0 0 1 16,0 0 1-16,0 0-2 15,0 0 1-15,0 0 0 16,0 0-1-16,2 2-1 0,-2-2 1 16,3 0-3-16,0 2 9 15,-2-2-3-15,2 0-3 16,-1 2 0-16,4-2 1 15,-5 0-1-15,0 0 0 16,-1 0 7-16,2 2-7 16,-2-2-1-16,0 0 1 15,0 0 0-15,0 0 0 16,0 0 0-16,0 0 0 16,0 0 3-16,0 0-3 15,0 0 0-15,0 0-1 16,0 0 0-16,0 0 1 15,0 0-6-15,0 0 4 0,0 0 0 16,0 0 4 0,0 0-2-16,0 0 0 0,0 0 0 15,0 0 7-15,0 0-7 16,0 0 0-16,0 0 2 16,0 0-2-16,3 2-6 15,1-2 5-15,2 0 1 16,0 0 0-16,2 0-14 15,-3 0-12-15,2 0 9 16,-2 0-56-16,2 0 30 16,-4 0-9-16,3 0-19 15,-3 0-21-15,-2-2 40 16,-1 2 52-16,0 0 6 0,0 0-6 16,0 0-2-1,0 0-47-15,0 0-40 0</inkml:trace>
  <inkml:trace contextRef="#ctx0" brushRef="#br0" timeOffset="202344.05">22449 8839 340 0,'0'0'166'0,"0"0"-98"0,0 0 3 16,0 0 9-16,0 0 3 16,0 0-44-16,0 0-10 15,0 0 8-15,0 0-22 16,0 0-14-16,0 0 10 15,0 0-11-15,0 0-15 16,0 6 11-16,0 4 4 16,0 4 7-16,0-1-7 15,0 5 1-15,-2 0 2 0,1 3-2 16,1 1-1-16,-1-2 1 16,1 2-1-16,-2 3 15 15,-1-2-5 1,3 1-3-16,0 0 12 0,0 1-18 15,0-5 8-15,0-2-7 16,0-2 0-16,0-2 7 16,0-2-9-16,0-4 0 15,0-2-1-15,0 0 2 16,0-2-2-16,0 0 2 16,3 0 1-16,-1 0 7 15,-2 0-9-15,0 0-6 16,1-2-6-16,-1 0-51 15,0-2-18-15,0 0-81 16,0 0-54-16</inkml:trace>
  <inkml:trace contextRef="#ctx0" brushRef="#br0" timeOffset="203236.55">21753 9226 363 0,'0'0'93'16,"0"0"-70"-16,0 0 26 16,0 0-5-16,0 0-15 15,0 0-7-15,0 0 4 16,1 0 0-16,1 0-9 15,2 0-4-15,1 0-6 16,-1 2 6-16,4 0 29 16,2 0-4-16,4 0 11 15,1 0-23-15,3-2-9 16,5 2-4-16,-2 0-8 0,3 1-4 16,3 0 11-16,0-1-11 15,4-2 6-15,2 0-5 16,1 0 11-16,5 0 21 15,-2 0-8-15,2 0-14 16,-4-2 0-16,-6 2-12 16,-2 0 2-16,-2 0 3 15,0 0-4-15,-3 0 6 16,-3 0-7-16,1 0 0 16,-1 0-2-16,-3 0 2 15,0 0 0-15,-3 4-1 16,1 0 1-16,-1-2 1 15,1 3-1-15,-4-3 0 0,1-1 4 16,-5-1-2 0,0 0-3-16,-3 2 1 0,-3-2 0 15,1 0-1-15,-1 0 1 16,0 0 0-16,0 0 3 16,0 0-2-16,0 0-1 15,0 0 0-15,0 0 1 16,0 0 3-16,0 0-4 15,0 0-13-15,-7 0-8 16,-14 0-122-16,0-2-10 16,2-6-81-16</inkml:trace>
  <inkml:trace contextRef="#ctx0" brushRef="#br0" timeOffset="204104.77">22076 8889 510 0,'0'0'114'16,"0"0"-59"-16,0 0-16 16,0 0-11-16,0 0-20 15,0 0-8-15,0 0 0 16,2 0 16-16,-2 7 29 0,0 0-25 15,-4-1 0-15,0 0-7 16,-2 0-12-16,5-2 11 16,-1 1-12-16,2-3-1 15,0-2-15-15,0 0-32 16,0 0-35-16,0 0 55 16,5 0 28-16,3 0 4 15,-1 0-4-15,-1 0 0 16,-5 3 8-16,-1 3-7 15,0 2 0-15,0 2 68 16,-2 0-36-16,-10 0 8 16,4-2-5-16,3-3-15 0,2-2-5 15,-1-1-7 1,3-2-3-16,1 0-6 0,0 0-8 16,0 0 7-16,1 0-27 15,15 0-8-15,0-5 7 16,1-2 22-16,1 1-5 15,-6 4 12-15,-5 2-2 16,-2 0-5-16,-2 0 7 16,-3 0 0-16,0 0 10 15,0 0 24-15,-6 0 5 16,-6 0-26-16,0 6-13 16,1 0 22-16,1 0-22 15,4-2-2-15,1 0 2 16,3-2-1-16,-1-2 0 15,3 2-61-15,0-2-72 0,5 0 31 16,5 0 44-16</inkml:trace>
  <inkml:trace contextRef="#ctx0" brushRef="#br0" timeOffset="205205.55">22754 8966 312 0,'0'0'90'0,"0"0"-33"15,0 0-5-15,0 0-17 16,0 0 8-16,0 0-7 16,0 0-10-16,-24-49-17 15,21 46-9-15,1-2 41 16,-3 1 1-16,2-1 36 15,-1 4 7-15,1 1-30 16,1 0-19-16,1 0-19 16,-1 0-17-16,0 0 4 15,-1 4-4-15,1 10-1 16,1 4 0-16,1 4 1 16,0 4 16-16,0 2 7 0,0 3-10 15,0 1 16 1,0-5-15-16,0 3-4 0,0-10 0 15,0 0 8-15,3-5-1 16,0-5-16-16,-3-4 0 16,2-2 12-16,-2-2-13 15,0-2 0-15,2 0 7 16,-2 0-6-16,0 0 9 16,1 0-10-16,-1 0-18 15,2 0 7-15,-2-2-13 16,3-22-57-16,-3 2-189 15,0-3-52-15</inkml:trace>
  <inkml:trace contextRef="#ctx0" brushRef="#br0" timeOffset="205328.56">22754 8966 36 0</inkml:trace>
  <inkml:trace contextRef="#ctx0" brushRef="#br0" timeOffset="206186.8">22754 8966 36 0,'-49'-70'570'0,"49"70"-459"0,0-2-57 0,3 2 44 0,2-3-71 0,2 1-21 15,5-2 4-15,5 1 3 16,-1 2-3-16,2 1-9 0,0 0 0 16,0 0 9-16,1 0-9 15,3 4-1-15,0 5 0 16,0-3 1-16,2 3 9 15,3-4-9-15,-2-2 7 16,2-2 12-16,-1 2-20 16,-3-3 1-16,-1 0 10 15,-2 2-10-15,-2-2-1 16,-1 0 0-16,3 0 0 16,-6 0 13-16,3 2-12 15,-2 0 0-15,-3-2 0 16,0 3 1-16,-2-1 9 15,-3-2-11-15,-3 0 0 16,-2 1-1-16,0-1 1 16,-2 0 0-16,0 0-2 0,0 0 2 15,0 0 0-15,0 2-4 16,0 2-12-16,0 2 16 16,0 2-8-16,2 5 8 15,-2 0 0-15,0 5 1 16,0 0 12-16,0 5-13 15,0-1 0-15,0 0 6 16,0 2-6-16,0-2 0 16,0 0 0-16,0-3 9 15,0-2-9-15,0-3 0 0,0-2 0 16,0-4 3 0,0-2-3-16,0-2 0 0,2 0 0 15,-2-2 0-15,0-2 2 16,0 0-2-16,0 2 0 15,0-2 0-15,0 0 0 16,0 0 2-16,0 0 0 16,0 0 5-16,0 0 13 15,-8 0-9-15,-5 0-11 16,-7 0 15-16,-1 0-14 16,-4 2-1-16,-5 1 1 15,1-3-1-15,-3 0 3 16,0 0-3-16,0 0 0 15,0 0 8-15,2 0-8 16,2 0-2-16,-3 0 1 0,2 0 1 16,-4 0 3-16,-1 0-3 15,0 0 0-15,2 0 0 16,3 0 0-16,7 0 0 16,6 0 1-16,7 0-1 15,4 0 32-15,5 0-18 16,0 0 4-16,0 0 16 15,0 0-32-15,0 0 4 16,0 0 1-16,0 0 3 16,0 0 8-16,0 0-18 15,0 0-4-15,0 0 1 16,0 0 3-16,0 0-13 16,0 0-29-16,5 0-14 15,13 0 25-15,-1 0-92 16,0 1-98-16</inkml:trace>
  <inkml:trace contextRef="#ctx0" brushRef="#br0" timeOffset="207281.79">23593 8981 599 0,'0'0'143'0,"0"0"-58"16,0 0-35-16,0 0-9 16,0 0-17-16,0 0-24 15,0 0-10-15,0 0-3 16,-3 16 13-16,3 6 9 15,0 6 14-15,0 3 1 16,0 1 24-16,0-5-16 16,0 0-2-16,0-5-5 15,0-4-12-15,2-2 13 16,-2-6-25-16,0 0-1 16,0-2 9-16,0-2-8 0,0-2 6 15,0-1-7-15,0-1 2 16,0-2 8-16,0 0-10 15,0 0 0-15,0 0 12 16,0 0-11-16,1 0-1 16,0 0-14-16,4 0-22 15,-2-13-22-15,-2-13-75 16,1 2-29-16,-2 0-146 0</inkml:trace>
  <inkml:trace contextRef="#ctx0" brushRef="#br0" timeOffset="208463.51">23559 8979 390 0,'0'0'153'15,"0"0"-91"-15,0 0 8 16,0 0-32-16,0 0-3 16,0 0-20-16,0 0-9 15,79-46 3-15,-58 43-1 16,1 0-6-16,3 3 3 15,2-2-5-15,4 0 32 16,3-3 2-16,0 1-8 16,1-3 25-16,2 0-1 15,-2 4-25-15,-4 2-6 0,-4 1-5 16,0 0-12-16,-5 0-1 16,3 0 5-16,-3 0-5 15,1 0 4-15,4 0-5 16,0 0 0-16,-3 0 9 15,1 0-3-15,-3 0 3 16,-3 0-9-16,-2 0 0 16,-2 3-3-16,2-2 3 15,-3 2-1-15,0-1 1 16,1 0 1-16,-1-2 0 16,-4 2-1-16,-1-2 0 15,-3 0 17-15,-2 3-17 16,-2-3-14-16,-2 2 8 15,0-1 5-15,0 2-15 0,0 2 15 16,0 2 1-16,0-1 7 16,0 3-1-16,0 0-6 15,0 4-1-15,0-3 1 16,0 0 7-16,0 0-7 16,0 0-2-16,0 0-5 15,0 2 7-15,0 1 0 16,0 2 0-16,0 3 1 15,0 3-1-15,0-1 0 16,0-3 0-16,0 1 7 16,0-1-7-16,4-3 0 15,-2 0-1-15,2-4 1 16,-2 2 0-16,-1 0 0 0,2-2 0 16,0 2 2-1,-1 0-2-15,-2 0-1 0,1-2 1 16,-1 1 0-16,0-7 2 15,1 1-2-15,-1-3 0 16,0-2 6-16,0 2-6 16,0-2 0-16,0 0 26 15,0 0 23-15,0 0-27 16,0 0 8-16,0 0-22 16,-2 0 6-16,-10 0-13 15,-6 0 0-15,-4 0 0 16,-5 0-1-16,-5-2 3 15,-2 0-3-15,-4-3 0 0,-3 4 0 16,1-2 6 0,0-2-6-16,-1 1 0 0,4-2 0 15,-2 0-1-15,5 0-4 16,-4-1 5-16,-1-2 1 16,1 1-1-16,1-2-1 15,3 2-1-15,7 0 2 16,4 0 2-16,4 2-2 15,4 0 0-15,3 2 9 16,4 0-2-16,3 0-6 16,0 2 8-16,-1 2 3 15,0-2-4-15,1 2-8 0,-5 0 1 16,6 0 1-16,-5 0-2 16,3 0 0-16,2 0 0 15,2 0 0-15,0 0-1 16,2 0 1-16,0 0 0 15,0 0-3-15,0 0 3 16,0 0 0-16,-2 0 0 16,-2 0 0-16,-2 0 1 15,1 0-1-15,-3 0 0 16,4 0 3-16,2 0-3 16,2 0-1-16,0 0 0 15,0 0-15-15,0 0-17 16,0 0-52-16,0 0-51 15,0 2-55-15,0 1-147 0</inkml:trace>
  <inkml:trace contextRef="#ctx0" brushRef="#br0" timeOffset="212884.54">23139 7556 876 0,'0'0'137'0,"0"0"-53"15,0 0-37-15,0 0-3 16,0 0 31-16,0 0-11 16,0 0-18-16,-4-54 5 0,4 47 17 15,0 2-7-15,0-2-13 16,0 1-26-16,-2 3 12 16,-1-4-28-16,-5 1-6 15,-4-2-9-15,-5-2 9 16,-2 0-1-16,-3-2-3 15,-6 3 4-15,-4-4 2 16,-7 1-2-16,-4 3 0 16,-7-2-1-16,-9 4 1 15,-5-2 0-15,-9 3-15 16,-3 0 15-16,-1 2-7 16,-3 0 7-16,-2 0-1 15,3 1-8-15,-1 0 9 0,-1 1 1 16,3 2-1-16,0-2 0 15,3 0 4-15,5 2-4 16,0 0-6-16,4 0-3 16,6 0 9-16,4 0 6 15,1 0-6-15,6 0 0 16,-9 2-3-16,-7 10 3 16,-9 8-2-16,-13 4 2 15,-5 3 0-15,-4 6 0 16,-4-1 0-16,-10 2 1 15,9-4 6-15,2-3-7 16,6-2 0-16,15-5 0 0,-7 3 0 16,9 1 0-16,4 4-8 15,6 0 8-15,6 6-6 16,6 2 6-16,2 2-1 16,6 0-4-16,4 5 5 15,3-4 0-15,3 4 0 16,5-3-6-16,-4 2 5 15,4 0 1-15,1 3 0 16,1-4 0-16,2 3 0 16,5 1 0-16,2 1-10 15,4 1 7-15,4 4-4 16,3-1 7-16,4 2-2 16,2 2-9-16,3 0 11 15,0 3-1-15,0-3 1 16,0-2-3-16,11-6 2 0,1-4 1 15,3-4-7-15,1-2 5 16,5 0 1-16,3 3 1 16,5-3-13-16,3 1 11 15,2 2 1-15,1-3 2 16,3-2-1-16,-1-1 0 16,2-2 0-16,-2-4-1 15,4 5 1-15,1-5 0 16,-1 1 1-16,8 1-1 15,-2-3-6-15,6-2 0 16,0-1 6-16,-1 0 2 16,2-3-2-16,-3 0 0 15,3-2 9-15,1 0-8 0,0-2-1 16,4-2-1-16,1 0 1 16,3 0 2-16,4-2-2 15,3 0 0-15,1 0 6 16,2 3-6-16,1-2 0 15,-1 1-8-15,1-2 8 16,0 0 0-16,-4 0 0 16,2-2 0-16,-4-2 0 15,1 0 0-15,2 1 4 16,-2-2-2-16,1 4-2 16,-4-1 5-16,0 3-5 15,0 0-11-15,0 1 10 0,0-2-7 16,-2-1 7-16,0-2 1 15,0-2 0-15,-2 0-1 16,1 0 1-16,-3-5-18 16,0 5 18-16,0-1 0 15,1 1 0-15,-2 0-1 16,2 1 1-16,-4-5 0 16,4 2 0-16,-3-5 3 15,0 0-3-15,-1 0 0 16,-1 0 0-16,-4 0 0 15,-1 0 0-15,-1 0-3 16,-4 0 3-16,4 0-7 16,-2 0 7-16,-1 0 1 0,5 0-1 15,0-5 0-15,-6-2-7 16,3 1 1-16,-2-4 6 16,-1 2 0-16,-4-1 3 15,-4-3-3-15,0 1 0 16,-3 1-6-16,1-2 6 15,0-2 11-15,0 2-11 16,-3-1-2-16,3-1 2 16,-5 5 0-16,-1-1-1 15,-3-1-1-15,-5 3-14 16,0 0 15-16,0-2-8 16,-4 2 9-16,3-2 0 15,-6 0 2-15,4-3-2 16,-3 2 0-16,3 0 0 15,1-4 9-15,1 3-9 0,-1-2 0 16,1 2 0-16,-2 2 0 16,-3 1 1-16,1 0-1 15,-3 1 0-15,-1 0 0 16,-1-2 0-16,3 2 0 16,-1-3 5-16,0 2-5 15,-1 0 0-15,2 0 0 16,-3-3 1-16,0 2 11 15,-2-4-12-15,0 2-1 16,-5-4 1-16,4-2 22 16,-3-2-13-16,1-3-9 15,0 0 1-15,-1-2 21 0,0-1-21 16,0 2-1-16,0-1 8 16,-3 0-8-1,4 1 12-15,-4 2-12 0,-1-4 0 16,4 2 2-16,-5-3-1 15,0 2-1-15,1-5 7 16,-2-1-5-16,0-1-1 16,0-4-1-16,0 2 0 15,0-2 2-15,-2 3-2 16,-2-1-2-16,-4-4 2 16,4 7 2-16,-3-2-1 15,1 6 5-15,2 3-5 16,0 2 36-16,0 1-31 0,0 3-5 15,0 3 15-15,1-3-14 16,-1 0 6-16,-1-3-8 16,-2 1 0-16,-2-2 7 15,-2-2-7-15,1 0 0 16,-1 0 1-16,0-2 0 16,-1 2 8-16,2-1-9 15,-1 1 1-15,-1 5 26 16,0-1-27-16,-2-1 0 15,-3 2 0-15,-3-3 0 16,-2 1 0-16,-1-1 0 16,-5-2 0-16,-5-1 3 15,-2 1-3-15,0-3-1 0,-1 3 0 16,2 0 1 0,2 0 6-16,2 2-6 0,1-1 0 15,2 2 6-15,0-1-6 16,3 0 0-16,-1 0 0 15,-2 0 0-15,1-1 0 16,-1 4-5-16,-4-2 4 16,4 5 1-16,4 1 0 15,-1 0 0-15,3 1 2 16,3 0 1-16,1 0-3 16,0 1-5-16,2-4 5 15,-2 3 3-15,-2-4-3 16,-4 2-1-16,-2 0 0 15,0 0 0-15,-4 1 1 16,4-1-1-16,-5 0 1 0,3 1-3 16,-2-1 3-16,0-1-6 15,4 2 6-15,-3 1 2 16,0 1-1-16,-1 1-1 16,2 0-1-16,-3 0-5 15,3 0 12-15,-2 0-12 16,0 2 6-16,2 0 0 15,3 2 6-15,1 0-6 16,3 0-12-16,0 1 3 16,-2 6-72-16,-27 1-66 15,5 13-43-15,5 5-131 0</inkml:trace>
  <inkml:trace contextRef="#ctx0" brushRef="#br0" timeOffset="213892.82">20855 8966 765 0,'0'0'130'0,"0"0"-113"16,0 0-16-16,0 0 23 15,0 0 14-15,0 0 7 16,0 0-8-16,-14-51-2 16,7 51-16-16,-7 0-19 15,-5 2-10-15,2 11 10 16,-3-2 2-16,3 1 4 16,8-2-5-16,1-2-1 15,5-4 3-15,3 0-3 16,0-4-8-16,0 0 7 0,0 0-10 15,0 0 6 1,3 0 5-16,5 0 2 0,-1 0 17 16,2 0-18-16,-6-7 0 15,2 2 12-15,-3-1-12 16,-2 2 6-16,0 1-1 16,0 2 17-16,0 1 26 15,0 0-49-15,0 0 1 16,0-2 5-16,-2 2-5 15,0 0 5-15,2 0-6 16,0 0-8-16,0 0 7 16,0 0-59-16,0 0-16 15,0 0-32-15,5 0 13 0,0 8-155 16</inkml:trace>
  <inkml:trace contextRef="#ctx0" brushRef="#br0" timeOffset="214388.43">20823 9010 684 0,'0'0'140'0,"0"0"-39"15,0 0-34 1,0 0-17-16,0 0-35 0,0 0-8 16,0 0-7-16,-108 32 0 15,74-5 0-15,-2 5 13 16,-4 4-7-16,1 3 23 16,-4 3-13-16,1 1-9 15,-2-3 4-15,1 3-5 16,3-5 5-16,4-2-11 15,4-4 0-15,2-1 3 16,3-1-3-16,1 0-1 16,-1 0 1-16,4-2 0 0,2-4 8 15,5-6-8-15,4-4 0 16,2-4 8-16,3-4-8 16,-1 3-6-16,1-3 6 15,-1 3 0-15,0 0 1 16,2 0-1-16,0-3 0 15,4-3-8-15,0 0 8 16,2-3-18-16,0 0 7 16,0 0-18-16,0 0-36 15,0 2-155-15,0-2-105 0</inkml:trace>
  <inkml:trace contextRef="#ctx0" brushRef="#br0" timeOffset="-214547.19">20661 9029 484 0,'0'0'95'15,"0"0"-50"-15,0 0-38 16,0 0 0-16,0 0 22 16,0 0-4-16,-10 120 18 15,3-69 18-15,-3 7 5 16,3 6 1-16,-2 0 5 0,2-1-35 15,1-5-8-15,4-9-3 16,0-6 0-16,2-7-24 16,0-4-2-1,0-6 23-15,0-3-23 0,-2-4 1 16,2-7-1-16,0-2 0 16,0-4-17-16,0-4-41 15,0-2-32-15,0 0 31 16,2-14-101-16,6-6-391 0</inkml:trace>
  <inkml:trace contextRef="#ctx0" brushRef="#br0" timeOffset="-214119.35">20834 9060 499 0,'0'0'111'0,"0"0"-75"16,0 0-36-16,0 0 0 15,0 0 0-15,0 0 35 16,13 118 12-16,-2-74-11 0,5 4 29 16,0 0-30-1,1-2 23-15,4 1-6 0,-1-1-26 16,0-6 7-16,-3-1-18 16,3-4 11-16,-3-3 10 15,-3-4-19-15,-2-2-16 16,-1-1 6-16,-1-4-7 15,-3-3 10-15,1 0-10 16,-1-2-12-16,-4-4-15 16,-3 0-56-16,0-4-80 15,0-4-100-15</inkml:trace>
  <inkml:trace contextRef="#ctx0" brushRef="#br0" timeOffset="-213493.96">20877 9057 492 0,'0'0'228'0,"0"0"-228"0,0 0-14 16,0 0 14-1,0 0 16-15,0 0 32 0,102 109-4 16,-65-67-18-16,6 4 8 16,-2 8 25-16,-1 1 28 15,0 3-51-15,1-4 14 16,-3-4-22-16,3-4 18 16,-3-6-15-16,-2-4-8 15,-3-6-16-15,-6-4 16 16,0-4-23-16,-8-4 1 15,-3-4-1-15,-5-2 1 16,-2 0-1-16,-6-4-14 16,-3 4-79-16,0-3-63 0,0-5-168 15</inkml:trace>
  <inkml:trace contextRef="#ctx0" brushRef="#br0" timeOffset="-163370.06">18013 16851 662 0,'0'0'309'0,"0"0"-202"0,0 0-70 16,0 0 22-16,0 0 6 15,0 0-33-15,0 0-13 16,0 0-12-16,0 0-1 16,0 0 0-16,0 0-6 15,0 0 17-15,0 0-9 16,0 0 13-16,0 0 16 16,0 0-8-16,0 0-2 15,0 0-6-15,0 0-20 16,0 5 9-16,0 1-10 15,0 10 0-15,0 12 2 16,2 7 28-16,1 10-18 16,0-1 5-16,-3 0-17 15,0-3 16-15,0-13-15 0,0-2-1 16,0-4 0-16,0-4 0 16,0-9 1-16,0 0-1 15,0-9 0-15,0 4-6 16,0-4 6-16,0 0 0 15,0 0-1-15,0 0-11 16,0-4-8-16,0-14-67 16,0-9 4-16,0-8 47 15,0-14-50-15,0-1 34 0,0-3 12 16,0 1-14 0,0 9 44-16,0 3 10 0,0 13 0 15,0 9 51-15,0 5-15 16,0 8 19-16,0 5-31 15,0 0-24-15,0 0-1 16,5 0-6-16,9 15 7 16,5 6 39-16,2 2-20 15,3 3-18-15,1-6 5 16,-1 2-3-16,-2-5 10 16,0-4-13-16,-5-6 0 15,3-7-2-15,-3 0 4 16,-2-11-2-16,5-15 0 0,-7-6-5 15,-1 0-1 1,-4 5 3-16,-1 6 3 0,-5 11-7 16,-1 10 7-16,2 0 0 15,3 10 0-15,4 20 34 16,-2 6 29-16,5 6-46 16,1 1-16-16,0-2 20 15,3-5-14-15,-3-2-6 16,-1-6 0-16,-3-1-1 15,-1-9 0-15,-6-10-51 16,2-2-34-16,-3-3-21 16,6-3-41-16,-2-13-93 15,0-1-141-15</inkml:trace>
  <inkml:trace contextRef="#ctx0" brushRef="#br0" timeOffset="-162708.29">18699 16860 818 0,'0'0'206'15,"0"0"-149"-15,0 0 2 16,0 120-7-16,0-78 8 16,0-2-5-16,0-9-41 15,0-4-5-15,0-9-9 16,2-1 11-16,-2-11-24 15,0-6 13-15,0 0-26 16,0 0 7-16,0-23-102 16,-10-8-8-16,3-10 24 15,-1-9-25-15,4 2 21 16,4 0 109-16,0 10 3 0,0 4 90 16,0 16-5-16,10 8-20 15,-1 10-35-15,9 0 0 16,-1 18 55-16,3 10-44 15,3 2-20-15,0-2-6 16,-1 2-17-16,-2-7 0 16,1-5-1-16,-6-9 2 15,-2 0 8-15,-3-9-10 16,-1 0-13-16,-1-9 12 16,3-15-12-16,-3-2-24 15,0 0 13-15,-3 4 21 0,-1 8 3 16,-1 9 13-1,-1 5-3-15,2 9 7 0,0 9 24 16,4 9 8-16,0-5-37 16,2 5-12-16,0-9 14 15,3 0-14-15,-3-6 0 16,-1-6-1-16,1-6-25 16,-1 0 8-16,-3-6 2 15,2-16 16-15,-6-4 0 16,0 8 0-16,-2 5 0 15,0 8 43-15,0 5 3 16,0 9-34-16,0 23-3 16,0 11 2-16,0 3 15 0,0 3-25 15,12-9-1-15,3-4-11 16,3 0-50-16,-3-6-36 16,-9-12-159-16</inkml:trace>
  <inkml:trace contextRef="#ctx0" brushRef="#br0" timeOffset="-161568.27">17273 16866 804 0,'0'0'158'0,"0"0"-64"16,0 0 6 0,0 0 2-16,0 0-42 0,0 0-41 15,0 0 5-15,-23-10 37 16,20 5-27-16,-4 2-1 15,3-3 0-15,-2-3-22 16,2-2 15-16,2 4-20 16,2-4-4-16,0 1 2 15,0 2-4-15,12 2-8 16,9 2 7-16,1 4-3 16,1 0 3-16,0 0-13 15,-3 14 14-15,-5 8 0 16,-6 4-9-16,-7 2 2 15,-2 6-2-15,-11 7 2 0,-14-1-2 16,-9 5 9 0,0-5 0-16,-1-4 10 0,8-5-9 15,4-8-2-15,9-2 1 16,8-11 0-16,6-2-13 16,0-3 13-16,4 0-7 15,18-5 7-15,14 0 13 16,11 0 6-16,12-18-2 15,7 0-1-15,3 0 23 16,-5 0-39-16,-6 10-1 16,-12 2 1-16,-10 2-1 15,-9 4-8-15,-12 0-27 16,-5 0-27-16,-3 0 15 0,-4 5-37 16,1 12-30-16,3 1-15 15,-4-4-135-15</inkml:trace>
  <inkml:trace contextRef="#ctx0" brushRef="#br0" timeOffset="-160133.31">17422 17369 844 0,'0'0'94'0,"0"0"-85"16,0 0 108-16,0 0-6 15,0 0-72-15,0 0-39 16,0 0-13-16,-51 18 13 0,73 10 13 16,7-2-4-1,2 7 12-15,10-3 0 0,10 2 2 16,10-6-16-16,12-5-4 16,30-3 23-16,30-7-24 15,31-11 5-15,8 0 6 16,-5 0-1-16,-17-11-12 15,-21 2 0-15,-5-3 0 16,-21 4 7-16,-19-2 2 16,-20 6-9-16,-8-6 0 15,11-2 1-15,8-7-1 16,8-4 0-16,-5-8 0 16,-5-1 12-16,-4-2-12 0,-5 2-1 15,-6 0 1-15,-6 2 0 16,-10-3 2-16,-6 4 4 15,-5-3 0-15,-6-4 4 16,-3-4-9-16,-3-4 13 16,-5-5-14-16,-7-5 16 15,-7-8-16-15,0-2-7 16,-6-2 7-16,-17 3 18 16,-8 5-17-16,-4 8-2 15,-8 6 2-15,-5 8-1 16,-6 2 2-16,-7 6-1 15,-6 2 1-15,-4 1 20 16,-2 9-21-16,-2-2 5 16,-5 5-6-16,-1 0-1 15,0 4 1-15,-6 5 0 0,2-1 0 16,1 4 5-16,3 1-5 16,3 0 0-16,3-3-2 15,2 3 2-15,4 0 1 16,3-1-1-16,2 1 0 15,0-4 6-15,-2 4-6 16,-3 0 0-16,-4 0 5 16,1 0-4-16,1 8-1 15,-1 2-5-15,9-1 1 16,4 4 4-16,4 0 10 16,3 0-10-16,5-3 2 15,3 1-1-15,3 0 11 0,2-2-12 16,-1 4-1-16,-1 1-7 15,0 4 6-15,-1 0 2 16,0 4 0-16,0 4 1 16,1-4 9-16,1 0-10 15,0 1-8-15,1-4 8 16,5 3 1-16,2-4 0 16,5 4-1-16,5 0 1 15,2 9 2-15,6 1-2 16,2 7-2-16,2 2 1 15,4-5-6-15,-1 4 6 16,3-4 0-16,3 0 10 16,-2 0-10-16,3-1 0 0,0-3 8 15,0-2-5-15,8 2 4 16,7-3-7-16,-1 0 0 16,9 1 6-16,6 3-12 15,3-2-11-15,7 3-15 16,8 2-9-16,5-4-30 15,8 1-7-15,6-8-3 16,36 7-57-16,-14-9-15 16,-12-1-85-16</inkml:trace>
  <inkml:trace contextRef="#ctx0" brushRef="#br0" timeOffset="-157340.3">19959 16768 424 0,'0'0'137'16,"0"0"-70"-16,0 0 42 16,0 0 17-16,0 0-42 15,0 0-25-15,0 0-10 16,-12 0 19-16,12 0-30 15,0 0-12-15,0 0 7 16,0 0 18-16,0 0-9 16,0 0-3-16,0 0-19 0,0 0 30 15,0 0-23 1,0 0-6-16,0 0-14 0,0 0 0 16,14 0 0-1,11-10-7-15,2-3 1 0,4-1 9 16,4 1-10-16,4-6-1 15,3 3 1-15,5 2 11 16,2-4 4-16,3 4-15 16,4-4 0-16,-2 4 10 15,-1 3-10-15,-3-4-1 16,-4 3 1-16,-4 3 0 16,-7-2 6-16,-8 4-6 15,-2-2 1-15,-10 3 10 16,-5 3-11-16,-1-2 0 15,-4 5-1-15,0-4 2 0,0 0 9 16,0 2-10-16,-1-3 1 16,-1 2-7-16,0 3 16 15,-3 0-7-15,2 0-3 16,-2-4 1-16,0 4-2 16,0 0 1-16,0 0-34 15,0 0 8-15,0-4-57 16,0 4-5-16,0-5 0 15,0 0 17-15,0-3-141 16,-8-2 10-16,-5-5 104 16,-3 4 16-16,1 1-16 15,-1-3 33-15,-3 4 11 16,-8 5 33-16,6 4 8 0,-1 0-91 16</inkml:trace>
  <inkml:trace contextRef="#ctx0" brushRef="#br0" timeOffset="-156980">20564 16375 398 0,'0'0'144'0,"0"0"-99"16,0 0-16-16,0 0 46 16,0 0-15-16,0 0-31 15,0 0-28-15,18 0 34 16,-3 0 20-16,0 0-18 0,5 0-6 15,-1 0-20 1,1 4 2-16,0 4 2 0,0 1-14 16,1 6 9-16,1 1 15 15,-2-2-25-15,0 4 23 16,0-4-23-16,-4 4 0 16,1 4 0-16,-6-6 6 15,-4 8 9-15,1-6-7 16,-8 5 0-16,0-2 47 15,0-3-28-15,-8 0-14 16,-5 4 0-16,-3-4-13 16,-4 0-13-16,2 4-48 15,-6-4-26-15,5-5-98 16,4-3-388-16</inkml:trace>
  <inkml:trace contextRef="#ctx0" brushRef="#br0" timeOffset="-153481.64">21300 15931 730 0,'0'0'159'0,"0"0"-98"16,0 0 43-16,0 0-48 15,0 0-15-15,0 0-31 16,0 0-9-16,-10 0 46 16,10 0-11-16,0 0-12 0,-2-4 11 15,1 0-25-15,0 4 3 16,-2-8-5-16,0 6 0 16,3-6-13-16,0 0 5 15,0-2 0-15,0 1-9 16,8-4 16-16,6-1-13 15,5 0 6-15,0 3 0 16,-3 0 5-16,2 7-5 16,-5 1-13-16,-1 3 11 15,-4 0 1-15,-1 7 0 16,-3 11 0-16,-4 4 1 16,0 4 3-16,-12 2-3 15,-13 4-6-15,-4 3-3 0,-4-3 9 16,0-4 0-1,2-2 0-15,5-10 0 0,6 0 4 16,8-4-4-16,6 2-1 16,6-2-15-16,0-2 15 15,8 3-21-15,13-4 22 16,6 0 1-16,3-4 28 16,3-1-19-16,-2-4 7 15,-1 0-16-15,-4 0 14 16,-3 0-15-16,-9 0 0 15,1 0 0-15,-3-7 13 16,-1 5-13-16,1-7-23 16,0 1-12-16,-2 2-40 0,3-6-46 15,-5 6-131 1,1-2-561-16</inkml:trace>
  <inkml:trace contextRef="#ctx0" brushRef="#br0" timeOffset="-151655.39">21614 15958 825 0,'0'0'161'0,"0"0"-129"16,0 0-6-16,0 0 9 0,0 0 8 15,-2 112-24-15,2-94-19 16,0 0 0-16,0-10 7 15,0 2-5 1,0-10-2-16,0 0 0 0,0 0 1 16,0 0 1-16,4-8-2 15,4-10-4-15,1 3 4 16,3-3 0-16,-1 9-7 16,4 7 5-16,0 2 4 15,1 0 8-15,2 11-10 16,2 7 0-16,-2 5 11 15,-1-1-10-15,0 0-1 16,-1-4-3-16,0-4-55 16,3-5-33-16,-2-9-52 15,3 0-30-15,-1-9 33 0,1-9 60 16,-3 0 66-16,0 0 14 16,-3 0 52-16,-4 0 49 15,-2 4-22-15,-5 1 11 16,-1 6 9-16,-2 1 17 15,0-6-44-15,0 6-17 16,-7-2-17-16,-5 4 34 16,-3 4-7-16,-2 0-36 15,-1 0-10-15,-3 7-18 16,1 8-1-16,5-3 0 16,3 2 0-16,4-6-3 15,4 2 3-15,4-6-12 16,0-4-24-16,0 0-42 0,10 0 18 15,6 0 44 1,-1 0-17-16,2-12-12 0,-4 6-8 16,-3 6 24-16,1 0 19 15,-3 18 10-15,2 18 20 16,4 12 48-16,2 12-35 16,0 6 22-16,4-7-26 15,-3-1-28-15,2-9 7 16,-8-4 6-16,-2-9-14 15,-9-2-1-15,0-12 1 16,-7-4 19-16,-12-4-18 16,-6-10 8-16,1-4-8 0,3 0-1 15,-2-8 0-15,10-13-8 16,5-8 8-16,8-11 10 16,0-8-10-16,10-6-19 15,8 0-8-15,6-3-38 16,-2 7 0-16,2 6 10 15,-2 12 10-15,-1 3 25 16,-2 9-8-16,-1 7 20 16,-3 3 8-16,-5 10 10 15,-4 0 10-15,2 0 7 16,-5 14 12-16,4 4 15 16,0 0-34-16,1-6-9 15,0 3-11-15,2-6 0 0,3-5 1 16,0-4-1-1,1 0-1-15,0-10 0 0,-1-9-43 16,-2-6-5-16,-2 3-32 16,-6 4 40-16,-3 4 41 15,0 10 31-15,0 4 15 16,0 0 0-16,0 6-23 16,0 12-1-16,2 0-10 15,3 3-11-15,0-8-1 16,5-6-4-16,0 0-2 15,4-7 5-15,1 0 1 16,0-5 0-16,5-4-7 16,-6-9-8-16,3 6 8 15,-5 2-9-15,0 6 9 16,-3 0 5-16,-3 4 2 0,3 0-2 16,-3 0 0-16,0 0 2 15,-2 4 1-15,-2-4-1 16,0 0 1-16,-2 0 24 15,0 0 1-15,0-4-10 16,0-6-7-16,-2-2-8 16,-8 2-1-16,1 0-12 15,-1 2 12-15,3 0 7 16,1 2-5-16,-3 2 2 16,4-1-4-16,0 2 0 15,2-3 1-15,1 4-1 16,0 2 0-16,2 0-1 15,0 0 1-15,0 0-2 16,0 0-8-16,0 0 7 16,0 0 3-16,0 0 1 0,0 4-1 15,0 3 0-15,4 2 0 16,-3 5 0-16,5-1 0 16,-1 2 1-16,-2 1-4 15,3 2 4-15,-2-8-2 16,5-2 2-16,-1-3-1 15,4-5 0-15,1 0 25 16,5 0-24-16,-2-13 41 16,1-1-41-16,-3 0 1 15,-4 2 0-15,-1-2-1 0,-5 0-1 16,-4 2-1 0,0-3-20-16,0 2 21 0,0-3-26 15,-6 6-13-15,-9-3 12 16,-1 12 14-16,-1-3 12 15,4 4 1-15,2 0 0 16,8-4 12-16,3 4-12 16,0-4-11-16,5-2-5 15,17-2 16-15,7 2-1 16,2 0 1-16,1 4 0 16,-5 2 15-16,-3 0-15 15,-6 4-12-15,-4 14 12 16,-5 0 1-16,-6 4 35 15,-3 0-9-15,0-2-9 16,0-2 16-16,0-2-19 0,0-2-15 16,0-6 0-16,0-2 7 15,0-2-7-15,3 0 0 16,2-4 2-16,4 0 8 16,1 0-3-16,3 0-1 15,4-4-6-15,-1-10-14 16,-5 2-2-16,-9-8-84 15,-2 2-88-15,0 2-148 0</inkml:trace>
  <inkml:trace contextRef="#ctx0" brushRef="#br0" timeOffset="-151444.05">22373 15869 975 0,'0'0'153'0,"0"0"-114"16,0 0 12-16,0 0 2 16,109-18-25-16,-90 18-3 15,-7 18-25-15,-12 4 0 16,0 10-9-16,-24 1-14 16,-25 9-64-16,5-11-91 15,4-8-180-15</inkml:trace>
  <inkml:trace contextRef="#ctx0" brushRef="#br0" timeOffset="-151312.31">22253 15981 606 0,'0'0'125'0,"0"0"67"0,0 0-63 15,0 0-32-15,0 0-42 16,0 0-36-16,0 0-19 16,96-1-3-16,-108 21-23 15,-13-2-63-15,-9-7-250 0</inkml:trace>
  <inkml:trace contextRef="#ctx0" brushRef="#br0" timeOffset="-151159.52">22219 15783 1197 0,'0'0'133'15,"0"0"-69"-15,0 0-51 0,118-38-13 16,-49 34-52-16,-13 2-136 15,-9 2-420-15</inkml:trace>
  <inkml:trace contextRef="#ctx0" brushRef="#br0" timeOffset="-150394.3">23086 15620 133 0,'0'0'952'0,"0"0"-848"15,0 125-52-15,0-55 19 16,0 10 28-16,2-7-63 16,1-3 4-16,6-7-33 15,-3-14-7-15,-2-8 15 16,-1-14-15-16,2-9-13 0,-1-6-23 15,2-12-64 1,1 0-55-16,2-3-108 0</inkml:trace>
  <inkml:trace contextRef="#ctx0" brushRef="#br0" timeOffset="-149944.73">23471 15677 1020 0,'0'0'182'16,"0"0"-143"-1,0 0-19-15,0 0 64 0,-2 156-37 16,4-90 6-16,6 3-29 16,4-8-3-16,1-7-6 15,4-5-14-15,-3-8-1 16,-1-14-13-16,-1 0-79 16,-8-18-28-16,-4 0-70 15,0-9-303-15</inkml:trace>
  <inkml:trace contextRef="#ctx0" brushRef="#br0" timeOffset="-149464.31">23310 15995 740 0,'0'0'127'0,"0"0"-87"16,0 0-24-1,130-60-3-15,-81 38-13 0,-1 4-22 16,-6 1-46-16,-4-1 19 15,-7 2 36-15,-6 1 13 16,-9 1-2-16,-7 7 2 16,-5-4 20-16,-4 7 51 15,0 1 35-15,0 3-12 16,0 0-32-16,0 3-6 16,0 19-33-16,0 10 56 15,0 12-30-15,0 5-32 16,-2 5 5-16,0-8-16 15,-3-3 1-15,3-2-7 0,0-9 10 16,0-6-10 0,1-13-7-16,-2 1-15 0,1-14 8 15,0 0-1-15,2-5 1 16,0-13-20-16,0-12 0 16,0 6 33-16,8 2-5 15,4 8 6-15,2 10 22 16,5 4-12-16,-1 0-9 15,6 14 25-15,-2 4-19 16,0 0-6-16,0 0 9 16,-2-5-10-16,-5-4-5 15,-1-5-51-15,1-4-44 0,-1 0-40 16,-1-8-135 0,-3-2-234-16</inkml:trace>
  <inkml:trace contextRef="#ctx0" brushRef="#br0" timeOffset="-148705.3">24071 15990 654 0,'0'0'296'0,"0"0"-72"15,0 0-83-15,0 0-32 16,0 0-75-16,-113 26-16 16,92 10 14-16,0 0-31 15,7-4 24-15,4-2-25 16,7-5-6-16,3-9-40 15,0-7-12-15,13-5-24 16,3-4 30-16,5-9 10 16,-2-13 5-16,2-5-49 0,-8 5-1 15,0-1 44-15,-9 14 43 16,2 9 23-16,-2 0-3 16,4 0-5-16,1 6 51 15,1 8-45-15,3-2-3 16,0-2-7-16,1-6-10 15,2-4 2-15,0 0-3 16,3-6-59-16,-2-16-27 16,-2 0-146-16,-4-4 92 15,-2 8 18-15,-4 3 122 16,-2 8 93-16,-3 7 61 16,0 0-97-16,0 4 52 15,0 8-25-15,2 2-38 0,2-1-30 16,-1-4 9-16,0-3-11 15,1-3-14-15,-3 2 1 16,-1-5 11-16,0 0-11 16,0 0 8-16,0 0-2 15,0 0-6-15,0-8 4 16,0 6-5-16,0 0 0 16,2 2-16-16,3 0 17 15,0 0-2-15,5 0 2 16,2 0 0-16,3 0 10 15,-1 0-11-15,1 0 0 0,-3 0 0 16,1 0 0 0,-5-2-7-16,-2-2 7 0,-2 4 6 15,2 0-6-15,3 24-16 16,-1 14 16-16,10 6 35 16,1 10-16-16,4-4 21 15,1-1-16-15,1-3-17 16,-4-12 25-16,-1-6-32 15,-10-6 0-15,-10-8 14 16,0-6-13-16,-24-3 59 16,-18 4-60-16,-11-9 1 15,-5 0 3-15,-3 0-4 16,7-14-19-16,0-35-6 16,15 5-73-16,10-5-112 0</inkml:trace>
  <inkml:trace contextRef="#ctx0" brushRef="#br0" timeOffset="-148545.72">24203 15516 1302 0,'0'0'167'16,"0"0"-151"-16,0 0-5 16,0 0-11-16,-76 121 0 15,32-60-83-15,-55 31-31 16,11-13-63-16,-2-13-418 0</inkml:trace>
  <inkml:trace contextRef="#ctx0" brushRef="#br0" timeOffset="-147839.24">19900 16820 599 0,'0'0'273'16,"0"0"-198"-16,0 0-52 15,0 0 11-15,0 0 29 16,132 112 24-16,-85-76 9 0,7 4-31 15,0-4-9-15,1 4-3 16,-7-9-36-16,-3 1-14 16,-8-6-2-16,-3-4 15 15,-5-4-16-15,3-4-35 16,-8-7-98-16,-6 0-74 0</inkml:trace>
  <inkml:trace contextRef="#ctx0" brushRef="#br0" timeOffset="-147519.49">20786 17277 1159 0,'0'0'198'0,"0"0"-197"15,0 0-1-15,0 0 32 16,0 0-32-16,77-121-40 15,-58 98 6-15,-7-3 5 16,-6 8-5-16,-2 8 26 16,-2 5 8-16,-1 5 0 15,2 6-7-15,0 21 7 16,2 9 38-16,2 12-9 16,2-3-22-16,0 9-3 15,4-9 2-15,-2 3-4 0,-4-8-2 16,-2-8-69-1,-5-1-17-15,-5-18-63 0,-13-4-96 16,-1-9-94-16</inkml:trace>
  <inkml:trace contextRef="#ctx0" brushRef="#br0" timeOffset="-147405.31">20886 17477 603 0,'0'0'241'16,"0"0"-179"-16,0 0-27 16,0 0 24-16,0 0-39 15,109-22-11-15,-74 12-9 16,-5 2-107-16,2-14-104 15,-8-2-65-15,-5 2-31 0</inkml:trace>
  <inkml:trace contextRef="#ctx0" brushRef="#br0" timeOffset="-146137.3">21192 17299 500 0,'0'0'254'16,"0"0"-147"-16,0 0-9 0,0 0 34 16,0 0-45-16,0 0-34 15,0 0-22-15,7 106-30 16,-5-92 0-16,-1-10 15 15,-1-4-16-15,2 0-7 16,3 0 0-16,2-18-8 16,6-7 6-16,4-4-9 15,0 7 17-15,0 10 1 16,1 6-6-16,-3 6 5 16,-3 0-6-16,1 6 6 15,-1 10 1-15,0-2 0 16,2 1-1-16,4-4 1 15,4-9-30-15,5-2 11 0,4 0-75 16,6-13-20 0,-2-10-61-16,-6 5 45 0,-7 0 75 15,-7 5 55-15,-9 0 32 16,-6 6 156-16,0 4-17 16,-11 3-24-16,-6 0-70 15,-1 0-9-15,0 0-10 16,4 0-10-16,3 0-27 15,3 3-21-15,6-3 2 16,1 0-4-16,1 0-50 16,0 0-38-16,0 5-15 15,0 1 18-15,1 12 68 16,9 12 9-16,1 14 10 16,3 6 23-16,2 4-1 0,1-1-21 15,0-3 0-15,-5-11 9 16,-4-8-1-16,-8-11-9 15,0-4 0-15,-4-10 28 16,-14-6-18-16,-1 0-9 16,1 0 6-16,4-22-6 15,6-6 43-15,8-2-44 16,0-10 0-16,7-6-1 16,13-6-2-16,2 5-46 15,0 3-62-15,-2 8-37 16,-5 10 18-16,-3 13 65 15,-1 4 65-15,-3 9 19 16,-2 0 30-16,0 4 3 0,1 10 48 16,-3 2-34-16,7-2-11 15,0 4-17-15,0-3-37 16,6-8 24-16,-1-3-24 16,7-4 11-16,1-4-12 15,3-14-26-15,-5-4 0 16,-2 1-3-16,-6 6-2 15,-4 7 3-15,-7 4 17 16,2 4 11-16,-5 0 1 16,2 0 11-16,1 0 9 15,4 0-6-15,-2 0-14 16,5 4 6-16,2-4-1 16,3 0-12-16,2-10 6 0,4-6-7 15,-3-2-6 1,-4 8-75-16,-6 2 20 0,-4 3 68 15,-4 5 15-15,0 0 49 16,0 9 8-16,0 5-23 16,7-3 3-16,-1 0-1 15,9-2-30-15,3-4 7 16,4-5-14-16,2 0-5 16,0 0 1-16,-1-10-10 15,-9 0 9-15,-8-2-9 16,-6 6-1-16,-5-2-22 15,-19 0 15-15,-5 1 7 16,1 4 0-16,-1-1 1 16,6-5 9-16,9 4-9 15,3 1-10-15,9-5 10 0,2 4-1 16,2 1-15-16,13-5 15 16,8 6-3-16,1 1-9 15,1-2 13-15,2 4 0 16,3 0 0-16,3 0 9 15,-1 0-9-15,0 4 0 16,-2 10-6-16,-6 0 5 16,-4 4 1-16,-5 0 0 15,-6 0 28-15,-4 0 0 16,0-2 5-16,-3-6-7 16,0-2-7-16,2-2 7 15,0-6-26-15,-1 0 0 0,4 0 0 16,-2 0 17-16,1-14 1 15,-3-4-18-15,-3-22-52 16,-10 8-73-16,-8 1-256 0</inkml:trace>
  <inkml:trace contextRef="#ctx0" brushRef="#br0" timeOffset="-145977.18">22165 17070 841 0,'0'0'214'15,"0"0"-161"-15,0 0 28 16,0 0-1-16,0 0-63 16,0 0-10-16,0 0-7 0,25 55-48 15,-65-19-37-15,-5-6-445 16</inkml:trace>
  <inkml:trace contextRef="#ctx0" brushRef="#br0" timeOffset="-145845.06">21899 17164 1046 0,'0'0'162'0,"0"0"-110"16,0 0-14-16,0 0-28 15,0 0-10-15,0 0-74 16,0 0-68-16,3-3-346 0</inkml:trace>
  <inkml:trace contextRef="#ctx0" brushRef="#br0" timeOffset="-145715.6">21899 17164 1099 0,'-46'-94'126'0,"67"86"-101"16,12-2 33-16,13 2-18 15,7-2-40-15,19 10-57 16,-10 0-66-16,-10 0-229 0</inkml:trace>
  <inkml:trace contextRef="#ctx0" brushRef="#br0" timeOffset="-145122.92">22901 16838 958 0,'0'0'277'0,"0"0"-211"16,0 0-66-16,0 0 106 0,2 148-42 15,10-90-44-15,1 0 2 16,2-5-6-16,0-8-7 15,-2-9-9-15,-1-5-58 16,3-13-35-16,4-18-61 16,-1 0-106-16,-1-4-576 0</inkml:trace>
  <inkml:trace contextRef="#ctx0" brushRef="#br0" timeOffset="-144381.8">23154 17147 818 0,'0'0'215'0,"0"0"-106"15,0 0 21-15,0 0-46 0,0 0-19 16,0 0-49-16,0 0-3 16,-100 98-13-16,98-98 0 15,2 0-31-15,0 0-29 16,0 0 4-16,0-14-40 16,0 1 38-16,2 4 41 15,1 5 7-15,4 4 10 16,0 0 0-16,3 0 11 15,0 4-3-15,2 3 23 16,1 0-29-16,1-7 9 16,1 0-5-16,2 0-6 15,-2-10-5-15,-2-8-81 16,-1 0-66-16,-5 2 15 0,-3 2 108 16,-4 10 29-1,4 4 105-15,-4 0-53 0,0 0-7 16,0 13 43-16,0 4-34 15,2 1 5-15,-1-9-36 16,0 0-9-16,1-5-14 16,1-1 0-16,0-3 6 15,-1 0-6-15,-1 0-7 16,3-3 7-16,0-5 7 16,0-2-7-16,0 2 0 15,0 3 0-15,-2 5-1 16,0 0-8-16,2 0 9 15,0 0 19-15,3 0-12 0,-4 0-6 16,0 0 0-16,1 0-1 16,-2 0 16-16,0 0-16 15,2 0 0-15,9-9 10 16,4-3-8-16,3-2 2 16,2 0-4-16,0 6-4 15,-4 3 3-15,-2 4 1 16,-5 1-9-16,-2 0 8 15,-6 0 2-15,-3 1-1 16,2 4 8-16,-2 3-6 16,3-4 14-16,1 2-16 15,-1-2-19-15,4-4 3 16,3 0-6-16,2 0 22 16,1 0 0-16,5 4 0 15,-2 0 9-15,3 5-8 0,0 4 8 16,-5 1 14-16,-1-5-15 15,-7 4-3-15,-6-3-5 16,-7-2-36-16,-18-3-49 16,-9 0-459-16</inkml:trace>
  <inkml:trace contextRef="#ctx0" brushRef="#br0" timeOffset="-144220.04">23015 16972 1005 0,'0'0'201'16,"0"0"-169"-16,0 0 11 0,0 0-36 16,132-13 5-16,-80 13-12 15,24 4-33-15,-11 10-62 16,-11-5-179-16</inkml:trace>
  <inkml:trace contextRef="#ctx0" brushRef="#br0" timeOffset="-144002.78">23826 16820 413 0,'0'0'920'16,"0"0"-857"-16,0 0-16 0,0 0 17 15,31 134-10 1,-15-93-25-16,-3-2-19 0,-3 1-10 15,-4-7-26-15,-6-2-25 16,-3 4-40-16,-14-13-74 16,-3-4-81-16</inkml:trace>
  <inkml:trace contextRef="#ctx0" brushRef="#br0" timeOffset="-143862.22">23750 17056 681 0,'0'0'125'0,"0"0"10"15,0 0-46-15,0 0-18 16,0 0-55-16,114-61-16 16,-89 61-23-16,12 9-90 15,-10 9 22-15,-1-2-134 0</inkml:trace>
  <inkml:trace contextRef="#ctx0" brushRef="#br0" timeOffset="-143352.62">23994 17062 487 0,'0'0'150'16,"0"0"-27"-16,0 0-32 16,0 0-45-16,0 0 3 15,0 0-17-15,0 0 13 16,58-85 32-16,-43 85-33 16,-3 0-9-16,-3 9-3 15,2 13 14-15,1 4 2 0,-2 6-26 16,-1-5-3-16,0 0 0 15,0-10-12-15,-3-3-7 16,-1-10 0-16,-2-4 0 16,1 0-2-16,2-12-3 15,2-11-37-15,1-4 41 16,-4 4-41-16,2 9 13 16,-2 6 16-16,0 8 5 15,-2 0 8-15,6 14 0 16,1 13 26-16,3 13 26 15,6 4-1-15,5 6-18 16,1-3-8-16,4 4-18 16,-4-3 7-16,-2-2-14 0,-7-6 0 15,-13-9 7-15,-3-5-6 16,-9-8 20-16,-26-8 11 16,-5-6-24-16,-4-4 17 15,3-13-2-15,6-10 4 16,9-8 13-16,12-5-8 15,8 0-24-15,6 6-8 16,0-1-9-16,5 4 9 16,7 9-60-16,2 9-43 15,-1 9-78-15,-3 0-21 16,-3 18-139-16</inkml:trace>
  <inkml:trace contextRef="#ctx0" brushRef="#br0" timeOffset="-142954.49">23286 17700 126 0,'0'0'866'15,"0"0"-736"-15,0 0 17 16,0 0-38-16,0 0-58 16,0 0-25-16,28-102-14 15,-3 96 5-15,-1 2-4 16,-3 4-13-16,-2 0-3 0,-7 13-4 16,-9 10 7-1,-3 8-7-15,0 0 7 0,-10 5 5 16,-4 0 6-16,-1-6-11 15,4-6 1-15,4-2 8 16,5-4-9-16,2 0-3 16,0-1-6-16,5-7 8 15,11-1-9-15,5-4-27 16,3-5-24-16,11-14-33 16,-2-13-59-16,-8-1-206 0</inkml:trace>
  <inkml:trace contextRef="#ctx0" brushRef="#br0" timeOffset="-142750.7">23725 17383 727 0,'0'0'321'15,"0"0"-222"-15,0 0-65 16,0 0 109-16,8 112-49 16,-2-53-50-16,2-1-19 15,0 0-1-15,3-1-2 16,-1-12-22-16,-2-9-2 15,-4-10-11-15,-4-8-67 16,0-9-11-16,-22-9-51 16,-9-13-158-16,-4-6-544 0</inkml:trace>
  <inkml:trace contextRef="#ctx0" brushRef="#br0" timeOffset="-141745.59">23587 17678 747 0,'0'0'228'0,"0"0"-126"0,0 0-64 15,0 0-18-15,61-102-19 16,-22 74-1-16,3 2 0 15,1-1-9-15,-5 6-60 16,-10 0-18-16,-9 9-50 16,-9 12 137-16,-10 0 27 15,0 12 76-15,0 21-28 16,0 7 22-16,0 10-19 16,0-2 3-16,0-2-40 15,0-5-15-15,3-7-26 16,2-12 1-16,-1-8 1 15,-1-11-2-15,-1-3-16 16,0 0-2-16,-1-12-1 0,4-6-12 16,-1-5 0-1,-2 6 17-15,2 3 14 0,0 14 0 16,-1 0 0-16,4 0 1 16,2 11 0-16,3 5 23 15,2 2-14-15,-1 0-4 16,3 0-6-16,1-9-16 15,4-5-23-15,1-4-39 16,-2-4-25-16,3-14 11 16,-6-5 21-16,-1 1 33 15,-6 6 30-15,-6 1 8 16,-4 10 107-16,0 0 11 0,0 5-27 16,-18 0 3-1,-1 5-43-15,-3 4 16 0,-1 5-6 16,5-1-12-16,6-4-18 15,6 0-31-15,3-5-10 16,3-4-21-16,0 0-70 16,0 0-1-16,6-1 40 15,6-16 48-15,1 4-5 16,2 4-3-16,-3 4 8 16,-6 5 6-16,2 0 16 15,-5 5-4-15,4 8 13 16,-4 1-2-16,5-1-4 15,2 1-11-15,1-10 0 0,3-4 4 16,-3 0-4 0,3-9-8-16,-1-9-17 0,-8 0 8 15,-1 5 15-15,-1 0 1 16,-3 3 1-16,0 6 65 16,0 4 5-16,0 0-21 15,0 0-34-15,0 14-4 16,-3-6-10-16,1 2-1 15,2-2-1-15,0-3-5 16,0-5-7-16,0 0-15 16,0 0-2-16,2 0 7 15,11-13 23-15,1 3-1 16,1 2 1-16,0 4 0 16,-6 4 0-16,0 0 0 15,-1 12 8-15,-2 14 22 0,0 2-2 16,2 4-12-16,0-6-16 15,1 0 11-15,-1-7-11 16,3-5 0-16,-3-2-1 16,2-2 1-16,-5-1 0 15,2 8 0-15,-4 1 0 16,-1 7 12-16,-2 4-10 16,0-4 16-16,0 0 14 15,-8-7 11-15,-11-5 15 16,0-10-40-16,-6-3-18 15,-3 0 0-15,0-16-48 16,0-12-26-16,4-12-27 0,-3-36-21 16,8 4-118-1,7-8-388-15</inkml:trace>
  <inkml:trace contextRef="#ctx0" brushRef="#br0" timeOffset="-141623.27">24238 17375 1033 0,'0'0'139'15,"0"0"-112"-15,-103 137-16 16,51-77-11-16,-24 10-24 16,15-12-72-16,4-18-146 0</inkml:trace>
  <inkml:trace contextRef="#ctx0" brushRef="#br0" timeOffset="-139869.72">19998 16699 646 0,'0'0'139'16,"0"0"30"-16,0 0-28 16,0 0-90-16,0 0-16 15,0 0-22-15,0 0 13 0,-10 0 17 16,10 0 17 0,-2 0 32-16,2 0-32 0,0 0-25 15,0 0 17 1,0 0-14-16,0 0-10 0,0 0 2 15,0 0-6-15,0-8 15 16,0-10-38-16,12-9-2 16,8-14 2-16,6-3 5 15,7-10-5-15,10-5-1 16,3-1 1-16,5 2 26 16,-2 0-18-16,-1 4-10 15,-1 0 2-15,-5 0-1 16,-5-4 7-16,-2 1-7 15,-4 0 0-15,0-3 12 16,-2-1-12-16,-4 5-1 0,-4 8-6 16,-1 4 7-16,-7 12 1 15,-2 10 3-15,-6 8 2 16,0 10 28-16,-5 0-34 16,0 0 0-16,0 4 0 15,0 0 1-15,0 0-2 16,0 0-3-16,0 0-31 15,0 0 11-15,0 0-53 16,0 0-38-16,0 0-29 16,-7 8-12-16,-4 0 8 15,-1 2-206-15</inkml:trace>
  <inkml:trace contextRef="#ctx0" brushRef="#br0" timeOffset="-139523.58">20447 15593 704 0,'0'0'180'15,"0"0"-110"-15,0 0 37 16,0 0-44-16,0 0-34 16,0 0-14-16,0 0 12 15,1-13-4-15,8 12-13 16,3 1-8-16,4 0 47 15,3-4-27-15,10 0 4 16,4-2 3-16,2 2 0 16,4 0 3-16,-2 0-23 0,-1 4-7 15,-4 0-4-15,-1 4-1 16,-8 14-3-16,-2 4 5 16,-7 0 1-16,-5 2 9 15,-4 2-9-15,-5 3 0 16,0 4-6-16,-17-3-36 15,-16 17-72-15,2-13-51 16,2-7-230-16</inkml:trace>
  <inkml:trace contextRef="#ctx0" brushRef="#br0" timeOffset="-138165.78">20836 15147 848 0,'0'0'166'16,"0"0"-79"-16,0 0 17 15,0 0-39-15,0 0-43 16,0 0-22-16,0 0-1 16,5-24 1-16,-5 46-7 15,-18 10 7-15,-6 13 22 0,-1-6-5 16,1 2-7-1,6-13-10-15,4-6 0 0,7-10-1 16,7-6 1-16,0-2-19 16,9-4 18-16,16 0 1 15,12-12 11-15,4-4 0 16,1 2-11-16,-3 6 2 16,-6-1-2-1,-8 6-66-15,-8 3-9 0,-7 0-57 16,-10-4-31-16,0 0 4 15,0-3 18-15</inkml:trace>
  <inkml:trace contextRef="#ctx0" brushRef="#br0" timeOffset="-138004.5">20914 15206 616 0,'0'0'231'0,"0"0"-170"16,0 0-25-16,0 0 72 15,0 0 4-15,0 0-56 16,27 124-28-16,-16-86-27 15,-1-4 34-15,-4 0-35 16,5-2-34-16,-7-6-89 16,2-13-189-16</inkml:trace>
  <inkml:trace contextRef="#ctx0" brushRef="#br0" timeOffset="-136542.92">21143 15370 920 0,'0'0'128'16,"0"0"-72"-16,0 0-1 16,0 0-12-16,0 0-18 15,-10 107-25-15,10-104 20 16,0-1-19-16,0-2-1 16,0 0 1-16,0-2 28 15,0-16-29-15,0-8 0 16,0-2 0-16,7 2-1 15,6 4 1-15,-1 4-8 16,2 14 8-16,4 4 2 16,1 0 14-16,6 4-16 15,-3 10 0-15,1 8 4 16,-7-4-4-16,-4 0 1 16,-1-6-1-16,-5-2 1 0,-2-5 11 15,-1-5-12-15,-1 0-26 16,-1 0-35-16,4 0-29 15,5 0-59-15,5 0-73 16,3 0 80-16,2 0 113 16,4-9 28-16,-2 0-2 15,0-7 3-15,-2-1 25 16,-8-3 51-16,-3 2 21 16,-8 4 10-16,-1 0-21 15,0 5 31-15,-10 4-40 16,-3 5 13-16,-6 0-45 15,2 14-21-15,-1 4 5 16,4 4-10-16,4-4 6 0,6-4-25 16,4-3-4-16,0-4 4 15,0-7-29-15,2 0-1 16,10 0 11-16,2-4 18 16,4-6 0-16,-4-3-19 15,2 4-34-15,-5 9 52 16,-1 0-20-16,0 14 21 15,3 19 1-15,1 10 13 16,1 9 13-16,4 7-15 16,-6-10-11-16,-1 0 20 15,-7-10-20-15,-5-10 1 16,0-7 5-16,-20-10-6 16,-7-8 16-16,0-4-16 0,3-2 0 15,4-20 19-15,8-10-10 16,10-15-9-16,2-5-16 15,4-5-21-15,18-2 14 16,3 6-23-16,4 1-13 16,-4 13 17-16,0 13 0 15,-9 10 16-15,-3 10 11 16,-4 6 15-16,-3 0 13 16,1 0-4-16,3 10 11 15,-1 4 13-15,3 2 5 16,-1-2-5-16,1-6-33 15,2-2 1-15,1-4 15 0,3-2-16 16,3 0-13 0,2-16 12-16,2-2-12 0,-5 4-41 15,-4-2-5-15,-9 10 21 16,-1 1 30-16,-6 5 8 16,2 0 7-16,1 0 24 15,-1 5-7-15,3 5 4 16,2 2-14-16,-1-4-1 15,1-2-1-15,3-6-12 16,2 0-1-16,3 0-9 16,4-14 2-16,3-8 8 15,3-1-43-15,-3 2-43 16,-1 3 56-16,-7 5 15 16,-5 11 6-16,-3 2 9 15,0 0 30-15,-2 2 22 0,2 14 3 16,0 2-23-16,3 0 10 15,2 0-38-15,2-5-2 16,-1-3-2-16,1-4 0 16,-3-4 1-16,-4-2-1 15,-4 0 1-15,-2 0 24 16,0-4-25-16,-2-8-12 16,-14 2-1-16,-1 2 13 15,-4 0 1-15,1 1-1 16,2-4 0-16,0 1 4 15,5-3-4-15,2 4-12 16,7-2 4-16,4 2-18 16,0 2 4-16,13 2 12 0,5 5 10 15,9-4 2-15,0 4-1 16,5 0 10-16,0 0-11 16,5 0 23-16,-2 0-17 15,-4 4 5-15,-4 8-10 16,-7 2 12-16,-5 4-13 15,-5 4-1-15,-3 2 1 16,-4 2 5-16,-2-4 15 16,-1-4-20-16,1-9 0 15,-1-4 15-15,2-1-14 16,1-4-1-16,-3 0 17 16,2 0 47-16,2-9 0 0,-3-8-64 15,-1-3-3-15,0-15-44 16,-7 8-73-16,-11 0-225 0</inkml:trace>
  <inkml:trace contextRef="#ctx0" brushRef="#br0" timeOffset="-136362.05">22041 15110 960 0,'0'0'179'15,"0"0"-124"-15,0 0 62 16,0 0-63-16,0 0-16 15,0 0-28-15,121-23-10 16,-112 37 0-16,-9 8 0 16,-11 9-55-16,-53 15-20 15,2-12-102-15,5-5-201 0</inkml:trace>
  <inkml:trace contextRef="#ctx0" brushRef="#br0" timeOffset="-136227.3">21826 15200 371 0,'0'0'309'16,"0"0"-190"-16,0 0 77 15,0 0-50-15,0 0-72 16,0 0-71-16,0 0-3 16,93-51-1-16,-93 56-60 15,0 6-21-15,-12 0-119 16,-8-1-91-16</inkml:trace>
  <inkml:trace contextRef="#ctx0" brushRef="#br0" timeOffset="-136084.39">21536 15186 834 0,'0'0'166'0,"0"0"-102"16,0 0-16-16,140-27-9 15,-76 17-29-15,2 2-10 16,28 8 0-16,-17 4-107 16,-11 10-195-16</inkml:trace>
  <inkml:trace contextRef="#ctx0" brushRef="#br0" timeOffset="-135806.14">22887 15015 1057 0,'0'0'111'0,"0"0"-73"15,0 0-8-15,0 0 54 16,26 114-27-16,-13-67-25 16,-2-1-2-16,0-7-19 15,-4-6-10-15,-1-7 18 16,-1-8-19-16,-4-6-9 16,1-2-53-16,2-10-58 15,13 0-32-15,-4 0-54 16,4-16-29-16</inkml:trace>
  <inkml:trace contextRef="#ctx0" brushRef="#br0" timeOffset="-135537.33">23096 15261 491 0,'0'0'249'0,"0"0"-22"0,0 0-62 15,0 0-13-15,0 0-101 16,0 0-24-16,0 0-20 16,-50 43 11-16,44-32-18 15,3-6-9-15,3 1 2 16,0-6-37-16,0 0-82 15,9 0 32-15,4-6 32 16,4-12-20-16,-4 0-50 16,-2 4 76-16,-3 5 56 15,-4 9 56-15,-3 0 8 16,4 0-2-16,-1 0-3 16,2 0-17-16,1 2-33 0,2 5 2 15,0-5-11-15,-2-2-34 16,2 0-79-16,2-6-88 15,-5-6-201-15</inkml:trace>
  <inkml:trace contextRef="#ctx0" brushRef="#br0" timeOffset="-135088.33">23096 15261 71 0,'96'-21'401'0,"-96"21"-268"15,0 0-19-15,0 12 21 16,2-3-49-16,2 2-26 16,-3-4-22-16,5-2-25 15,-6-3-12-15,1-2 12 16,-1 0-13-16,0 0 0 15,0 0-14-15,0-10-27 16,2-3 18-16,1 0-10 0,3 3 32 16,0 0 1-16,3 6 26 15,1 4 23-15,2 0-3 16,0 0-7-16,3 0 10 16,-3 0-43-16,-1 6 1 15,-1 2 8-15,-2-5-9 16,-2-1-6-16,-2 1 0 15,1-1-1-15,-3-2 1 16,3 0-1-16,3 0-1 16,3 0 2-16,0 0 0 15,1 0 0-15,3 0 0 16,-5 8 7-16,-2 2 12 16,1 6 4-16,-5 2-4 0,1-5 0 15,-5-2-1-15,2-4-15 16,-2-2-2-16,0-1-1 15,0-4 19-15,0 0-18 16,0 0-1-16,1 0 1 16,1 0 7-16,1-4-7 15,-1-1 8-15,-2 5-9 16,0 0-2-16,-10 0-122 16,-9 0-184-16</inkml:trace>
  <inkml:trace contextRef="#ctx0" brushRef="#br0" timeOffset="-134910.15">22958 15047 139 0,'0'0'952'0,"0"0"-842"16,0 0-33-16,101-40-19 15,-47 40-44-15,5 0-14 16,13 19-55-16,-17 8-98 15,-10-4-539-15</inkml:trace>
  <inkml:trace contextRef="#ctx0" brushRef="#br0" timeOffset="-134692.97">23700 14909 684 0,'0'0'497'15,"0"0"-455"-15,0 0-8 16,0 0 56-16,22 124-22 16,-11-70-28-16,1-5-40 15,0-3 32-15,-3-2-32 16,-1-12-40-16,-8-2-31 16,-2-8-50-16,-17-6-52 15,-2-10-421-15</inkml:trace>
  <inkml:trace contextRef="#ctx0" brushRef="#br0" timeOffset="-134568.39">23611 15186 905 0,'0'0'139'15,"0"0"-51"-15,0 0-37 16,0 0-31-16,0 0-20 16,121-55-42-16,-100 55-107 15,-2 0-231-15</inkml:trace>
  <inkml:trace contextRef="#ctx0" brushRef="#br0" timeOffset="-134177.33">23833 15165 510 0,'0'0'150'0,"0"0"2"15,0 0-19-15,0 0-49 16,0 0-31-16,0 0-21 16,0 0-12-16,85-60-20 15,-77 60 1-15,-3 6 9 0,1 14 15 16,-2 8 20-16,6 1 10 15,-1 1-33-15,1-5 0 16,2 0-22-16,-2-7 0 16,3-2 2-16,-6-12-2 15,-1 0 0-15,-5-2 0 16,-1-2 3-16,0 3 9 16,0 6-12-16,-12 5 6 15,-4 8 7-15,-7 0-12 16,3-2 9-16,3-4 16 15,7-7 20-15,3-4 41 16,1-5-15-16,-3 0-13 16,-3 0-19-16,0-7-29 0,1-11 22 15,0-2-26-15,6-3-7 16,5 1 0-16,0 0-25 16,5-4-57-16,16 2-9 15,17-6-50-15,-4 3-52 16,-4 5-216-16</inkml:trace>
  <inkml:trace contextRef="#ctx0" brushRef="#br0" timeOffset="-133893.93">24298 15095 958 0,'0'0'175'15,"0"0"-114"-15,0 0 12 16,0 0-24-16,0 0-49 15,115-82 12-15,-96 60-12 0,-5 2 0 16,-5 2 1-16,-3 2 7 16,-4 6-7-16,-2 6-1 15,2 4 15-15,-2 0-15 16,0 6-16-16,2 18 16 16,1 9 50-16,-1-2 0 15,1 3-8-15,-1-6-23 16,3-2-11-16,-5-8 19 15,0 0-27-15,0-5-83 16,0-4-76-16,-7-9-116 0</inkml:trace>
  <inkml:trace contextRef="#ctx0" brushRef="#br0" timeOffset="-133694.24">24595 14830 838 0,'0'0'367'15,"0"0"-279"-15,0 0-24 16,-3 107 29-16,-4-58-3 16,4-4-42-16,-2 1-32 15,2-4 14-15,-3-2-30 16,0-4-22-16,-4-1-44 16,6-4-92-16,-1-6-77 15,5-14-397-15</inkml:trace>
  <inkml:trace contextRef="#ctx0" brushRef="#br0" timeOffset="-133299.77">24673 15141 643 0,'0'0'216'0,"0"0"-45"16,0 0-73-16,0 0 19 15,0 0-56-15,0 0-6 16,0 0-37-16,-2-94-1 15,2 90-17-15,2 4-8 16,7 0 8-16,-1 0-7 16,-2 6-17-16,-4 14 24 15,0 8 1-15,-2 4 0 0,0 4 21 16,-12 3-15 0,-5-3 18-16,-6 0-15 15,-1-4-10-15,-1 2 28 0,3-8-27 16,5-2 30-16,5-6-17 15,5-3-2-15,5-4-12 16,2-6-1-16,0-3-16 16,11-2 17-16,7 0 16 15,4 0 17-15,4 0-14 16,1-7-11-16,1-2-8 16,-7 5-33-16,-1 4-60 15,0-5-6-15,6 5-57 0,-5 0 1 16,-5 0-348-16</inkml:trace>
  <inkml:trace contextRef="#ctx0" brushRef="#br0" timeOffset="-132855.16">24582 15486 59 0,'0'0'755'0,"0"0"-554"16,0 0-101-16,0 0-80 15,0 0 56-15,0 0 15 16,22 147-29-16,-14-93 18 15,-1 0-35-15,0-5-29 16,-4-10 1-16,2-3-17 16,-5-6 0-16,0-10-70 0,-12-8-67 15,-11-4-51-15,-1-8-378 16</inkml:trace>
  <inkml:trace contextRef="#ctx0" brushRef="#br0" timeOffset="-132490.34">24500 15793 677 0,'0'0'111'15,"0"0"-41"-15,0 0-10 16,0 0-25-16,107-116-35 16,-80 85 0-16,-2 5-139 15,-9 7-11-15,-1 7 18 16,-9 10-209-16,-4 2 341 16,-2 10 147-16,0 16 78 0,0 10-13 15,0 3-19-15,0 0-46 16,0 1-75-16,0-6-24 15,2-8-10-15,2-6-21 16,-3-8-5-16,1-3-12 16,-2-9-7-16,0 0-5 15,4 0-36-15,-3-9-81 16,6-9-61-16,1-4 16 16,4 4 92-16,-1 6 82 15,1 6 40-15,-4 6 113 16,2 0-25-16,-3 15-36 15,-1 3-18-15,4 3-44 16,-5 1-17-16,3-4-7 0,1-4-6 16,11-6-40-16,-6-8-70 15,6 0-145-15</inkml:trace>
  <inkml:trace contextRef="#ctx0" brushRef="#br0" timeOffset="-131783.93">24983 15775 778 0,'0'0'243'15,"0"0"-64"-15,0 0-65 16,0 0-40-16,0 0-39 16,0 0 6-16,-104 26-41 15,86-12 13-15,4-3-13 16,8-4 0-16,0-3-45 16,6 1-46-16,0-5-64 0,0 0 70 15,15 0 14 1,0 0 11-16,-3 0 40 0,-3 5 9 15,2 3 11-15,-4 2 20 16,1 3 14-16,1-4 10 16,-5-1-23-16,5-4-13 15,0-2 7-15,-1-2-14 16,-1 0 20-16,5-4-21 16,-2-10-33-16,0 0-3 15,0-4-38-15,-3 2 30 16,-5 2 42-16,-1 4 2 15,-1 7 107-15,0 3-32 16,0 0-47-16,0 0-17 16,0 0-11-16,2 3 6 15,0 5-5-15,5-1-1 16,4-4 16-16,-2-3-16 0,4 0-25 16,3 0 12-16,-2-3-10 15,-5-12 12-15,1 1 10 16,-4 7 1-16,-2 0-6 15,-2 5 6-15,0 2-1 16,-2 4 1-16,0 19 19 16,0 2 10-16,0 7-19 15,4 2 9-15,0-2 0 16,1-5-16-16,4-4 5 16,0-4 3-16,-3-3-10 15,0-3 6-15,-3 2-6 0,-1-5-1 16,-2 1 28-16,0-2 31 15,0-3-23-15,0-3 11 16,0-3 1-16,0 0 0 16,-8 0 4-16,-8 0-42 15,-8-3 13-15,-3-7-21 16,0 2-2-16,3 0 13 16,2 1-7-16,5 0 1 15,10 3-7-15,3 2-17 16,4-6 17-16,0-10-60 15,0 0-128-15,0-4-8 0</inkml:trace>
  <inkml:trace contextRef="#ctx0" brushRef="#br0" timeOffset="-131630.9">25022 15477 1177 0,'0'0'144'0,"0"0"-95"15,0 0-35-15,-77 128-2 16,43-60-12-16,8-14-118 16,-2-9-442-16</inkml:trace>
  <inkml:trace contextRef="#ctx0" brushRef="#br0" timeOffset="-110585.33">15524 17234 477 0,'0'0'589'0,"0"0"-465"0,0 0-89 16,0 0-12 0,0 0 96-16,0 0-3 0,-88-65-69 15,86 60-28 1,-1 5 8-16,3 0 1 0,0 0-3 16,0 0-18-16,0 0-1 15,0 0-12-15,0 0 4 16,12 0-12-16,17 0 14 15,16 0 7-15,19 0 4 16,25 0-11-16,30 0 13 16,22 5-1-16,-7 3-9 15,-25-3-6-15,-33 0-1 16,-20 3 4-16,7-6 0 16,2 1 0-16,0 2 0 15,-14-5 0-15,-12 4 0 0,-12-4-10 16,-10 0-3-16,-7 0 12 15,-5 0-7-15,-5 0 7 16,0 0-4-16,0 0-5 16,0 0-3-16,0 0-31 15,0 0-17-15,0 0-43 16,0 0-25-16,2 0-6 16,-2-4-93-16</inkml:trace>
  <inkml:trace contextRef="#ctx0" brushRef="#br0" timeOffset="-109234.17">11984 16986 781 0,'0'0'409'0,"0"0"-280"16,0 0-27-16,0 0-47 16,0 0-42-16,0 0-13 15,0 0 0-15,45 30 6 0,-9 2-5 16,4 4 11-16,1 0 31 16,1 0-16-16,-3 3-26 15,-4-7 0-15,-6-2 9 16,-4-10 1-16,-5-2-11 15,-8-5-9-15,-5-4 8 16,-4-5-43-16,-3 1-16 16,0-5-11-16,-15 0-22 15,-4 0-110-15,0-5-208 0</inkml:trace>
  <inkml:trace contextRef="#ctx0" brushRef="#br0" timeOffset="-109037.36">12260 17026 892 0,'0'0'221'16,"0"0"-167"-16,0 0-38 16,0 0 52-16,-81 129 43 15,51-75-63-15,0 0-19 16,6-2 25-16,2-5-29 16,5-8-9-16,6-3-16 15,2-6-17-15,6-2-47 16,3-6-82-16,0-9-50 15,2-7-200-15</inkml:trace>
  <inkml:trace contextRef="#ctx0" brushRef="#br0" timeOffset="-106862.39">12783 17008 347 0,'0'0'164'15,"0"0"-58"-15,0 0 42 16,0 0-23-16,0 0-3 16,0 0-12-16,0 0-40 15,-47-67-7-15,47 67-5 0,0 0-11 16,0 0-47-16,0 0-3 16,0 2-19-16,0 18 13 15,13 21 9-15,-1 11 35 16,2 12 17-16,-1 7 1 15,1 1-34-15,1-9-19 16,-1-6 20-16,-3-9-19 16,1-12-1-16,-2-17 0 15,-5-6 0-15,-1-8 0 16,-2-5-10-16,1 0 10 16,2 0 7-16,5 0-4 15,4-9 13-15,4 0-16 0,6-6 0 16,3-1-42-16,4 2-44 15,0 0-21-15,4-4-21 16,-4-4-60-16,-1 0-59 16,-10-4-69-16,-6 8-21 15,-6 0 337-15,-4 5 328 16,-4 4-34-16,0 9-35 16,0 0-123-16,0 0-66 15,0 4-68-15,0 19 8 16,6 2 73-16,1 7-31 15,3 0-36-15,2-2 16 16,3-8-19-16,-1-4-8 16,-1-8-5-16,-1-6-10 0,3-4-3 15,-3-14-6-15,-2-16-13 16,-2-2 2-16,-4 2-13 16,-2 6 21-16,-2 12 20 15,0 6 2-15,2 6 8 16,2 0-8-16,2 14 0 15,5 12 16-15,2-2 1 16,3 2-8-16,2-4-8 16,3-4-1-16,2-10 0 15,-1-8 0-15,-2 0-26 16,-3-16 6-16,-6-12 4 16,0 2 7-16,-8 5 2 15,1 6 7-15,-1 7 5 0,-1 6-5 16,1 2-19-1,6 7 9-15,3 14 10 0,1 5 21 16,4 6-11-16,-1 1-9 16,0 1 12-16,-1-2-13 15,-1-2 1-15,-4-2 6 16,-1 8-7-16,-6 0 0 16,-3 3 1-16,0-3-1 15,0-5 26-15,-9-5-26 16,-8-8 28-16,3-8-9 15,-5-6 2-15,0-4-9 16,-1 0-12-16,3-14-10 16,0-8-19-16,-5-27-30 15,7 11-44-15,1-5-189 0</inkml:trace>
  <inkml:trace contextRef="#ctx0" brushRef="#br0" timeOffset="-106672.08">13386 17227 872 0,'0'0'234'16,"0"0"-171"-16,0 0-32 15,0 0-3-15,0 0-1 16,0 0-10-16,0 0-17 16,77 63 0-16,-77-20-1 15,0 7-23-15,-9 16-37 16,-7-11-53-16,2-11-152 0</inkml:trace>
  <inkml:trace contextRef="#ctx0" brushRef="#br0" timeOffset="-105740.66">10432 17317 1196 0,'0'0'184'0,"0"0"-150"16,0 0-22-16,0 0 39 15,0 0-42-15,0 0 2 16,0 0-2-16,144-27-8 15,-94 18 7-15,6-2-8 16,1 8 0-16,-3-1-7 16,2 4-92-16,-13 0-60 15,-17 14-164-15</inkml:trace>
  <inkml:trace contextRef="#ctx0" brushRef="#br0" timeOffset="-105549.37">10679 17740 1003 0,'0'0'174'15,"0"0"-132"-15,0 0 27 16,108-62-9-16,-61 34-34 16,-3 2-26-16,-4 8 0 15,-6 6-73-15,-10 12-37 16,-11 0-140-16,-10 0-517 0</inkml:trace>
  <inkml:trace contextRef="#ctx0" brushRef="#br0" timeOffset="-104331.33">8390 17093 889 0,'0'0'201'0,"0"0"-132"16,0 0 43-16,0 0-40 16,0 0-35-16,0 0 3 15,0 0-21-15,32-53 22 16,-32 53-18-16,0 0-1 15,0 0 0-15,-9 16-21 16,-14 12 8-16,-14 17-18 16,-13 3 8-16,-10 9-14 15,-4 2 8-15,2-8 7 16,6-4 6-16,9-11-6 0,13-8 0 16,14-9-3-16,12-12 3 15,8-7-32-15,0 0-51 16,22 0 45-16,12-4 38 15,10-14 9-15,9 0 3 16,1 0 30-16,-2 4-41 16,-8 6 8-16,-7 8-8 15,-16 0-1-15,-10 14-11 16,-11 16-20-16,0 15 31 16,-25 9 2-16,-12 8-2 15,-2 2 0-15,-1 2 1 0,-1-8 9 16,5 0-6-16,9-13-4 15,1-5 0-15,13-11-1 16,4-9 1-16,9-4-12 16,0-5 0-16,0 1 12 15,16-6 12-15,5 1-12 16,14-7 0-16,7 0 29 16,12 0 6-16,6-11 0 15,5-7-18-15,0 4-11 16,-7 0 9-16,-10 6-15 15,-11 3-5-15,-16 3 5 16,-9 2 0-16,-7 0 0 16,-3 0 1-16,-2 0 8 15,0 0 5-15,0 0-14 16,0 0-53-16,-5 25-100 16,-9 4-71-16,-1 0-579 0</inkml:trace>
  <inkml:trace contextRef="#ctx0" brushRef="#br0" timeOffset="-101992.27">12955 17901 603 0,'0'0'692'15,"0"0"-579"-15,0 0-95 16,0 0-18-16,0 0-6 16,0 0-9-16,6 46 15 15,13-7 3-15,-2 6-2 16,-1 0-2-16,-5-6 1 15,-4-3 0-15,0-4 7 0,1-2-7 16,-3-1 0-16,11-11-77 16,0-6-79-16,-2-12-141 0</inkml:trace>
  <inkml:trace contextRef="#ctx0" brushRef="#br0" timeOffset="-101052.02">13318 17901 973 0,'0'0'210'0,"0"0"-182"15,0 0-17-15,11 116-2 16,-5-75 18-16,6-2-15 0,6-3-11 16,-3-7 3-1,4-9-4-15,4-15-2 0,-1-5-11 16,2 0 13-16,1-18 5 15,-5-10-5-15,-8-1 0 16,-5-4 6-16,-7-1 0 16,0 2-6-16,-5-4-26 15,-19 6-11-15,-8 6-15 16,-7 6-19-16,-5 10-7 16,1 8 77-16,8 0 1 15,9 0 36-15,10 0-14 16,11 9-21-16,5 0-1 15,0-1-13-15,8-2-3 0,17 2 9 16,5-8 1 0,6 0 6-16,7 0 10 0,1 0-2 15,-3 0 1-15,-1 0-9 16,-6 0 0-16,-5 13 1 16,-4 5 0-16,-5 9 0 15,-3 3-1-15,-1-2 0 16,-3 4 8-16,3-5-8 15,-2 2 0-15,-1-5 6 16,1-6-5-16,-1-6 11 16,1-2-12-16,-2-6 0 15,1-4-6-15,-3 0 6 0,2-4 0 16,-3-14 7-16,3-4-4 16,-10-6 3-16,-2-6 1 15,0-2-1-15,-1-4 8 16,-19-1-14-16,-4 2-27 15,-3 7-17-15,-4 10-64 16,0 4 57-16,6 9 51 16,3 9 0-16,5 0 18 15,10 0-1-15,2 0-14 16,5 0-3-16,0 0-20 16,10 0 20-16,11 4 33 15,4 1-5-15,8-1 15 16,1 4-21-16,2 2-13 15,1 4-8-15,-5 4 7 16,-4 8-7-16,-4 5-1 0,-4 3 1 16,-4-1 13-16,0 3-14 15,-2 0 0-15,-2-6 6 16,1-3-6-16,-1-8 0 16,1-7-2-16,-1-2 2 15,1-10-1-15,-1 0 4 16,0 0 17-16,1-14 22 15,-3-4-4-15,0-8-11 16,-8-6 2-16,-2 2-4 16,0-6 2-16,-5 0-25 15,-14 0 11-15,-4 9 7 16,-6 9-19-16,-4 9-1 16,-2 9 0-16,-4 0-27 0,4 18-1 15,-6 27-49 1,12-4-56-16,8-7-189 0</inkml:trace>
  <inkml:trace contextRef="#ctx0" brushRef="#br0" timeOffset="-100577.79">14564 17727 836 0,'0'0'134'0,"0"0"-100"15,0 0 5-15,0 0-12 16,-111 0-15-16,89 21-12 15,4 3 0-15,6-2 0 16,6 0-2-16,6-8 2 16,0 4 0-16,9-1 21 15,15-3-4-15,7 0 21 16,8 4-21-16,3-3-1 16,-1 0 3-16,-1 3-18 15,-6 4 14-15,-7-4-15 0,-10 6 0 16,-8-4-1-1,-8 0 2-15,-1 0 51 0,-3 0 28 16,-14 0-44-16,-2-2-10 16,-1-8-16-16,0 1-9 15,-4-9-1-15,1-2-40 16,-2 0-57-16,0-31 5 16,4-5-71-16,4 0-252 0</inkml:trace>
  <inkml:trace contextRef="#ctx0" brushRef="#br0" timeOffset="-100285.59">14403 17463 892 0,'0'0'134'0,"0"0"-41"15,0 0-22-15,0 0-44 16,0 0-26-16,1 107-1 15,21-35 26-15,5 8 17 16,2 6-2-16,4 3 7 16,2-5-25-16,-4-2 28 15,4-8-50-15,-6-2 6 16,2-9-6-16,-3-9 0 16,-6-6-1-16,-5-12 0 15,-7-8-8-15,-1-12 7 0,-6-6-31 16,-3-10-57-16,0 0-56 15,0-4-216-15</inkml:trace>
  <inkml:trace contextRef="#ctx0" brushRef="#br0" timeOffset="-99366.96">15792 17767 12 0,'0'0'1248'0,"0"0"-1139"16,0 0-93-16,0 0-13 16,0 0 49-16,138 98-3 15,-85-75-38-15,0 4 25 16,-7-5-36-16,-9-4 1 15,-8-5 0-15,-11 0-1 16,-6-3-43-16,-7-6-60 16,-5-4-45-16,0-4 26 15,-3-14-399-15</inkml:trace>
  <inkml:trace contextRef="#ctx0" brushRef="#br0" timeOffset="-99193.5">15998 17664 1111 0,'0'0'162'0,"0"0"-119"16,0 0-4-16,-61 144 28 16,44-91-7-16,6 1-49 15,0-4-9-15,3-11-1 16,3 0-1-16,3-11-12 16,2 4-75-16,0-10-67 15,2-6-123-15</inkml:trace>
  <inkml:trace contextRef="#ctx0" brushRef="#br0" timeOffset="-96501.39">8842 16842 1098 0,'0'0'143'0,"0"0"-111"15,0 0-6-15,0 0 1 16,0 0 18-16,0 0-26 15,-103-9-9-15,90 6 8 16,-8-1-5-16,-11-7 6 16,-10 8 8-16,-5-7-11 15,-9 5 25-15,-4 2-24 16,2 3-9-16,-1 0 15 16,0 0-23-16,0 0-5 15,-2 14 5-15,4 0 0 0,-3 2 10 16,4 2-8-16,3 0 4 15,1 0 3-15,0 0-9 16,1 0-2-16,2 0 2 16,-1 4 1-16,-2 5-1 15,3 0 0-15,-2-1 0 16,7 5 20-16,2 1-14 16,8-5 3-16,1 12-16 15,10-3 7-15,1 14-1 16,7 8 0-16,5 8 1 15,5 10-1-15,5 9-2 16,0 4 2-16,8 5 1 0,13 2 0 16,7 0-1-16,3-2 1 15,11 1 0-15,9-4 22 16,8-9-22-16,7-1-7 16,10-15 7-16,8-8 8 15,2-8-7-15,9-14-1 16,-1-6 2-16,20-7 2 15,12-5-4-15,-11-9-1 16,-14-9 1-16,-13 0 0 16,-15 0 1-16,8 0-1 15,13-13 0-15,-7-1 9 16,-7-5-9-16,-3-3-8 16,-9 4 8-16,-6-8 5 0,-6-1-5 15,-2-4-8 1,0-5 8-16,-1-9 15 0,-3 6-14 15,-2-5 5-15,-3 2-5 16,-9-3 1-16,1 1 11 16,-10 1-12-16,-1-4 1 15,-9-5 39-15,-5-6-33 16,-7-1 3-16,-5-3 2 16,0 0-7-16,0 3 8 15,-17 2 14-15,0-1-28 16,-3 4 33-16,-4 4-11 15,-4-6-5-15,-4 1-10 16,-8-2-6-16,-5-6 0 16,-9-2-1-16,-10 0 0 15,-6 3 4-15,-4-1-4 0,2 14-1 16,-3 8 1-16,1 15 13 16,-4 12 8-16,-2 14-21 15,-5 0 0-15,-3 10 4 16,-3 20-4-16,3 11-24 15,2 12-28-15,8 10-14 16,8 13 4-16,-8 58-59 16,19-14-49-16,12-13-91 0</inkml:trace>
  <inkml:trace contextRef="#ctx0" brushRef="#br0" timeOffset="-90738.8">14616 18380 385 0,'0'0'147'0,"0"0"-109"16,0 0-24-16,0 0 19 16,0 0 23-16,0 0 5 0,5 52 1 15,-3-48 15-15,-2-2 9 16,1 0-2-16,-1-2-22 16,0 2-14-16,0 6-28 15,0 2-12-15,0 12 19 16,-4 4-2-16,-8 4-9 15,-5 2 10-15,-1-4-9 16,1-1 34-16,-6-5-12 16,-1 0-24-16,-5-4 9 15,-4-5-15-15,-4 5 0 16,-6-5-8-16,-3-3 18 16,-4-2 17-16,-1-3-28 0,0 0 13 15,-1-5-3 1,0 0 4-16,5 0-5 0,1 0 8 15,-1-8-24-15,3-9 28 16,-1-2-29-16,1-2 9 16,-4-4 0-16,-2-6-8 15,1 6 14-15,-3-4 2 16,0 0-9-16,-4-4 30 16,0-3-38-16,-1 0 8 15,3 0-2-15,0-4 12 16,3-4-2-16,4 4-15 15,3-1 5-15,4 1 20 16,6 4-25-16,3 4 8 16,6 3 2-16,4 2-3 0,3 0 5 15,2 0-13-15,-1-2 7 16,1-5 11-16,-5-5-18 16,-1-7 1-16,-5-7-1 15,0-5 2-15,-2 0-1 16,4 8 0-16,1 5 0 15,4 9 20-15,2 7-21 16,5 1 0-16,3 6 7 16,5-1 2-16,-1-3-9 15,1 2 0-15,3-2 0 16,0-6-5-16,0-2 7 16,2-2-4-16,0-4 4 15,0-5 1-15,0 4-3 0,0 1-1 16,0 1 1-16,4 7-5 15,4 4 5-15,0-2 0 16,4 2-7-16,1-2 7 16,5-2 0-16,2-4 0 15,4-2-4-15,3-2-4 16,4 4 14-16,0-5-12 16,4 5 5-16,2 0 1 15,-2 6 0-15,0 2 0 16,2 2-2-16,3 4 1 15,3 2 1-15,9 4-1 16,5-6 1-16,9-1 0 16,11 0 1-16,4 1-1 0,2 0-3 15,0 8 3-15,-4 6 0 16,-1 8-1-16,-1 0-10 16,-1 0 9-16,-3 12-11 15,-2 6 10-15,1 2 3 16,-5 1-1-16,-1 6 1 15,-3 3-1-15,-4 3-8 16,-2 6-4-16,-6 1 12 16,0 0-17-16,0 4 2 15,-5-2 16-15,1 3 0 16,-3 3 0-16,0-4-2 16,-2 2 2-16,0-2 2 15,-2-3-2-15,-2-2 0 16,-1 2 1-16,-2-5-1 15,-8 4 5-15,0-4-5 0,-5 0 0 16,-4 0-1-16,-2-2 1 16,-2 6-3-16,-3 0 3 15,1 0 0-15,-5 3 0 16,0-4-1-16,0 2 1 16,-3-1 0-16,0 0 0 15,-2 4-4-15,-1-4 4 16,-1 5 0-16,0-2 0 0,0-1 0 15,0-2 1 1,-3 1 3-16,-5-4-4 0,-6 1-1 16,-3 3 0-16,-3-1 1 15,-3 0 0-15,-5 0 0 16,0-2 0-16,0-6 9 16,0-4-9-16,4-1 0 15,-5-5 1-15,2-4-1 16,-4 3 6-16,-6-3-6 15,-2 5 1-15,-7 5 2 16,-4-2-3-16,-1 5 0 16,4-4 8-16,4-5-6 15,7 1-1-15,8-10-1 16,7 1 0-16,10-10 6 16,1 0-6-16,2 0 0 15,2 3-1-15,-4-4 1 0,1-3 5 16,4 4-5-16,-4 0 0 15,6-4-6-15,2 0 7 16,-1 0-1-16,-2 0 1 16,4 0 0-16,-3 0 5 15,1 4-6-15,-2-4 0 16,0 0-1-16,2 3 1 16,2-3 0-16,-2 0-1 15,2 0 0-15,0 0 0 16,0 0 0-16,0 0-7 15,0 0-3-15,0 0-2 16,0 0-47-16,0-7-53 16,8-7-28-16,23-29 12 15,2-2-27-15,-2 1-122 0</inkml:trace>
  <inkml:trace contextRef="#ctx0" brushRef="#br0" timeOffset="-89483.43">18637 17308 804 0,'0'0'120'0,"0"0"-69"15,0 0 18-15,0 0-8 16,0 0-35-16,0 0-1 15,0 0-25-15,-11 36 57 16,9 0 9-16,0 11-11 16,1 7 10-16,-2 9-11 15,-1-1-28-15,2-4 3 16,0-4-12-16,2-9-16 0,-2-6 10 16,2-7-11-16,0-5 8 15,-2-5-8 1,2-8 0-16,0-5 3 0,0-4-3 15,0-5 0-15,0 0-11 16,-2 0-10-16,2 0-4 16,-2 0-56-16,-2-28-105 15,-1-3-74-15,0 6-296 0</inkml:trace>
  <inkml:trace contextRef="#ctx0" brushRef="#br0" timeOffset="-88882.28">18474 17369 527 0,'0'0'394'0,"0"0"-258"16,0 0-86-16,0 0-16 15,0 0-27-15,0 0 19 16,-19 105-12-16,13-39 23 16,3 10 18-16,-2 4 3 0,4-9-32 15,1-8-18-15,0-14-2 16,0-17-3-16,0-6-3 16,0-13 0-16,1-4-6 15,1-3 6-15,-2-6-19 16,3 0-28-16,-3 0-17 15,0 0 23-15,2 0-38 16,1-15-28-16,4-6-52 16,-5 7-189-16</inkml:trace>
  <inkml:trace contextRef="#ctx0" brushRef="#br0" timeOffset="-77501.43">12925 17968 1008 0,'0'0'75'16,"0"0"-75"-16,0 0-14 16,0 0 5-16,0 0 9 15,0 0 33-15,-36-5-33 16,36 5 0-16,0 0 1 15,0 0-1-15,0 0-8 16,0 0 7-16,0 0-6 16,-6 14-1-16,-6 13 7 0,-5 7 2 15,-3 7 0-15,-2 2 8 16,5-10-7-16,2-5-2 16,3-10 0-16,7-6 0 15,3-6-5-15,2-6-21 16,0 0 19-16,0 0 6 15,0 0 1-15,0 0 10 16,0 0 6-16,0 0 1 16,0 0-17-16,0 0 1 15,0 0-1-15,0 0 1 16,0 0-1-16,5 0 20 16,6-2-1-16,-1-10 20 15,3-6-19-15,4 0-12 0,-2-8 13 16,6-5-13-16,-3-5-7 15,2-9 16-15,-1 0-15 16,1-4 1-16,-5 5-3 16,-3 3 0-16,-1 16 9 15,-6 6-8-15,-4 9 0 16,1 6-1-16,-2 4 1 16,4 0 2-16,-4 0-3 15,0 0-9-15,0 0 9 16,0 0 0-16,0 0-6 15,0 0-4-15,2 8-3 16,0 2 13-16,-2 2 0 16,8 6 0-16,-5 10 1 0,3 7 0 15,-1 7 1-15,0 6-2 16,-1-5 1-16,2 4 1 16,-2-9-2-16,2-6 0 15,0 0 0-15,1-6 1 16,-1-4 0-16,-4-3-1 15,6-1-23-15,-5 0-7 16,1 0-51-16,0 0-29 16,-2-4-77-16,0-3-77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29:17.228"/>
    </inkml:context>
    <inkml:brush xml:id="br0">
      <inkml:brushProperty name="width" value="0.05292" units="cm"/>
      <inkml:brushProperty name="height" value="0.05292" units="cm"/>
      <inkml:brushProperty name="color" value="#FF0000"/>
    </inkml:brush>
  </inkml:definitions>
  <inkml:trace contextRef="#ctx0" brushRef="#br0">15868 8677 889 0,'0'0'172'15,"0"0"-94"-15,0 0 13 16,0 0 15-16,0 0 13 16,0 0-74-16,-22-34-44 15,22 34 25-15,0 0-25 16,0-2 10-16,0-3 3 15,8 0 1-15,16-9 2 16,8-7 15-16,11-3-31 16,7-4 36-16,5-2-23 15,3 0-6-15,-1 2-7 0,4 0 6 16,-4 1-6-16,5 2-1 16,-6 0 0-16,-3 2 10 15,-3 1-10-15,-1-1-2 16,-10 5 2-16,-3 0 0 15,-10 6 4-15,-9 2-4 16,-7 4 0-16,-3 2 7 16,-1 0-7-16,-5 2-1 15,-1 2 1-15,0 0 0 16,0 0-1-16,0 0-10 16,0 0-42-16,0 0-5 15,0 0-42-15,0 0-11 16,0 0-45-16,-1 0-47 0,-8 0-344 15</inkml:trace>
  <inkml:trace contextRef="#ctx0" brushRef="#br0" timeOffset="399.01">16369 8099 825 0,'0'0'167'0,"0"0"-112"16,0 0-33-16,0 0-3 15,0 0-17-15,0 0 4 16,106 12 24-16,-47-10-2 15,7-2-1-15,5 0 14 16,-7 0-28-16,-6 4-6 16,-9 4-7-16,-14 2 0 15,-10 4 0-15,-7 1-10 16,-11 2-17-16,-7 5 26 16,0 4 1-16,-14 6 13 15,-11 7 3-15,-7 1-14 16,-1-2-2-16,0 0-12 15,0-2-33-15,-8 8-10 0,8-9-97 16,2-8-177-16</inkml:trace>
  <inkml:trace contextRef="#ctx0" brushRef="#br0" timeOffset="953.59">15716 8635 766 0,'0'0'152'0,"0"0"-52"16,0 0-57-16,0 0-30 15,0 0 10-15,0 0-21 16,0 0 5-16,91 10 2 15,-44 8 11-15,8 4 10 16,7 6-10-16,4 4 1 16,2 4 11-16,-2-2-24 0,0 0-6 15,-2-1-2-15,-9-1 7 16,-6-3-7-16,-10-1-7 16,-7-4 7-16,-6-2 11 15,-6-4-11-15,-1-2 0 16,-4-3 0-16,-2-3 0 15,-4-2 5-15,-1-4-5 16,1 0 0-16,-6-2-6 16,2-2 6-16,-5 0-19 15,0 0-6-15,0 0-11 0,-3-4 6 16,-9-10-134-16,-5-3-478 16</inkml:trace>
  <inkml:trace contextRef="#ctx0" brushRef="#br0" timeOffset="1216.9">16378 8932 646 0,'0'0'176'0,"0"0"-86"16,0 0 28-16,0 0-40 15,0 0-60-15,0 0-11 16,0 0-7-16,43-7 0 16,-10 14 6-16,5 4 8 15,2 3-5-15,2 1-8 16,-3 2 1-16,-3 1 22 15,-6-2-24-15,-4 0-14 16,-11 1 13-16,-6-4-6 0,-9 4-9 16,0 1 14-16,-23 4 4 15,-8 1 2-15,-7-4-4 16,-1-3-7-16,-3-6-37 16,11-4-60-16,10-6-117 0</inkml:trace>
  <inkml:trace contextRef="#ctx0" brushRef="#br0" timeOffset="2447.94">17715 8069 765 0,'0'0'219'16,"0"0"-143"-16,0 0 3 15,0 0-48-15,0 0 12 16,0 0-43-16,0 0-7 16,-68-62 6-16,54 62-13 15,-1 0 4-15,-4 10 10 16,1 9 0-16,5 6 8 16,1-1-8-16,10 2 0 15,2 0-3-15,0-1 3 0,14-4-1 16,7-3 1-16,8-8 1 15,4-10 6-15,5 0-7 16,4-25-2-16,2-12-11 16,-5-11 13-16,-10-8-8 15,-9-7-4-15,-10 2-40 16,-10 0-19-16,0 9 23 16,0 12 48-16,-10 12 39 15,2 13 58-15,2 6-48 16,0 9-4-16,4 0-44 15,1 11-1-15,1 14 0 16,0 6-3-16,0 8-4 16,0 2 8-16,0 0-1 0,0 2 0 15,1-1 1-15,7-2 6 16,-4-6-7-16,4-5 0 16,-6-8 3-16,0-6-3 15,1-6 1-15,-3-5-1 16,0-4 1-16,0 0 20 15,0 0-20-15,0 0 8 16,0 0 24-16,0 0-27 16,0 0 3-16,0 0-9 15,0 3 0-15,0-3-8 16,0 0 8-16,0 0-5 16,0 0 5-16,0 0 1 15,0 0 0-15,0 0 0 16,0 0 15-16,0 0 22 15,2 0-12-15,1 0-3 0,-1-15-14 16,7-1-9-16,1-4-7 16,3 1-1-16,5-2 8 15,-3 4-7-15,0 7 7 16,-2 7-14-16,0 0 14 16,-1 3-11-16,1 0 3 15,2 3-8-15,-1 9 15 16,-1 0 0-16,1 4-9 15,-1-2 8-15,0-2 2 16,0-2 0-16,-3-4 0 0,0-1-1 16,2-5-25-1,-2 0 19-15,3 0 1 0,1-15-10 16,3-3-8-16,-5 2 11 16,-2 4 13-16,-5 6-1 15,1 6-16-15,-4 0 5 16,2 0 12-16,5 6 0 15,1 6 13-15,4 2-11 16,1-2 8-16,1 0-10 16,4-1 10-16,-2-7-23 15,-2 1-23-15,4-5-61 16,-7 0-49-16,-3 0-146 0</inkml:trace>
  <inkml:trace contextRef="#ctx0" brushRef="#br0" timeOffset="2871.84">18419 8083 363 0,'0'0'104'15,"0"0"-55"1,0 0-17-16,0 0-13 0,0 0-9 16,0 0 11-16,0 0-19 15,44-48-2-15,-42 46 33 16,-2 2 46-16,0 0 12 16,0-2 16-16,0 2-33 15,0 0-8-15,0-2-35 16,-7 2-6-16,-3 0-24 15,-3 0 4-15,-1 0 5 16,-1 4-10-16,-2 8 0 16,3 0 33-16,3 2-32 15,2 0-1-15,6 0 0 0,3 0 3 16,0-2-12 0,0 0 6-16,4-3-23 0,11-6 16 15,3-3-23 1,4 0 8-16,0 0 5 0,0-14-7 15,-2 2-14-15,-8 0-4 16,-4 4 44-16,-4 4 1 16,-1 4 43-16,-3 0-4 15,4 0-38-15,2 0 13 16,1 6 21-16,5 3-34 16,3 2-1-16,0-4 27 15,2 0-27-15,-2-7-40 16,-6 0-120-16,-5-7-458 0</inkml:trace>
  <inkml:trace contextRef="#ctx0" brushRef="#br0" timeOffset="3028.56">18185 7891 1045 0,'0'0'156'16,"0"0"-49"-16,0 0-45 15,0 0-62-15,0 0-87 16,0 0-96-16,0 0-20 0</inkml:trace>
  <inkml:trace contextRef="#ctx0" brushRef="#br0" timeOffset="3168">18236 7707 1088 0,'0'0'214'0,"0"0"-142"15,0 0-47-15,0 0-25 16,0 0 0-16,170 1-32 16,-96 16-132-16,-8 1-158 0</inkml:trace>
  <inkml:trace contextRef="#ctx0" brushRef="#br0" timeOffset="3418.24">19374 7646 537 0,'0'0'599'16,"0"0"-544"-16,0 0-36 16,0 0-11-16,-42 106 20 15,34-50-27-15,4 9 38 16,1 2-39-16,3 0 1 15,0-3-1-15,0-7-7 16,0-8-51-16,3-7-24 16,5-14-109-16,-1-14-95 0</inkml:trace>
  <inkml:trace contextRef="#ctx0" brushRef="#br0" timeOffset="3739.57">19629 7995 859 0,'0'0'148'0,"0"0"-121"15,0 0 9-15,0 0-21 16,0 0-14-16,-21 115 1 16,33-96-2-16,7-2 0 15,3-8 2-15,0-5-2 16,1-4-8-16,-1 0 7 15,1-12 1-15,-6-7 11 16,-11 1-11-16,-2 0 0 0,-4 3 40 16,0 3 44-16,-16 1-36 15,-4 2-26-15,-4 0-16 16,1 4 14-16,1 0-20 16,3 5-7-16,4 0 6 15,-4 0-67-15,6 15-37 16,3-3-107-16</inkml:trace>
  <inkml:trace contextRef="#ctx0" brushRef="#br0" timeOffset="3984.59">19605 7922 848 0,'0'0'150'16,"0"0"-62"-16,0 0-46 16,0 0-42-16,0 0-17 15,0 0-147-15,0 0-198 0</inkml:trace>
  <inkml:trace contextRef="#ctx0" brushRef="#br0" timeOffset="4191.6">19747 7728 568 0,'0'0'240'0,"0"0"-70"16,0 0-54-16,0 0-77 15,0 0-9-15,0 0-2 16,0 0-8-16,57 15-9 16,-44 5-11-16,-1 7-19 15,-9 32-4-15,-3-8-93 16,0-4-228-16</inkml:trace>
  <inkml:trace contextRef="#ctx0" brushRef="#br0" timeOffset="4475.84">20310 7867 980 0,'0'0'113'16,"0"0"-98"-16,0 0-15 16,0 0 0-16,18 119 37 0,-1-80-24 15,-3-1-7 1,-1-2-6-16,-1-6 0 0,-2-4-4 16,1-13-90-16,-1-4-137 15,-4-9-574-15</inkml:trace>
  <inkml:trace contextRef="#ctx0" brushRef="#br0" timeOffset="5577.6">20461 7943 916 0,'0'0'121'0,"0"0"-75"16,0 0-46-16,0 0 7 15,0 0-7-15,-23 102 0 0,44-82-2 16,5-4-15-1,3-5 5-15,6-10 11 0,-2-1-22 16,0-6-12-16,-3-18 27 16,-8-6-17-16,-8-8-70 15,-8-3-14-15,-6 0-19 16,0-2 128-16,0 9 72 16,-6 8 71-16,-1 10 19 15,0 8-65-15,1 8-28 16,1 0-57-16,-3 16-5 15,2 16-7-15,-2 9 0 16,1 5-1-16,4 4 1 0,3-3 0 16,0-2 0-1,0-5 0-15,0-8 0 0,8-5 0 16,-4-12 0-16,2-7-42 16,-4-8 17-16,2 0 25 15,5-20-6-15,1-6 3 16,2 0 3-16,0 5 13 15,-2 4-7-15,0 7-6 16,-1 8 16-16,3 2-16 16,-1 0 0-16,6 6 1 15,0 6-1-15,5 2 23 16,2 1-23-16,1-8-5 16,0-1 4-16,-4-6-21 15,-1 0-7-15,-3-9-9 16,-2-6 21-16,-7 3 17 0,-4 4 0 15,-2 4 59-15,-2 4-13 16,0 0-46-16,4 0 0 16,4 6 0-16,2 8 0 15,3 2 22-15,7-2-22 16,-2-2-1-16,-2-5-1 16,2-5 2-16,-4-2-1 15,-7-2-6-15,-3-17 7 16,-4-3-2-16,0 0 2 15,-4-2 0-15,-10 3 1 16,-3 5 25-16,0 4 0 16,5 4-24-16,2 3-2 15,4 0 27-15,1 4-20 0,5 1-7 16,0-3-13 0,0 3-3-16,0 0-6 0,3 0 2 15,9 0 20-15,0 0-6 16,3 0 6-16,5 0 0 15,-2 0-6-15,4 0 6 16,0-2-12-16,0 0-9 16,2 1 21-16,-2-3-9 15,-1 2 9-15,-10-1 0 16,-4 2 0-16,-4 1 0 16,-3 0 1-16,0 0 44 15,0 0-15-15,0 0-18 16,-12 10-12-16,-5 8-1 15,-1 3 1-15,1 4 1 0,0-1 5 16,5-1-6-16,4-5 0 16,3-5-10-16,3-1 10 15,2-6-38-15,0-3-4 16,0-3-37-16,7 0 12 16,11-12 43-16,3-3 10 15,-3 1 13-15,-1 3-17 16,-2 4 17-16,-6 7-9 15,1 0 10-15,-2 0 52 16,4 16-2-16,0 0-29 16,0-1 16-16,6 2-31 15,-3-2 3-15,1-11-9 16,7-4-23-16,-6-1-44 0,-3-16-184 0</inkml:trace>
  <inkml:trace contextRef="#ctx0" brushRef="#br0" timeOffset="5730.37">21331 7596 1045 0,'0'0'170'16,"0"0"-113"-16,0 0-57 16,0 0-1-16,-168 167-6 15,105-92-85-15,3-4-155 0</inkml:trace>
  <inkml:trace contextRef="#ctx0" brushRef="#br0" timeOffset="10937.59">17850 9017 935 0,'0'0'146'0,"0"0"-47"16,0 0-40-16,0 0-14 15,0 0-38-15,0 0 0 16,0 0 6-16,44-72-12 15,-37 62-1-15,-6-2 1 16,-1 3 0-16,0-5 12 16,0 8-13-16,0-3-7 15,-7 3 7-15,0 2 0 16,-6 2-4-16,0 2-11 16,-2 0-2-16,-4 0-3 15,0 9-11-15,2 5 31 16,0-1 22-16,4 1-22 0,4-2-2 15,4 2 0 1,2-2-5-16,3-1 6 0,0 0-8 16,0 1 9-16,13-4-4 15,1-1 4-15,6-4 0 16,2-3-8-16,5 0 2 16,5 0 6-16,-1-10 0 15,4-8 0-15,-6 0 7 16,-4-6 0-16,-5-2-14 15,-7-4 7-15,-4-6-1 16,-8-6-28-16,-1-2-28 16,0 0 5-16,-8 5 46 15,-4 10 1-15,2 8 5 0,-1 11 55 16,7 6-21-16,2 4-18 16,-2 0-16-16,2 7-6 15,2 14-2-15,-1 10 9 16,1 5-2-16,0 6 2 15,0 2 4-15,0 0 3 16,0-5-8-16,1-3 0 16,7-3 3-16,-4-7-3 15,4-6-1-15,-5-6 0 16,-1-8 0-16,-2-2-23 16,2-4 12-16,-2 0 12 15,3 0 16-15,-1-6-9 16,-1-10-7-16,5 0-6 0,0 0 6 15,2 3-1 1,1 7-4-16,-1 3-4 0,1 3 6 16,5 0 3-16,2 6 0 15,3 6 15-15,1 0-13 16,0-2 16-16,-1-2-18 16,0-4 0-16,-4-4 2 15,-2 0-2-15,-1 0 0 16,-2-4 12-16,0-8-12 15,-2 2 5-15,-2 5-5 16,-3 0 0-16,3 5-12 16,-4 0 12-16,0 0-14 15,6 5 8-15,1 6 6 16,0 1 0-16,2-2 0 0,4-4-9 16,-1-6 9-16,0 0-14 15,4 0-23-15,2-16 11 16,-3-4-37-16,2 0-15 15,-1 3 3-15,-4 0 21 16,-4 2 48-16,0 6 6 16,-5 0-2-16,0 6 2 15,-5-1 34-15,0 0 5 16,0 2-27-16,0 2 40 16,0 0 27-16,-5 0-41 15,-4 0-18-15,-4 0 22 16,1 0-19-16,-1 2 25 15,1 6-28-15,0 0-18 0,4-1 15 16,2-2-10 0,3-1-7-16,3-2-26 0,0 0-13 15,0-2 24-15,0 2-56 16,3-2 21-16,6 0 44 16,1 0 6-16,0 0 2 15,-1 0-2-15,0 0-1 16,0 5-12-16,-2 2 24 15,6-1-11-15,-1 2 20 16,2-2-20-16,1-2 0 16,2-1 0-16,3-3 0 15,-1 0-6-15,0-7-138 16,-9-4-524-16</inkml:trace>
  <inkml:trace contextRef="#ctx0" brushRef="#br0" timeOffset="11068.04">18293 8842 763 0,'0'0'110'16,"0"0"-90"-16,0 0 0 15,0 0-20-15,0 0-133 16,0 0-174-16</inkml:trace>
  <inkml:trace contextRef="#ctx0" brushRef="#br0" timeOffset="11201.94">18222 8672 576 0,'0'0'171'15,"0"0"-5"-15,0 0-41 16,0 0-70-16,0 0-47 16,0 0 3-16,0 0-1 0,98-40-8 15,-56 40-4 1,10 17-38-16,-11 11-79 0,-2 2-191 0</inkml:trace>
  <inkml:trace contextRef="#ctx0" brushRef="#br0" timeOffset="11473.6">18944 8686 958 0,'0'0'148'15,"0"0"-108"-15,0 0-40 16,0 0 0-16,12 118 9 16,3-62 1-16,2-1-9 15,3-1 9-15,-3-6-9 16,4-8-1-16,-5-9-32 16,7-23-98-16,-5-8-110 15,-4 0-94-15</inkml:trace>
  <inkml:trace contextRef="#ctx0" brushRef="#br0" timeOffset="12456.37">19079 8873 643 0,'0'0'212'16,"0"0"-101"-1,0 0-43-15,0 0-58 0,0 0 15 16,0 0-25-16,0 0 0 16,-7 106 2-16,28-88-1 15,3-5 12-15,4-8-13 16,-2-5 7-16,0 0-7 15,-2-16 0-15,-4-12 0 16,-2-8 1-16,-6-3-1 16,-5-4-8-16,-7 5-18 15,0 8 26-15,0 10 36 16,0 12 34-16,0 6-8 16,0 2-45-16,-2 10-17 15,-4 13 0-15,2 10 0 16,-1 1 0-16,5 0 5 0,0-2-5 15,0-5 0-15,0-6-13 16,3-5 11-16,3-8-47 16,0-8-35-16,3 0 30 15,1-6 53-15,3-12-20 16,1 2-12-16,-2 2 33 16,-2 8-6-16,-1 6 6 15,-1 0 7-15,5 8 7 16,3 10 40-16,4 2-28 15,3 0-18-15,0-2 4 16,-2-3-12-16,2-8 10 16,-1-4-10-16,-3-3-10 0,-1-3 0 15,-2-13-9-15,-1-4-6 16,-2 2 2-16,-4 5 23 16,-2 7-7-16,-4 3 5 15,4 3 4-15,-2 0 20 16,5 4-12-16,5 6 13 15,0 0-22-15,2-2-1 16,-3-2 2-16,-4-4-1 16,-5-2 11-16,-5 0 25 15,0-6-19-15,-12-12-18 16,-11 0 16-16,-3 0-2 16,-3 2 2-16,4 3-1 15,1 2-5-15,8 2 45 0,2 2-54 16,6 1-2-1,8 3-1-15,0-2-15 0,6 1-24 16,16 0 23-16,5 0 10 16,7-2-13-16,3 4 3 15,0-2 7-15,2 2-2 16,-3 0 13-16,-1-1 0 16,-3 0 0-16,-9 1 0 15,-5 2 5-15,-7 0-4 16,-8 0-1-16,-3 0 29 15,0 0 37-15,-10 0-15 16,-10 10-43-16,-1 4-7 16,1 6 14-16,-1-2-15 15,6 1-7-15,5-2 6 16,6-3-15-16,4-4-13 0,0-3-39 16,2-6-16-16,15-1 38 15,3 0 11-15,5-1 25 16,-3-6 9-16,-2 1 1 15,-5 6-2-15,-4 0 2 16,2 0 0-16,-3 6 41 16,0 4-33-16,0-2 18 15,1-2-19-15,-1-2-6 16,0-4-2-16,-2-6-73 16,-6-9-506-16</inkml:trace>
  <inkml:trace contextRef="#ctx0" brushRef="#br0" timeOffset="12616.9">19693 8468 1134 0,'0'0'175'16,"0"0"-162"-16,0 0-13 16,0 0 0-16,0 0-6 15,-6 146-67-15,6-78-99 16,0-14-412-16</inkml:trace>
  <inkml:trace contextRef="#ctx0" brushRef="#br0" timeOffset="13253.91">20528 8499 386 0,'0'0'515'16,"0"0"-433"-16,0 0-39 15,0 0-43-15,0 0-5 16,0 0 5-16,7 118 8 16,-1-68 31-16,2-4-38 15,1-4 20-15,1-6-8 16,2-8-4-16,-5-8-7 16,1-4-2-16,0-6 0 15,-2-2-6-15,-3-2-45 16,-3-6-47-16,-1 0-117 15,-15 0-392-15</inkml:trace>
  <inkml:trace contextRef="#ctx0" brushRef="#br0" timeOffset="13619.56">20401 8827 631 0,'0'0'204'0,"0"0"-119"15,0 0-71-15,0 0-4 16,0 0 9-16,115-62-7 15,-77 54-2-15,-5 3-10 16,-5 5-4-16,-1 0-7 16,-8 13 11-16,-3 5 0 15,-2 2 0-15,-3 2 6 16,-2-4 21-16,0 0-25 16,-2-6 5-16,1 0-6 15,0-6 0-15,4-1-1 16,0-5 0-16,0 0 0 15,3 0 5-15,-3-11-5 0,-2 1-2 16,-3 2 1-16,0 4 1 16,-3 1-1-16,0 3 0 15,1 0 1-15,4 0 26 16,2 0-20-16,3 0-4 16,3 0 18-16,-4 0-20 15,-1-3 0-15,-12 1-65 16,0-2-143-16,0-2-86 0</inkml:trace>
  <inkml:trace contextRef="#ctx0" brushRef="#br0" timeOffset="13801.86">20762 8716 512 0,'0'0'209'0,"0"0"-31"16,0 0-35-16,0 0-77 16,0 0-40-16,0 0-2 15,0 0-23-15,76-66 10 16,-52 66 14-16,-1 0-25 15,-6 14-13-15,-5 11 13 16,-8 4 6-16,-4 5-6 16,-24 13-23-16,-9-7-75 15,-8-14-292-15</inkml:trace>
  <inkml:trace contextRef="#ctx0" brushRef="#br0" timeOffset="13949.58">20789 8472 227 0,'0'0'922'16,"0"0"-829"-16,0 0-45 15,115-36-48-15,-61 42-12 16,-9 18-80-16,-14 5-155 0</inkml:trace>
  <inkml:trace contextRef="#ctx0" brushRef="#br0" timeOffset="16667.58">17822 9472 441 0,'0'0'182'0,"0"0"-67"15,0 0-51 1,0 0 11-16,0 0-19 0,0 0-31 16,0 0-15-16,13-33 33 15,-13 33-37-15,0 0 6 16,1 0 18-16,-1 0-5 15,0 0-2-15,0 0-23 16,0 0 1-16,0 0 19 16,0 0-20-16,0 0-1 15,0 0 0-15,0 0 1 16,0 0 0-16,0 0-7 16,0 0 7-16,0 0-2 0,0 0 2 15,0 0-2 1,0 0 1-16,0 0 1 0,0 0 10 15,0 0-10-15,0 0 0 16,0 0 0-16,0 0 0 16,0 0-6-16,0 0-2 15,0 0-5-15,0 0-10 16,4 14-9-16,6 9 32 16,1 3 14-16,2 5-13 15,3-3 1-15,0-2-1 16,-3-3 6-16,2-8-1 15,-5-5-6-15,-4-4 0 16,-1-3 11-16,-4-3-10 0,-1 0 11 16,0 0 55-1,2 0 18-15,2-3 2 0,2-15-36 16,3-10-50-16,-1-4 27 16,2-5-27-16,-1 1-1 15,0 7 2-15,-4 4 4 16,-1 7-5-16,-2 6-1 15,2 9-19-15,1 3-59 16,0 0-102-16,12 10 33 16,-3 8-105-16,-1 1-100 0</inkml:trace>
  <inkml:trace contextRef="#ctx0" brushRef="#br0" timeOffset="17297.53">18224 9479 546 0,'0'0'156'0,"0"0"-60"16,0 0 28-16,0 0-52 16,0 0-37-16,0 0-14 15,0 0-20-15,-68-26-1 16,53 30 15-16,-3 10-14 16,-1 5 18-16,3 4-5 15,3-1-11-15,3-1 23 16,7-3-26-16,3-2-7 15,0-1 7-15,3-5 0 16,12-6-1-16,6-4-16 16,4 0 13-16,4-2-12 15,-3-14 11-15,-5 0-18 0,-6 0-1 16,-6 6-1 0,-4 2 25-16,-2 6-1 0,-3 2 2 15,0 0 0 1,1 0-1-16,0 0 0 0,6 0 0 15,1 0 0-15,3 0 0 16,2 0 0-16,0 0 2 16,1 0-9-16,1-11-22 15,-4-7-57-15,-4 3 0 16,-2 0 32-16,-3 6 54 16,-2 4 79-16,0 4-17 15,0 1 25-15,0 0-87 16,0 0-12-16,0 4 12 15,0 3 12-15,0 0-2 0,0-1-10 16,0-3 1-16,6 0 15 16,1-3-9-16,5 0-7 15,4 0 13-15,5-5-3 16,3-2-9-16,-1 0-1 16,4 5 1-16,-3 2 2 15,-4 0-3-15,-3 13-9 16,-5 3 5-16,-3 0 4 15,-8 2 0-15,-1 2-2 16,-3 0 2-16,-21 4-13 16,-25 6-43-16,5-4-94 15,0-8-111-15</inkml:trace>
  <inkml:trace contextRef="#ctx0" brushRef="#br0" timeOffset="17466.95">18116 9354 1007 0,'0'0'160'0,"0"0"-103"16,0 0-15-16,0 0-32 15,0 0-10-15,0 0-14 16,123-36-46-16,-84 68-60 16,-6-1-55-16,-2-9-380 0</inkml:trace>
  <inkml:trace contextRef="#ctx0" brushRef="#br0" timeOffset="17729.57">18949 9204 992 0,'0'0'105'0,"0"0"-105"15,0 0-26-15,0 0 26 16,0 0 35-16,37 124-8 16,-26-78-20-16,0-2-6 15,-4-1 17-15,-4-5-18 16,-3-4-13-16,0-2 11 16,-8-7-63-16,-16-8-94 0,3-7-73 15,0-10-288-15</inkml:trace>
  <inkml:trace contextRef="#ctx0" brushRef="#br0" timeOffset="18506.86">18819 9453 675 0,'0'0'129'15,"0"0"-100"-15,0 0-12 16,0 0 8-16,115-40-25 16,-76 36 0-16,-2 1-45 15,2 3-92-15,-1 0 14 16,1 0 71-16,-5 0 40 15,-4 0 12-15,-8 0 0 16,-7 5-8-16,-8-5 8 0,-5 2 34 16,-2-2 172-16,0 0-63 15,0 0-62-15,-7 0-6 16,2 1-33-16,-4 6-23 16,1 3-11-16,-2 4-6 15,3 4 17-15,-2 0-19 16,3 0 0-16,2-4 0 15,4-1 0-15,0-3-5 16,0-3-51-16,0-6-37 16,14-1 25-16,3 0 32 15,0-11 16-15,0-2 6 16,-5 4 2-16,-4 3 11 16,-3 6 0-16,-2 0-12 0,-1 0 13 15,0 0 7-15,1 0 16 16,4 0-3-16,0 0-5 15,3 0-7-15,5 0 10 16,-1-6-18-16,3-9 0 16,-5-1-23-16,-6 5-25 15,2 1 5-15,-7 3 43 16,0 6-9-16,-1 1 18 16,0 0-1-16,0 0 4 15,5 0-12-15,1 1 0 16,4 6 9-16,4-5 4 15,4-2-2-15,5 0-11 0,-2-2-22 16,1-10 0 0,-1-2-50-16,-9 2 27 15,-3 6 34-15,-5 3 11 0,1 3 14 16,-2 3 10-16,6 18 60 16,3 9 17-16,3 6-32 15,5 7-32-15,1-4-16 16,1 2 15-16,-4-7-18 15,-6-4-18-15,-9-6 0 16,-3-4-10-16,-12-2 20 16,-18-6 0-16,-5-3 27 15,-1-8-21-15,-1-1 39 16,10 0-29-16,4-12 15 16,11-6 37-16,6-2-52 15,6-2-4-15,0-2-22 0,6 3-35 16,8 5-37-16,-3 5-92 15,-7 7-177-15</inkml:trace>
  <inkml:trace contextRef="#ctx0" brushRef="#br0" timeOffset="19708.36">18151 9956 502 0,'0'0'201'0,"0"0"-100"16,0 0 46-16,0 0-85 15,0 0 28-15,0 0-41 16,0 0 8-16,-13-37-8 16,6 37 20-16,-5 0-48 15,-5 0-21-15,-1 13-1 16,-4 9 1-16,0 8 10 15,4 0-10-15,6 0 5 16,8-5-23-16,4-2 23 16,0-5-13-16,10-8 8 15,10-6-10-15,9-4 3 16,3 0 0-16,2-18 7 0,-2-3 12 16,-6-2-12-16,-7 5 0 15,-10 5-8 1,-4 6 8-16,-1 3-1 0,-4 4-2 15,0 0-21-15,0 0 8 16,5 0-10-16,0 9 13 16,4 0 13-16,3 0 0 15,5-5 4-15,-1-1-4 16,5-3 0-16,-3 0 1 16,-3 0-1-16,-3-12 0 15,-4-1-6-15,-7-2 6 0,-1 1 19 16,0 2-18-1,-1 2 7-15,-11 2 29 0,-2 4-37 16,-5 4-8-16,-2 0-14 16,-1 0-26-16,1 10 26 15,2 4-25-15,5 2-33 16,14 2-5-16,0-4-136 16,0-3-139-16</inkml:trace>
  <inkml:trace contextRef="#ctx0" brushRef="#br0" timeOffset="19965.78">18720 9903 766 0,'0'0'191'0,"0"0"-74"0,0 0-3 16,0 0-43-1,0 0-50-15,0 0 2 0,-105 41-23 16,102-28-14-16,3 2 14 15,0-1 0-15,0-4-12 16,9-4-21-16,5 0-12 16,2-6 42-16,3 0-29 15,1-2 15-15,1-16 8 16,-6-8-59-16,-9-19-56 16,-3 4-80-16,-3 1-93 0</inkml:trace>
  <inkml:trace contextRef="#ctx0" brushRef="#br0" timeOffset="20114.18">18687 9685 325 0,'0'0'377'0,"0"0"-148"0,0 0-107 16,0 0-108 0,0 0 4-16,0 0-11 0,0 0 10 15,-7 121 15-15,15-79-3 16,5-3-19-16,0 0-10 16,5-3 0-16,0-2 0 15,11 1-41-15,-9-12-98 16,-2-9-207-16</inkml:trace>
  <inkml:trace contextRef="#ctx0" brushRef="#br0" timeOffset="20425.3">18915 10002 694 0,'0'0'190'0,"0"0"-109"16,0 0-30-16,0 0 11 15,0 0-52-15,0 0 6 0,0 0-15 16,107-90 7-16,-94 79 2 15,-7 6-10-15,-1 1 0 16,-5-3 3-16,0 4-3 16,0-1-19-16,-11 2 19 15,-2 2 11-15,-1 0-2 16,0 0-9-16,-1 9 0 16,1 11 5-16,5 3-4 15,7 1-1-15,2-2 0 16,0 0 0-16,5-4 13 15,12-3-13-15,10-4 9 16,-1-4 1-16,3-5-10 0,-2-2-45 16,-5 0-75-16,-11-11-368 15</inkml:trace>
  <inkml:trace contextRef="#ctx0" brushRef="#br0" timeOffset="21309.32">17632 9541 411 0,'0'0'91'16,"0"0"45"-16,0 0 10 15,0 0-2-15,0 0-56 16,0 0-20-16,0 0-39 16,-17-28 17-16,15 28-45 15,0 0-1-15,0 0-1 16,1 5-11-16,-1 13 12 16,2 7 0-16,0 4 11 15,0 4-13-15,3 1 2 0,10 0-2 16,0 0 2-16,-1 1 7 15,0-8-7-15,-6-2 0 16,-2-9 0-16,-1-7 3 16,-3-3-3-16,0 1-13 15,-3-3 13-15,-9 2-2 16,-3 0 2-16,-5-3-11 16,6 2 11-16,-1-1 7 15,5-4-7-15,5 0 0 16,3 0-3-16,2 0-4 15,0 0 6-15,3 0-22 16,13 0 21-16,4 0 1 16,0 0 1-16,0 0 0 0,0 4-2 15,-1 10 1-15,-5 2-9 16,-2 6-8-16,-4 0 18 16,-3 2 17-16,-3 0-16 15,-2-2 5-15,0 1-6 16,0-4-2-16,0-2 2 15,-7-6 4-15,0-1 2 16,6-2-12-16,1-2-20 16,0 2-27-16,0 4-89 15,0 1-5-15,1-5-387 0</inkml:trace>
  <inkml:trace contextRef="#ctx0" brushRef="#br0" timeOffset="22389.5">19868 9374 689 0,'0'0'121'0,"0"0"-2"16,0 0-20-16,0 0-42 15,0 0-30-15,0 0-4 16,0 0-4-16,59-59-18 15,-50 59-1-15,1 3-7 16,-4 21 7-16,-1 8 7 16,-1 8 15-16,1 7-3 15,-3-3-8-15,4 0-2 16,1-6-8-16,2-4-1 16,2-6 6-16,3-4-12 15,3-4 7-15,1-4-1 16,1-4 6-16,0-6 1 0,-1-2-7 15,-4-4-8-15,-6 0 8 16,-6 0-1-16,-2 0 1 16,0 0 0-16,0-2 13 15,0 0 3-15,-9 2-11 16,2 0-5-16,-1 0-7 16,-4 12 0-16,2 10 14 15,0 6 0-15,3 4-6 16,6 1-1-16,1 0 0 15,1-1-4-15,16 1 4 16,0-3 2-16,2 2-2 16,0-4 1-16,-5-2 5 15,-5-7-5-15,-3-2 9 16,-6-4-10-16,0-4-1 0,0 3 1 16,-14 3 13-16,-8 3-12 15,-9 3-1-15,-1 0-1 16,-5 1-47-16,-19 11-72 15,7-2-100-15,7-8-17 0</inkml:trace>
  <inkml:trace contextRef="#ctx0" brushRef="#br0" timeOffset="24431.99">19041 10117 631 0,'0'0'101'0,"0"0"-76"16,0 0 9-16,0 0-28 15,0 0-6-15,0 0-1 16,0 0-4-16,0-5 5 16,0 3 6-16,0-4 3 15,0 0-9-15,0 0-80 0</inkml:trace>
  <inkml:trace contextRef="#ctx0" brushRef="#br0" timeOffset="24683.27">19041 10117 426 0</inkml:trace>
  <inkml:trace contextRef="#ctx0" brushRef="#br0" timeOffset="25474.4">19041 10117 426 0,'-12'-93'137'0,"12"91"-88"0,0 2 31 16,0-2-11-16,0 2-27 15,0 0 3-15,0 0 7 16,0 0 26-16,0 0-12 15,0 0-14-15,0 0 8 16,0 0-17-16,0 0-27 16,0 0 6-16,0 0-22 15,0 0 0-15,0 0-1 16,0 0 1-16,0 0-1 0,0 0-2 16,4-2 0-16,2-2 1 15,6 1 3-15,-1-4-2 16,3-1 1-16,3 2 0 15,-3-2 3-15,-3 2-3 16,5 0-3-16,-8-2 3 16,3 2 1-16,-3-2 0 15,-1-1-1-15,-2 4 0 16,-3 1 10-16,1-3-10 16,-3 3-2-16,2-1 2 15,-2-1 0-15,0-2 0 16,0 2 0-16,0-3 0 15,0 5 6-15,0-1-6 0,-9-2 0 16,-1 4 7 0,-1-3 2-16,-3 2-4 0,2-1-5 15,-3 2 0-15,3-2 7 16,0 2-7-16,2 0-11 16,-1 2 11-16,1 1 0 15,2 0-1-15,-5 0 0 16,2 0 1-16,-1 0-2 15,2 0 2-15,2 0-7 16,1 1 7-16,1 2 0 16,0 0 2-16,2 4-2 15,-4-1 0-15,1 4-3 16,-3 0 3-16,3 1-5 16,2-2 5-16,2-2 1 15,2 2-1-15,1-3-1 0,0 2 1 16,0-2-10-16,0 3 10 15,0 2-10-15,6 1 10 16,4 2 7-16,2 2-7 16,1-2 0-16,1 2 0 15,-2-2 8-15,1-2-8 16,1-2-2-16,1-1 2 16,-3 0 0-16,0-2 1 15,1-2-1-15,-3-1 0 16,1 0 11-16,3-1-11 15,5-3 1-15,3 0 9 16,3 0 5-16,4-14-4 0,1-4-11 16,-3 3 1-16,-7 3 8 15,-6 1-9-15,-4 4-2 16,-5 1 1-16,-1 2-12 16,-1-4-22-16,0 2-77 15,-1-2-276-15</inkml:trace>
  <inkml:trace contextRef="#ctx0" brushRef="#br0" timeOffset="36669.54">19691 9468 791 0,'0'0'132'15,"0"0"-51"-15,0 0 23 16,0 0-16-16,0 0-29 16,0 0-5-16,-3-21-21 15,3 21 15-15,0 0 13 16,-1 0-33-16,1 0-12 16,0 0-16-16,0 3-23 0,0 14 23 15,1 6 0-15,9 5 10 16,0 5-2-16,0 1-7 15,0 0 15-15,-1-4-16 16,-4-4-55-16,0 2-25 16,-3-10-77-16,-2-8-178 0</inkml:trace>
  <inkml:trace contextRef="#ctx0" brushRef="#br0" timeOffset="37061.61">19898 9261 856 0,'0'0'165'16,"0"0"-73"-16,0 0-17 0,0 0-12 16,0 0-63-1,0 0-6-15,0 0-1 0,-13 47 7 16,13-15 35-16,3 2-34 15,4 1 5-15,1 1 4 16,-1 0-9-16,-3 0-1 16,4-4 0-16,-6 6-71 15,-1-10-30-15,1-12-181 0</inkml:trace>
  <inkml:trace contextRef="#ctx0" brushRef="#br0" timeOffset="38410.51">20022 9348 689 0,'0'0'144'0,"0"0"-30"16,0 0-37-16,0 0-6 16,0 0-22-16,0 0-49 15,0 0 6-15,-21 10 3 16,11 13-8-16,3 2-1 15,-1 0 0-15,0-2 1 16,8-2 2-16,0-6-3 16,0-3-3-16,0-1-10 15,13-6 1-15,6-3 12 16,3-2-2-16,6 0 2 16,1-12 10-16,2-10-10 15,-2-7-6-15,-8-4-4 16,-5-5 3-16,-6-2-9 0,-6 2-30 15,-4 2-50-15,0 8 80 16,-4 6 16-16,-6 8 23 16,4 8 71-16,1 6-36 15,0 0-42-15,-1 14-16 16,3 14 0-16,-3 9 13 16,3 1-6-16,2 3-6 15,1-2 15-15,0-3-1 16,0-4-8-16,0-5 0 15,0-4-6-15,0-5 12 16,1-4-13-16,0-4-5 0,-1-6 3 16,2-4-9-16,-2 0 10 15,6-2-6-15,-3-15-16 16,3-1 17-16,0 5-10 16,-2 2 14-16,2 9-9 15,-2 2-8-15,2 0 19 16,2 8 23-16,3 9-16 15,1 1 31-15,1-5-38 16,1 0 0-16,3-8 0 16,-3-2 0-16,7-3-5 15,-3-5-21-15,3-16 6 16,-4-5 13-16,-1 0-21 16,-3 3 11-16,-8 10 5 15,0 4 12-15,-3 9 15 16,-1 0-10-16,-1 0 2 0,2 11 5 15,5 5-12-15,1 0 0 16,-1-2 0-16,3-2 1 16,2-6-1-16,-2-4-26 15,2-2-14-15,-3 0 39 16,-1-5-14-16,-2-6-16 16,-2-2 20-16,-2 5 11 15,-1 3 17-15,-1 2-5 16,0 3-12-16,2 0 19 15,4 0-19-15,0 0-1 16,7 0 0-16,1 0 1 16,5 0 3-16,-3-5-3 15,3-5-43-15,-7 0-48 0,-2-1-129 16,-7 6 142-16,0 0 57 16,-3 5 21-16,0 0 119 15,0 0-75-15,0 3-33 16,3 7 53-16,3 0-40 15,4-1 5-15,4 0 26 16,5-4-17-16,1-2 9 16,1-3-47-16,-2 0 2 15,-1 0-9-15,-1-10 7 16,-7 2-1-16,-3 0 0 0,-2-1 1 16,-2 5 0-1,-1 1 0-15,-2 1-1 16,0 0 0-16,2 2-4 0,-2 0-8 15,0 0 4-15,0 0-7 16,0 0 2-16,0 0-64 16,0 0 35-16,0 0 42 15,0 2-8-15,0 0 9 16,3 0 0-16,-1-1 0 16,-2-1 9-16,2 0-9 15,-2 0 0-15,0 0-1 16,0 0 2-16,0 3 5 15,0-3 36-15,0 1-27 16,0 3-5-16,0 1 1 16,0-1-11-16,0 0 12 0,-2 0-11 15,2-4 7 1,-2 0-7-16,2 0 1 0,-3 0 61 16,-1 0-23-16,1-3-20 15,-5-6-19-15,-1-4 12 16,-3 6-12-16,2-1-1 15,-2 4-16-15,0 2 2 16,-1 2-48-16,3 0-35 16,3 0-92-16</inkml:trace>
  <inkml:trace contextRef="#ctx0" brushRef="#br0" timeOffset="39335.55">20880 9394 681 0,'0'0'179'0,"0"0"-152"15,0 0-17-15,0 0 6 0,0 0 6 16,0 0-22 0,0 0 0-16,0 77 11 0,0-73-11 15,0-4 0-15,0 0 9 16,0 0 4-16,0 0 23 15,2 0-8-15,1 0-4 16,-2 0 1-16,3-7-25 16,-2 2-12-16,0 0 11 15,0 1 1-15,0 4 0 16,2 0-5-16,1 0-6 16,2 0 4-16,0 0 7 15,1 9 0-15,3-1-1 16,-5 2 1-16,2-2 11 15,-4 0-11-15,0-3 0 16,-2 1-1-16,-2 3 1 0,3-3 0 16,-3 2-1-1,0-1-2-15,0 4-4 0,0-4-25 16,0-2-85-16,0-3-82 16,0-2-431-16</inkml:trace>
  <inkml:trace contextRef="#ctx0" brushRef="#br0" timeOffset="39583.79">20527 9333 958 0,'0'0'168'16,"0"0"-132"-16,0 0-21 15,0 0 1-15,0 0 16 16,113-99-19-16,-84 95-13 16,-4 4 7-16,-4 2-25 15,-1 16-15-15,0 8-52 16,4 15-67-16,-5-6-94 16,-3-5-310-16</inkml:trace>
  <inkml:trace contextRef="#ctx0" brushRef="#br0" timeOffset="40325.42">21366 9400 586 0,'0'0'155'0,"0"0"-110"15,0 0 9-15,0 0-35 0,0 0-6 16,0 0 12-16,0 0-15 15,0 21 27-15,1-18-8 16,-1 4-16-16,1-2 3 16,-1 2-6-16,0 3 2 15,3 0-11-15,-3-1 5 16,0 2 11-16,0-4-17 16,0 0 0-16,3-4 7 15,-3-3-1-15,0 0-3 16,0 0 16-16,0 0 33 15,0 0 19-15,0-1-38 16,0-14-23-16,0-4-1 16,0-6-9-16,0-1 0 15,0-2-15-15,0 2 15 16,9 0-11-16,5 4 11 0,3 7-5 16,-3 4 3-16,1 8-5 15,2 3 6-15,-3 0-8 16,2 16 9-16,-5 0 5 15,2-1-5-15,-6-1 0 16,-1-4 0-16,1-1 1 16,-5-5-1-16,0-3 0 15,0 1 0-15,-1-2-7 16,4 0 7-16,-1 0-7 16,4-3 6-16,-3-6 1 0,2 5 1 15,-4 4-1-15,-1 0-7 16,1 0 7-16,1 9 8 15,1 6 5-15,5 3-5 16,0 0-1-16,3 0-2 16,1-3-5-16,0-5-24 15,1-6-13-15,8-4-81 16,-4-3-76-16,1-10-125 0</inkml:trace>
  <inkml:trace contextRef="#ctx0" brushRef="#br0" timeOffset="40668.54">21822 9381 502 0,'0'0'224'0,"0"0"-119"15,0 0 40-15,0 0-22 0,0 0-50 16,0 0-26-16,0 0 3 16,-21-9-3-16,7 9-46 15,-2 2 1-15,1 9 21 16,1-2-16-16,1 1 6 15,4 0-13-15,4-2-10 16,4 1 4-16,1-5-56 16,0 0-21-16,0-4 15 15,13 0 2-15,4 0 50 16,1 0-9-16,0 0-30 16,-2-3 29-16,-4 3 12 15,-1 0 11-15,-4 0 3 16,1 0 30-16,3 0-1 15,-1 4-13-15,5-1-16 0,4-3 21 16,1 0-21-16,10-11-18 16,-4-10-62-16,-6-4-207 0</inkml:trace>
  <inkml:trace contextRef="#ctx0" brushRef="#br0" timeOffset="40859.43">22010 9080 605 0,'0'0'254'0,"0"0"-56"15,0 0-126-15,0 0-33 16,0 0-30-16,0 0-5 16,0 0 8-16,-1 132-1 15,2-94-9-15,9-2-2 0,1 0 0 16,-3-6-12-16,-2-4 8 16,-6-5-64-16,-2-14-110 15,-16-2-18-15,-5-5-292 0</inkml:trace>
  <inkml:trace contextRef="#ctx0" brushRef="#br0" timeOffset="40973.16">21909 9352 530 0,'0'0'250'0,"0"0"-32"16,0 0-82-16,0 0-74 15,0 0-50-15,0 0-11 16,0 0 11-16,89-26-11 16,-50 26-2-16,-12 0-92 15,-5 2-239-15</inkml:trace>
  <inkml:trace contextRef="#ctx0" brushRef="#br0" timeOffset="41104.54">22025 9693 990 0,'0'0'143'0,"0"0"-72"16,0 0-16-16,0 0-55 15,0 0-134-15,0 0-403 0</inkml:trace>
  <inkml:trace contextRef="#ctx0" brushRef="#br0" timeOffset="41317.53">21736 9158 532 0,'0'0'668'0,"0"0"-601"16,0 0-46-16,0 0-20 15,0 0 4-15,0 0 6 16,0 0-10-16,122 2 22 16,-81-2-23-16,-4 0-45 15,10 0-36-15,-13-5-111 16,-6 1-84-16</inkml:trace>
  <inkml:trace contextRef="#ctx0" brushRef="#br0" timeOffset="42073.59">22511 9060 884 0,'0'0'143'0,"0"0"-20"15,0 0-54-15,0 0-69 16,0 0 2-16,0 0-2 16,0 0 0-16,85-3-22 15,-75 29 3-15,-6 8 12 16,-4 4 4-16,0 5 3 15,0-3 0-15,0 1 7 16,0-5-6-16,0-7 7 0,0-5-8 16,0-4 0-16,5-5 9 15,7-5-9-15,2-5 0 16,-1-5 2-16,-3 0-2 16,-1 0-1-16,-6 0 1 15,-1-5 0-15,-2-2-1 16,0 4 1-16,0 0-2 15,-9 3 2-15,-1 0 0 16,-3 14-1-16,0 8 1 16,7 7 0-16,-1-1 12 15,7 4-12-15,0-1-8 16,2 6 8-16,15-1 9 16,3 3 11-16,2 4-20 0,-3-3 2 15,-4 0 17-15,-3-3-19 16,-9-5-8-16,-3-5 8 15,0-4 3-15,-8-5 4 16,-9-2 40-16,-5-3-29 16,-1-2 10-16,-4 1-28 15,0-4-53-15,-14 6-7 16,4-4-83-16,4-2-230 0</inkml:trace>
  <inkml:trace contextRef="#ctx0" brushRef="#br0" timeOffset="46812.14">18129 8255 485 0,'0'0'142'0,"0"0"-93"16,0 0 23-16,0 0 23 16,0 0-12-16,0 0-34 15,0 0-7-15,6-8 1 0,-5 4 47 16,1 3-40-1,1 1 17-15,-3 0 8 0,0 0-21 16,0 0 8 0,0 0-31-16,0 0-19 0,0 0 11 15,2 0-23-15,3 0 0 16,7 0-8-16,9 0 8 16,2 0 9-16,8 0-9 15,6 0 0-15,-2 0 0 16,8 0 1-16,-1 0-1 15,1 0 0-15,4 0 0 16,-1 1 1-16,4 5-1 16,1 3 0-16,4-4 3 15,3 2-3-15,1-1 0 16,-2-3-1-16,-3 3 2 0,1-2-2 16,-4 1 1-16,-5-2 0 15,2 1-1-15,-3-2 2 16,0 1-1-16,2-3 0 15,2 0 0-15,0 0-3 16,4 0 3-16,-1 0 0 16,-3 0 1-16,-1 0 0 15,-7 1-1-15,-1 2 0 16,-4-1 0-16,1 0-7 16,0-2 7-16,-3 0 0 15,5 1 0-15,0-1 0 16,4 3 0-16,1 1-1 15,3-1 1-15,1 2 3 0,2-2-3 16,-1 4-1-16,2-4-1 16,-3 0-8-16,1 0-3 15,-3-1 0-15,1-2 13 16,0 0-1-16,3 0 1 16,-2 0-9-16,0 0 9 15,0 0 0-15,-4 0 6 16,-2 0-6-16,-2 0 0 15,-2 0 5-15,-1 0-5 16,-3 0-7-16,-2 0 6 16,-1 0 1-16,-3 0 2 15,3 0-2-15,0 0 0 0,2 0-3 16,3 0 9-16,1 0-7 16,1 0 1-16,-3-3 0 15,3 1-1-15,-7-1 1 16,1 3 0-16,-4-1 4 15,-1 1-4-15,-3-2 0 16,-5 0-6-16,-3 0 6 16,-3-1 1-16,-3 3-1 15,-2-2 0-15,-6 2 7 16,-1 0-7-16,-1 0-1 16,2 0 0-16,-2 0 1 15,0 0 6-15,0-1-6 16,0 1 0-16,0 0-1 0,0 0 1 15,0 0-2 1,0 0 1-16,0 0-72 0,0 0-14 16,0 0-31-1,0 0-33-15,0 0 25 0,-2 1-15 0</inkml:trace>
  <inkml:trace contextRef="#ctx0" brushRef="#br0" timeOffset="52976.51">18885 8105 1205 0,'0'0'96'0,"0"0"-60"16,0 0-10-16,0 0-26 16,0 0 65-16,0 0-65 0,-8-24-7 15,8 24-63 1,3 0 2-16,10 0 46 0,-1 0-39 16,-2 0-54-1,-4 2-85-15,-6 2-201 0</inkml:trace>
  <inkml:trace contextRef="#ctx0" brushRef="#br0" timeOffset="53171.34">18885 8105 707 0,'-2'-31'0'0,"6"31"-7"16,2 0-109-16,0 0 0 0</inkml:trace>
  <inkml:trace contextRef="#ctx0" brushRef="#br0" timeOffset="53344.76">18915 8097 696 0,'0'0'190'0,"0"0"-113"0,0 0-48 16,0 0-29 0,0 0-45-16,0 0-216 0,0 0-26 0</inkml:trace>
  <inkml:trace contextRef="#ctx0" brushRef="#br0" timeOffset="57075.59">21810 7800 90 0,'0'0'115'0,"0"0"-43"16,0 0 39-16,0 0-24 16,0 0-15-16,0 0-17 15,0 0-2-15,-9-32-24 16,9 32 6-16,0 0 4 16,0 0 7-16,0 0 3 15,0 0-16-15,0 0-31 16,-2 0-2-16,2 0-5 15,0 2-5-15,0 7 10 0,0 2 0 16,0 3 8 0,0 4-8-16,5 5 0 0,1 0 18 15,-2 4 9-15,2-1-5 16,0-2-16-16,1-1-6 16,-2-1 11-16,3 1-11 15,1-3 0-15,-1 0 1 16,-1-4-1-16,1 0 1 15,1-4-1-15,-1-4 3 16,-3-2-7-16,0-3 4 16,-1 2 0-16,-4-5 1 15,2 2 6-15,-2-2-5 16,0 0 5-16,0 0-6 0,0 0 20 16,0 0-21-1,0 0 0-15,0 0 1 0,0 0 7 16,0 2-8-16,0 0-2 15,0 2 2-15,-4 4 6 16,-6 4-6-16,0 3-1 16,0 2 1-16,1 1 7 15,4 0-6-15,0 2-1 16,5-2 0-16,0 1 0 16,0-1 0-16,0 2 0 15,0-2 0-15,5 3 0 16,2 2 13-16,3-1-4 15,0 0-8-15,0 2 21 16,1-2-22-16,-3-2-1 16,-1 0 1-16,1 0 2 0,-3-2-2 15,-1 0-1-15,-3 0 1 16,-1 0 11-16,0 0-10 16,0 3-1-16,-5-2 6 15,-8 2 1-15,1-3 6 16,-2-3-3-16,3-2-9 15,-1-3 41-15,0-2-34 16,2 0 6-16,1-5-11 16,-2 4 4-16,5-3 6 15,-7 2-13-15,3-3 0 16,-3 3 8-16,7-3-8 16,-1-1 0-16,6 0 0 0,-1-2 0 15,2 0 18-15,0 0-18 16,0 0 0-16,0 0 10 15,0 0-10-15,0 0-8 16,0 0-18-16,0 0-34 16,0 0 8-16,0 0-26 15,6-2-17-15,7-11-32 16,-3 2-64-16,-2 1-152 0</inkml:trace>
  <inkml:trace contextRef="#ctx0" brushRef="#br0" timeOffset="58053.56">21742 7812 527 0,'0'0'85'0,"0"0"-71"16,0 0-2-16,0 0-12 15,0 0 62-15,0 0-30 16,0 0-11-16,77-42 21 15,-61 36-23-15,0 5-19 16,-7 1-10-16,-2 0-5 16,-7 29-34-16,0 1-37 15,0-2-246-15</inkml:trace>
  <inkml:trace contextRef="#ctx0" brushRef="#br0" timeOffset="87248.93">18458 10144 78 0,'0'0'185'16,"0"0"-107"-16,0 0 28 16,0 0-45-16,0 0 10 15,0 0-18-15,0-2 19 16,0 2-4-16,0-2-19 16,0 2-21-16,0-2 34 15,0 2-26-15,0 0 19 16,0 0 17-16,0 0 6 15,0 0-34-15,0 0-31 16,0 0-13-16,0 0 24 16,0 0-24-16,0 0 0 15,0 0 0-15,0 0-1 0,0 0 1 16,2 0-11-16,3 0 11 16,5 0 4-16,7-2-4 15,-2 1 0-15,6-6 0 16,1 3 3-16,-1-2-3 15,3 2 0-15,-1 0 0 16,-2 2 2-16,0 2-2 16,-5 0 0-16,-2 0 0 15,-5 0 1-15,-5 0-2 16,2 0-5-16,-4 0 0 16,0 0-2-16,-1 4-3 15,2 1-35-15,0 0-2 0,1 9-28 16,-2-1-79-16,-2-6-64 0</inkml:trace>
  <inkml:trace contextRef="#ctx0" brushRef="#br0" timeOffset="126751.34">7980 11300 12 0,'0'0'63'16,"0"0"-45"-16,59 123-18 15,-24-71 0-15,25 5-8 16,-5-13 8-16,-5-15-85 15</inkml:trace>
  <inkml:trace contextRef="#ctx0" brushRef="#br0" timeOffset="131081.37">20066 11092 441 0,'0'0'126'15,"0"0"-90"-15,0 0 17 16,0 0-18-16,0 0 12 16,0 0-34-16,-41-44-5 0,36 34 0 15,-5 1 23 1,1-1 13-16,-1-1-15 0,0 2-13 16,-3 0 12-1,2 0 6-15,-3 0 8 0,3 2 9 16,-1 0 5-16,4 3 14 15,-1 0-18-15,7 4-15 16,1-1 7-16,1 1-44 16,0 0 2-16,0 0-2 15,0 0-1-15,0 0 0 16,0 0-7-16,0 0-12 16,5 0 19-16,17 0 1 15,8 8-1-15,14 0 0 0,12-1 1 16,15 2 0-1,24-1 0-15,-2 0 1 0,7 2 9 16,0 0-10-16,-15-1-1 16,8 3 1-16,-5 1 0 15,-5-3 0-15,0-4-6 16,2-2 6-16,-2-4-1 16,3 0 0-16,2 0 0 15,3 0 1-15,14 0 0 16,-9 0 7-16,0 0-7 15,3 10 0-15,-16 4 0 16,10-1 0-16,-5 4-7 16,-2-5 6-16,-5-3 0 0,3-6 1 15,3-3-3 1,0 0-5-16,2 0 7 0,0-2-5 16,-6-4 5-16,-9 0 1 15,-13 4 0-15,-11 2 0 16,-14 0 0-16,-8 0 0 15,-10 0 14-15,0 0-14 16,-5 2-1-16,2 0 0 16,1 0 1-16,2-2 0 15,1 2-1-15,1 3-57 16,-1 2-41-16,-7 4-86 16,-6-6-320-16</inkml:trace>
  <inkml:trace contextRef="#ctx0" brushRef="#br0" timeOffset="152782.92">12491 8191 367 0,'0'0'63'16,"0"0"-63"-16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33:13.474"/>
    </inkml:context>
    <inkml:brush xml:id="br0">
      <inkml:brushProperty name="width" value="0.05292" units="cm"/>
      <inkml:brushProperty name="height" value="0.05292" units="cm"/>
      <inkml:brushProperty name="color" value="#FF0000"/>
    </inkml:brush>
  </inkml:definitions>
  <inkml:trace contextRef="#ctx0" brushRef="#br0">8466 9574 418 0,'0'0'111'0,"0"0"-66"15,0 0-22-15,0 0 46 16,0 0 37-16,0 0 9 16,11-21-4-16,-9 19-40 15,-2-2-13-15,0 0 29 0,0 2-49 16,0-3-7-16,0 2-22 16,0 1-7-16,0 2 16 15,0 0-18-15,0 0-9 16,0 0 8-16,0 0 1 15,0 0 0-15,0 0 0 16,0 2-22-16,0 16 15 16,0 12-6-16,0 14 13 15,0 13 0-15,0 10 0 16,-5 9 15-16,-3 9-3 16,6 3-11-16,-3 0 9 15,2 3-2-15,2-3-8 16,-1-6 1-16,1-8 14 15,-1-8 5-15,2-7-13 16,0-7-6-16,0-10 31 0,0-6-32 16,0-10-1-16,0-8 1 15,3-6 8-15,-1-6-7 16,-1-4-1-16,-1-2 0 16,0 0 32-16,3 0-31 15,-3 0-1-15,7 0-30 16,1-10-48-16,-2-4-93 0</inkml:trace>
  <inkml:trace contextRef="#ctx0" brushRef="#br0" timeOffset="1614.02">14856 9202 565 0,'0'0'143'15,"0"0"-99"-15,0 0-29 16,0 0-5-16,0 0 9 16,0 0-18-16,0 0 17 15,-3 18-18-15,1-8 0 16,1 3 10-16,0 2-8 16,-5 3 24-16,4 5-7 15,-1 6 23-15,1 10 1 16,1 8-15-16,1 11-2 15,-3 5 13-15,3 3-7 16,0 0-15-16,0 1-17 16,0-1 0-16,0 1 32 0,0 3-31 15,0 5 9-15,0 5 22 16,0 7-13-16,0 1 7 16,0 3 16-16,-4 2-25 15,0-5 25-15,3-3-30 16,-2-4-6-16,3-4 7 15,0-5-6-15,0-5 2 16,0-7-9-16,0-11 13 16,0-7-8-16,0-7-5 15,0-11 0-15,0-8 8 16,0-4-7-16,3-6-1 16,-3-2-1-16,0 0-27 15,0-4-33-15,-7 0-92 0,-7 0-400 16</inkml:trace>
  <inkml:trace contextRef="#ctx0" brushRef="#br0" timeOffset="6112.12">4811 12939 952 0,'0'0'134'0,"0"0"-40"0,0 0-23 15,0 0-7-15,0 0-48 16,0 0-10-16,0 0-6 15,-11-9-16-15,27 32 8 16,3 8 8-16,6 13 15 16,-1 8-14-16,0 8 13 15,-2 0 19-15,-4-3-32 16,-3-7 0-16,-3-15 0 16,-1-8-1-16,-7-13 7 15,1-7-6-15,-4-7-1 16,1 0 35-16,0-7 68 15,4-24-10-15,1-14-73 16,0-16-12-16,1-7 9 0,1 0-17 16,-3 8 0-1,0 8 4-15,-1 10-3 16,0 9-1-16,-2 12-6 0,2 9-41 16,2 8-48-16,13 14-118 15,1 16 47-15,1 5-145 0</inkml:trace>
  <inkml:trace contextRef="#ctx0" brushRef="#br0" timeOffset="6690.32">5487 13316 988 0,'0'0'113'0,"0"0"-81"0,0 0 4 15,0 0-27-15,0 0 54 16,0 0-48-16,0 0 5 16,-58-54 28-16,42 46-6 15,-1 0 0-15,-1 5-16 16,1 3-25-16,0 0 29 16,-1 1-30-16,1 19-19 15,-1 10 16-15,2 7 3 16,1 1 0-16,5-2-3 15,5-4-4-15,5-6-5 16,0-5-17-16,0-10-23 16,2-4-3-16,9-7-10 0,3 0 20 15,5-16 30-15,1-15 15 16,-1-7-4-16,-4-1 4 16,-3 8-16-16,-4 8 9 15,-2 10 7-15,-3 9-1 16,0 4-19-16,1 0-2 15,3 5 19-15,6 12 4 16,1 1-1-16,4 0 10 16,3 0-10-16,-1-5 7 15,1-2-7-15,0-7 0 16,-1-4-2-16,-1 0-13 16,0-8-30-16,-3-10-69 15,-4 2 53-15,-5 5 36 0,0 5 18 16,-2 6-6-1,1 0 13-15,-2 3 9 0,5 7 36 16,1 1-2-16,1 3-23 16,1-3-2-16,6 0-18 15,-6-2-16-15,-5-7-156 0</inkml:trace>
  <inkml:trace contextRef="#ctx0" brushRef="#br0" timeOffset="6834.9">5577 13204 925 0,'0'0'356'0,"0"0"-265"16,0 0 8-16,0 0-79 15,0 0-20-15,0 0-159 16,0 0-73-16,-39-20 67 0,51 28-229 0</inkml:trace>
  <inkml:trace contextRef="#ctx0" brushRef="#br0" timeOffset="7072.11">5891 12873 211 0,'0'0'966'0,"0"0"-918"15,0 0-48-15,0 0 0 16,0 0 0-16,67 141 11 15,-38-79 22-15,-2 6-21 0,0 0-12 16,-2-4 22-16,-4-1-22 16,-4-9 0-16,-9-6-20 15,-8-5-50-15,0-16-105 16,-15-15-199-16</inkml:trace>
  <inkml:trace contextRef="#ctx0" brushRef="#br0" timeOffset="7201.82">5853 13222 1071 0,'0'0'139'16,"0"0"-111"-16,0 0-20 15,0 0-8-15,127-48-8 0,-73 48-113 16,-7 0-156-16</inkml:trace>
  <inkml:trace contextRef="#ctx0" brushRef="#br0" timeOffset="7665.69">6240 13349 1041 0,'0'0'149'0,"0"0"-124"16,0 0-16-16,0 0 18 16,0 0-25-16,0 0-2 15,0 0-2-15,16-91 2 16,-9 91-6-16,3 0-4 15,0 9 10-15,4 9 3 16,1 2-2-16,0 4-2 0,2-2 2 16,-1-2-1-16,0-4 0 15,0-9-2-15,-3-5-33 16,2-2 22-16,-5 0-10 16,-2-9 9-16,-4-3-13 15,-2 4 27-15,0 4 0 16,-2 4-2-16,0 0-11 15,1 0 12-15,5 2 0 16,0 8 1-16,4 0-1 16,7-2 1-16,-1-2 2 15,4-4-2-15,1-2 0 16,-6 0 3-16,-5-10 7 16,-5-6 3-16,-5-2-6 0,-3-2 6 15,-20-2 29-15,-2 4-16 16,-6 4 18-16,-7 7-24 15,-2 6-20-15,-3 1-32 16,-10 0-49-16,11 4-83 16,10-3-211-16</inkml:trace>
  <inkml:trace contextRef="#ctx0" brushRef="#br0" timeOffset="7802.46">6246 13101 1075 0,'0'0'173'15,"0"0"-141"-15,0 0-31 0,0 0-1 16,0 0-9-16,132 2 8 16,-80 11-106-16,-3-1-174 0</inkml:trace>
  <inkml:trace contextRef="#ctx0" brushRef="#br0" timeOffset="8123.69">6917 13258 1249 0,'0'0'0'0,"0"0"-41"16,0 0 28-16,0 0 13 16,0 0 0-16,0 0 14 15,41 107-13-15,-33-99-2 0,-4-5-8 16,-1-3 2-16,2 0-5 15,2-3-1-15,5-18 13 16,3-2 15-16,2-1-15 16,1 2-1-16,-1 10-1 15,-3 8 1-15,-1 4-6 16,2 0-15-16,-1 16 22 16,3 4 6-16,2 1-6 15,1 0-11-15,12-8-41 16,-4-4-110-16,-1-9-69 0</inkml:trace>
  <inkml:trace contextRef="#ctx0" brushRef="#br0" timeOffset="8515.54">7432 13198 861 0,'0'0'173'16,"0"0"-114"-16,0 0 28 15,0 0-23-15,0 0-32 16,0 0-25-16,0 0-7 15,-91 0-8-15,81 9 7 16,-1-4-13-16,6 4-8 16,2-2-10-16,3 4-33 15,0 3 33-15,3 2-10 16,13 6-10-16,4-1 38 16,2 4 5-16,-2-4 4 0,0-3 4 15,-4-4-5-15,-6-8-11 16,-2-3-8-1,-6-3 25-15,0 0 48 0,-2 0 11 16,1-5-20-16,-1-2-39 16,0-2 1-16,0 6-1 15,0 3 0-15,0 0-2 16,0 0 1-16,0 0-61 16,0 0 25-16,0 0 17 15,0 0 14-15,0 0-5 16,0 0-40-16,0 0-92 15,0 0-17-15,2 0-190 0</inkml:trace>
  <inkml:trace contextRef="#ctx0" brushRef="#br0" timeOffset="8920.01">7493 13196 327 0,'0'0'292'0,"0"0"-193"15,0 0 4-15,0 0-38 16,0 0-35-16,0 0-28 16,0 0 6-16,-2-4-8 15,2 4-18-15,0 16 18 16,0 9 2-16,0 9 25 16,0 11 11-16,15 6 4 15,-1 7 11-15,6 2-41 16,0 0-1-16,3-1 1 15,-3-4-12-15,-5-3 6 0,-5-1-6 16,-1-7 0-16,-9-4 9 16,0-8-1-16,0-1-8 15,-11-13 33-15,-3-5 42 16,-7-7-11-16,2-6-28 16,-3 0-20-16,3-19 10 15,1-14-4-15,3-9-22 16,8-4-8-16,5-4 8 15,2 2 0-15,0-1-3 16,17 3-57-16,19-10-31 16,-4 10-91-16,-2 8-389 0</inkml:trace>
  <inkml:trace contextRef="#ctx0" brushRef="#br0" timeOffset="9684.69">7793 13342 925 0,'0'0'158'15,"0"0"-147"-15,0 0-2 16,0 0-8-16,0 0 0 16,10 126-1-16,-1-104 0 15,-3-5 7-15,1-7-14 16,0-7-12-16,-2-3-37 16,5-3 53-16,0-19 3 15,0-7 0-15,0-7-25 0,-1 9 18 16,-3 7 7-1,-4 8 7-15,0 10 14 0,1 2-21 16,3 0 1-16,0 9 5 16,4 7 14-16,5 2-6 15,-1 3 7-15,1-7-21 16,3-2 8-16,-4-5-2 16,-1-7 0-16,-1 0-5 15,1-13 3-15,-1-11 3 16,-4 0-14-16,1 4-2 15,-3 4 4-15,-2 7 5 16,-2 9 0-16,2 0-11 16,2 0 3-16,2 11 8 0,4 5 35 15,1 2-35 1,7-4-1-16,0-3 1 0,-2-4 1 16,-1-5 8-16,-3-2-9 15,-6 0 6-15,-1-2 17 16,-5-10-17-16,-2-2 24 15,0-3-20-15,-2 1-1 16,-10 5 8-16,-5-1-14 16,2 2 6-16,-4 2-18 15,1-2 5-15,-5-1-25 16,5 2 10-16,-1 0 12 16,7 2 7-16,6 1 23 15,6 1-23-15,0 4 5 16,4-3-5-16,21-4-15 15,1-1 15-15,10 2 11 0,0-1-11 16,-2 4-7-16,-4 4 7 16,-5 0-10-16,-2 14 10 15,-5 12-1-15,-4 6-7 16,-3 6 8-16,-4 3 9 16,0-4-9-16,0-5 0 15,-3-5 3-15,2-9-3 16,-2-9 0-16,1-5 0 15,-1-4 1-15,5 0 26 16,4-6-21-16,-2-12 9 16,-1-2-15-16,-8-14-5 15,-2 6-73-15,0 4-201 0</inkml:trace>
  <inkml:trace contextRef="#ctx0" brushRef="#br0" timeOffset="9869.02">8094 13194 975 0,'0'0'176'16,"0"0"-99"-16,0 0-54 15,0 0 6-15,0 0-7 16,0 0-19-16,109-36-3 16,-101 42-13-16,-8 16-35 15,-25 22-26-15,-12-2-6 16,-9-5-214-16</inkml:trace>
  <inkml:trace contextRef="#ctx0" brushRef="#br0" timeOffset="9986.69">7759 13208 973 0,'0'0'135'0,"0"0"-135"15,0 0-20-15,0 0-262 0</inkml:trace>
  <inkml:trace contextRef="#ctx0" brushRef="#br0" timeOffset="10129.99">7886 12998 1141 0,'0'0'162'16,"0"0"-129"-16,0 0-33 0,118-14 0 15,-60 14-1-15,37 16-109 16,-13 12-43-16,-8 0-203 0</inkml:trace>
  <inkml:trace contextRef="#ctx0" brushRef="#br0" timeOffset="10407.25">9046 13236 459 0,'0'0'675'0,"0"0"-565"0,0 0-16 16,0 0-48-1,0 0-6-15,0 0-40 0,-114 36 0 16,93-3 0-16,1-1 9 16,4 0-9-16,6-7-5 15,5-2-7-15,5-5 12 16,0-3-57-16,2-12-11 15,13-3-7-15,9-26 18 16,-5-11-9-16,-4-11-261 0</inkml:trace>
  <inkml:trace contextRef="#ctx0" brushRef="#br0" timeOffset="10586.69">8926 12972 1008 0,'0'0'171'0,"0"0"-148"16,0 0-22-16,0 0 17 15,22 151-3-15,-3-90 1 16,1-2-16-16,4-5 0 16,1-6 12-16,3-12-12 15,-5-10-32-15,-1-16-40 16,-1-16-24-16,-6-20-41 16,-6-7-130-16</inkml:trace>
  <inkml:trace contextRef="#ctx0" brushRef="#br0" timeOffset="11164.16">9159 13271 363 0,'0'0'388'0,"0"0"-154"15,0 0-164-15,0 0-69 16,0 0 11-16,0 0 34 16,0 0-10-16,27 81-35 0,-14-66 20 15,3-9-21 1,0-6 1-16,3 0-12 0,-3-21 5 16,-1-7-97-16,-3 2-90 15,-3 4 40-15,-5 8 153 16,-4 10 59-16,0 4-27 15,0 0-15-15,1 13 42 16,4 3-5-16,1 0-11 16,2 0-17-16,2-2-13 15,0-5-4-15,2-4-9 16,2-5 16-16,0 0-16 16,0-8-68-16,-4-12-81 15,-1-5-70-15,-2 6-168 16,-6 5 387-16,1 6 196 0,-2 8 21 15,0 0-167-15,0 0-19 16,0 4 26-16,0 6-5 16,0-2-24-16,0 0-14 15,0-2-12-15,0-2 25 16,0-4-25-16,0 0 15 16,0 0 25-16,0 0-3 15,0-10-39-15,0-2 0 16,0-2 0-16,0 1 8 15,0 8-7-15,0 0 25 16,3 4-17-16,-3 1-9 16,2 0 1-16,2 0 0 15,0 0 0-15,4 1 7 0,-2 5-7 16,4-2 0-16,1 1-1 16,-2-1-19-16,0-3-53 15,2 2-55-15,-3-3 47 16,2 0 56-16,-2 0-2 15,3 0 17-15,1 0-11 16,1-11-35-16,-1-2-53 16,-4-4-168-16</inkml:trace>
  <inkml:trace contextRef="#ctx0" brushRef="#br0" timeOffset="11458.22">9609 13164 191 0,'0'0'411'0,"0"0"-265"15,0 0-106 1,0 0 6-16,0 0-10 0,0 0 5 15,3 137 25 1,6-87-4-16,-2 4-24 0,5 2 4 16,0 0-23-16,1-4 13 15,-3-3-19-15,-2-8-5 16,-4-4-7-16,-2-8 0 16,-2-4 20-16,0-9 7 15,-6-5 7-15,-7-2 60 16,-3-7-18-16,-2-2-29 15,1 0 3-15,-1 0-23 16,5-12 23-16,-1-5-18 16,-1-2-17-16,3-5-16 15,0-6-10-15,2-4-35 0,-3-31-89 16,4 11-110-16,-3 2-254 16</inkml:trace>
  <inkml:trace contextRef="#ctx0" brushRef="#br0" timeOffset="11626.27">9199 12936 1232 0,'0'0'193'0,"0"0"-153"16,0 0 5-16,0 0-30 16,0 0-15-16,0 0-18 15,105-16-79-15,-81 62-38 16,-9-3-54-16,-12 0-303 0</inkml:trace>
  <inkml:trace contextRef="#ctx0" brushRef="#br0" timeOffset="15271.77">1784 15507 155 0,'0'0'47'0,"0"0"8"15,0 0 16-15,0 0-31 16,0 0-31-16,0 0-8 16,-56-30-1-16,51 25 1 15,4 5 11-15,-3-4-12 16,2 4-2-16,-3 0-6 15,-3 0-5-15,3 0-87 16,-4 0-80-16</inkml:trace>
  <inkml:trace contextRef="#ctx0" brushRef="#br0" timeOffset="15785.8">1784 15507 5 0,'-141'-45'626'0,"138"45"-504"16,0-3-19-16,1 3-22 15,1 0 7-15,1 0-36 16,0 0-14-16,0 0 5 16,0 0-42-16,0 0 25 15,0 0-8-15,0 0-12 16,0 0-6-16,0 0-9 0,0 0-26 16,0-5 34-1,6 1-35-15,13-2 36 0,10-6 6 16,8-2 11-16,10-8 4 15,1 0-21-15,4-4 0 16,-2 2 21-16,-1-3-21 16,0 6 0-16,0-7 13 15,3 2-12-15,2-2 12 16,4-3-13-16,6-3 0 16,1 0 10-16,-1 0-10 15,-6 2 0-15,-11 7 0 16,-8-4 6-16,-8 9 1 15,-10 4-7-15,-4 0 0 16,-8 2 19-16,1 1 0 16,-1 4-3-16,-3-5-10 0,4 1-5 15,2 4 0-15,-1-5-1 16,-1 6 2-16,-4-2 0 16,0 3-2-16,-1 6-1 15,-5 1 0-15,2 0-31 16,-2 0-10-16,0 0-31 15,0 0 4-15,-2 0-16 16,-10 0-116-16,-5 5-318 0</inkml:trace>
  <inkml:trace contextRef="#ctx0" brushRef="#br0" timeOffset="16193.72">2365 14847 709 0,'0'0'119'0,"0"0"-110"15,0 0-9-15,0 0-30 16,0 0 15-16,0 0-14 16,0 0 16-16,36 36 13 15,-9-31 0-15,0-2 22 16,5-3-4-16,0 0 14 15,0 0-3-15,-1 3-22 16,-6 2 3-16,2 1-10 16,-3 0 1-16,0 6 13 0,-2-3-14 15,-2 7-11 1,1 2 11-16,-4 2 0 0,-1 3 8 16,-4 3-8-16,-3 4 0 15,-9-3 5-15,0 0-4 16,0 1 8-16,-15-2 6 15,0 1-14-15,1-9 19 16,2 0-20-16,4-6 2 16,1-2-4-16,7-7-70 15,0-3-91-15,5 0-110 16,9-9-118-16</inkml:trace>
  <inkml:trace contextRef="#ctx0" brushRef="#br0" timeOffset="20085.32">1723 15516 90 0,'0'0'415'15,"0"0"-284"-15,0 0-92 16,0 0 19-16,0 0 24 16,0 0-54-16,0 0 24 15,0 0 40-15,0 0-21 16,0 0-7-16,0 0-31 0,0 0-20 16,0 0 10-1,0 0-22-15,0 0 0 0,0 0-1 16,0 0-18-1,9 0 18-15,3 0 0 0,6 0-1 16,6 6-9-16,5 1 18 16,1 2-10-16,9-3 2 15,5 3 0-15,6-1-3 16,9-7 3-16,5 2 0 16,4-2 0-16,3 4 1 15,-2-1 0-15,-2 0-1 16,-3 0 1-16,-10 2 10 15,-7 2-11-15,-4-3-6 0,-10 4 6 16,-2-1 0 0,-8-4 0-16,-1 1 0 0,-7 0 0 15,-2-1-1-15,-3 0 7 16,-5-2-12-16,2-1 12 16,-5-1-5-16,0 2-1 15,-1-2 0-15,-1 0 1 16,1 0 10-16,-1 0-11 15,0 0 0-15,0 0 0 16,0 0 2-16,0 0-4 16,0 0-4-16,0 5-21 15,0-1-11-15,0 2-41 16,-16 6-4-16,-3-3-139 16,-1 0-282-16</inkml:trace>
  <inkml:trace contextRef="#ctx0" brushRef="#br0" timeOffset="20518.13">2592 15534 757 0,'0'0'137'15,"0"0"-137"-15,0 0-22 16,0 0 11-16,0 0-5 16,0 0 16-16,0 0-7 15,50 19 7-15,-32-15 0 0,4 1 2 16,2 4-2-16,3-1 6 16,0-3-6-16,0 4 0 15,-1 0 0-15,-3 4 0 16,-4-5 0-16,-6 2-1 15,-6-5 1-15,-3 1 0 16,-4 5-28-16,0-5 28 16,-6 6 25-16,-12 6-6 15,-4 0-1-15,0 4-5 16,-2-4-13-16,1 0 29 16,6-8-29-16,1 3 1 15,3-6 5-15,3 4-6 16,5-8-23-16,-3 1-29 0,8-2-37 15,0-2-64-15,0 0-245 16</inkml:trace>
  <inkml:trace contextRef="#ctx0" brushRef="#br0" timeOffset="48303.62">10835 13088 1024 0,'0'0'141'0,"0"0"-115"16,0 0 11-16,0 0-29 15,0 0-8-15,0 0-26 0,-1 0 26 16,1 0 7 0,0 0 18-16,0 0-18 15,0 8 32-15,0 6-38 0,0 13 16 16,0 9 43 0,0 12-11-16,0 7-23 0,0 0-18 15,0-3-7 1,1-6 18-16,3-6-19 0,-1-7 0 15,-3-10 1-15,2-5-1 16,-2-5-15-16,0-5-59 16,0-8-51-16,0 0-46 15,0 0-449-15</inkml:trace>
  <inkml:trace contextRef="#ctx0" brushRef="#br0" timeOffset="48629.24">11010 13106 1031 0,'0'0'127'15,"0"0"-83"-15,0 0-22 16,0 0-15-16,0 0-6 16,0 0-1-16,-114 106 0 15,97-78 11-15,4-6-11 16,4-4-1-16,6-4 0 15,3 1-2-15,0-1 2 16,0 3-13-16,12 3 11 16,8 3 1-16,2-3 3 0,2-2-1 15,4-4 6 1,-1-4 14-16,2-5 15 16,-2-5-6-16,-3 0-19 15,1 0-10-15,0 0-16 0,9-9-94 16,-6-3-115-16,-6 2-470 0</inkml:trace>
  <inkml:trace contextRef="#ctx0" brushRef="#br0" timeOffset="49386.53">11227 13329 1079 0,'0'0'165'15,"0"0"-130"-15,0 0-9 16,0 0-19-16,25-117-1 15,-10 81-6-15,-3 0-34 0,-9 0-5 16,-3 6 23-16,0 4 3 16,-1 7 13-16,-9 8 8 15,1 7 27-15,4 4 13 16,-3 2-48-16,-1 24-1 16,2 15 1-16,1 6 7 15,-1 5 4-15,7 0-11 16,0-3 7-16,0-3 31 15,0-4-38-15,0-8 0 16,5-4 7-16,-2-8-6 16,-1-6-1-16,-2-8-6 15,3-5-31-15,1-3 21 0,2-11-3 16,3-11 10-16,4-4 3 16,-1 4-1-16,2 12 6 15,0 10-12-15,0 0 13 16,0 26 28-16,1 10-17 15,4 2-9-15,-1-2 9 16,1-1-11-16,2-10-40 16,-1-9-31-16,2-8-42 15,0-8-42-15,-1-4 22 16,-6-18-63-16,0-6 19 16,-9 0 177-16,2 4 28 15,-5 1 101-15,-3 5 14 16,0-1 16-16,0 5-41 0,0 2-40 15,-2 2 6 1,-3 4 6-16,-1 4-13 0,0 2-21 16,-4 0-17-16,-3 0-6 15,-4 9-33-15,-3 12-4 16,-3 1 3-16,2 2 2 16,3-1-1-16,6-5 0 15,7-5 0-15,4-5-27 16,1-6-62-16,0-2-2 15,0 0 24-15,3 0 47 16,8-5 19-16,2-4-6 16,1 3 7-16,-2 6-7 15,1 0-3-15,1 8 10 16,-1 12 11-16,3 3 5 16,2 0-3-16,-1-2-9 0,0-8 2 15,0-3 3-15,-2-7-9 16,3-3-26-16,-6-18 1 15,-3-4-219-15</inkml:trace>
  <inkml:trace contextRef="#ctx0" brushRef="#br0" timeOffset="49606.43">11262 13267 1068 0,'0'0'204'0,"0"0"-110"0,0 0-29 16,0 0-52-16,0 0 21 16,0 0-33-16,115-28-1 15,-91 28 0-15,-9 22-16 16,-7 10-24-16,-8 9-17 16,-5 28-37-16,-12-13-68 15,0-10-376-15</inkml:trace>
  <inkml:trace contextRef="#ctx0" brushRef="#br0" timeOffset="49939.5">11790 13502 1058 0,'0'0'285'16,"0"0"-238"-16,0 0-47 15,0 0-1-15,0 0 1 16,0 0 27-16,0 0-27 16,61 93 0-16,-52-87 0 15,-3-3-12-15,2-3-36 16,0-4 15-16,3-19 21 16,3-3-21-16,-1 2-1 15,-1 2 26-15,0 10 7 16,-3 6 0-16,0 6 1 15,0 0 8-15,7 10-7 16,-1 10 21-16,2 1-22 0,2-2-6 16,1-2-28-16,14-9-88 15,-4-7-119-15,-3-1 142 0</inkml:trace>
  <inkml:trace contextRef="#ctx0" brushRef="#br0" timeOffset="51134.47">12241 13468 778 0,'0'0'221'16,"0"0"-107"-16,0 0 3 16,0 0-38-16,0 0-29 15,0 0-24-15,0 0-26 16,-117 21 0-16,93 7 15 16,2-2-15-16,7 0 0 15,7-9-1-15,4-3-2 16,4-7-27-16,0-3-63 15,5-4-3-15,14 0 47 0,3-16 7 16,3-5-95-16,-3 0-123 16,-3 3 43-16,-6 10 217 15,-4 4 15-15,0 4 112 16,-5 0 53-16,6 6-56 16,-1 6-47-16,3 0-54 15,1 0-4-15,3-3-10 16,-2-6-9-16,0-3-62 15,-4 0-45-15,-2-2-37 16,-5-14-43-16,-3 0-62 0,0 0 170 16,0 4 79-1,0 5 292-15,-2 6-65 0,-1 1-119 16,0 0-80-16,0 6-8 16,0 6 3-16,1-2-4 15,0-4 10-15,2 0-29 16,0-4 0-16,0-2 10 15,0 0-4-15,0 0 11 16,0 0 16-16,0 0 3 16,0-3-27-16,0-5-9 15,0 3 0-15,0 1-1 16,0 4 1-16,2 0-2 16,0 0-5-16,1 0 7 15,-2 0 15-15,1 0-13 16,1 0 6-16,0 0 7 0,-1 0-14 15,2 0 8-15,-1 0-9 16,-1 0-5-16,0 0 4 16,-2 0-4-16,0 0 5 15,0 0 0-15,0 0 0 16,0 0-13-16,0 0-10 16,0 0-2-16,0 0 25 15,3 0-26-15,0 0-20 16,-1 0 43-16,2 0-16 15,-3 0 11-15,-1 0 6 16,3 0 1-16,-3 0 0 16,0 0 2-16,0 0 24 15,0 0 50-15,0 0-10 0,0 0-8 16,0 0-30-16,0 0-11 16,0 0 10-16,0 0-26 15,0 0 1-15,0 0 4 16,0 0-4-16,0 0 14 15,0 0-1-15,0 0 2 16,0 0 10-16,0-2-7 16,0-5-18-16,0-5 4 15,7 3-5-15,5-3-1 16,3 4-9-16,-1 4 5 16,-1 4 5-16,1 0 0 15,1 11 0-15,-3 7 16 0,2 0-4 16,0 0-6-16,0-5-6 15,1-2-15-15,-1-6-14 16,3-5-75-16,2 0-18 16,-4-8-16-16,3-10-75 15,-4-3 166-15,-4-2 16 16,-4 3 31-16,-6 2 65 16,0 7 22-16,0 4 52 15,0 7 2-15,-6 0-60 16,-4 4-46-16,0 18-28 15,1 4 11-15,5 2 11 16,1 2-19-16,3 0 6 16,0 0-3-16,0 1-5 15,3 1 0-15,6-1-8 16,-1 3 1-16,-4-1 18 0,-2-5-19 16,-2-6 0-16,0-8 0 15,0-6 18-15,-2-8 27 16,-28-4-45-16,0-14-60 15,-3-9-129-15</inkml:trace>
  <inkml:trace contextRef="#ctx0" brushRef="#br0" timeOffset="51301.98">11998 13254 1181 0,'0'0'163'16,"0"0"-163"-16,0 0 2 15,0 0 8-15,0 0 0 0,0 0 3 16,132 0-13 0,-80-5-10-16,-11-1-84 0,-10-3-178 0</inkml:trace>
  <inkml:trace contextRef="#ctx0" brushRef="#br0" timeOffset="51773.8">13034 13150 899 0,'0'0'280'0,"0"0"-189"15,0 0-83-15,0 0 38 16,17 147 48-16,-8-75-52 16,2 0-20-16,3-6-21 15,1-9 0-15,-1-14-2 16,-2-10-44-16,-2-14-53 15,2-19-23-15,-2 0-77 16,-4-15 47-16</inkml:trace>
  <inkml:trace contextRef="#ctx0" brushRef="#br0" timeOffset="51953.61">13225 13427 740 0,'0'0'232'0,"0"0"-139"15,0 0 27-15,0 0-53 16,0 0-25-16,-20 120-24 15,27-98-12-15,13-5 11 16,5-10-17-16,8-7-9 16,6 0 7-16,-2-18-11 15,2-16-23-15,-2-34 12 16,-11 6-86-16,-11 2-132 0</inkml:trace>
  <inkml:trace contextRef="#ctx0" brushRef="#br0" timeOffset="52328.25">13486 13207 5 0,'0'0'620'16,"0"0"-331"-16,0 0-95 15,0 0-120-15,0 0-45 16,0 0-27-16,0 0 10 0,-48 135 15 16,44-83-15-16,4 1-11 15,0-10 1-15,0-2 0 16,0-8-2-16,6-10-52 16,3-6-51-16,1-10-43 15,-1-7-114-15,6 0 32 16,-1-20 49-16,-3 0 179 15,3 5 162-15,-4 5-22 16,0 7 1-16,2 3 8 16,3 4-36-16,0 13-28 15,2 1-49-15,0 0-21 16,1-7 5-16,-4 0-20 0,0-10-13 16,1-1-5-16,-3 0-3 15,1-14-10-15,-3-4-34 16,-3 2 42-16,-1 6 23 15,-2 4 12-15,0 6 20 16,0 0 15-16,2 12 17 16,3 8-15-16,1 0-39 15,-2 3 5-15,10-5-15 16,-5-2-45-16,-3-14-198 0</inkml:trace>
  <inkml:trace contextRef="#ctx0" brushRef="#br0" timeOffset="52458.62">13667 13291 1347 0,'0'0'133'15,"0"0"-120"-15,0 0-13 16,0 0-136-16,0 0-475 0</inkml:trace>
  <inkml:trace contextRef="#ctx0" brushRef="#br0" timeOffset="53363.61">10854 14405 1026 0,'0'0'148'16,"0"0"-109"-16,0 0 48 15,0 0-12-15,0 0-43 16,0 0-32-16,0 0 2 16,-61-78-10-16,37 88-3 15,2 10 2-15,0 9 3 16,3 3 6-16,13 4 0 16,2 0-5-16,4-1-4 15,16-4-4-15,14-5-3 16,8-4 3-16,6-7 12 0,-1-6 1 15,1 0 6 1,-7-4-6-16,-13 3 2 0,-10-3 0 16,-11-1-2-16,-3 5 0 15,-2-2 27-15,-14 4 2 16,-10 1-10-16,1-1-19 16,-1-8-13-16,4-3 0 15,4 0-71-15,9-10-40 16,9-10 2-16,0-4-27 15,9 3 35-15,13 4 74 16,0 7 34-16,0 10 6 16,-2 0 1-16,0 16 65 15,-3 10-8-15,3 4 13 0,-3 0-25 16,0-3-24-16,1-5-14 16,-2-7 17-16,1-6-23 15,1-9-1-15,0 0 14 16,1-10-15-16,-2-13-88 15,-2-3-112-15,-3 2-68 16,-4 6 268-16,-4 9 55 16,-2 7 138-16,-1 2-69 15,1 0-53-15,3 4-9 16,0 10-23-16,3-3-24 16,1-1 19-16,1-2-34 15,0-8-10-15,-5 0-115 0,-3 0-484 16</inkml:trace>
  <inkml:trace contextRef="#ctx0" brushRef="#br0" timeOffset="53510.67">11078 14540 863 0,'0'0'371'0,"0"0"-272"15,0 0-92-15,0 0-7 16,0 0-46-16,0 0-99 15,0 0-237-15</inkml:trace>
  <inkml:trace contextRef="#ctx0" brushRef="#br0" timeOffset="53664.04">11078 14540 983 0,'35'-150'292'0,"-35"141"-187"15,6 1-46-15,12 4-18 16,-1 4-41-16,1 0-11 15,-5 17 5-15,0 15-27 16,-5 25-8-16,-2-5-86 16,-2-3-142-16</inkml:trace>
  <inkml:trace contextRef="#ctx0" brushRef="#br0" timeOffset="53931.6">11675 14639 1204 0,'0'0'200'0,"0"0"-155"0,0 0 22 16,0 0-59-16,0 0-6 15,0 0 4-15,-76 122-6 16,73-93 0-16,3-4-9 15,0-10 3-15,0-6-42 16,12-9-22-16,8 0 4 16,12-41 5-16,-7-3-75 15,-4-1-579-15</inkml:trace>
  <inkml:trace contextRef="#ctx0" brushRef="#br0" timeOffset="54617.61">11643 14321 1122 0,'0'0'222'15,"0"0"-196"-15,0 0-16 16,-1 135 38-16,9-69-4 16,9 4-40-16,8-7 2 15,2-6-11-15,2-15 5 16,-4-7-27-16,-2-17-24 16,-3-18-29-16,-7 0 32 15,-1-28 21-15,-4-11-43 16,-6-1 5-16,-2 8 51 0,0 6 14 15,0 18 75-15,3 8-21 16,2 0-47-16,4 24 4 16,3 9 23-16,1-2 5 15,1 4-19-15,5-7-18 16,-2-6 7-16,-2-8-8 16,2-10-2-16,-1-4-40 15,-3-14 22-15,-3-17 6 16,0-1-80-16,-5 4-12 15,-1 6 51-15,-4 10 54 16,0 10 59-16,0 2-25 16,3 0-27-16,2 16 19 15,0 2-4-15,4 0-21 16,-1-2 6-16,2-7 3 16,2-4-20-16,-2-5-20 0,2-4-2 15,0-18-24-15,-1-4-167 16,-5 3-8-16,0 5 217 15,-6 4 14-15,0 13 184 16,0 1-90-16,0 1-58 16,0 16 66-16,0 2-34 15,2 0-34-15,-2-3-22 16,2-3-11-16,3-4 10 16,-1-9-11-16,-1 0-46 15,8-4 29-15,2-12-51 16,1 0-25-16,1 9 93 15,1 0-4-15,-2 7 11 16,-1 10 71-16,3 14-14 0,-2 10 10 16,-1 3-17-16,-1-1-32 15,-3-3-10-15,-1 0-15 16,-6-3 16-16,-2 0-16 16,0-2-8-16,-19 0-5 15,-13 3-48-15,3-4-27 16,2-9-99-16</inkml:trace>
  <inkml:trace contextRef="#ctx0" brushRef="#br0" timeOffset="54770.07">11915 15200 1371 0,'0'0'300'0,"0"0"-214"0,0 0-23 16,0 0-63-16,0 0-47 15,0 0-276-15,0 0 59 0</inkml:trace>
  <inkml:trace contextRef="#ctx0" brushRef="#br0" timeOffset="55331.61">12675 14332 1024 0,'0'0'139'16,"0"0"-100"-16,0 0-18 16,37 126 5-16,-23-80 20 15,-1-3-33-15,-3-2-10 16,-4-7 22-16,-5-6-25 15,-1-10 0-15,0-10 1 16,0-7-1-16,2-1-8 16,5 0-19-16,-2-4 18 15,5-11 2-15,0 7 7 16,0 8-16-16,2 0-4 16,5 9 20-16,0 16 36 15,3 3-5-15,5-1-30 0,1-5 23 16,0-4-24-16,-1-8 0 15,-1-10 5-15,-1 0 1 16,-1-13 2-16,1-11-8 16,-4-8-16-16,-3 3 6 15,-7 2-37-15,-6 7 33 16,-3 8 14-16,0 2 38 16,0 10 27-16,0 0-28 15,-3 2-36-15,-1 18 18 16,-1 9-19-16,5-7-1 15,0 5 1-15,0-5 0 16,9-5 2-16,9-6-2 0,4-7-10 16,5-4 9-1,4 0-31-15,-1-19-47 16,-6-22-34-16,-5 7 6 0,-15 2-624 0</inkml:trace>
  <inkml:trace contextRef="#ctx0" brushRef="#br0" timeOffset="55499.83">13004 14493 750 0,'0'0'244'0,"0"0"-94"16,0 0 58-16,0 0-92 15,0 0-73-15,0 0-34 16,0 0-8-16,52-61-1 16,-17 61-11-16,8 0 11 15,-1 12-19-15,7 37-58 16,-10-4-87-16,-13 1-176 0</inkml:trace>
  <inkml:trace contextRef="#ctx0" brushRef="#br0" timeOffset="55626.25">13257 15147 1073 0,'0'0'179'16,"0"0"-66"-16,0 0-8 15,0 0-105-15,0 0-51 16,0 0-23-16,0 0-149 0</inkml:trace>
  <inkml:trace contextRef="#ctx0" brushRef="#br0" timeOffset="55851.91">13627 14252 1340 0,'0'0'75'0,"0"0"-47"16,0 0-28-16,0 0 62 16,57 131-31-16,-33-73-21 15,1-1-1-15,-1-3-2 16,-3-6-7-16,-6-8-31 16,-9-5-26-16,-6-12-87 15,0-9-116-15</inkml:trace>
  <inkml:trace contextRef="#ctx0" brushRef="#br0" timeOffset="57035.61">13573 14498 743 0,'0'0'390'16,"0"0"-317"-16,0 0-33 16,0 0-39-16,0 0 5 15,144-96-6-15,-101 73-1 16,-6 5-27-16,-12 2-47 15,-10 3 31-15,-6 5 44 16,-9 3 42-16,0 3 55 16,0 2-5-16,0 2-56 15,0 22-35-15,0 10 25 16,0 12 25-16,0 6 26 0,0-1-33 16,0-1-18-16,0-6-17 15,1-6-8-15,6-5 5 16,-2-12-6-16,0-7-35 15,-1-14-12-15,-3 0-24 16,4-4 29-16,-2-23-6 16,4 0-64-16,-1-1 86 15,2 7 18-15,-3 6 8 16,4 11 39-16,-1 4-28 16,4 0 15-16,3 14 48 15,4 6-29-15,-1 3 0 16,2-3-35-16,-2 1-9 15,-2-7 9-15,-2-8-10 0,-2-6-29 16,1 0 4-16,6-18 15 16,0-7 9-16,-3 0-43 15,1 3 9-15,-7 8 28 16,-4 10 3-16,-4 4-8 16,1 0 12-16,0 4 12 15,4 8 44-15,-1 2-37 16,5 1-18-16,1-2 24 15,-2-6-25-15,0-6 0 16,-1-1-13-16,-6 0 13 16,-3-8 17-16,0-10-17 15,-8-8-31-15,-16 2-14 16,-3 2 45-16,-3 6 10 0,4 1 1 16,5 10-4-16,7-1 22 15,8 4-29-15,4 2-23 16,2-5-6-16,0 2-51 15,6-1 18-15,10-2 40 16,1 1 22-16,5 5-4 16,4 0 4-16,-4 0 0 15,-3 7 0-15,-1 9 1 16,-1 2 20-16,-5-6-11 16,-6 0 4-16,3-2 8 15,-5-4-20-15,3-2 6 16,-4-2 5-16,4-2-11 0,3 0 14 15,4 0 0 1,4-10-3-16,2 0-5 0,-3 6-8 16,0 0-9-16,-5 4 8 15,-3 0 2-15,-5 10 21 16,4 8 11-16,-6 0-17 16,5-2 5-16,0-2-21 15,0-3 0-15,3-9 0 16,3-2-18-16,9 0-29 15,1-9 21-15,4-13-59 16,-1-2-66-16,-4 2-77 16,-4 0 86-16,-8 4 142 15,-5 2 6-15,-5 1 98 16,0 4 30-16,0 4-14 16,-3 0-11-16,-5 5-19 0,1 2-2 15,1 0-27-15,-2 0-42 16,0 9-19-16,0 9 0 15,1 5 0-15,5 3-1 16,2 6 2-16,0 0-1 16,5 6 24-16,11 4-13 15,5 2-2-15,1-2 4 16,0 2-11-16,-5-2 8 16,0-4-10-16,-5-4 0 15,-9-5 1-15,-3-7-1 16,0-4 9-16,-22-6-2 15,-10-6-7-15,-10-6 0 16,-27-10-45-16,14-18-77 0,2-6-94 0</inkml:trace>
  <inkml:trace contextRef="#ctx0" brushRef="#br0" timeOffset="57197.8">14109 14327 1128 0,'0'0'297'16,"0"0"-193"-16,0 0-12 16,0 0-70-16,0 0-22 15,114-57-86-15,-80 57-126 16,-10 0-368-16</inkml:trace>
  <inkml:trace contextRef="#ctx0" brushRef="#br0" timeOffset="57344.2">14392 14083 1347 0,'0'0'187'0,"0"0"-185"0,0 0 8 16,0 0-10-16,5 142-82 16,-7-92-120-16,-12-10-422 0</inkml:trace>
  <inkml:trace contextRef="#ctx0" brushRef="#br0" timeOffset="58363.58">17448 13123 215 0,'0'0'1172'0,"0"0"-1043"16,0 0-129-16,0 0 0 15,22 126 68-15,0-56-52 16,2 2-8-16,2-4-8 15,-8-10 10-15,-2-14 1 16,-7-14-11-16,-3-12-28 16,-6-12 11-16,0-6-25 15,-4 0 11-15,-13-22-59 16,1-15 10-16,-1-15 2 16,4-11 9-16,4-3 25 15,7 10 44-15,2 12 52 16,0 20 38-16,6 16-45 0,12 8-33 15,5 11 27-15,6 20-1 16,4 3-31-16,2 4 27 16,2-4-33-16,-1-6-2 15,-1-12-8-15,-3-10-36 16,-3-6 5-16,-5-16 8 16,-11-19-68-16,-8-10 3 15,-5-9-48-15,0-1 60 16,-9 5 85-16,-1 8 123 15,1 17 40-15,7 12 29 16,2 13-121-16,0 4-52 16,2 26-19-16,9 14 54 15,6 8-31-15,1 6 2 0,3 0-16 16,1-5-9-16,1-7-53 16,-1-11-5-16,-3-17-46 15,-4-17-5-15,-5-1 57 16,-2-19 36-16,1-12 14 15,-6 3-6-15,2 6 8 16,-1 11 40-16,-2 11-25 16,8 7-15-16,0 21 48 15,1 6 4-15,3 5-19 16,3-6-22-16,-4-3-10 16,1-8-2-16,-1-5-58 15,1-17-31-15,-6 0-95 16,0-4-198-16</inkml:trace>
  <inkml:trace contextRef="#ctx0" brushRef="#br0" timeOffset="58668.04">18278 13394 833 0,'0'0'160'0,"0"0"-76"16,0 0 42-16,0 0-68 0,0 0-58 16,0 0 17-1,0 0 18-15,35 110-22 0,-22-74 1 16,-1-7-14-16,0-5 0 15,0-8 12-15,-3-3-12 16,3-12-12-16,-1-1-51 16,-3 0-101-16</inkml:trace>
  <inkml:trace contextRef="#ctx0" brushRef="#br0" timeOffset="59101.96">18138 13349 889 0,'0'0'217'0,"0"0"-182"16,0 0-4-16,0 0-30 15,5 117 8-15,7-79-6 16,1-7 3-16,-2-7 2 16,0-6-8-16,-1-6 0 15,1-8 0-15,0-4 0 16,3 0-2-16,5-6-17 16,4-24-79-16,-3 2-142 15,-7 1-134-15</inkml:trace>
  <inkml:trace contextRef="#ctx0" brushRef="#br0" timeOffset="59287.89">18320 13334 487 0,'0'0'201'0,"0"0"-146"0,0 0 37 15,0 0-8-15,0 0-12 16,3 117-21-16,6-82-5 16,1-6-1-16,3-4-36 15,-1-8 1-15,-2-5 27 16,2-4-22-16,1-6-14 15,3-2-1-15,-1 0-1 16,10-10-55-16,-5-10-174 16,-4 4-555-16</inkml:trace>
  <inkml:trace contextRef="#ctx0" brushRef="#br0" timeOffset="59546.9">18563 13391 859 0,'0'0'155'15,"0"0"-32"-15,0 0-58 16,0 0-48-16,0 0 5 16,0 0-8-16,0 0 24 15,-54 75-3-15,54-57-6 16,0-5-9-16,5-2-5 15,12 1-7-15,12-9 10 16,1 1-18-16,7-2-52 0,-4 0-86 16,-11-2-593-16</inkml:trace>
  <inkml:trace contextRef="#ctx0" brushRef="#br0" timeOffset="59701.61">18666 13905 899 0,'0'0'721'0,"0"0"-611"16,0 0 8-16,0 0-118 15,0 0-20-15,0 0-240 16,0 0 22-16,49-109-519 0</inkml:trace>
  <inkml:trace contextRef="#ctx0" brushRef="#br0" timeOffset="59998.06">19381 13347 1016 0,'0'0'174'0,"0"0"-71"16,0 0-3-16,0 0-64 15,0 0-36-15,-117 67 6 16,90-30 2-16,2-2 0 16,5-8 8-16,8-5-16 0,5-6 1 15,7-3-8-15,0-8 4 16,9-5-25-16,16 0 11 16,7-8 1-16,2-18-17 15,8-36-62-15,-11 6-129 16,-10-3-607-16</inkml:trace>
  <inkml:trace contextRef="#ctx0" brushRef="#br0" timeOffset="60392.62">19356 12918 1136 0,'0'0'179'16,"0"0"-160"-16,0 0 26 16,11 148 47-16,6-70-17 15,7 4-31-15,2-1-22 0,4-5 13 16,-5-9-35-1,-2-13-1-15,-11-15-41 0,-9-13-63 16,-3-9-34-16,-17-17 4 16,-16 0-117-16,-4-17-123 15,1-21 16-15,6-3 359 16,11-2 154-16,8 5 205 16,11 7-122-16,0 10-134 15,25 6-84-15,7 7 28 16,4 7-29-16,3 1-5 15,-5 7 11-15,-3 20-3 16,-9 5 8-16,-4 4 16 16,-5 0-6-16,-2 1 48 15,-6-4-58-15,0-5-12 16,-3-10-7-16,0-5-8 0,1-9-2 16,5-4-3-16,4 0-17 15,8-13 4-15,6-7-19 16,3-2-88-16,1-4-44 15,-6 7-30-15,-6 4-345 0</inkml:trace>
  <inkml:trace contextRef="#ctx0" brushRef="#br0" timeOffset="60811.6">19862 13387 375 0,'0'0'166'0,"0"0"-36"0,0 0 119 15,0 0-103 1,0 0-72-16,0 0-17 0,0 0-2 15,-18 60 14-15,12-34-30 16,6 0-27-16,0-2 30 16,0-6-41-16,12-3 6 15,8-10-7-15,5-5 0 16,8 0 0-16,7-21-1 16,5-17-12-16,2-14-3 15,-7-11-38-15,-8-8 16 16,-11-5-15-16,-14 7-73 15,-7 8 46-15,0 17 80 16,-21 20 133-16,-4 18-10 16,-1 6-57-16,2 26 6 15,4 16-31-15,8 12 0 0,8 2-14 16,4-1-22-16,2-5 3 16,16-11-2-16,8-6-6 15,1-12-26-15,4-4-5 16,-1-5 11-16,-5-3 13 15,-4 2-2-15,-9 3-12 16,-9 6 20-16,-3 5 2 16,-2 1-1-16,-32 7 0 15,2-3-41-15,-2-12-143 0</inkml:trace>
  <inkml:trace contextRef="#ctx0" brushRef="#br0" timeOffset="60911.58">19676 13198 320 0,'0'0'0'0</inkml:trace>
  <inkml:trace contextRef="#ctx0" brushRef="#br0" timeOffset="61037.6">19834 12916 980 0,'0'0'382'0,"0"0"-306"16,0 0-76-16,-15 140-51 16,33-88-79-16</inkml:trace>
  <inkml:trace contextRef="#ctx0" brushRef="#br0" timeOffset="61312.28">20723 13411 829 0,'0'0'556'0,"0"0"-498"16,0 0 23-16,0 0-37 15,-120 62-24-15,102-33-11 16,5-4-9-16,8-1-3 15,5-6-3-15,0-5-26 0,1-9-18 16,22-4-2 0,7-3 23-16,12-47-45 0,-5 3-69 15,-10-6-344-15</inkml:trace>
  <inkml:trace contextRef="#ctx0" brushRef="#br0" timeOffset="61472.43">20757 12998 1104 0,'0'0'137'0,"0"0"-102"16,0 0 13-16,0 125 33 16,10-62-34-16,5 4-36 15,4-4-10-15,3-4 21 16,2-7-22-16,-6-11-19 0,-10-10-54 16,-8-8-57-16,0-14-190 15</inkml:trace>
  <inkml:trace contextRef="#ctx0" brushRef="#br0" timeOffset="61916.02">20620 13294 907 0,'0'0'231'16,"0"0"-186"-16,0 0-22 16,112-18-22-16,-60 18 6 15,5 0-7-15,-2 0-13 16,-10 13-5-16,-7-4-16 15,-14 0 21-15,-12-4-1 16,-9-1 14-16,-3 1 103 16,0 1-13-16,-2 4-42 0,-13 8 2 15,-7 3-34-15,-3 4-1 16,0-3-8-16,3-4 3 16,7-4 3-16,3-6-13 15,6-3-10-15,6-5-2 16,0 0-56-16,3-13-2 15,16-5-28-15,3-2 23 16,0 4 73-16,-2 9-15 16,-1 7 17-16,-4 0 50 15,-2 13-1-15,2 10 16 16,-1 4-8-16,2-3-9 16,-1-1-9-16,0-5-35 15,-1-9-2-15,3-5-4 0,1-4-6 16,-1-2-43-16,3-23-30 15,1-10-34-15,-3-9 7 16,6-33 35-16,-8 12-213 16,-2 4-280-16</inkml:trace>
  <inkml:trace contextRef="#ctx0" brushRef="#br0" timeOffset="62046.51">21280 13106 666 0,'0'0'335'0,"0"0"-81"16,0 0-152-16,0 0-85 15,0 0 54-15,0 104-26 16,0-52-20-16,0 1-13 15,3-5-5-15,12-4-7 16,-3-4-1-16,-3-3-92 0,-5-14-50 16,-4-8-387-16</inkml:trace>
  <inkml:trace contextRef="#ctx0" brushRef="#br0" timeOffset="62179.65">21197 13409 1175 0,'0'0'210'0,"0"0"-147"16,0 0-33-16,0 0-30 16,103-26-46-16,-65 26-124 15,-12 0-193-15</inkml:trace>
  <inkml:trace contextRef="#ctx0" brushRef="#br0" timeOffset="62316.79">21157 13824 788 0,'0'0'189'0,"0"0"-41"16,0 0-25-16,0 0-74 16,0 0-49-16,0 0-6 15,0 0-14-15,-12-8-90 0</inkml:trace>
  <inkml:trace contextRef="#ctx0" brushRef="#br0" timeOffset="62608.95">21983 13365 1045 0,'0'0'207'0,"0"0"-86"15,0 0-2-15,0 0-49 16,-106 52-52-16,84-19-4 16,1 1-4-16,7-5-9 15,7-4-1-15,7-10 0 16,0-3-59-16,3-6-4 16,19-6-28-16,20-14 31 15,-1-14-66-15,-9-6-255 0</inkml:trace>
  <inkml:trace contextRef="#ctx0" brushRef="#br0" timeOffset="62802.01">22041 12986 825 0,'0'0'399'16,"0"0"-304"-16,0 0-50 16,0 112 20-16,0-55-8 15,0 2-29-15,10-1-5 16,3-6-23-16,1-9-7 15,-1-9 5-15,-3-8-25 16,-4-12-10-16,-6-5-28 16,0-9-34-16,-14 0 36 0,-6 0-186 15</inkml:trace>
  <inkml:trace contextRef="#ctx0" brushRef="#br0" timeOffset="63432.02">21843 13276 146 0,'0'0'750'0,"0"0"-644"16,0 0-18-16,0 0-13 16,113-46-20-16,-69 44-48 15,1 2 8-15,-4 0 5 16,-3 15-19-16,-9 4 0 16,-2 8 0-16,-7 3 10 15,-6 3 30-15,-4 5-12 16,-5-3-15-16,1-5 8 15,0-4-19-15,-1-8 3 0,0-9-6 16,4-6-2-16,1-3-6 16,5-6-10-16,4-18-4 15,-1-7-24-15,2-2 7 16,-6 6-52-16,-3 4 81 16,-9 11 10-16,0 8 91 15,0 4-23-15,-2 0-42 16,0 18 22-16,6 6 20 15,-4 2-32-15,5-2-26 16,3 1-9-16,4-9 22 16,1-5-23-16,4-9-28 15,1-2 6-15,-1-2-21 0,-3-20-14 16,1-1-25-16,-2-4 2 16,-8 7 54-16,-1 4 26 15,-3 10 26-15,-1 6 30 16,-2 0-28-16,3 6 18 15,1 14 11-15,3 2-43 16,5 0 11-16,1-2-25 16,5-4 12-16,5-8-12 15,0-6-12-15,4-2 0 16,-5-4-2-16,0-20 14 16,-7-8 0-16,-11-2 0 15,-4-2 0-15,0 2 1 16,-9 4 46-16,-13 10 20 0,-6 8-50 15,-4 10-10-15,-2 2-5 16,0 0-2-16,3 7-57 16,5 10-30-16,9-5-64 15,7-5-190-15</inkml:trace>
  <inkml:trace contextRef="#ctx0" brushRef="#br0" timeOffset="63614.59">22833 13291 1197 0,'0'0'207'16,"0"0"-102"-16,0 0 16 15,0 0-46-15,0 0-75 16,-49 121 8-16,61-98 5 16,15-5-13-16,6-5-45 0,12-10-25 15,-7-3-77-15,-8 0-197 16</inkml:trace>
  <inkml:trace contextRef="#ctx0" brushRef="#br0" timeOffset="63732.08">22804 13691 222 0,'0'0'769'16,"0"0"-685"-16,0 0-55 15,0 0-29-15,0 0-1026 0</inkml:trace>
  <inkml:trace contextRef="#ctx0" brushRef="#br0" timeOffset="63914.84">22466 13104 1136 0,'0'0'184'15,"0"0"-54"-15,0 0-8 16,0 0-101-16,0 0 12 15,0 0-33-15,0 0-23 16,83 0-95-16,-83 24-49 16,-5-2-140-16</inkml:trace>
  <inkml:trace contextRef="#ctx0" brushRef="#br0" timeOffset="64085.67">22312 13058 322 0,'0'0'802'0,"0"0"-632"15,0 0-12-15,0 0-83 16,0 0-41-16,0 0-34 16,0 0-8-16,10 30-19 15,-22 4 21-15,-22 6-39 16,-45 19-65-16,9-13-82 16,-3-6-463-16</inkml:trace>
  <inkml:trace contextRef="#ctx0" brushRef="#br0" timeOffset="64583.74">17855 14263 1001 0,'0'0'372'0,"0"0"-263"16,0 0 47-16,0 0-105 15,0 0-50-15,0 0-1 16,0 0 12-16,4 164-5 16,-1-96 15-16,3-1-22 15,1-9 0-15,6-5-45 0,6-14-72 16,2-11-67-16,-3-16-107 0</inkml:trace>
  <inkml:trace contextRef="#ctx0" brushRef="#br0" timeOffset="65160.13">18079 14441 960 0,'0'0'260'16,"0"0"-190"-16,0 0 4 15,0 0-2-15,-51 103-17 16,47-65-36-16,4-1-19 16,0-10 0-16,16-5 22 15,11-10-22-15,8-10-6 16,9-2 4-16,7-18-11 0,-1-18-16 15,1-8-17-15,-9-11 4 16,-11-2-24-16,-10-6-39 16,-11 5 31-16,-10 8 74 15,0 10 42-15,0 18 29 16,-5 8 68-16,-5 14-69 16,0 2-33-16,-3 28-37 15,-3 10 1-15,-1 10 15 16,1 0-15-16,3 1 12 15,4-6-13-15,4-4 0 16,3-11 3-16,2-2-3 16,0-14-43-16,0-6-33 15,0-8-2-15,13 0 63 0,5-12 14 16,3-4-2 0,-3 4 3-16,3 3 6 0,-3 9-5 15,1 0 18-15,-2 9 14 16,1 9-11-16,-2 4-13 15,3-2-8-15,-6-4 16 16,4-4-16-16,-2-6-1 16,0-6-19-16,1 0-11 15,-1-11-3-15,0-6-4 16,-3 1 27-16,-4 6 10 16,0 6 10-16,-2 4 5 15,-1 0 18-15,5 6 24 0,2 10-14 16,1 2-22-1,1 0-14-15,-1-4 13 0,5-1-20 16,-4-4-76-16,-5-4-126 0</inkml:trace>
  <inkml:trace contextRef="#ctx0" brushRef="#br0" timeOffset="65304.17">18602 14420 1418 0,'0'0'197'0,"0"0"-78"16,0 0-119-16,0 0-38 16,0 0-161-16,0 0 58 15,0 0-143-15</inkml:trace>
  <inkml:trace contextRef="#ctx0" brushRef="#br0" timeOffset="65841.6">19202 14456 857 0,'0'0'148'0,"0"0"-106"0,0 0 18 16,0 0 24-1,0 0-66-15,0 0-2 0,0 0 11 16,-103-6 6 0,93 22 4-16,5 2-10 0,5 5-18 15,0-3 21-15,11 5-5 16,15-3-9-16,8 0-4 16,3-4-4-16,-5 0 11 15,-5-6-19-15,-7 1-1 16,-10-6 0-16,-8 2 1 15,-2-7 0-15,-2-1 23 16,-15-1-10-16,-3 0-13 16,2 0-3-16,4-3-40 15,6-18-27-15,8 1-23 0,0-2-20 16,3-2-42-16,17 8 64 16,7 0 70-16,0 7 21 15,2 8 101 1,-4 1-25-16,-5 0-51 0,-7 16 43 15,-1 6 6-15,-4 0-26 16,2 0 2-16,0-2-31 16,4-2-19-16,7-5 16 15,4-6-16-15,8-7-9 16,8 0 0-16,7-20-78 16,-8-5-104-16,-11 0-520 0</inkml:trace>
  <inkml:trace contextRef="#ctx0" brushRef="#br0" timeOffset="65963.89">19673 14578 728 0,'0'0'401'0,"0"0"-218"15,0 0-90 1,0 0-54-16,0 0-33 0,0 0 0 16,0 0 3-16,10 56-9 15,5-48-9-15,4-6-16 16,5-2-33-16,-4-10-63 16,-7-8-834-16</inkml:trace>
  <inkml:trace contextRef="#ctx0" brushRef="#br0" timeOffset="66137.17">19344 14381 985 0,'0'0'159'0,"0"0"-136"16,0 0-23-16,0 0-100 15,0 0-390-15</inkml:trace>
  <inkml:trace contextRef="#ctx0" brushRef="#br0" timeOffset="66849.86">19644 14454 694 0,'0'0'209'0,"0"0"-67"0,0 0-73 16,0 0-7-16,0 0-36 15,0 0-7-15,0 0 58 16,32 30-19-16,-23-10-20 15,-1 2 2-15,2-1-15 16,-3 2 1-16,0-9-19 16,-4-2-5-16,3-2 12 15,-6-6-14-15,2 0-28 16,0-4-21-16,5 0-16 16,5-22-21-16,0-5-20 15,-4-2-222-15</inkml:trace>
  <inkml:trace contextRef="#ctx0" brushRef="#br0" timeOffset="67036.21">19575 14243 1026 0,'0'0'190'0,"0"0"-80"15,0 0-22-15,0 0-78 16,0 0-9-16,0 0 4 15,0 0-5-15,84 0-13 16,-79 32-74-16,-5-4-70 0,0-4-243 0</inkml:trace>
  <inkml:trace contextRef="#ctx0" brushRef="#br0" timeOffset="67273.83">19575 14243 1234 0,'32'-118'201'0,"-19"113"-137"16,9 4 51-16,5 1-57 16,-1 0-49-16,-4 0 3 15,-9 7-12-15,-8 10-47 16,-5 4-39-16,-7 6 27 0,-25 11-58 15,5-4-106-15,2-6-477 16</inkml:trace>
  <inkml:trace contextRef="#ctx0" brushRef="#br0" timeOffset="67697.59">20455 14570 760 0,'0'0'214'0,"0"0"-44"15,0 0-65-15,0 0-30 16,0 0-40-16,0 0 7 16,0 0-23-16,-114-12 14 15,91 34 37-15,1 4-9 16,1 2-23-16,12-3-37 0,4 0 9 15,5 0-20-15,0-14 4 16,16-1-34-16,12-10-13 16,2 0 11-16,3-21-17 15,4-33-53-15,-9 9-85 16,-13-3-164-16</inkml:trace>
  <inkml:trace contextRef="#ctx0" brushRef="#br0" timeOffset="68462.6">20425 14303 897 0,'0'0'250'15,"0"0"-74"-15,0 0-130 16,0 0-33-16,0 0 70 16,-2 105-3-16,2-57-24 0,5 0-26 15,12-7-30 1,0-2 29-16,3-9-29 0,4-12-30 16,-2-11-23-16,2-7-9 15,-6 0 2-15,2-20-14 16,-7-7-13-16,-1 5 65 15,-4 4 22-15,-1 4 6 16,-3 10 75-16,-2 4-43 16,6 0-22-16,2 18 45 15,2 8-4-15,-1 2 5 16,6 0-53-16,-3-4-3 16,1-7-6-16,2-10-8 15,-2-7-44-15,2 0-11 16,-3-14-11-16,1-14 19 15,-2-2-28-15,-4 0 18 0,-2 8 61 16,-1 6 4-16,-4 10 74 16,-2 6-16-16,0 0-47 15,0 4 41-15,0 12 9 16,0 2-40-16,0 0-11 16,0-6-3-16,0-2-7 15,0-8-22-15,5-2-37 16,4 0 24-16,1-2 16 15,2-16-43-15,0-2-34 16,-2 2-14-16,-2 2 19 16,-2 3 38-16,0 6 53 15,-4 3 1-15,-2 2-1 16,0 2 14-16,0 0 19 0,0 0 5 16,0 0 10-1,0 0-32-15,0 0-16 0,0 0 18 16,0 0-16-16,0 0-2 15,0 0 0-15,0 0 8 16,0 0 9-16,0 0 15 16,0 0-31-16,0 0 33 15,0 0-33-15,0 0-1 16,0 0 0-16,0 0-1 16,0 0 1-16,0 0-28 15,0 0 18-15,0 0 9 16,0 0 1-16,0 0-12 0,0 0 12 15,0 0-1 1,0 0 1-16,0 0-7 0,0 0-12 16,0 0 9-16,0 0-40 15,0 0-59-15,0 0 43 16,0 0-43-16,0 0-18 16,0 0-177-16</inkml:trace>
  <inkml:trace contextRef="#ctx0" brushRef="#br0" timeOffset="68845.6">20952 14482 335 0,'0'0'277'16,"0"0"-101"-16,0 0-1 16,0 0-63-16,0 0-39 0,0 0 42 15,0 0-14-15,2 60-56 16,-2-32-9-16,0-10-5 15,0 0-13-15,0-8-18 16,0-4 0-16,0-4 15 16,0-2-13-16,0 0 11 15,0-2-13-15,2-10-12 16,2-4-10-16,0 0 1 16,2 2 6-16,0 6 9 15,-2 4 3-15,1 4-7 16,1 0-1-16,-2 8 11 15,4 10 27-15,-4 2-6 16,1 1-21-16,1-6 9 0,0-3-9 16,3-6-44-1,1-6-15-15,6 0-8 0,6-2 12 16,8-16-106-16,24-12-100 16,-8 8 236-16,-4 2-588 0</inkml:trace>
  <inkml:trace contextRef="#ctx0" brushRef="#br0" timeOffset="69228.21">21323 14475 611 0,'0'0'253'0,"0"0"-21"16,0 0-90-16,0 0-30 15,0 0-53-15,0 0-10 16,0 0-12-16,-100 0-11 0,78 18 34 16,3 5-17-16,7-5-27 15,2-5-15-15,8 2-1 16,2-7-18-16,2-2-58 15,17-6-7-15,4 0 41 16,6-2-19-16,-5-14-23 16,-4 5-1-16,-8 8 51 15,-1 3 34-15,-7 1 6 16,4 30 77-16,-4 12 34 16,5 14-28-16,-1 11 14 15,2 7-33-15,-1-3-35 16,-5-4-6-16,0-12-7 15,-4-13-22-15,0-14 26 16,-8-11-19-16,-13-16 25 16,-1-2-16-16,-2-2 9 0,2-24-4 15,7-6-20-15,3-6 1 16,7-2-2-16,2-2-54 16,3 42-95-16,-5-84-91 15,-2 56-574-15</inkml:trace>
  <inkml:trace contextRef="#ctx0" brushRef="#br0" timeOffset="69366.17">20865 15033 1512 0,'0'0'256'0,"0"0"-200"16,0 0 29-16,0 0-85 15,0 0-94-15,0 0-61 0,0 0-98 0</inkml:trace>
  <inkml:trace contextRef="#ctx0" brushRef="#br0" timeOffset="70209.31">21877 14309 1174 0,'0'0'172'0,"0"0"-138"16,0 0-8-16,0 0-25 15,0 0 10-15,0 0 4 16,-24 127-15-16,24-104-5 0,2-5-5 16,13-6 15-16,10-8-6 15,6-4 1-15,18-4-17 16,-7-13-85-16,-10-5-492 0</inkml:trace>
  <inkml:trace contextRef="#ctx0" brushRef="#br0" timeOffset="71000.03">22012 14405 1151 0,'0'0'156'0,"0"0"-120"15,0 0-21 1,0 0-6-16,103-138-9 0,-76 96-70 16,-6-4 54-16,-11 2-26 15,-8 4-23-15,-2 6 33 16,0 10 32-16,-10 8 10 15,-1 9 38-15,2 7-18 16,2 0 2-16,-1 15-31 16,2 13 0-16,-3 7 20 15,3 8 11-15,4 1 9 16,0 2-11-16,2 1-8 16,0-4-2-16,0 1-20 15,2-4 0-15,4-3 0 16,-1-9 0-16,1-3 8 15,-3-10-8-15,-3-8 0 0,2 0 10 16,-2-5-10-16,0-2 0 16,0 0 6-16,0 0 6 15,0 0 4-15,0-2-16 16,0-9-2-16,1-3 2 16,7-2 0-16,-4 3-9 15,5 3 3-15,2-3 6 16,0 8 0-16,3 1-9 15,-1 4 2-15,-1 0-2 16,0 0 8-16,-5 0 0 16,1 12-6-16,0-2 7 15,-2 2 12-15,1-3-12 16,-1 0-3-16,1-3 2 0,3-3 1 16,4-3-37-1,4 0-22-15,3-11-12 0,1-9-39 16,-4-1-101-16,-6 6 59 15,-7 3 152-15,-2 6 134 16,-3 6 38-16,0 0-80 16,0 6-61-16,0 16 14 15,0 4-4-15,0 2-12 16,0-2 6-16,0-2-34 16,8-6 12-16,7-6-13 15,1-6-1-15,3-6-9 16,0 0-31-16,-3-14-11 0,-4-8 8 15,-1-2-40 1,-5-3 47-16,-3 6 37 0,-2 7 4 16,1 8 90-16,-2 6-63 15,4 0-20-15,1 0-9 16,2 10 38-16,4 7-1 16,1 1-24-16,2-3-5 15,2-1-10-15,6-2-58 16,-4-10-59-16,0-2-157 0</inkml:trace>
  <inkml:trace contextRef="#ctx0" brushRef="#br0" timeOffset="71197.7">22713 14390 935 0,'0'0'177'0,"0"0"-96"15,0 0-31-15,0 0-6 16,0 0 1-16,0 0-39 15,-44 117 11-15,44-98-3 16,7-5-6-16,12-2-8 16,3-12 0-16,1 0-28 15,-1-7-17-15,-3-11-117 16,-11 2-728-16</inkml:trace>
  <inkml:trace contextRef="#ctx0" brushRef="#br0" timeOffset="71368.21">22458 14333 221 0,'0'0'1001'0,"0"0"-861"15,0 0-70-15,0 0-18 16,0 0 3-16,0 0-47 16,109-18-8-16,-98 24-6 15,-12 16-92-15,-21-2 0 16,-5-4-153-16</inkml:trace>
  <inkml:trace contextRef="#ctx0" brushRef="#br0" timeOffset="71521.22">22447 14069 1433 0,'0'0'218'0,"0"0"-194"15,0 0-24-15,0 0-24 16,0 0-2-16,52 129-140 15,-30-78-50-15,-1-10-736 16</inkml:trace>
  <inkml:trace contextRef="#ctx0" brushRef="#br0" timeOffset="71902.59">22983 14386 1023 0,'0'0'255'0,"0"0"-232"0,0 0-7 15,0 0-6-15,0 0 13 16,61 112 2-16,-56-92-25 16,-2-4 0-16,-1-10 7 15,-2-2-7-15,0-4 0 16,2 0-1-16,4-6-25 15,1-16-35-15,5-8 12 16,7 0 14-16,4 0 35 16,4 6 28-16,0 8 40 15,-5 9-7-15,0 7-12 16,-3 0-22-16,-3 16-27 16,-4 4 26-16,-5 5-10 15,1 1-15-15,-5-3-1 0,4-5-33 16,-1-5-38-16,9-7-10 15,20-6-6-15,-4-8-36 16,2-10-212-16</inkml:trace>
  <inkml:trace contextRef="#ctx0" brushRef="#br0" timeOffset="72938">23528 14359 428 0,'0'0'274'16,"0"0"19"-16,0 0-66 15,0 0-76-15,0 0-42 16,0 0-58-16,0 0-8 15,-71-14-33-15,53 32-8 16,-3 2 17-16,6 2-19 16,0 0 6-16,6-1-6 0,3-5 0 15,1-5 0 1,5-2-48-16,0-4-37 0,0-5-6 16,12 0 40-16,4 0 42 15,3-14-25-15,-4 3 5 16,-3 1 11-16,-4 4 2 15,-1 2 16-15,-4 0 10 16,-1 4-1-16,0 0-9 16,3 0-3-16,-3 0 3 15,0 0 0-15,-2 0 0 16,1 0-26-16,-1 0 6 16,0 0-34-16,0 0-6 15,0 0 5-15,0 0 14 16,0 0 34-16,0 0 0 0,0 0 7 15,0 0 7-15,0 0-6 16,0 0 5-16,3 0-6 16,-1 1 9-16,0 6 37 15,4 3-14-15,-2 4-21 16,1-2 11-16,3-1-10 16,1-2-5-16,-1-2-7 15,-1-7 13-15,2 0 29 16,1 0-26-16,0 0-15 15,-1-9-1-15,-3-7-13 16,1-2-32-16,-4-2-9 16,-1 2-19-16,1 2 61 15,-3 1 12-15,3 6 7 0,-3 5 9 16,0 1 16-16,0 3-19 16,2 0-12-16,0 0 1 15,3 0 41-15,1 4-11 16,2 8-10-16,0 3 10 15,1-2-32-15,-3 1 10 16,0-1-10-16,-2-3-15 16,-4-2 14-16,0-5-18 15,2-3-1-15,-2 0 20 16,3 0-8-16,2-3-17 16,-2-10-5-16,1 2 2 15,2-1-14-15,-2 2-16 16,0-1-12-16,2 4 0 0,-3-2 18 15,0 1 35 1,-1 3 17-16,-2-2 0 0,2 5 11 16,1-2-11-16,0 4 0 15,-2 0 1-15,5 0-1 16,-4 0 7-16,0 0 23 16,0 0 34-16,-2 4 28 15,1 2-15-15,-1 2-30 16,0 3 4-16,0 1-5 15,0-6-17-15,0 1-3 16,-5 2-7-16,-3-9 13 16,4 2-25-16,-1-2-6 15,3 0 15-15,2-2-15 16,0-11-1-16,0 4-4 0,11-6 4 16,9 6-6-16,-1 2 6 15,1 5 0-15,0 2 12 16,0 0-12-16,-3 5 1 15,-1 8-1-15,-2 2 1 16,0-2-2-16,3-2-13 16,4-4-46-16,18-7 15 15,-6 0-208-15,-2 0-474 0</inkml:trace>
  <inkml:trace contextRef="#ctx0" brushRef="#br0" timeOffset="73365.58">24130 14347 500 0,'0'0'279'0,"0"0"-58"0,0 0-88 16,0 0-91 0,0 0 11-16,-103-14 0 0,79 18-20 15,3 9-11-15,3-2 12 16,2 5-18-16,1-2 8 16,7 3-24-16,-1 1-7 15,5 1 7-15,4 0 1 16,0-3 1-16,0-3-2 15,4-2-15-15,8-4 5 16,0-2-9-16,1-5-8 16,0 0 12-16,-3 0-25 15,-1 4 5-15,1 3 7 16,0 10 20-16,2 4 8 0,-2 8 11 16,1 1-4-16,3 1 8 15,-5-4-5-15,2 0-7 16,-4-6-3-16,-5-3 6 15,-2-4 10-15,0 3-8 16,-9 1 11-16,-11 1 17 16,-2 2 9-16,-2-3 6 15,2-4-13-15,6-7 14 16,3-5-15-16,4-2-14 16,2 0-23-16,-7-13-18 15,-12-27-57-15,2 8-53 16,1-4-154-16</inkml:trace>
  <inkml:trace contextRef="#ctx0" brushRef="#br0" timeOffset="73577.28">23388 14159 1152 0,'0'0'210'15,"0"0"-177"-15,0 0-32 16,0 0 8-16,0 0-3 16,0 0 2-16,106 34-8 15,-74-32-11-15,8-2-34 16,-12 0-67-16,-5-13-389 0</inkml:trace>
  <inkml:trace contextRef="#ctx0" brushRef="#br0" timeOffset="73878.64">24189 13978 851 0,'0'0'188'0,"0"0"-109"16,0 0-47-16,0 0 64 16,0 0-22-16,0 109 1 15,0-65 6-15,0 2-30 0,0-4-29 16,10 0-3-16,2-6-13 16,3-1-6-16,5-8-28 15,5-7-46-15,23-9-39 16,-3-6-47-16,-3-5-93 0</inkml:trace>
  <inkml:trace contextRef="#ctx0" brushRef="#br0" timeOffset="74386.44">24666 14231 960 0,'0'0'147'0,"0"0"-71"16,0 0-10-16,0 0-24 16,0 0-16-16,0 0-24 15,0 0 40-15,-48-38 0 16,44 30-2-16,2 2 13 16,2 0-42-16,0-3-11 15,0 4 0-15,10-5-18 16,2 4 11-16,-3 4 1 15,-2 2 2-15,-1 0-32 16,-3 0 1-16,-3 3 7 16,0 14 5-16,-6 4 10 0,-11 2 3 15,-7 3 3 1,-8 0-1-16,0-4-9 0,-3 0 3 16,8-2 14-16,2-4 4 15,10-2-4-15,12-4-15 16,3-2 15-16,0 0 1 15,14-2 31-15,6-2-5 16,7 0-1-16,2 0 24 16,1-4-33-16,1 0 9 15,-3 0 6-15,-2 0-16 16,-3 0-7-16,-6 0-9 16,-1 0 1-16,-3 0-1 15,2 0-20-15,-1 7-9 0,2-4-13 16,5-3-31-16,-3 0-24 15,-5 0-59-15</inkml:trace>
  <inkml:trace contextRef="#ctx0" brushRef="#br0" timeOffset="74734">24650 13908 988 0,'0'0'141'0,"0"0"-94"15,0 0-29 1,0 0-17-16,0 0 7 0,0 0 38 16,133 44-2-16,-100-20-8 15,-3 4 22-15,-4 11-13 16,-1 1-7-16,-5 8-9 15,-4 1-12-15,-3 5 7 16,-4-3-24-16,-8-4 0 16,-1-6 8-16,0-6-7 15,-10-5-1-15,-12-4 0 16,-5-4-28-16,-5-6-19 16,-1-7-70-16,-16-9-12 0,12 0-87 15,3 0-291-15</inkml:trace>
  <inkml:trace contextRef="#ctx0" brushRef="#br0" timeOffset="75201.45">24536 14105 903 0,'0'0'126'16,"0"0"-28"-16,0 0-34 15,0 0-41-15,0 0-22 16,0 0 5-16,0 0 45 15,48-26-16-15,-40 26-8 16,-5 0-8-16,-1 0-17 0,-2 10-2 16,0 9 0-16,0 8-6 15,-15 18-8-15,-4-4-99 16,-1-5-224-16</inkml:trace>
  <inkml:trace contextRef="#ctx0" brushRef="#br0" timeOffset="82147.57">2159 10405 1328 0,'0'0'153'0,"0"0"-118"15,0 0-15-15,0 0-8 0,0 0-5 16,0 0-7 0,13 0-10-16,7 0 9 0,3 0 1 15,-5 0 0-15,-3 0 1 16,0 0-1-1,1 0 0-15,2 0 42 0,5 0-23 16,8 0 3-16,6 0 0 16,3-2-3-16,-1-4-3 15,-4 2-13 1,-8 0 6-16,-6 2-2 0,-8 2-7 16,-4 0-1-16,-3 0 1 15,0 0 0-15,0 0-9 16,-1 0-40-16,2 0-65 15,-7 12-44-15,0 4-68 16,0 1-163-16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35:01.260"/>
    </inkml:context>
    <inkml:brush xml:id="br0">
      <inkml:brushProperty name="width" value="0.05292" units="cm"/>
      <inkml:brushProperty name="height" value="0.05292" units="cm"/>
      <inkml:brushProperty name="color" value="#FF0000"/>
    </inkml:brush>
  </inkml:definitions>
  <inkml:trace contextRef="#ctx0" brushRef="#br0">20943 6280 859 0,'0'0'146'15,"0"0"-84"-15,0 0-10 16,0 0 34-16,0 0-50 15,0 0-29-15,-3 0 6 16,3 0 18-16,0 2 3 16,0-2 53-16,-1 0-8 15,1 0 2-15,0 0-18 16,0 0-8-16,0 0 1 16,0 0-42-16,0 0-6 0,0 0 11 15,0 0-19-15,0 0-8 16,0 0-3-16,0 0-1 15,2 0 12-15,17 0-19 16,6 0 19-16,14 0 7 16,6-2-6-16,2-2 0 15,2 0 3-15,-2 0-3 16,-3 0 8-16,0 2-9 16,-9 1-8-16,-2 1 7 15,0 0 2-15,3 0-2 16,4 0-2-16,4 0 3 15,5 0 7-15,-1 0-7 0,0 0 0 16,-3 3 0-16,-6 1 1 16,0 0 1-16,-6 0-2 15,2 2 0-15,0 3-3 16,4-4 3-16,-2 3 0 16,2 0 3-16,-1 2-3 15,-2-2 0-15,-4 3 0 16,-7-3 0-16,-6 2-9 15,-5-2 8-15,-4 0-11 16,-1-1 12-16,-2 4-2 16,0 0 2-16,1 6-8 15,-3-2 8-15,4 8 5 16,-4-1-5-16,2 4-5 0,-1 2 5 16,-3 0 1-1,3 2-1-15,-3 0 0 0,1-3 1 16,-4 2 1-16,0-1-2 15,0-1 0-15,0-3-1 16,0 2 1-16,-2-3 0 16,-9 3-2-16,-1-1 2 15,1 1-4-15,-5-4 4 16,5-2-2-16,-3-2-5 16,-2-3 8-16,-3-4-1 15,-5 0 0-15,-7 3 0 16,-2-5 17-16,-7 0-17 15,-1-2 0-15,-2-3-1 16,-1 1 2-16,3-4 8 16,-4-1-9-16,1 2 0 0,-1-2 2 15,2 0-2-15,3 0 0 16,1 0 2-16,6 0-1 16,-2 0-1-16,4 0 0 15,0 0 0-15,0 0 6 16,6 0-6-16,1-2 0 15,3 1-1-15,-2-2 1 16,1-1 0-16,-5 2 0 16,-2 0 0-16,-5-1 3 15,-4 1-3-15,0-3 0 0,-1-3 2 16,1 1-2 0,2-5 0-16,2 3 0 15,4-4 0-15,2 0 1 0,-1-3-1 16,6 0 0-16,0 0 5 15,0 0-4-15,3-1 0 16,4 3-1-16,3 3 0 16,3-1 6-16,3-3-6 15,0 2 0-15,2-3 22 16,0-4-21-16,2-1 5 16,1 0-6-16,0-4 6 15,-3 1 7-15,4 0-13 16,1 1-5-16,0-4 5 15,0 3 1-15,0 0 4 16,0-2-5-16,6 0 0 0,6-2-1 16,0 2 1-16,2 2-10 15,2-1 10-15,0 4 0 16,4 1 0-16,4-3-2 16,2 1 2-16,3-2-9 15,4 2 9-15,0 3 0 16,0 2-7-16,0 0 2 15,5 6 5-15,-1 0 0 16,6 0 0-16,1 4-2 16,0-2 3-16,3 1-1 15,5 2 0-15,0 0 0 16,0 2 1-16,-3 0-1 16,-3 2 1-16,-4 2 0 0,-1 0-1 15,-1 0-6 1,-2 0 6-16,3 8-1 0,0 2 1 15,4 4-6-15,4 0 6 16,5 2 2-16,5 1-1 16,0 1-1-16,3 3 1 15,-6-3-1-15,-7 0 1 16,-8 0-1-16,-9-1 0 16,-9-4-3-16,-4-1 3 15,-8-3-7-15,-5-1-12 16,0-1-25-16,-5 1-26 15,-1 5-20-15,0 5-42 16,-13 14 10-16,-12-5-105 16,-3-2-715-16</inkml:trace>
  <inkml:trace contextRef="#ctx0" brushRef="#br0" timeOffset="11856.39">22688 7095 652 0,'0'0'236'15,"0"0"-166"-15,0 0 19 16,0 0-52-16,0 0-27 15,0 0 0-15,-3-47-9 16,6 43 14-16,0 2-15 16,-3 2 0-16,0 0 5 15,0 0-5-15,0 0 0 16,0 0-1-16,0 0 1 16,0 0 0-16,2 0-9 15,2 0 8-15,-1 0-7 16,2 0 8-16,0 0-9 0,3 0 9 15,1 8 0 1,-1 2 1-16,-1 0-1 0,4 4 0 16,-2 4 8-16,3 3-8 15,0-1 0-15,3 4 1 16,-3 2-1-16,2 3-7 16,-3 4 1-16,1 1 0 15,-2 2 0-15,-6 3 6 16,4 4 0-16,-7 3 13 15,0 0 0-15,-1 2-6 16,3 1-7-16,-3 1 0 16,2 0 23-16,1-1-23 15,2 0 1-15,3 3 23 0,0 2-23 16,1 3 9-16,-1 1-10 16,-2 2 2-16,2 4 8 15,-5 4-10-15,0 3 0 16,3 0 0-16,-4 4 8 15,1-1-8-15,1 2 3 16,0 3 4-16,1-3 19 16,-2-4-26-16,1-4 7 15,1-4-5-15,-1-2 6 16,4 0 5-16,-4 5-7 16,-3 1-6-16,-1 3 40 15,0 2-30-15,0 0 5 16,0-1 11-16,-1-4-16 0,-1-6 12 15,2-5-22-15,0 0 6 16,0-3 2-16,0 3-8 16,2-3 0-16,6 2 1 15,-3-2 5-15,3-4 1 16,1-2-7-16,-4-8 0 16,3-6-3-16,1-6 3 15,-4-7-1-15,2-7-1 16,-1-5 0-16,0-2 1 15,-3-4-15-15,0 1 16 16,-1-4 8-16,0 0-7 16,-2 0-1-16,0 0 9 15,0 0 4-15,0 0 10 0,0 0-8 16,0 3-15 0,0-3 24-16,0 1-24 0,0 4 0 15,-4 3 0-15,-11 3 2 16,-2 7 9-16,-3 5-11 15,1-1 7-15,2 4-3 16,2 0-4-16,-1 5-1 16,1 0 0-16,1 3 1 15,1 2 1-15,0 5-1 16,0-4 0-16,3 2 6 16,1-3-6-16,1 0 3 15,0 2-3-15,3 1 0 16,-2-2 0-16,4 5 10 15,-3 1-8-15,0 4 7 0,-2 2-9 16,-3 5 0-16,-1 0 7 16,1-2 0-16,-1 0-7 15,2-8-1-15,0-2 1 16,1-6 5-16,4-1-4 16,0-3 6-16,3 3-6 15,1-2 11-15,-1 3 2 16,2 4-13-16,0 2-1 15,0 7 17-15,0 2-17 16,0 3 0-16,0 3 0 16,0-3 0-16,0-2 10 15,0-5-10-15,0-5 0 16,0-5-4-16,0-2 11 0,0 1-14 16,0 0 6-16,0 4 1 15,0 0 9-15,0 6-9 16,0 0 0-16,0 1 11 15,0 1-10-15,0-4-2 16,0-2-5-16,0-1 6 16,0 1 12-16,0-1-12 15,0 1-4-15,0 1 4 16,0-2 2-16,0-1 2 16,0 2-4-16,0-2 0 15,0 1-3-15,0-2 3 16,0 0 0-16,0-3 5 15,3 0-5-15,2-2 1 0,0 1-1 16,2-3 0 0,0-3 10-16,0 1-10 0,1 1 0 15,-3-3 6-15,4-1-6 16,0 4 7-16,-3 0-7 16,2 2 0-16,-1-1 9 15,-1 2-9-15,0 0-3 16,0-2 2-16,1 2 2 15,1-2-1-15,-4 3 0 16,2-6 0-16,-2 2 7 16,-2-3-7-16,4-2 1 15,-4 0 9-15,0 0-10 0,-2-2 0 16,1 2 0 0,-1-2 1-16,0 0 5 0,0 2-6 15,0 2 0-15,0-1 6 16,0 1-5-16,-3 2-1 15,-3-2 0-15,4-1 0 16,0-1 3-16,2 1-3 16,-2-5 0-16,0-1 5 15,2 2-5-15,-4-1 2 16,2 2 5-16,1 2-7 16,-1-2 14-16,1 2-14 15,-5-1 0-15,4 2 0 16,-1-2 1-16,1 0 13 15,-2 5-14-15,0-5 0 16,-2 0 19-16,0-5-19 0,-1-1 0 16,-1 1 0-16,2-2 3 15,-5 2 9-15,3 2-5 16,0 2-7-16,-3-1 19 16,1-5-18-16,3 3 1 15,-1-3-2-15,1-4 1 16,2 0 9-16,-2-1-10 15,2-2 0-15,-3 1 28 16,-1 1-22-16,-3 1 5 16,-1 2 10-16,-4-1 2 15,0 6-11-15,-2-3-12 16,2 2 1-16,-1-1 15 16,1 6-16-16,1-3-1 0,0 0 1 15,2-1 1 1,3-6 0-16,1-3 0 0,5-6 0 15,-2 0 24-15,2 0-24 16,-1-2 8-16,0-2 4 16,-2 2 9-16,0 4 0 15,-1-8-5-15,5 4-17 16,-2-2 25-16,3-2-25 16,1 0 1-16,0 0 0 15,2 0 11-15,0 0-5 16,0 0-7-16,0 0 1 15,0 0-2-15,0 0 1 16,0 0 0-16,0 0-2 16,0 0 1-16,0 0 0 0,0 0-16 15,0 0-24-15,0 0 12 16,0 0-37-16,0 0-20 16,0 0-30-16,0 0-27 15,7 0 11-15,3 3 36 16,0-2-63-16,7-1-12 15,-5 0-132-15,-2 0-436 0</inkml:trace>
  <inkml:trace contextRef="#ctx0" brushRef="#br0" timeOffset="30079.41">20467 7768 1011 0,'0'0'118'15,"0"0"-48"-15,0 0-41 0,0 0-29 16,0 0-5-1,-8-19 4-15,14 16 1 16,0 0-11-16,-4-2 11 0,0 5 19 16,-2-2-19-16,2 0 0 15,-2 2 0-15,0 0 6 16,0 0-6-16,2 0-9 16,0 0 6-16,4 0-4 15,-1 0 7-15,6 0-1 16,2 0 1-16,4 0 8 15,5 0-5-15,8 0 6 16,5 0-2-16,2 0 19 16,6-4-19-16,-3-4 2 15,-4 0-9-15,-4 1 0 16,-2 0 9-16,-5 3-9 0,-2 2-11 16,-5 2-15-16,-4 0-91 15,-4 6-111-15,-9 6-169 0</inkml:trace>
  <inkml:trace contextRef="#ctx0" brushRef="#br0" timeOffset="30530.78">20528 8412 1028 0,'0'0'126'15,"0"0"-77"-15,0 0-48 16,0 0-1-16,0 0 16 16,108-63-16-16,-70 52 1 15,-4 3-1-15,-4 3 0 0,-6 5 8 16,-2 0-8-16,-5 0-1 15,0 0-6-15,-1 5 1 16,0 5-28-16,1 1-27 16,2 3-45-16,5 6-32 15,-3-2-43-15,-6-1-210 0</inkml:trace>
  <inkml:trace contextRef="#ctx0" brushRef="#br0" timeOffset="30966.13">20384 9489 922 0,'0'0'141'0,"0"0"-106"15,0 0 9-15,0 0 13 16,0 0-45-16,0 0-2 16,0 0-7-16,44-35 17 15,-15 16-1-15,3-2-18 16,0 3 21-16,-1 3-22 16,-2 4-16-16,-1 8-27 15,-3 3-53-15,0 18-42 16,-7 10-52-16,-7-1-147 0</inkml:trace>
  <inkml:trace contextRef="#ctx0" brushRef="#br0" timeOffset="31676.47">21076 10550 700 0,'0'0'96'16,"0"0"-50"-16,0 0-16 15,0 0 35-15,0 0 12 16,0 0-6-16,0 0-5 15,-31-15-21-15,31 15-23 0,0-4-12 16,20-2-3 0,9-4-7-16,13-2 1 0,9-2 0 15,0-3-1-15,6 4-21 16,6-5-57-16,-12 7-88 16,-13-2-586-16</inkml:trace>
  <inkml:trace contextRef="#ctx0" brushRef="#br0" timeOffset="43907.4">2565 7095 504 0,'0'0'218'16,"0"0"-64"-16,0 0-37 16,0 0-26-16,0 0 2 15,0 0-43-15,-16-47-18 16,13 39-1-16,0 0-5 16,0 0 13-16,1-1-22 15,-3 2 7-15,1 1 16 16,1-1-21-16,-4 0 3 0,2 3 10 15,-3-1-12-15,-1 3-20 16,1-3-13-16,-4 1 5 16,-1-1 7-16,-3 4 2 15,-3-1 6-15,-1 1-6 16,1-1-1-16,4 2 6 16,-3 0-6-16,3 0-4 15,-7 0-2-15,-1 0 9 16,-5 2-3-16,1 5 1 15,-4-1 0-15,0 1 4 0,1 0-4 16,3 0-1 0,-2-3 17-16,4 3-17 0,3 0 1 15,2-3-2-15,1 1 3 16,3-1-8-16,-2 1 6 16,1 0 0-16,-2 3 3 15,-1 0-3-15,-1 2-1 16,2-2 0-16,1 2 2 15,1 1-2-15,3-1 1 16,0 1-6-16,-2 2 5 16,3 0 0-16,-1 5-6 15,-1 0-3-15,0 5 10 16,1-2 3-16,-3 2-3 0,4-1-6 16,3-2 5-1,1-4 1-15,4 0-7 0,0 0 6 16,5 0-1-16,0 0-18 15,0 1 20-15,0 1-13 16,0-1 4-16,0 1 4 16,9 0 4-16,1 0 1 15,3-2 0-15,4 3 4 16,1-4-3-16,1 3-1 16,3-3 0-16,0 0 0 15,0 0 1-15,0-3-1 16,3 2 2-16,0-3 11 15,0 0-12-15,1 1-2 16,3-2-4-16,-1-2 5 16,-1 2 12-16,4-4-12 0,1 2-4 15,2-4-6-15,0 2 11 16,-1-4-1-16,2 2 6 16,-2-2-5-16,0 2 12 15,-2-1-13-15,2-2 0 16,0 1 0-16,0 0 8 15,2 0-8-15,-1 0-9 16,0 0 9-16,1 0 3 16,-2 3-3-16,1-3-1 15,-2-1 1-15,1 1 7 16,-2-1-1-16,0 2-6 16,-4-3 0-16,2 2-2 15,-4-2 1-15,2 0 1 0,-3 0-2 16,0 0 2-16,0 2-1 15,3 0 0-15,-1-2 1 16,3 0-1-16,0 0-1 16,4 0 2-16,-2 0-2 15,0 0 2-15,-4-6 0 16,-3 2 0-16,-4 1 0 16,-4-4 9-16,0 3-9 15,-2-2-1-15,1 0 1 16,0 0 0-16,-1-2 1 15,-1 2-1-15,-1-2 1 16,0 0 3-16,-2 0-4 16,1-2 0-16,-1 0 2 15,-2-2 12-15,1-1 6 0,-1-1-18 16,-1 1 5-16,2-1 11 16,-5 0-18-16,3 0-1 15,-1 0-4-15,-2-1 5 16,0 0 11-16,-2 0 16 15,1 2-27-15,-3-4 35 16,0 3-33-16,0 0 15 16,0 0-11-16,0-1 0 15,0 0 6-15,-5 1-11 16,-3-4 6-16,-5 2 28 16,1-2-25-16,-1 0 0 15,-5-2-2-15,0-3 12 16,-4-1-4-16,-5-1-16 0,2-4 0 15,-5 6-3-15,-3-2 4 16,0 2-1-16,-3 0 5 16,-4 1-4-16,-3 0 8 15,-2 2-9-15,-1 2-10 16,-6 2 9-16,0 3 1 16,1 1-1-16,-1 8-5 15,-1 4 6-15,3 0 0 16,1 1-5-16,-4 17-9 15,-1 6 13-15,1 4-31 16,1 6-12-16,4 2-40 16,2 3-25-16,6 1 7 15,-2 10-68-15,12-12-80 16,3-10-315-16</inkml:trace>
  <inkml:trace contextRef="#ctx0" brushRef="#br0" timeOffset="45170.37">5967 5282 322 0,'0'0'63'0,"0"0"-47"16,0 0 6-16,0 0 57 16,0 0-37-16,0 0-12 15,0 0 2-15,7 11 4 16,-7-2 3-16,0 2-7 16,0 9-2-16,-4 11 34 15,-3 11-41-15,-3 11 30 16,0 6 12-16,0 1-18 15,3-2-3-15,4-8-32 16,0-7 11-16,3-13-11 0,0-8-11 16,0-6-2-16,9-4 0 15,3-6 1-15,2-2 15 16,6-2 6-16,5-2 24 16,6 0-17-16,4 0-27 15,0 0 32-15,-2-14-32 16,5-2 11-16,-7-5-3 15,0-8 2-15,-5-3-1 16,-4-4-10-16,-9-9 1 16,-1 1 8-16,-5 2-9 15,-4 6 2-15,-3 11 4 16,2 10 13-16,-2 8 26 16,0 5-16-16,0 2-29 15,0 0-1-15,0 0-40 0,0 13 9 16,0 13 28-16,0 10 4 15,0 6 11-15,5 4-11 16,0 1 2-16,4-5 15 16,1-4-17-16,0-2-8 15,2-4-41-15,10 2-47 16,-4-7-95-16,-2-12-150 0</inkml:trace>
  <inkml:trace contextRef="#ctx0" brushRef="#br0" timeOffset="45484.44">6734 5457 738 0,'0'0'184'0,"0"0"-53"0,0 0-51 15,0 0 5-15,0 0-30 16,0 0-50-16,0 0-5 15,-32-87-11-15,15 87 11 16,-5 0 11-16,-2 14-4 16,-4 18-7-16,-1 12 0 15,5 10 1-15,7 3 15 16,5-1-16-16,6-6 0 16,6-8-7-16,3-8 4 15,17-4 3-15,8-6-1 0,7-4 10 16,5-5-19-16,23-14-13 15,-11-1-125-15,-5 0-473 0</inkml:trace>
  <inkml:trace contextRef="#ctx0" brushRef="#br0" timeOffset="45993.17">6931 5696 1051 0,'0'0'205'0,"0"0"-109"15,0 0-19-15,0 0-39 16,0 0-28-16,0 0-9 16,89-123-1-16,-62 91 6 0,-3 1 1 15,-5 0-7 1,-3 4 0-16,-7 1 1 0,-2 4 0 16,-4 6 1-16,-1 6-2 15,-2 4 1-15,0 4-7 16,0 2 6-16,0 0-49 15,0 8 2-15,0 10 28 16,0 10 19-16,0 2 0 16,0 6 1-16,0 2 7 15,0 3-8-15,0-1 2 16,0-3-2-16,0-3 0 16,0-3-23-16,0-10-40 15,0 0-22-15,0-7 8 16,0-2-60-16,-12 0-21 15,-3-2 17-15,-4-2 70 0,-1-2 47 16,1 0 24-16,3-2 41 16,3-2 76-16,7-2-10 15,2 1 19-15,2-1-58 16,2 3-54-16,0-1-14 16,0 2-12-16,16 1 12 15,4-1 69-15,11 3-24 16,4 0-12-16,6-3-12 15,3 5-13-15,10 3-8 16,-8 0-78-16,-13 0-230 0</inkml:trace>
  <inkml:trace contextRef="#ctx0" brushRef="#br0" timeOffset="48029.97">5907 5979 232 0,'0'0'532'0,"0"0"-423"16,0 0-40-16,0 0-5 16,0 0-7-16,0 0-45 15,0 0-10-15,0-12 30 16,0 11 26-16,0 1 7 15,0 0-21-15,0 0-7 16,0 0 29-16,0 0-39 16,0-3-8-16,0 3 3 15,0 0-16-15,0 0 0 0,0 0-6 16,0 0 0 0,0 0-13-16,2 0 13 0,8 0-13 15,5 0 13-15,9 0 1 16,8 0-1-16,10 0 0 15,13 0 0-15,11-2 2 16,15 0-2-16,9 0 0 16,3 2 0-16,2 0 1 15,-2 0 5-15,-5 0-6 16,-12 0 0-16,-9 2 2 16,-16 5-2-16,-11-1-1 15,-11-1 0-15,-11-1 1 0,-5-1 1 16,-3-2-1-16,-6-1 1 15,0 3 3-15,-2-3-4 16,1 0-1-16,-3 0-47 16,0 0-38-16,-3 0-19 15,-15 0-94-15,-1 0-599 0</inkml:trace>
  <inkml:trace contextRef="#ctx0" brushRef="#br0" timeOffset="50252.09">5778 5439 755 0,'0'0'176'15,"0"0"-97"-15,0 0 1 16,0 0-18-16,0 0-18 16,0 0-31-16,0 0-13 15,3-33 1-15,-2 33 21 16,1 0-22-16,4 0-16 0,6 2 3 15,4 16 3-15,8 10-2 16,6 11 12-16,7 9 0 16,1 3 37-16,2 6-35 15,0-6-2-15,0-4 10 16,0-5-9-16,-4-6-1 16,-3-4 0-16,0-4 0 15,-4-6 14-15,-4-2-14 16,-5-6-2-16,-1-1 2 15,-5-4 0-15,-4-2-16 16,-5-7-66-16,-5 0-86 16,0-4 70-16</inkml:trace>
  <inkml:trace contextRef="#ctx0" brushRef="#br0" timeOffset="50535.24">6108 5366 924 0,'0'0'134'0,"0"0"-134"16,0 0 0-16,0 0-21 16,0 0 21-16,128 112 11 15,-77-70 12-15,3 2 13 16,-2-1-6-16,-3-4-18 15,-8-5-1-15,-4-3-11 16,-11-8 0-16,-5-2-8 0,-6-6 8 16,-7-6-47-16,-8-5-58 15,0-2-116-15,0-2-130 0</inkml:trace>
  <inkml:trace contextRef="#ctx0" brushRef="#br0" timeOffset="50770.7">6438 5450 785 0,'0'0'147'0,"0"0"-126"0,0 0-21 16,0 0 0-16,135 86 14 16,-77-53 29-16,9 0-18 15,8 0 5-15,-1-4-12 16,0 0 9-16,-3-3-27 15,-12-2 0-15,-7-2-9 16,-15-2-73-16,-19 5-69 16,-12-7-51-16,-6-1-109 0</inkml:trace>
  <inkml:trace contextRef="#ctx0" brushRef="#br0" timeOffset="74416.57">12869 7632 189 0,'0'0'111'0,"0"0"-82"15,0 0-10-15,0 0-13 16,0 0-6-16,0 0 0 16,14-17 17-16,-12 16 15 15,2-3-10-15,-2 2 5 16,-2 0 27-16,2 2-5 16,-2 0 21-16,0 0-16 15,0 0 28-15,0 0-37 16,0 0-15-16,0 0-4 0,0 0 4 15,0 0-8-15,0 0-22 16,0 0 1-16,2 0 3 16,1 0-4-16,3 0 0 15,0 0 0-15,6 0 1 16,3 0 1-16,3-2-2 16,3 2 0-16,4 0 13 15,1 0-13-15,-1 0-8 16,2 0 8-16,-2 0 0 15,5 4 8-15,-3 3-8 16,3 0 0-16,3-1-4 16,-1-1 4-16,1-1 0 15,0 3 0-15,1-3 2 0,0 0-2 16,0 2 0-16,-2-2 0 16,0 0 9-16,-2 2-9 15,4-2-2-15,0 0 1 16,5 0 1-16,0 2 6 15,3 2-6-15,3 1-4 16,1-2-2-16,-1-1 12 16,-1 2-12-16,-2-5-1 15,0 0-11-15,-2-1 18 16,-1-2-16-16,-4 0 1 16,-1 0 13-16,-1 0-9 15,-3 0 11-15,-1 0-9 0,-1 0 9 16,3 0 1-16,-1 0-1 15,2 0 0-15,-1-2-7 16,2-1 14-16,3 3-8 16,0 0 1-16,1-1 0 15,5 1-9-15,3-2 6 16,-1 2-13-16,-2-1-7 16,-2 1 3-16,-7 0 10 15,-6 0-15-15,-2 0 15 16,-1 0 3-16,-1-2 7 15,2-5 0-15,5-1 0 16,4 0 0-16,2 2 1 16,3-2-1-16,-4 4 2 0,-1 2 1 15,-4 0-3 1,-3 2-1-16,-1 0-6 0,-4 0 7 16,1 0 2-16,2 0-2 15,2 0 0-15,-2 0 8 16,2 0-8-16,-3 0-1 15,1 0 0-15,-1 0 1 16,3 0-1-16,-2 0-5 16,-1 0 6-16,0 0 7 15,-1 0-7-15,-1 0 0 16,-3 0-1-16,0-2 1 16,1-2 0-16,0 0 0 15,3-2 1-15,-4 0 3 16,4 0-4-16,-5 2 0 15,0 0 1-15,-6 2-1 0,-5 2 7 16,-5 0-7-16,0 0 0 16,-2 0 5-16,0 0-5 15,0 0-1-15,0 0-15 16,-8 0-142-16</inkml:trace>
  <inkml:trace contextRef="#ctx0" brushRef="#br0" timeOffset="80803.71">9304 8297 248 0,'0'0'85'16,"0"0"-56"-16,0 0 69 15,0 0-27-15,0 0-62 16,0 0-14-16,0 0 5 16,-30-18 0-16,31 13 21 15,1 2 52-15,0 2 11 0,-2-2-22 16,0 3-33-16,0 0 14 15,0 0-42 1,0 0 0-16,0 0 0 0,0 0 7 16,0 0 1-16,0 0-9 15,0 0 1-15,0 0 31 16,0 0-31-16,0 0 7 16,0 0-7-16,0 0-1 15,0 0 0-15,0 0 0 16,0 0 0-16,0 0-5 15,0 0 5-15,0 0-2 16,0 0-5-16,0 0 7 16,0 0 0-16,0 0 0 15,2 0 0-15,2 0 4 0,1 0-4 16,-2 0-6-16,-1 0 6 16,0 0 0-16,0 0 6 15,1 0-6-15,1 0 0 16,-3 0 7-16,4 0-7 15,1 0-1-15,-2 0 0 16,2 0 1-16,-3 0 0 16,4 0 0-16,-2 3 0 15,2-2 2-15,1 2-2 16,0-1-7-16,1 0 7 16,4-1 1-16,-1 2 12 15,2-2-13-15,-2-1-3 0,1 2-6 16,4-2 9-1,-3 0 0-15,5 0 0 0,-4 0 1 16,3 0 3-16,3 0-4 16,-3 0 0-16,3 0 3 15,4 3-3-15,-4-2 0 16,3 2 0-16,1-1 0 16,-2-2 3-16,1 0-3 15,3 0-1-15,-2 0 0 16,4 0 2-16,0 0-2 15,2 0 1-15,-1 0 0 16,0 0 4-16,1 0-4 16,-2 0-2-16,1 0 2 15,3 0 1-15,-2 0-1 16,4 0-1-16,3-5 1 0,0 4 10 16,4-4-10-16,-2 4-5 15,-2-2 3-15,-3 2 4 16,-2 1-4-16,-4 0 2 15,-4-2 0-15,2 2 0 16,2-2 0-16,1-2-1 16,4 1 1-16,5-1 1 15,-2 2-1-15,5 2 0 16,3 0 2-16,-2 0 3 16,2 0-5-16,1 0-9 15,-1 0 9-15,-4-1 0 16,3-4 1-16,-1 3-1 0,-1-2 0 15,0 0 3-15,0 2-3 16,3 1 0-16,-1 1 0 16,1-3 0-16,6 3 0 15,-3-2-2-15,2 2 2 16,-3-2 7-16,3 0-7 16,-5 2-7-16,0-2 6 15,-5 2 2-15,-2-2 5 16,-3 0-6-16,3 0 0 15,-3 2-7-15,0-1 8 16,3 1-2-16,-2 0 1 16,-1 0 0-16,4 0 0 15,3 0-8-15,-1 3 8 0,4 1 2 16,1 0-2 0,-1-2-1-16,-3 0 1 0,-3-2 5 15,2 0-5-15,-4 0 0 16,0 0 0-16,-3 0-2 15,1 0 2-15,1 0-1 16,3 0 1-16,1 0 0 16,-1 0-1-16,2 0 1 15,2 0 0-15,-6 0 6 16,4 0-6-16,-3 0 0 16,1-2 0-16,-1-4 0 15,3 0 4-15,0 2-4 16,2 0-1-16,3 4-1 0,1 0 2 15,1 0-1 1,-3 0 0-16,5 0 1 0,-5 2-3 16,0 3 3-16,-1-2 0 15,-4-1-1-15,-4-2 1 16,-5 0 0-16,2 0 0 16,-4 0 0-16,2 0 8 15,0-2-8-15,2-4 0 16,0 2 0-16,0 0 0 15,0 2-2-15,4 2 1 16,2 0 1-16,-1 0-6 16,1 0 6-16,2 0 0 15,-1 0 0-15,0 0 1 16,-4 0-1-16,2 0-1 0,-3 0 1 16,1 0 5-1,0 0-5-15,-2 0-6 0,0 0 6 16,-2 0 1-16,0 0-1 15,0 0 0-15,-3 0 2 16,0 0 2-16,-3 0-4 16,1 0-3-16,-2 0 2 15,2 0 1-15,-2 0 0 16,2 0 0-16,-1 0 0 16,1 0 3-16,0 0-3 15,-4 0-1-15,-1 0 0 16,-1 0 0-16,-3 2 2 15,-1-2-7-15,3 2 12 0,-1-2-4 16,2 0-2-16,0 0-5 16,3 0 5-16,0 2 0 15,0 2 1-15,0 0-1 16,1 0 0-16,-1 0-5 16,-1-2 11-16,1-2-7 15,0 0 2-15,1 0-1 16,1 0 0-16,-5 0-1 15,0 0 1-15,-1 0 5 16,-5 0-5-16,2 0-1 16,-2 0-1-16,-2 0 2 15,-1 0-1-15,3 0 1 16,-1 0 0-16,1 2-13 16,0 3 11-16,-1-4 2 15,0 1 0-15,4 0 1 0,-5-2-1 16,-1 0-1-16,0 2 1 15,-2-2 6-15,-3 0-6 16,-2 0-5-16,0 0 4 16,-5 0 2-16,0 0-2 15,0 2 0-15,0 0-45 16,-14 6 2-16,-8 2-61 16,-5-2-25-16</inkml:trace>
  <inkml:trace contextRef="#ctx0" brushRef="#br0" timeOffset="95713.59">15910 9099 121 0,'0'0'299'0,"0"0"-218"16,0 0-38-16,0 0-3 15,0 0 4-15,-12-1-4 16,12-4 5-16,-1 0 5 16,-1 0 2-16,0 2-5 15,-1-2 18-15,2 1-34 0,-1 1 3 16,2 0-14-1,-2 2-7-15,2-1 17 0,0 2-18 16,0 0-11-16,0 0 13 16,0 0-13-16,0 0 0 15,0 0-1-15,0 0-1 16,0 0-11-16,0 0 12 16,4 0 0-16,8 0 2 15,3-2-1-15,-1 2-1 16,9-3 1-16,0 2-1 15,7-4 10-15,-2 4-10 16,1-2 0-16,-1 3 1 16,0 0-1-16,-1 0 2 0,-4 0-2 15,1 0 0-15,-3 0 5 16,-1 0-5-16,0 0-6 16,4 3 6-16,1 3 0 15,6-2 1-15,3 1-1 16,3 1 0-16,-2-2 4 15,2 3-4-15,-2-1 0 16,0-2 3-16,-8 0-2 16,-3-1-1-16,-4 2 0 15,-8-3 9-15,-2-2-13 16,-1 2 4-16,-8-2-1 16,3 0 0-16,-4 2 2 0,3-2 7 15,2 0-8 1,-5 0 0-16,7 0 2 15,-3 0-2-15,2 0-7 0,-2 0 7 16,2 0 7-16,-2 0-6 16,-1 0-1-16,3 0 1 15,-3 0 6-15,-2 0-7 16,-1 0-1-16,0 0 1 16,0 0-1-16,0 0-7 15,0 0-57-15,0 6-102 16,-10-3-115-16</inkml:trace>
  <inkml:trace contextRef="#ctx0" brushRef="#br0" timeOffset="105129.1">11707 9525 424 0,'0'0'114'0,"0"0"-76"15,0 0-28-15,0 0 39 16,0 0 30-16,0 0-40 15,-22-25-31-15,22 24 2 16,0 1-9-16,0 0-1 16,0 0 0-16,0 0 0 0,-1 0 7 15,1 0-7-15,0 0 0 16,0 0 0-16,0 0 0 16,0 0 0-16,0 0 0 15,0 0-13-15,0 0 11 16,0 0-5-16,10 0 7 15,3-2 4-15,4-1-2 16,-1 3-2-16,2 0 0 16,-3 0 4-16,4 0-11 15,-3 0 7-15,3 0 0 16,3 0-1-16,0 5 1 16,6 1 0-16,1 0 6 15,3 0 0-15,6 0-11 0,0 2 7 16,1-1-2-16,-3 2 7 15,-1-3-7-15,-2 2 1 16,-1-4-1-16,2-2 0 16,-2 0 1-16,5-2-1 15,0 0 0-15,4 0 0 16,-2 0 0-16,3 0 2 16,0 0-2-16,-6 0 0 15,3 2 0-15,-4-1 0 16,-2 4-1-16,-2-3-6 15,-3 2 5-15,-2 0 2 16,-1-2-1-16,0 2 1 0,1 0-18 16,-1 0 18-16,4 2-15 15,0-2-1 1,-1 0 8-16,-1 2 8 0,0-2-16 16,4 0 16-16,0 0-3 15,0-2 3-15,4 0 0 16,-1 0 0-16,0-2 0 15,-1 2 0-15,0-2 0 16,-1 0 0-16,-2 0-2 16,1 0 2-16,-2 0-11 15,0 0-5-15,-2 0 7 16,1 0 8-16,-3 0-6 16,1 0 7-16,-4 3 0 15,-3-3 0-15,1 2-1 16,0-2 0-16,-3 1 1 0,-1 1 0 15,-5-2-18-15,3 1-4 16,-4 2 21-16,2-3-15 16,3 2 15-16,-1-2 0 15,4 0 0-15,2 0 1 16,3 0-2-16,1 0 4 16,1 0-1-16,4 0-1 15,-4 0 0-15,2 0 0 16,-3 0 0-16,-4-2 1 15,-3 2-1-15,-5-3 0 16,-2 3 0-16,-1 0 0 16,-1 0 0-16,-3 0 0 15,4 0 0-15,2-1 0 0,4-1 1 16,3 1 0-16,5-4 16 16,4 3-17-16,-1-2-1 15,2 2 1-15,-4-2 0 16,-1 3 0-16,-9-2 0 15,-4 1 0-15,-7 2-6 16,-3 0 6-16,-5 0-43 16,-14 0-110-16</inkml:trace>
  <inkml:trace contextRef="#ctx0" brushRef="#br0" timeOffset="109490.99">14061 3376 734 0,'0'0'166'0,"0"0"-41"15,0 0-55-15,0 0-11 16,0 0 16-16,0 0-47 16,0-39-2-16,-4 39-3 15,4 0-1-15,-2 0-22 16,0 0-4-16,1 13-29 15,-1 18 32-15,1 13-12 16,-3 12 13-16,2 5 1 16,1 4 0-16,1-6 10 15,0-3-11-15,0-8 0 16,0-2 16-16,0-8-16 0,0-5 1 16,0-8 3-16,0-7 2 15,0-5-6-15,0-2-45 16,-4-3-28-16,-12-8 33 15,3 0-93-15,-5 0-196 0</inkml:trace>
  <inkml:trace contextRef="#ctx0" brushRef="#br0" timeOffset="109756.47">13659 3258 939 0,'0'0'144'0,"0"0"-90"16,0 0-33-16,0 0-10 15,0 0-3-15,124-48-8 16,-77 42 10-16,0 2-1 15,1 4-18-15,1 0-1 16,11 4-69-16,-14 12-121 16,-7-4-314-16</inkml:trace>
  <inkml:trace contextRef="#ctx0" brushRef="#br0" timeOffset="110324.1">14303 3635 697 0,'0'0'150'0,"0"0"-50"0,0 0-57 16,0 0 18-16,0 0-48 15,0 0-13-15,0 0 6 16,-104-52-6-16,81 52 1 16,-5 12-1-16,-2 14 0 15,0 6 10-15,6 6-8 16,3 1-2-16,12 1 0 15,7-4 0-15,2-2 1 16,0-4-1-16,10-6 0 16,11-9-9-16,2-6 9 15,3-9-6-15,3 0 5 16,-4-24-12-16,-3-8-22 16,-3-8-60-16,-8-3-90 0,-2 5 59 15,-8 9 112-15,-1 8 14 16,0 14 147-16,0 7-50 15,0 0-97-15,0 9-10 16,0 14 10-16,4 2 4 16,1 4-4-16,5-4 0 15,0-2 0-15,4-5 2 16,1-8-2-16,3-10-17 16,1 0-7-16,1-24 23 15,-6-6-131-15,-6-3-86 0</inkml:trace>
  <inkml:trace contextRef="#ctx0" brushRef="#br0" timeOffset="110353.03">14303 3635 173 0</inkml:trace>
  <inkml:trace contextRef="#ctx0" brushRef="#br0" timeOffset="110602.11">14303 3635 173 0,'67'53'300'0,"-67"-53"-102"0,0 7-150 16,0 18-48-16,0 7 0 15,0 4 22-15,0 4 7 0,0-6-15 16,0-5-13-16,0-6-1 16,5-10 20-16,-3-4-20 15,0-6 10-15,2-3 43 16,2-5 83-16,4-17-68 15,4-8-47-15,4-4-20 16,2 2 22-16,-3 8-23 16,1 9-9-16,-4 9-2 15,-1 6 10-15,2 0 0 16,0 13-12-16,-2 5 0 16,-2 4 4-16,-2 4 9 15,-8 0-35-15,-1 3-7 0,-11 6-7 16,-13-7-52-16,-3-6-101 15</inkml:trace>
  <inkml:trace contextRef="#ctx0" brushRef="#br0" timeOffset="110755.62">14142 3623 582 0,'0'0'541'16,"0"0"-454"-16,0 0-35 15,0 0-51-15,0 0-1 16,0 0-86-16,0 0-99 16,96-106-193-16</inkml:trace>
  <inkml:trace contextRef="#ctx0" brushRef="#br0" timeOffset="110885.58">14325 3303 325 0,'0'0'767'16,"0"0"-674"-16,0 0-93 15,0 0-13-15,0 0-4 16,0 0 8-16,37 150-64 16,-20-90-76-16,-4-4-120 0</inkml:trace>
  <inkml:trace contextRef="#ctx0" brushRef="#br0" timeOffset="111395.06">15006 3704 1013 0,'0'0'140'0,"0"0"-54"16,0 0-47-16,0 0-39 15,0 0-26-15,0 0 15 16,0 0 11-16,-37 103 0 15,35-70 0-15,2-3 0 16,0-9-3-16,3-3-19 16,9-6-17-16,4-9-37 15,2-3 44-15,-1-3 31 0,0-18 1 16,-2-1-7-16,-5 2-2 16,-3 6 9-16,-4 8-1 15,-3 4-10-15,2 2-6 16,0 0 14-16,1 2-16 15,6 10 18-15,4-2 0 16,6 0 1-16,4-4 0 16,4-6 0-16,0 0-16 15,-2-10 14-15,-13-12-70 16,-9-4 17-16,-3 0-72 16,-21 0 107-16,-8 3 20 15,-2 7 89-15,-2 6 4 16,6 10-41-16,3 0-45 0,6 0-7 15,6 6-3 1,4 5-55-16,8-2-37 0,0-4-81 16,18-5-78-16,2 0-26 15</inkml:trace>
  <inkml:trace contextRef="#ctx0" brushRef="#br0" timeOffset="111901.19">15194 3702 114 0,'0'0'214'0,"0"0"-103"15,0 0-41-15,0 0-18 16,0 0 2-16,0 0 1 15,0 0-6-15,105 46-22 16,-99-37-2-16,-2 0-14 16,1-4-10-16,-3-2 24 15,-2-3-24-15,3 0 15 16,4 0-1-16,-1 0 20 16,5-8-18-16,1 1-17 0,0 4 2 15,1 3-4-15,1 0 2 16,-1 11-15-16,6 10 15 15,-2 1 0-15,6-2 0 16,1-2-1-16,3-8-31 16,4-8-4-16,2-2-51 15,-2-8 67-15,-6-14-19 16,-2-4-16-16,-11 1-3 16,-6 3 58-16,-6 5 15 15,0 2 120-15,0 10 36 0,-3 2-79 16,-4 3-70-1,-1 6-16-15,2 20 2 0,0 9-8 16,3 6 0-16,3 8 13 16,0 7-13-16,4 4-1 15,15 3-1-15,2-3 2 16,-1-5 0-16,-3-4 0 16,-5-9 2-16,-2-8 7 15,-7-10-9-15,-3-6-1 16,0-9 1-16,-7-2 91 15,-13-5-12-15,-7-2-48 16,-6 0-31-16,-4 0 0 16,-2-14-3-16,-17-18-50 15,9 2-54-15,8-2-181 0</inkml:trace>
  <inkml:trace contextRef="#ctx0" brushRef="#br0" timeOffset="112082.88">15112 3471 933 0,'0'0'152'15,"0"0"2"-15,0 0-95 16,0 0-59-16,0 0 6 16,0 0-15-16,127-36-49 15,-79 78-39-15,-9-6-110 16,-6-4-198-16</inkml:trace>
  <inkml:trace contextRef="#ctx0" brushRef="#br0" timeOffset="112391.44">16031 3306 494 0,'0'0'234'0,"0"0"-185"16,0 0-49-16,0 0 35 16,0 0-15-16,0 0 22 15,51 147-3-15,-44-97-6 0,1 3 11 16,0-2-36-1,1-1-8-15,1-1 22 0,2-6-22 16,-2-3 1-16,0 5-1 16,-3-13-74-16,-4-11-146 0</inkml:trace>
  <inkml:trace contextRef="#ctx0" brushRef="#br0" timeOffset="113047.88">15992 3609 675 0,'0'0'155'0,"0"0"-90"0,0 0-42 16,0 0-6-16,0 0-17 15,135-44-14-15,-99 44 13 16,-4 12-21-16,-5 7-2 16,-5 6 5-16,-4 1 4 15,-2 4 15-15,-4 2 7 16,-1 2 0-16,-2 2 25 15,-1-2-32-15,0-1 11 16,0-7-10-16,2-7 0 16,1-7 9-16,3-10-10 15,7-2 1-15,2-11 5 16,4-17-6-16,-2-4 0 16,-3 0-18-16,-9 7-11 15,-4 7 24-15,-8 8 5 16,1 7 52-16,-2 3 13 0,0 0-47 15,0 0-17-15,0 0-1 16,3 0 0-16,-2 0 2 16,-1 0-2-16,0 0-16 15,2 0-26-15,-2 0-28 16,0 0-10-16,0 0 1 16,0 0 38-16,0 0 33 15,0-5 6-15,0 2-29 16,0-4-30-16,0 1-17 15,-2 3 72-15,1-2 6 16,1 4 97-16,0-2-19 0,0 3-45 16,0 0-30-1,0 0-3-15,0 0-3 0,0 0-4 16,0 3 1-16,0 8 6 16,1 5 7-16,5 2 7 15,1 5 4-15,1 0 19 16,-1 2-17-16,3 1-2 15,0-4-8-15,2 1-2 16,0-8-7-16,3-1 0 16,-3-6 1-16,0-8 32 15,0 0 5-15,-2 0-15 16,0-34-24-16,-5 4-32 16,0-4-150-16</inkml:trace>
  <inkml:trace contextRef="#ctx0" brushRef="#br0" timeOffset="113223.51">16428 3511 730 0,'0'0'165'16,"0"0"-110"-16,0 0-41 16,0 0-11-16,0 0 4 15,0 0-3-15,0 0-4 16,90 78-101-16,-90-58-120 0</inkml:trace>
  <inkml:trace contextRef="#ctx0" brushRef="#br0" timeOffset="113386.9">16428 3511 1162 0,'-84'-135'181'16,"96"135"-124"-16,8 0-51 15,13 0-6-15,12 11-55 16,31 17-113-16,-8 0-65 16,-4-4-422-16</inkml:trace>
  <inkml:trace contextRef="#ctx0" brushRef="#br0" timeOffset="113723.71">17178 3734 446 0,'0'0'176'16,"0"0"25"-16,0 0-37 15,0 0-55-15,0 0-44 16,0 0-65-16,0 0 16 15,-84-7-16-15,55 26 1 16,4 1 17-16,3 0-17 16,5 0-1-16,9-1-1 15,4 0 0-15,4 1-8 0,0-4 9 16,12-6-33-16,10-6 13 16,7-4-35-16,6-3 29 15,-1-42-55-15,-4 3-85 16,-13-6-635-16</inkml:trace>
  <inkml:trace contextRef="#ctx0" brushRef="#br0" timeOffset="113928.34">17116 3269 413 0,'0'0'522'0,"0"0"-510"15,0 0-12-15,0 0 0 16,13 130 26-16,3-72 19 0,9 5-10 15,1 0 7 1,4 1-28-16,-2-4-14 0,1-6 15 16,-6-5-7-16,-2-11 0 15,-9-12-8-15,-6-10-35 16,-6-16-38-16,-17 0-65 16,-9-8-175-16</inkml:trace>
  <inkml:trace contextRef="#ctx0" brushRef="#br0" timeOffset="114458.25">16996 3713 49 0,'0'0'836'0,"0"0"-713"15,0 0-58-15,0 0-46 0,0 0-2 16,0 0-17 0,108-78 0-16,-76 72 0 0,-2 4-52 15,-3 0 3-15,-3 2-11 16,-5 0 21-16,-4 0 39 15,1 0-8-15,-9 0 0 16,3 6 1-16,-1 0 6 16,-1 4 0-16,2 2 0 15,-1 2 1-15,-1 4 28 16,1 4-1-16,-3 5 8 16,-2 0-15-16,1 6-5 15,2 1 2-15,1-4-12 16,2 0-4-16,4-8 16 15,1-4-17-15,7-9-1 16,5-9 1-16,6 0 56 0,4-11-14 16,-2-15-42-16,-4-8 0 15,-9-6-12-15,-11 0-92 16,-11 1-30-16,0 8 75 16,-2 4 59-16,-12 12 88 15,-1 6 0-15,0 9-53 16,-3 0-2-16,1 15-33 15,3 6 0-15,0 6 0 16,8-2-7-16,4 4 7 16,2-4 0-16,0 0 0 15,9-3-9-15,8-6 9 16,5-4-1-16,1-9-15 0,2-3-17 16,0-1-35-16,1-31-62 15,-6 4-117-15</inkml:trace>
  <inkml:trace contextRef="#ctx0" brushRef="#br0" timeOffset="114613.75">17696 3746 398 0,'0'0'192'0,"0"0"-80"16,0 0-63-16,0 0-23 15,0 0-26-15,0 0-26 16,0 0 18-16,0 0-8 16,0 0-17-16,0 0 8 15,0 0-2-15,0 0-4 16,0 0-5-16,0 0-20 15,0 2-85-15,0 2-27 0</inkml:trace>
  <inkml:trace contextRef="#ctx0" brushRef="#br0" timeOffset="115042.1">17696 3746 378 0,'3'-29'143'0,"-1"29"-97"16,1 0-16-16,1 0-24 15,-1 6 46-15,1 9 22 16,1 0-24-16,-2 6-14 0,2-2-21 16,-2 4-15-1,-1-3 25-15,0-2-24 0,1-4 0 16,-3-4-1-16,0-6 1 15,2-4 1-15,0 0 22 16,1-12-11-16,4-12-13 16,-1-4-36-16,6-2 16 15,0 3-5-15,5 7 18 16,4 6 7-16,0 9 0 16,1 5 11-16,-1 0 12 15,-4 16-16-15,-3 7 28 16,-4 8-8-16,-4-1-12 15,2-2-5-15,-3-4-10 16,0-8 1-16,1-3 8 0,-3-9-3 16,1-4-6-16,2 0 2 15,3-1 6-15,-3-15-8 16,0-2-180-16</inkml:trace>
  <inkml:trace contextRef="#ctx0" brushRef="#br0" timeOffset="115605.56">17633 3559 821 0,'0'0'132'16,"0"0"-82"-16,0 0-18 16,0 0-15-16,0 0-2 15,0 0-15-15,0 0-12 16,65-42 11-16,-62 42-20 16,2 6 8-16,0 2 13 15,2 2 3-15,-2 0-2 0,3-1-1 16,1 0-24-16,-4-5-107 15,-5-4-279-15</inkml:trace>
  <inkml:trace contextRef="#ctx0" brushRef="#br0" timeOffset="115770.5">17689 3410 814 0,'0'0'143'0,"0"0"-76"15,0 0-60-15,0 0 2 16,0 0-9-16,0 0 0 16,0 0-32-16,66 57-100 0,-69-34-33 15</inkml:trace>
  <inkml:trace contextRef="#ctx0" brushRef="#br0" timeOffset="115923.02">17281 3531 927 0,'0'0'201'0,"0"0"-42"16,0 0-69-16,0 0-74 15,0 0-16-15,0 0-114 16,0 0-62-16,5-25-447 0</inkml:trace>
  <inkml:trace contextRef="#ctx0" brushRef="#br0" timeOffset="117101.72">19010 3479 735 0,'0'0'149'16,"0"0"-149"-16,0 0-25 15,0 0 25-15,0 0 0 0,38 126 2 16,-25-74-2 0,0-2 0-16,-3-5 18 0,-5-8-17 15,-1-8 9-15,-2-9 9 16,-2-8 8-16,2-6-9 15,-2-2-5-15,0-4-6 16,2 0 12-16,2 0-19 16,-2 0 0-16,5 0 37 15,-1 0-8-15,10 0-10 16,1 0-9-16,10 0-10 16,2 0 36-16,3 0-36 15,2 0-12-15,-4 0 12 16,-1 0 10-16,-5 0-8 15,-1 0-4-15,-1 0 4 16,2 0 13-16,7 0-15 0,0-2-1 16,0-4 1-16,2 2 0 15,-3 0 1-15,-1 0-1 16,-5 0 1-16,-1 0 7 16,-7 2-8-16,-6 0-1 15,-2-1 1-15,-3 2 0 16,2 1-1-16,-4-2 1 15,1 0 0-15,3 0 8 16,2 0-8-16,-3-1-6 16,3 2 6-16,-3-1 1 15,-4-1 5-15,0 3-6 16,-2 0 0-16,0 0 17 0,0 0-1 16,0-1 17-16,-2-3-15 15,-6-5-13-15,-5 0-5 16,0-4-11-16,-6-5-1 15,-1-1 5-15,1-6 4 16,1-4 3-16,1-1 0 16,3-4 0-16,6 3 0 15,2 3 3-15,2 9-3 16,2 4 22-16,0 7-22 16,2 4-2-16,0 4-37 15,0 0-38-15,0 0-28 16,0 0-45-16,2 0 63 15,7 6-16-15,1-2-112 0</inkml:trace>
  <inkml:trace contextRef="#ctx0" brushRef="#br0" timeOffset="117983.83">19898 3560 591 0,'0'0'152'0,"0"0"-132"16,0 0-20-16,0 0-2 15,0 0-4-15,0 0 6 16,3 121 0-16,6-85 10 16,-3-1-4-16,3-1 6 15,-2-4-4-15,-3-6-7 16,1-4 17-16,0-4-18 15,-4-5 0-15,4-4 9 16,-3-3-8-16,-1 1 8 0,-1-3-9 16,2-2 0-16,-2 1 1 15,4 0-1-15,1-1 0 16,0 2 1-16,4-2 8 16,-1 0 7-16,4 3 3 15,0-3-11-15,-1 0 5 16,1 2-13-16,1 0 0 15,-1 0 0-15,4 1 1 16,-1-1-1-16,4-2 0 16,-1 0 1-16,-1 0 27 15,0 0-15-15,-5 0-6 16,-4 0 13-16,-3 0-11 16,2 0 1-16,2 0-3 0,2 0-6 15,4-2 25-15,3-3-25 16,1 1-1-16,0-1 13 15,-2 4-13-15,-1 0 0 16,-2 1 0-16,-5-2 0 16,2 2 9-16,-4-3-9 15,-4 3-5-15,-1 0 5 16,1 0 0-16,-3 0 1 16,0 0-1-16,0 0 0 15,0 0 6-15,0-2-6 16,0-2 7-16,0-3 49 15,0-6-35-15,0-3-13 16,0-4 17-16,-3-2-18 0,-4-2 15 16,-3-1-22-1,2-1 0-15,-3 1 10 0,1-5-10 16,2-1 0-16,3-1-1 16,0 4-19-16,1 6 9 15,4 5 5-15,0 8-20 16,0 4-9-16,0 5-118 15,0 0-109-15,0 0-59 0</inkml:trace>
  <inkml:trace contextRef="#ctx0" brushRef="#br0" timeOffset="119019.02">20612 3585 611 0,'0'0'81'16,"0"0"-55"-16,0 0-26 15,0 0 0-15,22 114 11 16,-12-82-10-16,-3 1 17 15,-1-8-16-15,0-1-1 16,-2-3 7-16,-2-3-8 16,0-6 0-16,2 0 14 0,-2-3-12 15,2-4 4 1,-1-1-6-16,-1 0 1 0,-2-2 13 16,0-2-14-16,0 3 0 15,0-3 1-15,0 0 0 16,0 0 9-16,0 0-10 15,1 0 0-15,0 0 13 16,2 0 15-16,-3 0-7 16,3 0 4-16,-1 0-15 15,0 0-4-15,2 0 2 16,7 0 1-16,3 0 11 16,6 0-8-16,3 0-12 15,3 0 18-15,-2 0-17 16,-3-3 5-16,0 3-6 15,-8 0 0-15,-2 0 10 0,-3 0-10 16,-4 0-4-16,-2 0 3 16,0 0 1-16,0 0-1 15,1 0 0-15,3 0 1 16,-1 0 10-16,2 0-10 16,-3 0-4-16,4 0 4 15,-4 0 0-15,3-2 0 16,-3 2-1-16,0 0 2 15,0-2-2-15,0 2 1 16,0 0 0-16,-2-2 1 16,-2 2 9-16,2-3 17 15,-2 3-8-15,0-3-9 16,2 0 16-16,3-6-26 0,-2-1 1 16,4 0-1-16,-3 0 7 15,-2 0-7-15,4 2 0 16,-4 2 0-16,0 0 3 15,-2 2-3-15,1 2 0 16,-1 2 0-16,0-3 1 16,1 2 0-16,-1-1 0 15,0-2-1-15,3 1 4 16,-3 1-4-16,0 0 0 16,0 2 20-16,0 0-4 15,0 0-16-15,0 0 0 16,0 0 0-16,0 0-1 0,0 0 1 15,0 0-1-15,0 0 1 16,0 0 1-16,0 0 0 16,0 0 1-16,0 0 5 15,0 0 4-15,0 0 10 16,0-1-14-16,0-3 13 16,0-7-20-16,-4 0 0 15,-7-9-6-15,-4-3 6 16,-3-2-7-16,-4-2-3 15,-2-1-36-15,0 6 11 16,5 4-16-16,-2 6 18 16,-1 10-49-16,1 2-92 15,6 0-127-15</inkml:trace>
  <inkml:trace contextRef="#ctx0" brushRef="#br0" timeOffset="120777.94">21018 3639 159 0,'0'0'84'0,"0"0"-64"15,0 0 14-15,0 0 4 16,0 0-9-16,0 0-9 16,0 136-14-16,0-105-6 0,0-7-145 15</inkml:trace>
  <inkml:trace contextRef="#ctx0" brushRef="#br0" timeOffset="124149.02">20939 3854 411 0,'0'0'129'0,"0"0"-80"16,0 0-9-16,0 0 14 16,0 0-43-16,0 0 6 15,0 0 9-15,0-18 12 16,0 16 33-16,0 0-28 16,0 0-20-16,0 2 22 15,0 0-13-15,0 0-11 16,0 0 4-16,0 0-2 15,0 0 5-15,-2 0-28 0,2 0 8 16,-3 0-5 0,3 0-3-16,0 0-7 0,0 6-10 15,0 6 17-15,0 6-5 16,0 4 5-16,0 2 0 16,0 3 9-16,3 0-9 15,1 3-11-15,6 4 11 16,-3 0 1-16,3-2-1 15,2-2 0-15,1-3 0 16,0-7 6-16,-1-2-6 16,0-4 0-16,1-2-1 15,-1-2-4-15,-2-3 5 0,-1-4 0 16,-2 1 1 0,-4-2 21-16,0-2-22 0,-2 2 1 15,-1-2 21-15,0 0 13 16,0 0 5-16,3 0-23 15,-3 0-16-15,0 0 24 16,0 0-25-16,0 0-13 16,5 0-77-16,1 0-127 15,1 0-271-15</inkml:trace>
  <inkml:trace contextRef="#ctx0" brushRef="#br0" timeOffset="125083">21768 4397 714 0,'0'0'167'0,"0"0"-63"15,0 0-20-15,0 0-22 16,0 0-25-16,0 0-20 16,0 0-17-16,-10-28 0 15,6 28-22-15,0 10-1 0,-2 10 22 16,0 8 1-16,3 4-1 15,-3 5-1-15,6-4 2 16,0 1 6-16,0-1-6 16,0-7 0-16,13-6-15 15,-1-4 15-15,1-3-9 16,0-9 1-16,0-4 7 16,7 0 0-16,0 0 1 15,2-4 1-15,0-14 53 16,-2-7-30-16,-5-3 14 15,-6-4 3-15,-6-2-7 16,-3-2-22-16,0-1-12 16,-5 7 0-16,-9 6 32 0,-1 8-30 15,2 9 12-15,1 2-2 16,0 5-12-16,-6 0-37 16,5 14-17-16,1 20-39 15,6 0-24-15,6-5-185 0</inkml:trace>
  <inkml:trace contextRef="#ctx0" brushRef="#br0" timeOffset="125847.4">23112 4373 651 0,'0'0'164'0,"0"0"-70"15,0 0-20-15,0 0 1 16,0 0-5-16,0 0-18 15,0 0-29-15,-16-88-4 16,6 84 18-16,0 2-27 16,-4 2-10-16,-1 0-2 15,-2 4 0-15,-3 14 1 16,2 6 0-16,2 0 1 16,4 2-4-16,7-2 4 15,5 0-13-15,0-4 11 16,0-4-15-16,14-3-16 0,3-5 12 15,5-7 21-15,-2-1-20 16,2 0 11-16,-2-14-14 16,-5-8 3-16,-1 0-18 15,-1 1 14-15,-3 3-2 16,-3 5 26-16,-1 6-3 16,-1 7 3-16,1 0-9 15,1 3 8-15,3 17-14 16,1 4 14-16,1 4-11 15,-3 5 12-15,0-6 16 16,-4 1-6-16,1-3-8 16,-6-3 12-16,0-4 2 15,0-2-16-15,-14 0 42 0,-9-2-6 16,-2 1 6-16,-4-4-33 16,-3 2-18-16,-5 1 9 15,-5-1-50-15,-32 9-33 16,10-4-70-16,4-6-235 0</inkml:trace>
  <inkml:trace contextRef="#ctx0" brushRef="#br0" timeOffset="126975.7">20139 4018 289 0,'0'0'131'0,"0"0"-72"0,0 0-57 16,0 0 0-16,0 0 9 15,0 0-9-15,0 0 10 16,0 26-12-16,0-22 1 16,0 3 11-16,2 0-11 15,-1 4-1-15,2 3 7 16,3-1 3-16,-3 5 6 16,3 3-3-16,-1-1 0 15,0 4 13-15,3 0-13 16,1 4 4-16,1 7 28 15,4 2 4-15,1 7-16 16,3 4-8-16,4 5-18 0,-1-2 15 16,6 0-22-16,-1-1 13 15,2 1 26-15,3-4-13 16,0 1 3-16,1-2-3 16,0-3 2-16,2-6 3 15,2-3-15-15,-5-8-1 16,-2-3 8-16,-5-9-10 15,-6-2 0-15,-7-6-4 16,-4-2-8-16,-5-4 20 16,-1 2-20-16,-1-2-1 15,1 0 14-15,2 2-13 16,4 1 0-16,1 0-1 16,4 3 0-16,2 3-1 0,1 0-62 15,3 3-24-15,11 4-65 16,-7 1-47-16,-2-6-113 0</inkml:trace>
  <inkml:trace contextRef="#ctx0" brushRef="#br0" timeOffset="127237.31">22247 5472 426 0,'0'0'0'0,"0"0"-39"16,0 0-239-16,0 0 278 15,0 0-12-15,0 0 12 0</inkml:trace>
  <inkml:trace contextRef="#ctx0" brushRef="#br0" timeOffset="127968.8">21987 5306 696 0,'0'0'186'0,"0"0"-133"15,0 0-51-15,0 0 5 16,0 0-7-16,0 0 13 0,-36 126-13 15,31-80-6-15,3-4 5 16,2-2 1-16,0-4-1 16,2-4-8-16,8-6 9 15,5-5 26-15,2-7 2 16,7-8-21-16,3-5 12 16,4-1-18-16,0-1 16 15,-2-16-4-15,-2-4 2 16,-7-8 17-16,-7-3-24 15,-6-5 21-15,-4-4 32 16,-3-1-35-16,-6 0-13 16,-15 6-12-16,-4 4-1 15,-10 10 0-15,0 7-19 0,0 14 5 16,-1 1 14-16,2 5-18 16,5 20-8-16,7 3-30 15,9 2-18-15,13 6-70 16,0-9-100-16,13-6-247 0</inkml:trace>
  <inkml:trace contextRef="#ctx0" brushRef="#br0" timeOffset="128608.3">23209 5340 595 0,'0'0'168'0,"0"0"-26"16,0 0-54-16,0 0-20 15,0 0-30-15,0 0 12 0,0 0-24 16,-47-63-5 0,35 63-21-16,-5 7 0 0,0 11-6 15,-1 4 6-15,1 2 0 16,7-2-7-16,7 0 7 15,3-4-1-15,0-4-12 16,0-2-6-16,16-5-4 16,6-5-6-16,2-2 12 15,0 0 8-15,0-15-33 16,-6-3-24-16,-5 0-28 16,-3 6 68-16,-6 6 24 15,2 6-6-15,-3 0-7 16,5 10 14-16,2 16 1 15,0 5 0-15,3 10 31 16,-1-1 5-16,-2 0-7 0,-6-4-22 16,1-4-5-16,-5-5 15 15,0-6-16-15,0-3 29 16,-17-3 13-16,-6-3 9 16,-8-3-17-16,0 0-25 15,-4-2-9-15,0-2-1 16,-1-1-9-16,-20 0-52 15,9-4-36-15,3 0-128 0</inkml:trace>
  <inkml:trace contextRef="#ctx0" brushRef="#br0" timeOffset="129670.2">19466 3891 624 0,'0'0'97'16,"0"0"-97"-16,0 0-7 0,0 0-2 15,4 117 9-15,9-72 9 16,-5 1-9-16,5 1 0 15,-3 3 32-15,0 7 10 16,-2 7-6-16,2 6 19 16,1 10-10-16,-1 3 4 15,3-1 1-15,5-3-38 16,0-8 36-16,2-7-38 16,0-11 0-16,-1-9-1 15,-3-10 4-15,-5-8 1 16,-3-9-14-16,-4-10 0 15,1-1 10-15,-5-4-9 16,0-2-2-16,2 0 1 0,-2 0-21 16,0 3-46-1,0 0-34-15,-2 9-29 0,-12-2-19 16,-2-4-157-16</inkml:trace>
  <inkml:trace contextRef="#ctx0" brushRef="#br0" timeOffset="129919.02">19549 5049 400 0,'0'0'141'0,"0"0"-103"16,0 0-25-16,0 0 1 15,0 0 19-15,0 0 48 16,0 0-35-16,95 80 9 16,-60-66-22-16,1-5 1 15,0-4 19-15,-1-5-36 0,0 0 20 16,-4-8 26-16,0-12-15 15,-6-1-5-15,-8-4-33 16,-3-1 6-16,-6 2-16 16,-1 0-9-16,-6 4-36 15,1 6 3-15,-2 5-47 16,0 7-131-16</inkml:trace>
  <inkml:trace contextRef="#ctx0" brushRef="#br0" timeOffset="130495.3">19379 5785 770 0,'0'0'114'0,"0"0"-100"16,0 0-14-16,0 0 0 16,-24 110 5-16,22-66-5 15,2-2-6-15,0-3 1 16,4-5-2-16,15-7 14 16,3-7 0-16,5-7-6 15,9-10 11-15,0-3-11 16,4-5 13-16,-1-17 8 15,0-8 7-15,-10-3 23 16,-7-4-18-16,-9-4-21 16,-11-3 5-16,-2 0-10 15,-8-2-8-15,-16 6 16 16,-5 8-10-16,-3 11-5 0,-3 13-1 16,-2 8-4-16,-2 5-3 15,5 23-5-15,1 6-27 16,11 4-23-16,13 12-74 15,6-10-75-15,3-10-393 0</inkml:trace>
  <inkml:trace contextRef="#ctx0" brushRef="#br0" timeOffset="131450.72">20230 5785 750 0,'0'0'209'16,"0"0"-131"-16,0 0-11 15,0 0-37-15,0 0 11 0,0 0-31 16,0 0-9 0,-50-58 22-16,48 52-22 0,2-2-1 15,0-1 7-15,0 3 1 16,0 1-8-16,0 1 0 15,0 0-1-15,0 1-5 16,0 1 6-16,0 2-2 16,0 0-11-16,0 0 0 15,0 0-4-15,0 0-18 16,2 0 9-16,-2 0 9 16,2 0-37-16,-2 0 21 15,0 0 23-15,0 0 10 16,0 0 0-16,0 0 0 0,0 0 1 15,0 0 7 1,0 0-8-16,0 0-1 0,0 0 1 16,0 0 13-16,0 0 25 15,0 0 11-15,0-2-30 16,0-1 17-16,0 1-16 16,0 0 6-16,-2 2-1 15,-4 0-8-15,-2 0-17 16,-4 4-8-16,-3 7 8 15,-1 6 9-15,5-4-9 16,0 2-5-16,6-3 4 16,3 0-8-16,2-2 8 15,0-2-12-15,0 0-26 16,14-4 20-16,5-1-9 0,5-3 19 16,3 0 9-1,2-7 0-15,-2-7-12 0,-5-3-24 16,-4 1-22-16,-6 3 39 15,-5 3-1-15,-4 3 20 16,-1 7 0-16,0 0-17 16,0 5-18-16,6 15 34 15,0 6 1-15,4 8 8 16,3 4-8-16,-1-1 13 16,-1-2 4-16,-2-3 12 15,-3-7 4-15,-5-7-20 16,-3-7 10-16,0-3 25 15,-1-2 1-15,-16 3 22 0,-7-3-16 16,-5-3-29 0,-7 0-7-16,1-3-7 0,0 0-11 15,0 0-2-15,6 0-2 16,3 0-46-16,5-3-23 16,3-11-40-16,7 3-25 15,6-7-132-15</inkml:trace>
  <inkml:trace contextRef="#ctx0" brushRef="#br0" timeOffset="144783.85">21052 2855 601 0,'0'0'142'0,"0"0"-61"0,0 0-3 16,0 0-18-16,0 0-3 15,0 0-34-15,-9-63 10 16,9 60-20-16,0 2 20 15,0-2-4-15,0 3 6 16,-5 0-29-16,1 0-5 16,-3 0-1-16,-4 7-10 15,-2 11 10-15,1 9 0 16,0 2 0-16,5 3 0 16,5 1 0-16,2-1-3 15,0 1 3-15,2-2-1 16,11-1 1-16,7-5-1 0,2-3 0 15,0-6-6 1,10-4 4-16,-2-6 1 0,2-6 2 16,2 0 0-16,-2-1 10 15,0-17-3-15,-5-5 8 16,-3-7 3-16,-2-4 4 16,-5-7 26-16,-7-2-10 15,-5-5-27-15,-5 1 14 16,0 4-9-16,-6 10 4 15,-20 5-20-15,-2 8-41 16,-12 8 9-16,-9 12-27 16,-10 0-41-16,-22 21-16 15,9 6-96-15,14-4-171 0</inkml:trace>
  <inkml:trace contextRef="#ctx0" brushRef="#br0" timeOffset="163744.98">6992 10357 90 0,'0'0'44'0,"0"0"-44"16,0 0-21-1,0 0-10-15,0 0 13 0,67 0-11 16,-58 8-6-16,-1-2 35 15,2 4 0-15,0-4 0 16</inkml:trace>
  <inkml:trace contextRef="#ctx0" brushRef="#br0" timeOffset="170297.49">11645 10225 446 0,'0'0'120'0,"0"0"-104"16,0 0-8-16,0 0-5 15,0 0 10-15,0 0-12 16,0 0 65-16,17-10 25 16,-15 6-6-16,-2 0-21 15,0 1-4-15,0 3 5 16,0 0-38-16,0 0-26 15,0 0 29-15,0 0-19 16,0 0-1-16,0 0-10 16,0 0-8-16,0 0 8 15,0 0-1-15,0 0-6 0,0 0-6 16,0 0 13-16,6 0 0 16,2 0 0-16,6 7 7 15,1-1 5-15,8 2-12 16,-2-2-3-16,6 2 2 15,1-3 1-15,1 2 0 16,-2-4 0-16,3 1 2 16,-2-1 11-16,2-2-13 15,-1 2 0-15,-1-3 3 16,-2 2-3-16,1 1 0 16,3 3-1-16,-2 1-2 15,-2 3 3-15,6 0 0 0,3 2 1 16,4 0 6-1,2 0-7-15,4-2 0 0,3-1 0 16,-1-2 0-16,0-1 8 16,-3-2-8-16,-7-1-5 15,2-3-1-15,-4 0 6 16,-2 0-1-16,3 0 1 16,-2 0 1-16,3 0 5 15,-1 0-6-15,-1 0 0 16,4 0 8-16,-4 5-7 15,2 1-1-15,2-2-1 16,-2-1 1-16,5-3-2 16,2 0-3-16,5 0 3 0,0 0 1 15,4 0 1 1,-1-7 0-16,0-3 1 0,0 0 0 16,-1 2-2-16,-6 0 0 15,1 0 1-15,-3 3 10 16,-2 0-10-16,0 3 1 15,-1 0-1-15,-1 0 0 16,-1 0 4-16,1-1-4 16,4 0-1-16,-1 1 0 15,0 0 1-15,2 0-6 16,-1 2 5-16,-6 0 1 16,1 0 1-16,-2 0-1 15,-5 0 0-15,-2 0 2 16,-4 4-2-16,-3-2 0 15,0 1-1-15,0 0 1 0,2-1 6 16,-1-2-6 0,2 0-9-16,2 0 9 0,-2 0 0 15,5 0 8-15,2 0-8 16,1 0 0-16,2 0-7 16,1 0 4-16,3 0 2 15,-2 0-1-15,0 0 3 16,-1 2-1-16,-2 0 1 15,-2 0 0-15,1 0-2 16,0-2-5-16,1 0 6 16,0 0 0-16,2 0 6 15,-3 0-5-15,-1 0-1 0,-5 0 2 16,4 0-6-16,-1 0 4 16,2 0-5-16,-1 0 5 15,2 0 0-15,-2-2 0 16,5 2 0-16,-6 0 0 15,6 0 5-15,-4 0-5 16,-1 0-1-16,-2 0 0 16,-4 0 0-16,0 0 1 15,-3 0-2-15,1 0 2 16,-2-2 2-16,1 0-2 16,1 2-2-16,1 0 1 15,1 0 1-15,2 0-1 16,2 0 1-16,2 0 0 15,2 0-3-15,-1 0 3 16,0 0-2-16,0 0 2 0,-1 0 0 16,-5 0 2-16,1 0-2 15,-3 0 0-15,-3 0 12 16,2 0-12-16,2 0-7 16,2 0 5-16,0 0 2 15,4 0 0-15,1 0-5 16,1 0 5-16,1-2 4 15,0 0-4-15,-1-3 0 16,0 4 1-16,0-1-1 16,-2 0 1-16,4 0-1 15,-4 2 1-15,5 0-4 16,-2 0 3-16,0-2 0 16,0 2-6-16,1 0 6 0,-1-2 7 15,0 2-7-15,2-2 0 16,-1-3 2-16,0 4-2 15,-2-3-1-15,0-1 1 16,0 2 0-16,0 0 0 16,-5 1-7-16,-1 1 7 15,0 1 4-15,-1 0-4 16,0 0-1-16,2 0-1 16,0-2 2-16,2 2 5 15,2-2-5-15,-1 0 0 16,4-1 2-16,-3 2-2 15,0-1-2-15,-1 2-6 16,-3 0 8-16,-3 0 0 16,-4 0-18-16,1 0-15 15,-2 0 27-15,-1 0-4 0,5 0 10 16,0 0-1-16,-1 0 1 16,3 0-1-16,3 0 1 15,-2 0 0-15,2 0-3 16,-1 3 3-16,-1 2-8 15,2-1-4-15,-5 4-5 16,-1-2 1-16,-1 1-3 16,0 0 19-16,-1-1-9 15,0-1 10-15,-2 0-2 16,2 1 1-16,-2-2 0 0,1-1 6 16,2 4-6-1,-3 1-43-15,1 0 10 0,-5 2-8 16,3-2-165-16,-2-4 177 15,1 0 29-15,0-4 7 16,0 2-7-16,1-2 0 16,-2 3 7-16,-1-3-7 15,-2 0 0-15,1 0 0 16,-2 0 0-16,0 0 11 16,-1 0-11-16,1 0 0 15,0 0 6-15,-1 0 4 16,-2 0-9-16,0 0 6 15,-2 0 9-15,-1 0 15 16,4 0-18-16,-2-3 7 16,1 3-3-16,1-2-17 0,0 2 9 15,3 0-9 1,-1-2 0-16,3 2 3 0,4 0-3 16,-2 0 0-16,3-2 0 15,-1 0 0-15,-1 0 15 16,-4 0 8-16,-1 0 13 15,2 1 20-15,-3-4-23 16,3 3-20-16,-2-2 6 16,-1 0-9-16,3 2 0 15,-1-1 2-15,-4 2 2 16,-1-1-1-16,-3 0-13 16,-2 2 0-16,-4 0-1 15,2 0 2-15,-2 0-1 0,0 0 0 16,0 0 0-1,0 0 5-15,0 0-5 0,0 0 0 16,0 0 1-16,0 0-1 16,0 0-10-16,0 0-19 15,0 0-65-15,-21 0-52 16,-3 0 19-16,-3 5-160 0</inkml:trace>
  <inkml:trace contextRef="#ctx0" brushRef="#br0" timeOffset="183253.07">5179 11245 810 0,'0'0'140'15,"0"0"-71"-15,0 0-10 16,0 0 5-16,0 0-44 0,0 0-10 15,-12 0-8 1,12 0 9-16,-2 0 40 0,2 0 4 16,-3 0-26-16,1 0 22 15,2 0-16-15,0 0-15 16,0 0-9-16,0 0-10 16,0 0 2-16,0 0-3 15,0 0-19-15,0 0 12 16,0 0-5-16,0 0 1 15,9 0 1-15,9 0 10 16,9 0 5-16,6 0-5 16,9 0 0-16,10 0 0 15,8 0 8-15,6-5-8 0,7 2 0 16,0 0 0 0,-5-2 13-16,-2 3-13 0,-7-3 0 15,0 2 0-15,-4-3 1 16,0 0 7-16,-3 2-8 15,-4 1 0-15,-5 1 5 16,-3 2-5-16,-4 0 0 16,-3 0 1-16,2 0-1 15,0 0 7-15,6 0-7 16,1 0 0-16,3 0 0 16,-1-3 0-16,3 3-2 15,-5 0 2-15,-3 0 0 16,-3 0 9-16,-3 0-9 15,-1 0-1-15,-3 0-9 16,-2 0 10-16,0 0 0 0,-1 0-1 16,-1 0 1-16,5 0-1 15,-2 0 1-15,1 3 0 16,1 0 2-16,-1 0 0 16,-2 4-4-16,0-5 0 15,-3 3 2-15,-2-4 4 16,-4 1-4-16,-1-1-2 15,-3 2-4-15,1-1 6 16,-3 0 0-16,1 0-1 16,-1-2 2-16,0 0 5 0,0 3-6 15,1-3 0 1,-5 0-9-16,0 0 16 0,-4 0-7 16,0 0 0-16,-4 0 0 15,2 0 2-15,-2 0-2 16,0 0 0-16,0 0-6 15,0 0-35-15,0 0-72 16,-3 0-136-16,-8 0-695 0</inkml:trace>
  <inkml:trace contextRef="#ctx0" brushRef="#br0" timeOffset="189691.2">9188 11252 814 0,'0'0'126'0,"0"0"-78"15,0 0-22-15,0 0-13 16,0 0 37-16,0 0-45 16,0 0-5-16,0 0-10 15,0 0 10-15,0 0 11 16,0 0 3-16,0 0 11 15,0 0 18-15,0 0-34 16,0 0 2-16,0 0-5 16,0 0-4-16,0 0-2 0,0 0-2 15,0 0 2 1,0 0-10-16,8 0 10 0,5 0 0 16,4 0 13-16,5 0-13 15,0 0 0-15,3 0-5 16,6 0 5-16,6 1 8 15,7 3-8-15,7-1 0 16,3 0 0-16,4-1 0 16,-3 0 0-16,3 1-1 15,-9-2 1-15,-3 1 11 16,-1-2-11-16,-3 0-8 16,-1 0 8-16,4 0 0 0,3 0 12 15,6 0-12 1,5 0-4-16,1 0-6 0,2 0 20 15,-2-2-20-15,-1 2 10 16,-3 0 0-16,-4-1 21 16,-3 1-21-16,2-3-3 15,0 1 3-15,-2 0 0 16,4-1-1-16,-1 0 1 16,0-1 0-16,-1 3-1 15,1 1 1-15,1 0-3 16,1 0 2-16,0 0 2 15,1 0-2-15,-3 0 1 16,-1 0 0-16,-2 1 9 0,-3 1-9 16,0 3-7-16,-3-4 7 15,0 1 2-15,3-2-2 16,5 0-11-16,3 0 11 16,6 0 3-16,2 0-2 15,2-3-1-15,0-2 9 16,-1 2-9-16,-2-4 0 15,0 1-1-15,-3 1 1 16,0-2 4-16,0-1-4 16,1 2 0-16,0-3-1 15,2 5 1-15,3-5 8 16,2 1-6-16,2 0-2 16,1 2 21-16,-1 1-21 15,0 0 0-15,-2 3 1 16,-1 2 0-16,-7 0-1 0,-4 0 0 15,-2 0-11-15,-7 0 10 16,-4 7 2-16,-4-2-2 16,-1-1 0-16,-3 0 1 15,1-1 0-15,1-1-3 16,-1-1 3-16,5 2 10 16,-1 0-10-16,3 1 0 15,-1 1-1-15,0-2 1 16,0 3 0-16,0 0-2 15,-1 0 2-15,-1-3-7 16,0 2 7-16,2-3-1 16,2 0-5-16,4-2 6 15,1 0 5-15,4 0-5 16,1 0 0-16,-1 0-1 16,0 0 1-16,-5 0 0 0,-5 0-1 15,-7 3-2-15,-6-1-4 16,-6 1 7-16,-5-2-7 15,-2-1 7-15,-3 3 0 16,-4-3 1-16,-4 0-1 16,-2 0 0-16,-2 0 9 15,0 0-9-15,0 0 0 16,0 0 0-16,0 0-9 16,-9 0-15-16,-8 2-96 15,-1 0-197-15</inkml:trace>
  <inkml:trace contextRef="#ctx0" brushRef="#br0" timeOffset="195840.66">8282 12041 819 0,'0'0'143'16,"0"0"-112"-16,0 0-14 15,0 0 8-15,0 0-18 16,0 0-6-16,27-18 11 15,-19 8-11-15,1 2 11 0,1-2-12 16,0 2 2-16,-3 2 24 16,0 2-13-16,2-1-5 15,1 4-8-15,0-1 1 16,1 1 4-16,3-1-5 16,3 2 0-16,4 0 4 15,1 0-4-15,5 0 0 16,4 0 0-16,1 0 0 15,6 0 8-15,1 0-8 16,4 0 0-16,1 0 0 16,0 0 0-16,-1 0 1 15,2 0-1-15,-1 0 0 16,-2 0 8-16,4 0-8 16,3 0-10-16,-1 0 10 15,5 0 0-15,-5 0 1 0,3 0-1 16,1 0 0-16,-2 0 13 15,5 0-13-15,-1 0 0 16,2 0-1-16,3 0 1 16,-2 0 0-16,2 0 0 15,-3 0 0-15,0 0 2 16,1 2-2-16,-1 1-1 16,1-2 1-16,0-1 2 15,0 0-1-15,3 0-1 16,0 0 0-16,-2 0 9 0,3-6-9 15,-3-7-1 1,0 1 1-16,-6 1 1 0,1 0-1 16,-6 6 0-16,-3-2 0 15,-1 3 3-15,-4 2-3 16,-4 2 0-16,-1-2 4 16,3 2-4-16,-3-2 0 15,3-2-1-15,4 2 1 16,1-2-2-16,2 0 2 15,1 2-1-15,-1-1 1 16,-5 3 0-16,0 0 5 16,-6 0-5-16,-2 0 0 15,-4 0-5-15,-2 7 5 16,-1-3 0-16,-3 0-1 16,-2-3 1-16,-3 4 3 0,1-1-3 15,-5-2 0 1,2 0 7-16,-5-2-6 0,1 0-1 15,0 2 0-15,1-2 0 16,-2 0 0-16,0 2-6 16,2-2 6-16,-4 0 2 15,-2 0-1-15,-1 0-2 16,0 0 1-16,-4 0 0 16,0 0-1-16,0 0 1 15,0 0-51-15,0 8-51 16,-1 3-184-16,-14-2 72 0</inkml:trace>
  <inkml:trace contextRef="#ctx0" brushRef="#br0" timeOffset="206625.73">10964 12954 553 0,'0'0'280'0,"0"0"-225"16,0 0-35 0,0 0-14-16,0 0 43 0,0 0-20 15,-31 0-28-15,31 0 6 16,0 0-5-16,0 0 17 16,0 0-8-16,0 0 43 15,0 0-17-15,0 0-8 16,0 0-11-16,0 0-1 15,0 0-8-15,0 0-9 16,0 0 1-16,0 0 10 16,0 0-11-16,0 0-2 15,12 0 2-15,5 0 0 16,7 0 8-16,8 0-8 0,3 0 0 16,6 0 0-1,4 0 0-15,0 2 0 0,-1-1 8 16,0 1-7-16,-1 1-1 15,-2-3 0-15,-5 2 0 16,1-2 0-16,-1 0 0 16,-3 0-1-16,0 2 1 15,-2-2 1-15,1 2 8 16,0 1-9-16,-3-2-3 16,1 0 2-16,-1 3 1 15,-3-1 0-15,-1 1-1 16,2-2 1-16,-3 2 4 15,1-3-4-15,0 1 0 16,1 3 0-16,-2-3 0 16,0 2 0-16,1 0-2 0,-3-1 2 15,2 2 1-15,-2 1-1 16,0 0-3-16,1 0 3 16,-2 2 0-16,1-2 0 15,1 2 0-15,2-2 0 16,0 2 2-16,-2 0-2 15,2-2-1-15,3 2 1 16,-2-2 0-16,-1 0 0 16,4-2 0-16,-1 2 0 15,0-1 0-15,2-2 0 16,0 3-1-16,2 0-5 16,0 0 5-16,-1 0-33 0,2-2 26 15,-2 1 6-15,1-3 2 16,-2-1 0-16,1 0 1 15,0-1-8-15,-2 0 9 16,4 0-2-16,-3 0 0 16,4 0 0-16,-2 0 0 15,2 0 0-15,-1 0 0 16,2-1 1-16,-4 0 0 16,2-1-1-16,-2 2-1 15,-4-2 1-15,1 2 1 16,-1 0-1-16,-2 0-1 15,0 0 1-15,-4 0 0 16,3 0 0-16,1 0 0 16,-2 0 0-16,1 0 3 15,-1 0-3-15,3-5 0 0,1 3 5 16,0-3-5-16,5 3-5 16,-2-5 4-16,3 1 1 15,0 2 1-15,-4-2 1 16,-2 2-4-16,-3 0 2 15,0 2-1-15,-6 2 1 16,3-2-1-16,-3 1 1 16,1-1 3-16,0-1 3 15,3 1-12-15,0 0 3 16,2-2 3-16,2 2 0 16,0-2 0-16,4 3 7 15,-1-4-1-15,0-1-6 16,0 2-10-16,0 0 10 0,-2-2 4 15,1 0-4-15,-1 0-2 16,2-2 2-16,4-1 3 16,-3-2 0-16,2 1-3 15,-3 0 0-15,0 1 2 16,-7 0-2-16,-2 2-9 16,-3 5 9-16,0-3-1 15,-5 3 1-15,0 2-1 16,-1 0 1-16,2 0 0 15,1 0-1-15,2 0 1 16,5 0 0-16,0 0-1 16,1 0 1-16,3 0 0 15,2 0-1-15,0 0 1 0,0 0 0 16,1 0 0 0,-1 0 0-16,-1 0 5 0,-4 0-5 15,-2 0 0-15,0 4-9 16,-3-1 9-16,2-1 1 15,0 0-1-15,-3 0 0 16,5-2-1-16,-1 0 1 16,3 0-1-16,-1 0 1 15,-1 0 0-15,0 0 5 16,-2 0-5-16,-1 0 0 16,-1 0-1-16,-3 0 1 15,-3 0-2-15,-1 0 1 0,2 0 1 16,0 0 21-16,0 0-20 15,3 0-1-15,0 0 12 16,2 0-11-16,-1-2-1 16,0 2 0-16,0 0 0 15,-1 0 5-15,3 0-5 16,-3 0 0-16,0 0 0 16,-1 0 1-16,3 0-2 15,-3 0 2-15,2 0 0 16,-1 0 6-16,-3 0-7 15,-5 0-25-15,-7 0-40 16,0 14-109-16,0-5-172 0</inkml:trace>
  <inkml:trace contextRef="#ctx0" brushRef="#br0" timeOffset="-208621.4">9500 13950 654 0,'0'0'181'0,"0"0"-134"15,0 0-34-15,0 0-13 16,0 0 2-16,0 0-2 16,14-20 1-16,-8 16 17 15,-2 1-18-15,3-4 17 16,-4 5 8-16,0 0-16 15,5 2-2-15,-4 0-7 16,5 0 0-16,3 0 0 16,4 0 0-16,2 0-1 15,6 0 1-15,4 0 0 16,5 0 2-16,0 0-2 16,4 0 0-16,-1 0 0 15,-1 4 1-15,4 3-2 0,-3-5 2 16,0 3 0-16,3-3 0 15,-2 2-1-15,5 1 0 16,1-4 10-16,2 3-10 16,1 0-5-16,3-2 5 15,-1 3 2-15,1-4 8 16,-2-1-10-16,1 0 0 16,3 0 2-16,-4 0-1 15,5 0-1-15,0-1 10 16,0-6-8-16,-1-1 4 15,0 2-6-15,-2-4 1 16,4 2-2-16,-3-1 3 16,2 0-2-16,3 0 1 0,1 2 0 15,-3-1 7-15,0 3-8 16,-4 0 0-16,0 3-7 16,-2-4 7-16,-2 4-1 15,-1 0 0-15,0-1 1 16,-2 0 0-16,3 3 0 15,-3-2 0-15,0 2 0 16,0 0 9-16,0 0-9 16,-2 0-9-16,0 0 9 15,-2 0-1-15,-1 0 1 16,-1 0 0-16,-2 0 0 16,1 0 0-16,-1 0 0 0,3 2 0 15,-1 1 0-15,-1-3 14 16,4 1-14-16,-1 1-1 15,3 0 1-15,0 0-1 16,2 0 1-16,1 2-1 16,0-4-12-16,2 0 12 15,0 2-158-15,-1 1 131 16,1-1 27-16,-8-1 2 16,0 5 0-16,-7 0-1 15,1 1 0-15,-3 0 6 16,1 2-6-16,-3-4-1 15,2-1-1-15,0 3-5 16,0-7 7-16,2 0-1 0,4 0 1 16,4 0 4-1,0 0-4-15,3 2 0 0,2 0-1 16,3 3 1-16,1 4-72 16,0-4 50-16,3-1 13 15,-1 0 9-15,-3-4 0 16,-1 0 0-16,-2 0 0 15,-2 0 6-15,-1 0-6 16,1 0-2-16,-3 0 2 16,2 0 10-16,2 3-10 15,-1 2-1-15,-3-3-9 16,2 5 10-16,-3 0 5 16,-2-1-5-16,-2 3-119 15,-2-6 108-15,0 3 6 16,-1-1 5-16,0-1 19 0,2 2-3 15,-2-1-2-15,4 2-14 16,-4-6 0-16,4 1 10 16,-3-2-9-16,0 0 7 15,1 0-7-15,0 0 0 16,0 0 7-16,-3 0-8 16,8 0 0-16,-3 0 0 15,8 0 27-15,-1 0-4 16,2 0-7-16,0 0-14 15,1 0 12-15,-5 0-13 16,1 0-1-16,0 3 10 16,4 1-10-16,2-4-1 15,2 0 0-15,4 0 1 0,-1 0 13 16,5 0-13 0,-3 0-1-16,-2 0-30 0,-1 0 21 15,-2 0 10-15,1 0 0 16,-4 0 0-16,1 0 6 15,-2-2-5-15,-2 2 0 16,-1 0 13-16,-3 0-13 16,1 0 0-16,1 0-1 15,-4 0 0-15,4 0 8 16,-4 0-8-16,3 0 1 16,1 0 9-16,0 0-9 15,0 0-1-15,3 0-1 0,0 0 1 16,-2 0-1-16,2 0 2 15,-3 0-1-15,-4 0 0 16,2-2 0-16,-5-3 0 16,-2 1-1-16,-1 3 3 15,-6-2 2-15,-3 3-1 16,-1 0-3-16,-8 0 0 16,-3 0 14-16,-1-1 27 15,-3 1 8-15,-1 0-35 16,4 0 14-16,-4 0-28 15,2 0 0-15,-6 0 0 16,1 0-66-16,-2 0-137 0</inkml:trace>
  <inkml:trace contextRef="#ctx0" brushRef="#br0" timeOffset="-190833.07">11851 14677 537 0,'0'0'94'0,"0"0"-55"16,0 0-29-16,0 0 56 15,0 0 55-15,-49-27-67 16,45 19-21-16,2 5-3 16,-2-2 14-16,-1 3 18 15,2 2-4-15,2-4-6 16,-1 4-4-16,-1 0-9 16,3 0-4-16,-3 0-22 0,3 0-12 15,0 0 14 1,0 0-15-16,0 0-1 0,0 0-6 15,0 0 0-15,0 0 1 16,0 0 3-16,0 0-19 16,0 0 22-16,12 0 0 15,9 0-4-15,6 4 4 16,2 1 0-16,3 0 0 16,3 3 1-16,1-1-1 15,-1-2 1-15,1 6 5 16,4-8-7-16,-3 3 1 15,1 3 0-15,3-7 10 16,0-1-10-16,2-1-7 16,3 0 5-16,0 0 4 15,0 0-2-15,-1 0 0 0,1 0 1 16,2 0 6-16,-5 0-7 16,-1 0 0-16,0 0 0 15,-3 0 7-15,-2 0-7 16,0 0 0-16,-1 0 0 15,2 0-10-15,1 0 10 16,4 0-10-16,3 0 8 16,3 0 2-16,0 0-1 15,2 0-15-15,-2 0 10 16,2 0 5-16,-4 0-7 16,1 1 7-16,-5 6-6 15,-1 0 7-15,-4-4 1 0,1-3-1 16,-1 0 0-16,2 0 6 15,3 0-6-15,4 0 1 16,3 0-1-16,1-3-3 16,4-2-4-16,-1 1-2 15,0 2 9-15,-1-1-1 16,-3 2 1-16,-2 1 0 16,-3 0-1-16,0 0 1 15,-4 0-1-15,-3 0-2 16,-3 0 3-16,0 0 6 15,-1 0-6-15,-2 0-1 16,1 0-9-16,2 0 10 16,1 0 7-16,2 0-7 0,2 0-5 15,3 0-3 1,-2-3 0-16,3-2 8 0,1 1-1 16,-1 2-17-16,-2-1 10 15,2 2 4-15,-3 1 4 16,0 0-19-16,-1 0 22 15,-2 0-3-15,1-1 1 16,-2-1-1-16,2-3 12 16,4 1-12-16,-2-1 0 15,0 3 0-15,0-3 0 16,-1 3-1-16,-1 2 0 16,1-6 1-16,0 2-6 15,-2 3 3-15,3-4 3 0,-2 3 7 16,2-2-7-1,0 2 0-15,4 2 0 0,1-2-1 16,-3 2-7-16,1 0 8 16,0 0 0-16,-3 0 8 15,0 0-8-15,-2 0 0 16,0 0-2-16,0 0 2 16,2 0 0-16,-1 0-1 15,2 0 1-15,2 0 1 16,0 0 0-16,1 0-2 15,0 0 1-15,1 0-12 16,-1 0 12-16,3 0 5 0,-3 0 5 16,0 4-10-1,1 0 0-15,-3 3 0 0,3-4 0 16,1 5 0-16,0-3-7 16,-1-1 7-16,1 1 0 15,0-1 9-15,-1 1-9 16,-1-2 0-16,-3 1 0 15,-3-2 0-15,1-2 0 16,-4 0 0-16,3 0-1 16,-4 0-5-16,2 0 6 15,1 0 5-15,-5 0-5 16,2 0 0-16,-4 0 0 16,-2 0 0-16,-1 0 0 15,1 0-1-15,-1 0 1 16,-1 0 1-16,3 2-1 0,-2 5 0 15,1-5 1-15,1 0-1 16,-1 3-19-16,1 4 11 16,4-6 8-16,5 3 0 15,-2-2 0-15,6 4 1 16,1-6 6-16,-1 2-7 16,0 3 0-16,0-2 0 15,-3-5-3-15,-3 4 3 16,0-2-28-16,-6 1 28 15,2-2-1-15,-4-1 1 16,0 3-1-16,-3-3 1 16,3 0 0-16,-4 0-1 15,2 1 1-15,-3 3 0 0,2-4 3 16,2 4-3 0,1-4-1-16,7 0-1 0,-3 0 2 15,3 0 0-15,2 0-5 16,-1 2-11-16,0-2 14 15,2 3-17-15,-2-3 18 16,4 1-9-16,-5-1 10 16,1 0 5-16,-4 3-5 15,-6 0 0-15,-3 0-4 16,-3 1 4-16,-4-4 0 16,-7 1 2-16,0-1-2 15,-5 3 0-15,-2-3 0 0,0 0 0 16,0 1 4-1,-3-1-4-15,2 0 1 0,-2 0 10 16,0 0-9-16,0 0 5 16,0 0-7-16,0 0-10 15,-8 4-36-15,-10 1-128 16,-7-1-117-16</inkml:trace>
  <inkml:trace contextRef="#ctx0" brushRef="#br0" timeOffset="-188854.2">5323 15328 660 0,'0'0'158'0,"0"0"-61"16,0 0-48-16,0 0 17 15,0 0-28-15,0 0-18 16,0 0-7-16,-16-8-3 15,16 8 21-15,0 0 8 16,0 0-29-16,0 0-5 16,0 0-5-16,0 0 0 0,0 0-6 15,0 0-3-15,0 0-13 16,0 0 22-16,13 0-1 16,1-5 2-16,11 2-2 15,2-1 8-15,0 4-14 16,5 0 7-16,2 0 0 15,1 0-2-15,1 0 2 16,-1 0 0-16,1 0-1 16,1 0 2-16,-2 2-1 15,0 0 0-15,0-2-7 16,4 0 6-16,-1 0 2 16,1 0 5-16,-2 0-6 15,2 0 0-15,-2 0 5 0,0 3-5 16,0 2 0-1,-5-1-1-15,1-2 1 0,-1 2 0 16,-1-1-1-16,-1 2 1 16,-1-1-14-16,3-4 14 15,2 0-2-15,3 0 2 16,-1 0-2-16,-1-4 2 16,3-4-1-16,-7-2 1 15,2 0 0-15,-4 2 0 16,0 3 0-16,-5-2-2 15,-4 5 1-15,-2 2 0 16,-4 0-1-16,-2 0 2 16,-2 0 3-16,-5 0-3 15,0 0 0-15,-3 0-1 16,-2 0 1-16,1 0 0 0,-1 0-1 16,0 0 2-16,0 0 11 15,0 0-11-15,0 0-1 16,0 0 0-16,0 0-7 15,0 0 5-15,0 0-40 16,0 0-62-16,-5 0-56 16,-3 0-162-16</inkml:trace>
  <inkml:trace contextRef="#ctx0" brushRef="#br0" timeOffset="-184911.4">11439 14995 735 0,'0'0'150'0,"0"0"-78"16,0 0 12-16,0 0-27 15,0 0-14-15,0 0 2 16,0 0-29-16,-8-40 23 15,6 38-7-15,2 2-3 16,0 0 19-16,-3 0-34 16,3 0-3-16,0 0-11 15,-1 0 0-15,1 2-12 16,0 18-15-16,0 12-11 16,0 12 38-16,0 6-6 15,10 8 6-15,0-4 1 0,-2 3 8 16,3-3-2-16,-4 0-7 15,2-6 0-15,0-2 13 16,-3-6-13-16,2-8-9 16,-1-1 9-16,-4-8 6 15,2-2 4-15,-4-7-10 16,-1-6 0-16,2-3 0 16,-2 0 1-16,0-5-1 15,0 0 0-15,2 0 1 16,-2 0 11-16,0 0-12 15,0 0 0-15,0 0 16 16,0 0-3-16,0 0 6 16,2 0-19-16,1 0 5 0,-1 0-14 15,6 0 7-15,0 0 2 16,8-7-1-16,-1 4 2 16,2-1-1-16,-3 0 9 15,-1-2-9-15,-1 4 9 16,-2 0-9-16,0-1 0 15,2 2 0-15,3 1 0 16,2-4 0-16,3 0 0 16,-3 4 0-16,2 0 2 15,0 0-2-15,-6 0-3 16,2 0-4-16,-4 0-14 16,-5 0-34-16,1 0-4 0,2 4-24 15,-4 4 5-15,2 2-94 16,-3-5-104-16</inkml:trace>
  <inkml:trace contextRef="#ctx0" brushRef="#br0" timeOffset="-184417.25">11765 15454 662 0,'0'0'110'15,"0"0"-3"-15,0 0-26 0,0 0-22 16,0 0-59-16,0 0-8 16,0 0 8-16,8 0 12 15,4 0-12-15,3 5 0 16,2-1 6-16,4 10 13 15,3-7-6-15,1 3-13 16,-1 3 0-16,0-4 14 16,-2 0-12-16,0 0-4 15,-4-5 2-15,-3-2 0 16,-1 1 0-16,-5-2 0 16,-3 2 0-16,-4-3 3 15,-2 1-3-15,0 4 0 16,0-1-1-16,0 0 1 0,0 1-2 15,-2 8 2-15,-8 1 0 16,-5 4 4-16,0 4-3 16,-6-4-1-16,-1 4 1 15,-1 0 0-15,-1-4-1 16,5 0-3-16,5 0-17 16,10-6-54-16,4-1-60 15,0-8-147-15</inkml:trace>
  <inkml:trace contextRef="#ctx0" brushRef="#br0" timeOffset="-180933.63">18963 15540 1088 0,'0'0'253'16,"0"0"-169"-16,0 0-66 0,0 0-18 15,0 0-8-15,0 0 8 16,0 0 0-16,37 44 0 15,-22-26 0-15,-3-1 4 16,-4-3-4-16,0-3 0 16,-5 4 0-16,-1-1 0 15,-2-5-9-15,0 7-13 16,0 2-95-16,0-3-24 16,3-5-190-16</inkml:trace>
  <inkml:trace contextRef="#ctx0" brushRef="#br0" timeOffset="-180531.31">19856 15698 1039 0,'0'0'157'0,"0"0"-144"16,0 0-13-16,0 0-48 15,0 0-36-15,0 0-133 16,0 0-533-16</inkml:trace>
  <inkml:trace contextRef="#ctx0" brushRef="#br0" timeOffset="-180368.27">20386 15700 1211 0,'0'0'0'15,"0"0"-60"-15,0 0-145 16,114-36-100-16,-71 23 51 0</inkml:trace>
  <inkml:trace contextRef="#ctx0" brushRef="#br0" timeOffset="-180216.96">20799 15673 1139 0,'0'0'149'0,"0"0"-149"16,0 0-97-16,0 0 45 15,0 0-111-15,0 0-207 0</inkml:trace>
  <inkml:trace contextRef="#ctx0" brushRef="#br0" timeOffset="-177794.65">11462 15035 611 0,'0'0'95'0,"0"0"-40"16,0 0-35-16,0 0-7 16,0 0 3-16,0 0 1 15,0 0-6-15,14-69-11 0,-14 69 33 16,0 0 20-16,0 0-15 16,0 0-11-16,0 0-2 15,0 0-14-15,0 0-11 16,0 0 0-16,0 0-14 15,0 15 13-15,0 11-1 16,0 0 2-16,2 8 0 16,6 4 0-16,-2-2 7 15,3 0-7-15,-3 0 1 16,2 5-1-16,-2-1 7 16,1-1-7-16,-3 6 0 15,2 2 0-15,-4 0 7 16,2 1-7-16,-3-2-1 0,0 3 1 15,3 0 1 1,-2 0-1-16,1-1 0 0,1-1 0 16,2-4 2-16,2-3-2 15,-2-4-1-15,2-5 1 16,-1 1-1-16,-2-9 0 16,2 2 1-16,-2-1 0 15,0-3 5-15,0 2-5 16,4-1-10-16,-1 2 10 15,-1 0 8-15,1 0-8 16,1 3 0-16,-1 0 0 16,0-1 3-16,-1 5-3 15,0-9 0-15,-2 6 0 16,0-6 0-16,-1 4 0 16,-1 2 0-16,-3-2 0 0,0 2 3 15,0 3-3 1,0-4 0-16,0 3-1 0,2-4 1 15,1-2 0-15,0 2 0 16,-1-8 0-16,3-6-4 16,-3-2 5-16,2-2-2 15,-3-8 1-15,2 3 0 16,-3-3 0-16,2 0 0 16,-2 0-10-16,2 0 10 15,2 0-7-15,4 0 7 16,2 0 26-16,5 0-3 15,5 0 6-15,1 0-29 16,1 0 1-16,2 0 10 16,1-3-10-16,-1 3 0 15,1-4-1-15,4 4 1 0,0-4 11 16,1 4-12-16,1-4 6 16,-4 4 4-16,2-4-9 15,-8 2 9-15,-2 2-10 16,-5 0 0-16,-6 0 10 15,-2 0-10-15,-3 0-5 16,-1 0 5-16,1 0 0 16,0 0 0-16,3 0 0 15,-2 0 1-15,-2 0-2 16,2-2-30-16,-2 2-27 0,0-2-28 16,-2-14 0-1,0 6-178-15,0-4 20 0</inkml:trace>
  <inkml:trace contextRef="#ctx0" brushRef="#br0" timeOffset="-177450.77">12105 16543 225 0,'0'0'222'0,"0"0"-154"15,0 0-48-15,0 0-7 0,0 0 13 16,0 0 6 0,0 0-3-16,25 0-12 0,-11 0 31 15,3 0 4 1,4 0-10-16,-3 6-26 0,2 6-5 16,-2 3-3-16,-5-4-8 15,-2 7 0-15,-3-4-1 16,-3 4 7-16,-3-4-2 15,-2 0 12-15,0 2 42 16,0 2-11-16,-5-4-33 16,-5 4-13-16,-1-4-2 15,5-1-74-15,6 1-73 16,0-6-42-16,0-4-168 0</inkml:trace>
  <inkml:trace contextRef="#ctx0" brushRef="#br0" timeOffset="-176899.46">14486 16691 954 0,'0'0'151'0,"0"0"-109"15,0 0-40-15,0 0 12 16,0 0-14-16,0 0-130 16,0 0 68-16,51-14-59 15,-21 2-384-15</inkml:trace>
  <inkml:trace contextRef="#ctx0" brushRef="#br0" timeOffset="-176749.27">15792 16629 481 0,'0'0'0'0</inkml:trace>
  <inkml:trace contextRef="#ctx0" brushRef="#br0" timeOffset="-176579.79">16927 16565 851 0,'0'0'0'0,"0"0"-274"15,0 0-29-15</inkml:trace>
  <inkml:trace contextRef="#ctx0" brushRef="#br0" timeOffset="-176448.25">17760 16481 1094 0,'0'0'0'0,"0"0"-254"0,0 0-438 0</inkml:trace>
  <inkml:trace contextRef="#ctx0" brushRef="#br0" timeOffset="-176271.06">18709 16531 1028 0,'0'0'0'16,"0"0"-311"-16,0 0-41 0</inkml:trace>
  <inkml:trace contextRef="#ctx0" brushRef="#br0" timeOffset="-176029.73">19637 16713 977 0,'0'0'215'0,"0"0"-208"15,0 0-6-15,0 0-1 16,0 0 24-16,0 0-23 16,0 0 12-16,44 120-13 15,-44-84-9-15,-8 13-4 0,-14-8-121 16,-4-10-219-16</inkml:trace>
  <inkml:trace contextRef="#ctx0" brushRef="#br0" timeOffset="-175404.46">20437 16619 1114 0,'0'0'0'16,"0"0"-182"-16,0 0-449 0</inkml:trace>
  <inkml:trace contextRef="#ctx0" brushRef="#br0" timeOffset="-175230.02">20951 16659 844 0,'0'0'362'0,"0"0"-362"16,0 0-556-16</inkml:trace>
  <inkml:trace contextRef="#ctx0" brushRef="#br0" timeOffset="-174811.94">14913 15739 1185 0,'-180'-75'0'0,"23"22"-65"16,63 31-24-16,43 12-67 16,30 2-227-16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42:25.369"/>
    </inkml:context>
    <inkml:brush xml:id="br0">
      <inkml:brushProperty name="width" value="0.05292" units="cm"/>
      <inkml:brushProperty name="height" value="0.05292" units="cm"/>
      <inkml:brushProperty name="color" value="#FF0000"/>
    </inkml:brush>
  </inkml:definitions>
  <inkml:trace contextRef="#ctx0" brushRef="#br0">8269 5412 447 0,'0'0'202'0,"0"0"-108"0,0 0-20 15,0 0 15-15,0 0-38 16,0 0-48-16,0 0 3 15,0 0 8-15,0 0 9 16,0 0 18-16,0 0 8 16,0 0 6-16,0 0-3 15,0 0-14-15,0 0-17 16,0 0 10-16,0 0-31 16,0 0 1-16,0 0-1 15,0 0 0-15,0 0-10 16,0 0-38-16,0 0 1 15,0 0 40-15,0 0-23 16,0 0 14-16,0 0 15 0,0 0 1 16,0 0 3-1,0 0-3-15,0 0 0 0,0 0 3 16,0 0-3-16,0 0 0 16,0 0 0-16,0 0 0 15,0 0 10-15,0 0-10 16,0 0-2-16,0 0 1 15,1 0 1-15,4 0 0 16,0 0 9-16,8 4 17 16,1 1 11-16,5-2-22 15,6 0-2-15,8 2 33 16,0 2-28-16,5-3-10 16,2 5-8-16,5-1 1 0,2 2 13 15,7-2-13-15,10 0 4 16,2 0 13-16,1-2-17 15,4 2 5-15,0 0-6 16,4 2 1-16,2 2 16 16,-3 3-17-16,-3-2-2 15,-2 2 2-15,-5 0 1 16,-6-1-1-16,-2 1 0 16,-6-4 0-16,-3 2 4 15,-5-2-4-15,-5 2-3 16,0-4 3-16,-1 2 0 15,-4-1 0-15,1 0-1 16,-2-2 1-16,2 0-6 0,-2-3 6 16,1 2-7-16,2-3 7 15,5 0 7-15,1-3-7 16,2 4 0-16,4-3 1 16,1 0-6-16,6 0 6 15,1 0-1-15,2 0 1 16,0 3 4-16,3-2-4 15,0-1-2-15,4 2 2 16,2 0-6-16,-4 1 5 16,1 0 0-16,-4-1 1 15,-1 0 0-15,-6 1 0 16,-2-2-1-16,-4-2 0 0,-6 2-1 16,-5 1 2-1,-4-2-1-15,1 3 0 0,-1-4 0 16,0 2 0-16,4 0 0 15,0-1 0-15,3-2 4 16,5 2-4-16,1 0 0 16,3 0 0-16,1 1 0 15,-1-2 6-15,0 1-6 16,-1-2 0-16,4 1 1 16,0-1-1-16,2 0-1 15,-3 0 0-15,0 0 1 16,-1 0 0-16,-2 0 0 15,-2 0 0-15,-3 0-1 16,-3 0 1-16,2 0 0 16,0 0 0-16,-1 0 1 0,0 0-1 15,0 0 0-15,-4 0 0 16,-2 0 3-16,0 0-2 16,-4 0-2-16,-1 0-6 15,-6 0 7-15,-3 0 7 16,-4 0-7-16,-4 0 0 15,-3 0 11-15,1-1 1 16,-5 1 5-16,-2-2-5 16,-1 2-4-16,2 0 18 15,-2 0-26-15,0 0 1 16,0-1 11-16,0 1-2 16,3 0-2-16,-3-3-8 15,0 3 0-15,0 0 7 0,0 0-7 16,0 0-4-16,0 0 2 15,3 0 2-15,-1-2 0 16,2 2 0-16,3-2 1 16,1-2 8-16,1 1-9 15,0 0 0-15,4 2-5 16,-1-6 7-16,2 3-2 16,-1 0 0-16,6 1 0 15,-1-2 0-15,1 1 0 16,1 0-1-16,1 0 1 15,-1 0 0-15,0 0 1 16,0 2-1-16,-1-2 1 16,0 0 2-16,1 0-3 0,-2 2-1 15,1-2 1 1,2 2 0-16,-1 0 0 0,-1 0 0 16,-3 0 0-16,-1 2 4 15,-3 0-4-15,-4-3 0 16,0 3 0-16,-1-1 8 15,-5 1 5-15,0 0 3 16,-2 0-15-16,4 0 32 16,-4 0-32-16,0 0-1 15,0 0 0-15,0 0 1 16,0 0 8-16,0 0-9 16,0 0 0-16,0 0 10 15,0-2-10-15,0 2 0 16,0 0-1-16,0 0-39 0,-4 0-35 15,-7 0-56-15,-5-2-109 16</inkml:trace>
  <inkml:trace contextRef="#ctx0" brushRef="#br0" timeOffset="2904.35">16569 5452 552 0,'0'0'176'0,"0"0"-136"16,0 0-22-16,0 0 21 16,0 0-22-16,0 0 0 15,0 0-8-15,0 5 7 0,4-5 46 16,4 2 7 0,4-2-4-16,4 1-4 0,4 0-23 15,1-1 12-15,4 2-21 16,2 1-16-16,-1 1-4 15,-1 2-2-15,4-1-5 16,0 7-2-16,2-3 0 16,3 3 20-16,2 0-20 15,6 3 0-15,5-2 2 16,6 4-2-16,2 3 17 16,6 2-17-16,1 1 0 0,2 3-1 15,2-2 1 1,3 1 0-16,2-5 1 0,0-1-1 15,1-2 4-15,1-1-4 16,-4-2-3-16,5-2 2 16,-4 0 2-16,5-2-2 15,-2 1 1-15,-4-2 0 16,-3 1 6-16,-5-2-6 16,-5 2 0-16,-5-4-1 15,-3 2 2-15,-4-2 6 16,-2 0-7-16,0 0 0 15,-2 0 7-15,-1-2-7 16,6 2-4-16,5-2 3 16,-1 3 1-16,4-4 0 0,0 1 0 15,-3 0 0-15,-1 3 4 16,-2-4-4-16,-4 4 0 16,2-3 0-16,-1 1 0 15,0-1 0-15,3 1-1 16,0-1 2-16,5-2-2 15,0-2 1-15,-1 0 0 16,1 0-2-16,1 0 2 16,-6 0 0-16,0 0 0 15,-6 0 0-15,-2 0 6 16,-2 0-6-16,0-5-1 16,0 1 1-16,3 0 0 15,-1 1 4-15,2-1-4 0,9 1 0 16,-2-1 6-16,4 0-6 15,0 2-1-15,1-1 0 16,-1 0 1-16,-2 1-1 16,-4 2 0-16,-1 0 1 15,1 0 1-15,1 0-1 16,-1 0 0-16,0-2 0 16,0 2 1-16,-5 0-1 15,4 0-9-15,-2 0 9 16,-1-2 2-16,2 2-1 15,-2 0-2-15,-3-2 1 16,1 0-1-16,-1 2 0 16,-1 0 0-16,1 0 1 0,-2-2 5 15,4 2-5 1,-2 0-6-16,1 0 6 0,4 0 5 16,-6 0-4-16,-2 0-2 15,-1 0 2-15,-2 0 2 16,-1 0-3-16,3 0-3 15,2 0 3-15,0 0 1 16,4 0 8-16,-2 0-9 16,3 0 0-16,1 0 5 15,1 0-5-15,2 0 0 16,1 0-1-16,-1 0 1 16,0 0 5-16,2 0-5 0,1 0 0 15,3 0 8 1,-3 0-7-16,3 0 6 0,-6 0 22 15,-2 0-29-15,-5-1 25 16,-5-2-23-16,-5 1 14 16,-5-2 19-16,-3 0-20 15,-3 0 7-15,-1 0-1 16,-4-2 4-16,3 0 3 16,0 0-28-16,3-2 0 15,3-2 13-15,1 0-13 16,2-1 1-16,2-3-1 15,-2 5 1-15,-5 0 5 16,-5 6-6-16,-3-1-2 16,-4 0 1-16,-1 2 1 15,-3 2 0-15,-1-2 0 0,2-1 0 16,3 2 5-16,-1-1-5 16,5 1-3-16,0-2 3 15,3 1 0-15,-3 0 0 16,0 2-1-16,-2-2 1 15,-1 2 6-15,-3 0-6 16,2-2-6-16,-4 2 4 16,1 0 4-16,1-2 2 15,-2 2-4-15,0-2 0 16,3 2 3-16,-4 0-1 16,-2-2-4-16,5 2 2 15,-4 0 0-15,-1 0 0 16,-1 0-1-16,0 0-3 15,0 0-14-15,0 0 4 16,0 0-75-16,0 0-7 0,-41 0-50 16,0 0-19-16,-7 0-395 0</inkml:trace>
  <inkml:trace contextRef="#ctx0" brushRef="#br0" timeOffset="5397.37">15873 5827 139 0,'0'0'672'0,"0"0"-539"16,0 0-52-16,0 0-26 16,0 0 33-16,0 0-21 15,0 0-56-15,3-20-11 16,-3 20 11-16,0 0-11 16,0 0 0-16,0 0-20 15,0 2-9-15,-10 16 4 16,-7 12-4-16,-8 10 29 15,-3 12 6-15,-1 10-6 16,0 8 0-16,-6 21 0 16,-4 23 0-16,-11 22 15 0,-3 9-15 15,4-3 0 1,5-8 1-16,7-9 14 0,5 2-2 16,8-19-2-16,4-22 5 15,8-20 23-15,-3 6-31 16,-10 34 5-16,-4 27 20 15,-8 17-14-15,2-12-3 16,6-15-9-16,7-33-7 16,5-18 24-16,6-15-24 15,-1-10-1-15,-2 10 1 16,-3 5 2-16,0 5 14 16,2-10 1-16,2-7-8 0,2-7 29 15,1-9-24 1,5-8-5-16,0-8-2 15,4-7 3-15,-1-3-1 0,2-5-9 16,0-1 0 0,0-2 16-16,0 0-15 0,0 0-1 15,0 0 6-15,0 0 4 16,0 0-2-16,0 0-8 16,0-5-9-16,0-4-1 15,0-3-99-15,-3-4 6 16,-1-5 1-16,1 0-32 15,-1-1-18-15,-2 0-17 16,-4 0-40-16,1-1 20 16,-5 3-6-16,0 2 42 15,-1 2 153-15,3 2 77 0,6 0 158 16,1 2-42-16,3 4-50 16,2 1-6-16,0 4-34 15,0 2-21-15,0 1-29 16,0 0-32-16,0 0-21 15,0 13-20-15,0 10 20 16,0 4 36-16,7 5 5 16,5-4-2-16,3 0-5 15,5-7 4-15,2-6 23 16,4-4-31-16,4-7-1 16,1-4 37-16,-1 0-33 15,2-18 11-15,-5-8-17 16,0-2-11-16,-3-5 0 0,-4 3-16 15,-5 1-9 1,-6 7-2-16,-5 1-71 0,-2 7-76 16,-2 4-86-16</inkml:trace>
  <inkml:trace contextRef="#ctx0" brushRef="#br0" timeOffset="6473.32">14142 9184 841 0,'0'0'176'0,"0"0"-88"15,0 0-21-15,0 0-28 16,0 0 36-16,0-113-46 16,0 104-17-16,-3 4-12 15,-6 4 35-15,-2 1-35 16,-4 0-14-16,-5 1-3 15,0 16 16-15,1 1 1 16,6 6-7-16,5 2 1 16,8 5-4-16,0 4 5 15,6 1 5-15,16 2 1 16,2-1 0-16,3-2 14 0,-5-1-15 16,-5-5 0-16,-5-3 4 15,-6-8-4-15,-6-3-6 16,0-5 1-16,-6-3 5 15,-9-3 55-15,-3-4-22 16,3 0-18-16,-1 0 14 16,6-14-29-16,5-2-37 15,5-2-30-15,0-2-8 16,1 2 5-16,17 0-51 16,5 1 2-16,1 4 32 15,1-2 21-15,2 3 17 16,-2 4 36-16,-3-1 13 15,-3 7 5-15,-6 0-5 16,-4 2 0-16,-6 0 10 16,-3 0 21-16,2 11 28 15,-2 7 12-15,3 2-8 0,-2 1-4 16,5-2-34-16,2 1-13 16,3-4 8-16,1-2-10 15,4-3 0-15,1-5 10 16,2-2 14-16,-1-4 19 15,-2 0-33-15,-3 0-11 16,-3-3 46-16,-5-8-23 16,-3-3 12-16,-2-4-13 15,0-2-30-15,0-4-1 16,-9-3-1-16,-9 5-37 16,3 1-14-16,-2 3-28 0,3 3 17 15,1 3-7-15,3 0 1 16,3 0 41-16,2 0-1 15,3-2 22-15,2 2 7 16,0-2 49-16,0 0 19 16,5 0 5-16,9 1-37 15,1 2 19-15,2 2-48 16,2 4-7-16,-3 1 1 16,-1 4 0-16,-4 0-1 15,-7 0-68-15,-2 2-108 16,-2 3-520-16</inkml:trace>
  <inkml:trace contextRef="#ctx0" brushRef="#br0" timeOffset="6616.79">14569 8943 1222 0,'0'0'238'16,"0"0"-116"-16,0 0-93 15,0 0-29-15,0 0-17 16,-38 114-39-16,26-49-109 15,5-7-81-15</inkml:trace>
  <inkml:trace contextRef="#ctx0" brushRef="#br0" timeOffset="7049.88">14804 9563 1084 0,'0'0'232'15,"0"0"-86"-15,0 0 11 16,0 0-62-16,0 0-76 16,0 0-19-16,92-105-9 15,-45 60-18-15,-1-10-35 16,-2-6-5-16,-9-8-26 15,-6-4-52-15,-12 6-50 0,-10 7-2 16,-7 11 174 0,0 18 23-16,-14 13 110 15,-6 11-26-15,0 7-54 0,-2 10-20 16,1 23-1-16,0 11-8 16,5 6 25-16,6 7 37 15,3 4 0-15,7 1-28 16,0-3-7-16,7-4-14 15,8-5 26-15,6-5-40 16,1-10-13-16,0-6 12 16,1-9-19-16,6-10-29 15,6-10-50-15,-2 0-102 16,-8-7-364-16</inkml:trace>
  <inkml:trace contextRef="#ctx0" brushRef="#br0" timeOffset="7851.3">15332 9381 492 0,'0'0'201'0,"0"0"4"16,0 0-61-16,0 0-41 15,0 0-57-15,0 0 2 16,0 0-41-16,-4-11-5 16,-7 11 9-16,-1 0-9 15,-4 12 6-15,-5 2-8 16,3 4 0-16,-3 0 16 15,4 3 0-15,5-2-14 16,6-1-2-16,-1 0 0 16,5-1 0-16,2-4 0 15,0-2-25-15,0-4 24 16,0-2-30-16,9-3 14 0,2-2 7 16,1 0 10-16,6-2 6 15,0-8-6-15,3-5-23 16,-2-1 11-16,-1 1-40 15,-1-4-6-15,-3 1-8 16,-4 0-32-16,-7 0 67 16,-1 3-12-16,-2 2 43 15,0 3 1-15,0 2 38 16,0 4 3-16,0 4 9 16,0 0-24-16,-2 0-14 15,0 0-13-15,-3 4-13 16,0 10 12-16,2 3 2 15,-1 2 9-15,-2 2 36 16,6-3-20-16,0 0 12 16,0-4-24-16,0-3-5 0,10-3 16 15,3-3-23-15,5-5 0 16,3 0 6-16,5-5-8 16,-1-10-16-16,4-6-49 15,-7 6-12-15,-6 3-79 16,-7 6 156-16,-6 3 15 15,-3 3 66-15,0 0-80 16,0 14 27-16,-6 4 11 16,0 1-15-16,0-4-5 15,2-2-12-15,1-5 2 0,3-5-3 16,0 0-6-16,-2-3 39 16,2 0 6-16,0 0 18 15,0-12-62-15,0-5-1 16,0-1-8-16,8 2-8 15,5 3 13-15,3 3-4 16,0 6 9-16,-1 4-2 16,0 0 0-16,1 0-2 15,-4 11 1-15,-3 7-6 16,0 1 7-16,-2 1 8 16,-7 2-6-16,0 0-2 15,0-2 0-15,-31-2-39 16,1-4-64-16,0-7-249 0</inkml:trace>
  <inkml:trace contextRef="#ctx0" brushRef="#br0" timeOffset="8021.17">15094 9266 1066 0,'0'0'205'0,"0"0"-115"16,0 0-40-16,0 0-37 15,0 0 13-15,0 0-26 16,126-38-100-16,-89 32-16 16,-5-2-195-16</inkml:trace>
  <inkml:trace contextRef="#ctx0" brushRef="#br0" timeOffset="8151.31">15363 9082 892 0,'0'0'302'0,"0"0"-55"0,0 0-121 16,0 0-71-16,0 0-27 15,0 0-23-15,0 0-5 16,134-11-15-16,-76 44-98 16,-13-5-63-16,-9 0-203 0</inkml:trace>
  <inkml:trace contextRef="#ctx0" brushRef="#br0" timeOffset="8701.24">16198 9494 629 0,'0'0'228'15,"0"0"-128"-15,0 0 16 16,0 0 7-16,0 0-55 16,0 0-21-16,0 0-3 15,64-104-14-15,-64 90-6 16,0 2-23-16,0 2 9 16,-15 6 6-16,0 4-16 15,-5 0-1-15,-4 0-17 16,2 14 17-16,4 7-1 15,4-3 2-15,6 1-3 16,6-2-6-16,2-2 9 16,0-2-14-16,17-5-15 15,10-7 11-15,7-1 11 16,6-1-12-16,1-21-47 0,10-28-11 16,-13 5-78-16,-9-1-129 0</inkml:trace>
  <inkml:trace contextRef="#ctx0" brushRef="#br0" timeOffset="8895.31">16384 8969 863 0,'0'0'234'0,"0"0"-140"15,0 0-77-15,0 0-4 16,0 0-13-16,0 0 67 16,-2 148-31-16,8-96-8 15,7 3-15-15,5-3-13 0,-3-4 21 16,1-5-21-16,-2-7 0 15,-3-8-8-15,-9-9-47 16,-4-15-54-16,-19-4-121 16,-8 0-578-16</inkml:trace>
  <inkml:trace contextRef="#ctx0" brushRef="#br0" timeOffset="9293.31">16107 9258 662 0,'0'0'298'0,"0"0"-258"15,0 0-15-15,0 0 17 16,129-2-19-16,-69 2-23 16,1 14 0-16,5 2-13 0,-2-1-126 15,-7 3-20-15,-6-3 9 16,-9-5-4-16,-8-4 95 16,-11-6 57-16,-3 0 2 15,-6 0 94-15,-5 0-25 16,-5-10 60-16,-4 3 45 15,0-2-33-15,0 2-37 16,0-2-38-16,-11 5-22 16,-3 0 15-16,-6 3-44 15,-1 1-15-15,-5 0 0 16,-3 5 10-16,2 10 5 16,-2 6-7-16,4 2-6 0,2 2 33 15,5 1-24 1,7 0-10-16,5 1 3 0,6-5-4 15,0-6 0-15,4-4-22 16,20-6-16-16,8-6 31 16,8-5-21-16,18-38-30 15,-8 0-78-15,-10 4-255 0</inkml:trace>
  <inkml:trace contextRef="#ctx0" brushRef="#br0" timeOffset="9670.54">16772 9333 71 0,'0'0'689'0,"0"0"-565"16,0 0-86-16,0 0 63 15,0 0-27-15,0 0-58 16,-43 121 2-16,43-103 7 16,0-4-22-16,12-6-3 15,4-8-41-15,5 0-6 0,0-5-17 16,0-16-72 0,-5-2-40-16,-2 2 61 0,-5 6 115 15,-5 2 70-15,-4 10 147 16,0 3-80-16,0 0-98 15,0 0-39-15,0 0-19 16,0 0 19-16,0 0 1 16,0 1 13-16,0-1-6 15,0 0-8-15,0 0-2 16,13 0-29-16,2 0 31 16,4-8 19-16,-2 4-19 15,0 3 9-15,-5 1-9 0,-2 0 1 16,0 5 17-16,-5 13-16 15,3 2-2-15,1 3 9 16,-1-3-2 0,2-4-7-16,4-5-20 0,23-11-119 15,-2 0-124-15,4 0-252 0</inkml:trace>
  <inkml:trace contextRef="#ctx0" brushRef="#br0" timeOffset="10133.45">17382 9336 624 0,'0'0'283'16,"0"0"-155"-16,0 0-10 0,0 0-37 15,-108-14-56 1,83 20-15-16,0 8-9 0,4 2 13 16,2-4-8-16,5-1-6 15,4-4 1-15,4-2 3 16,6-4-4-16,0-1-33 15,0 0-47-15,16 0 15 16,9 0 26-16,0-8-52 16,-1 3-72-16,-6 2 44 15,-6 3 64-15,-11 0 41 16,-1 12 14-16,0 16 114 16,-1 8 52-16,-6 10-42 15,-1 5-50-15,0 5-6 16,7 1-39-16,0-4-13 15,1 1-16-15,-2-4 8 0,-1-7 6 16,-3-8-14 0,-2-11 0-16,-2-8 8 0,-2-7-7 15,0-7 4-15,-2-2 38 16,0 0-1-16,1-18 28 16,6-4 2-16,1-7-22 15,6-4-15-15,0-3-9 16,6-5-20-16,16-1-6 15,3-1-34-15,10-15-62 16,-4 7-75-16,-8 7-165 0</inkml:trace>
  <inkml:trace contextRef="#ctx0" brushRef="#br0" timeOffset="10348.31">16600 9021 46 0,'0'0'1093'0,"0"0"-952"15,0 0-136-15,0 0 7 16,0 0-24-16,0 0 24 16,116 18-8-16,-64-15-4 15,16-3-1-15,-15 0-64 16,-8-3-235-16</inkml:trace>
  <inkml:trace contextRef="#ctx0" brushRef="#br0" timeOffset="11245.31">17808 9196 202 0,'0'0'610'0,"0"0"-470"16,0 0-114-16,0 0-25 16,0 0-1-16,0 0 7 15,0 0 15-15,27 98 1 16,-26-68-8-16,3-6 22 16,-3-5-35-16,1-8-1 15,-2-7 9-15,0-1-9 16,0-3 11-16,0 0-11 15,4 0 1-15,0 0 35 16,6-9-37-16,2-4-66 16,5-4 25-16,6 4 41 15,-5 4 1-15,6 9-1 16,-8 0 0-16,4 2 7 0,-5 16-1 16,1 2 1-16,0 2-7 15,-5 1 8-15,0-5 9 16,-1-2-17-16,2-2 0 15,-2-6-34-15,2-8-216 0</inkml:trace>
  <inkml:trace contextRef="#ctx0" brushRef="#br0" timeOffset="11913.3">18275 9248 795 0,'0'0'107'0,"0"0"-44"0,0 0 24 16,67-117-39-16,-42 78-22 15,-5 4-26-15,-3 1-23 16,-7 6-29-16,-6 5-9 16,-4 8 9-16,0 3 39 15,-10 8 13-15,-4 4 36 16,-5 0-35-16,-2 12-1 16,-2 10 1-16,2 6 19 15,-1 2 32-15,9 1-30 16,3-2-8-16,4 0 8 15,2-1-5-15,4 0-1 16,0-2-9-16,0-2 1 0,0-2 11 16,0-2-19-1,0-7-1-15,0 1-9 0,0-7-8 16,0-1 0-16,0-1-3 16,0-1 21-16,0 1 0 15,0 1 0-15,0 2-1 16,0-2 1-16,0 2 1 15,2-2-1-15,0-1-1 16,1-1 1-16,-2-1 9 16,-1 1-8-16,0 0 1 15,0 4-2-15,0 0 6 16,0 4 0-16,2-4-6 16,-2 0 2-16,0-3 16 0,1-3-18 15,-1-2 39 1,0 0 45-16,2 0 19 0,2-8-13 15,-1-9-74-15,2-6-14 16,3-4 6-16,5 1-8 16,1-1-14-16,6 5 7 15,0 1-4-15,4 6 11 16,-1 4-20-16,-4 7 19 16,0 4-10-16,-8 0 6 15,0 16-7-15,-3 6 6 16,-3 2 6-16,2 3 3 15,-4-4-3-15,2 0-1 16,0-5 1-16,4-3 0 16,1 0-34-16,18-9-82 15,-2-2-108-15,1-4-515 0</inkml:trace>
  <inkml:trace contextRef="#ctx0" brushRef="#br0" timeOffset="12755.77">18807 9246 712 0,'0'0'144'15,"0"0"-19"-15,0 0-59 16,0 0-31-16,0 0-16 16,0 0-19-16,0 0 17 15,-92 12 19-15,76 2-7 16,-3 2 29-16,3 0-39 0,3-1-18 15,7 0 10 1,3-1-11-16,3-2 0 0,0-4-19 16,5-4-30-16,12-4 48 15,7 0-19-15,5-2-4 16,4-14-44-16,-3 0-66 16,-6 4-9-16,-6 4 42 15,-7 5 66-15,-8 3 34 16,-3 0 2-16,0 9 21 15,0 9 51-15,0 3-13 16,0-2-12-16,7-1-36 16,1-4-11-16,2-4-2 0,4-5-3 15,-1-5 4 1,4 0-18-16,-3-7-29 0,-1-9 31 16,-3-2 1-16,2 4 15 15,-7 3 9-15,-1 2-9 16,-2 7 21-16,0 2-21 15,-2 0 1-15,0 18 7 16,0 8 21-16,0 10 33 16,0 7 15-16,2 7-16 15,2 6 1-15,-2 7-10 16,2 0-13-16,-2 3-3 16,0 1-33-16,0-4 7 15,-1-2 5-15,1-9-14 16,2-12-1-16,-4-11 0 15,0-12 0-15,0-11 16 0,0-6-6 16,0 0 71 0,0-14 8-16,-7-15-89 0,-2-16-4 15,0-9-27-15,1-9-1 16,3-3 31-16,-3-4-17 16,6 1 10-16,2 0 0 15,0 3 8-15,11 8 0 16,10 3 0-16,6 11 2 15,5 5 22-15,3 6-22 16,0 7-2-16,-2 8 24 16,-8 9-24-16,-3 4-1 15,-7 5 0-15,-6 0-7 16,-1 10 8-16,-6 8 1 0,-2 8-1 16,0 2 10-16,0 2-8 15,-17 0 0-15,-12 2-2 16,-10-1-29-16,-10 1-32 15,-28 8-83-15,11-8-95 16,9-6-136-16</inkml:trace>
  <inkml:trace contextRef="#ctx0" brushRef="#br0" timeOffset="12891.32">18618 9767 378 0,'0'0'306'15,"0"0"-117"-15,0 0 45 16,0 0-76-16,0 0-46 15,0 0-96-15,0 0-16 16,17-20-60-16,-1 0-44 0,1-4-175 0</inkml:trace>
  <inkml:trace contextRef="#ctx0" brushRef="#br0" timeOffset="13073.48">18705 9166 998 0,'0'0'184'16,"0"0"-48"-16,0 0 6 16,0 0-97-16,0 0-39 15,0 0 16-15,128-95-22 16,-88 95-17-16,4 21-65 16,-10 11-71-16,-9-1-75 0</inkml:trace>
  <inkml:trace contextRef="#ctx0" brushRef="#br0" timeOffset="13582.12">19652 9306 367 0,'0'0'350'15,"0"0"-162"-15,0 0-45 16,0 0-68-16,0 0 25 16,0 0-46-16,0 0-4 15,-23-43-18-15,16 43-16 16,4 0-16-16,-6 0-6 15,-1 0-10-15,0 0 10 16,-2 11-23-16,2 5 10 16,5 4 3-16,3 3 8 15,2 0 2-15,0 2-10 16,14 0-6-16,8 1 21 0,3-1-7 16,2-3 4-1,-7-4 4-15,-8-4 6 0,-8-8 0 16,-4-3-5-16,-9-3 11 15,-18 0 18-15,-7-2-28 16,0-11 8-16,-1-3-4 16,10-1 10-16,5 3 5 15,14 3-21-15,6 0-14 16,0 2-19-16,23-1-81 16,35-4 8-16,-5 4-127 15,-1 2-419-15</inkml:trace>
  <inkml:trace contextRef="#ctx0" brushRef="#br0" timeOffset="14107.3">20015 9356 546 0,'0'0'138'16,"0"0"-16"-16,0 0-26 15,0 0-10-15,0 0-47 16,0 0-31-16,0 0 18 15,-10-30 7-15,3 23 26 16,-1 5-13-16,-1 0-6 16,-4-1 4-16,2 3-35 15,-3 0-9-15,-2 0 14 16,1 6-14-16,-2 4 0 16,1 2 0-16,2 0 1 15,1 3-1-15,2 0 0 0,4 2-4 16,-1-2-5-16,7 2 9 15,1-3 0-15,0-2-6 16,0-4-26-16,12-5 15 16,9-3-15-16,4 0 24 15,4-3 6-15,0-13-37 16,-2-6-7-16,1-1-14 16,-9 4-78-16,-4 1 107 15,-8 5 11-15,0 7 20 16,-7 2 76-16,0 4 12 15,0 0-54-15,0 0-34 16,0 0 0-16,0 8 3 16,0 3-3-16,0 0-1 15,0 1 1-15,0-2 0 16,1-2-2-16,10-1-3 0,5-7-18 16,0 0-6-1,2 0-36-15,3-7-58 0,0-12-11 16,-3-2-30-16,-4 5-95 0</inkml:trace>
  <inkml:trace contextRef="#ctx0" brushRef="#br0" timeOffset="14373.07">20199 9318 114 0,'0'0'28'15,"0"0"6"-15,0 0 47 16,0 0-18-16,0 0-35 16,0 0-1-16,0 0-15 15,0 18-11-15,0-12 8 16,0-2 43-16,0 2 10 0,0 2-9 15,0 0-22-15,0 0 6 16,0 1-18-16,6 0 20 16,-3 0-15-16,0 1-12 15,3 1 1-15,-2 0-13 16,4 1 0-16,-3-2 12 16,2-4-11-16,0-2 31 15,-1-3-1-15,3-1 13 16,2 0 6-16,8-7-50 15,-5-9-36-15,-1 0-150 0</inkml:trace>
  <inkml:trace contextRef="#ctx0" brushRef="#br0" timeOffset="14593.93">20133 9086 1092 0,'0'0'186'0,"0"0"-70"16,0 0-21-16,0 0-95 15,0 0-101-15,0 0-82 16,0 0-107-16</inkml:trace>
  <inkml:trace contextRef="#ctx0" brushRef="#br0" timeOffset="15931.58">12732 9292 819 0,'0'0'220'16,"0"0"-64"-1,0 0-36-15,0 0-59 0,0 0-60 16,0 0 27-16,0 0-27 16,-3-4 8-16,13 4 35 15,12 0 39-15,5-5 22 16,10 1-41-16,2-3-38 15,5 3 10-15,3 0-35 16,2 1 0-16,-2 3 6 16,-1 0-7-16,-7 0 0 15,-9 0-54-15,-20 3-100 16,-8 12-23-16,-2-4-74 0</inkml:trace>
  <inkml:trace contextRef="#ctx0" brushRef="#br0" timeOffset="17413.28">20830 9263 980 0,'0'0'211'0,"0"0"-99"15,0 0 2-15,0 0-50 16,0 0-38-16,0 0-23 15,0 0-3-15,56-27 0 16,-32 27-7-16,5 0-70 16,0 14-36-16,-4 0-74 15,-12 1-387-15</inkml:trace>
  <inkml:trace contextRef="#ctx0" brushRef="#br0" timeOffset="17559.89">20910 9472 871 0,'0'0'183'16,"0"0"-83"-16,0 0-1 16,0 0-28-16,0 0-71 15,0 0-19-15,0 0-87 16,0 14-42-16,-6-10-262 0</inkml:trace>
  <inkml:trace contextRef="#ctx0" brushRef="#br0" timeOffset="19896.29">20943 9261 666 0,'0'0'187'15,"0"0"-54"-15,0 0-31 16,0 0-7-16,0 0-60 16,0 0-12-16,0 0 0 15,-2-7 8-15,2 7 15 16,0-2-24-16,0 0-1 0,0-2 13 15,0 2-18-15,0-2-10 16,0 0-6-16,-1 0 7 16,0 0 6-16,1 0-13 15,-2 0-1-15,2 0 0 16,0 0 1-16,0 0 0 16,0 0-2-16,0-2 5 15,0 0 0-15,0 0-3 16,0-2-2-16,0 1-5 15,4 2 6-15,6-1 0 16,-1-1-7-16,3 3 1 16,1 1 1-16,-1 1 6 15,1 2-1-15,-3 0 0 0,-2 0-10 16,-2 0 10 0,-2 0 1-16,1 0-13 0,-3 2 3 15,-2 3 5-15,0 4-11 16,0-1 0-16,0 4 9 15,0-3-9-15,-7 4-4 16,-3-3 10-16,-3-2 0 16,-7 2-5-16,1-4 9 15,-3 1-5-15,-1-4 9 16,6-3 2-16,3 0-7 16,4 0 7-16,5 0 3 15,2 0 4-15,3-2-2 16,0-4-3-16,0 0-2 15,0 0-3-15,4-2-42 16,6 2 35-16,1-2 10 0,1 2 3 16,-2 2-2-16,0 2 3 15,-6 2-2-15,1 0-4 16,1 0-2-16,-2 0 0 16,0 4 4-16,1 4 2 15,-2 0-2-15,-3-2 0 16,0-2 0-16,0-4 0 15,0 0 2-15,-8 0 2 16,-8 0 5-16,-1-2-9 16,2-8 9-16,1 0-8 15,4-4-1-15,2 1 27 16,3 2-26-16,5-1-1 16,0 4 0-16,0-1-6 0,3 4 5 15,4 3-9 1,4 0 10-16,-5 2-7 0,3 0 3 15,-4 0-31-15,2 13-29 16,-5 12-49-16,-1-1-56 16,-1-4-219-16</inkml:trace>
  <inkml:trace contextRef="#ctx0" brushRef="#br0" timeOffset="20882.29">20804 9535 481 0,'0'0'142'0,"0"0"-69"0,0 0-10 15,0 0-8-15,0 0-42 16,0 0-12-16,0 0 13 16,-8 0-13-16,6 0-1 15,-1-4 28-15,1-2 11 16,2-1-10-16,0 0-29 15,0 1-6-15,0-2 5 16,7 1-11-16,3 3-31 16,2 1 42-16,0 1 0 15,1 2 1-15,-1 0-2 0,-2 0 2 16,2 0 4-16,-2 0-4 16,1 0-2-16,-3 0 1 15,0 0 1-15,-4 5 0 16,-3 3-1-16,-1 0 1 15,0 3 4-15,0 1-4 16,0-2 0-16,-1 2 0 16,-7-5 2-16,-2 0 7 15,-3-3 6-15,3-2-13 16,0-2 26-16,4 0 3 16,-2 0-4-16,7-4-7 0,-1-6 12 15,2-2-19-15,0 0-13 16,2-2-16-16,9 1 3 15,3 4 13-15,3-1 0 16,-1 3 0-16,1 3 0 16,-4 4 1-16,-1 0-1 15,-2 0 0-15,-4 0-3 16,-4 9 3-16,-2-1 0 16,0 2 0-16,0-2 1 15,-6 2 12-15,-7-2-13 16,-4-2 0-16,2-4 8 15,2 0-7-15,3-2 7 16,1 0-1-16,4 0-6 0,5-4 28 16,0-9-29-1,0 3 2-15,0 1-4 0,5-1-19 16,4 4 20-16,-1 4-5 16,-5 0 6-16,-3 2 0 15,3 0-4-15,-3 0-25 16,0 2 27-16,0 7-22 15,0 6-31-15,0-2-55 16,-4-2-115-16</inkml:trace>
  <inkml:trace contextRef="#ctx0" brushRef="#br0" timeOffset="35654.28">22288 9182 789 0,'0'0'125'0,"0"0"-62"16,0 0 18-16,0 0-30 16,0 0 8-16,0 0-33 15,0-14-6-15,0 10 8 16,0 0 11-16,0-1 12 16,0-1-22-16,0-1-16 0,0-2 6 15,-3 2-9 1,3 0 13-16,0-1 6 0,0 3-14 15,0-2 6-15,0 4-21 16,0 0-6-16,0 2 6 16,0-1 0-16,0 2 0 15,0-2-1-15,0 2 1 16,0 0-1-16,0 0-5 16,0 0-16-16,8 0 22 15,3 8-16-15,0 10 8 16,1 5 0-16,1 6 8 15,-6 3-8-15,-3-2 8 16,1 0-1-16,-5-5 1 16,0-2 0-16,0-7-1 15,0-4-1-15,0-8 2 0,0-2 2 16,0 0-2-16,0-2 0 16,0 0 3-16,0 0-1 15,0 0 5-15,0-4-6 16,0-12-1-16,0-6-8 15,0-4-11-15,11-2 12 16,3-2 6-16,5 2 1 16,1 2-1-16,0 4 0 15,-2 6 1-15,-2 6-7 16,-1 6 7-16,5 4-17 16,-1 0 16-16,4 6-14 15,-1 13 6-15,-2 4 9 0,-5 1-9 16,-3-2 9-16,-3-2 0 15,-7-4 0-15,-2 0 10 16,0 2-10-16,-12 16-1 16,-9-2-66-16,-2-4-143 0</inkml:trace>
  <inkml:trace contextRef="#ctx0" brushRef="#br0" timeOffset="39513.26">14519 10371 768 0,'0'0'119'0,"0"0"-77"15,0 0 5-15,0 0 2 16,0 0-4-16,0 0-25 16,0 0 2-16,-4-24 13 15,2 19 24-15,1 0-20 16,-4 1-18-16,1-2-3 16,2-2 13-16,-1 0-24 0,0-2-6 15,0 0 0-15,1 0 1 16,2-1 6-16,0 3-8 15,0 3 1-15,0-1 25 16,0-1-25-16,0 2-1 16,0-3 2-16,5 2-1 15,1-1-1-15,0 6 0 16,0 1-7-16,2 0-3 16,2 0 5-16,1 19-5 15,-1 10-4-15,2 5 14 16,-5 4 1-16,1-2-1 15,-4-2 0-15,1-8 8 0,-4-5-8 16,-1-4-1 0,0-7 1-16,0-2 0 0,0-7 6 15,0-1-6-15,0 0 0 16,2 0 25-16,-2 0-24 16,3 0 5-16,0-1-2 15,1-13-4-15,5-4-17 16,-1-3-12-16,-2 0 11 15,7 2 12-15,0-2-14 16,0 3 1-16,1 3 8 16,1 6 5-16,-3 7 5 15,1 2-9-15,-4 0-15 16,1 18 24-16,-3 4-5 0,2 0 6 16,-1-1 5-16,-3-3-4 15,0 0 0-15,-1-5-1 16,-3-4 1-16,1 3-1 15,1-3 0-15,-3 0-66 16,3-4-117-16,-3-1-331 0</inkml:trace>
  <inkml:trace contextRef="#ctx0" brushRef="#br0" timeOffset="39845.04">15057 10433 935 0,'0'0'159'16,"0"0"-152"-16,0 0-5 15,0 0 18-15,0 0-12 16,0 0-2-16,101 0-6 16,-78 0 1-16,-7-1-1 15,-3 1-39-15,-1 0-96 16,-10 0-97-16</inkml:trace>
  <inkml:trace contextRef="#ctx0" brushRef="#br0" timeOffset="40031.78">15170 10601 856 0,'0'0'248'16,"0"0"-213"-16,0 0-28 15,0 0 2-15,0 0-8 16,126-11-1-16,-101 8 0 0,4-1-71 16,-8 3-63-16,-2-1-115 15</inkml:trace>
  <inkml:trace contextRef="#ctx0" brushRef="#br0" timeOffset="40670.28">15712 10367 753 0,'0'0'130'16,"0"0"-98"-16,0 0 43 15,0 0-21-15,0 0-15 16,0 0-7-16,0 0-32 16,-13-82 2-16,13 78 17 15,0-2-4-15,10-2-14 16,4 2 8-16,-1-1-2 15,4 4 3-15,-3 3-10 16,-1 0-8-16,-1 0 2 16,-4 14 12-16,-1 6-1 15,-5 4 5-15,-2 2-4 0,0 0 10 16,0 0-16 0,-10-4 0-16,-2-1 6 0,3-8-6 15,0-3 0-15,7-6-2 16,2-2-1-16,0 0-3 15,0-2-17-15,1 0-10 16,13 5 33-16,4-2-1 16,4 5 1-16,-1 2-1 15,-3 6 2-15,-3 0 5 16,-10 2-5-16,-3-2-1 0,-2 0 20 16,0-3-11-1,-7-2 17-15,-13 1-9 0,-2-3-5 16,2-4 4-1,-2 0-16-15,7-5 0 0,1 0 8 16,4 0-7-16,3 0-1 16,7-5-11-16,0-10-39 15,5-2-32-15,9 4-232 0</inkml:trace>
  <inkml:trace contextRef="#ctx0" brushRef="#br0" timeOffset="40859.85">16052 10707 859 0,'0'0'156'0,"0"0"-118"16,0 0-27-16,0 0-5 15,0 0-6-15,-6 110 0 16,-21-81-30-16,-6-3-266 0</inkml:trace>
  <inkml:trace contextRef="#ctx0" brushRef="#br0" timeOffset="60269.61">16103 10162 658 0,'0'0'122'0,"0"0"-47"0,0 0-8 16,0 0-12-1,0 0-31-15,0 0-18 0,0 0-6 16,0 0 13-16,0 0 8 16,0 0-6-16,0 0 17 15,0 0-1-15,0 0 16 16,0 0-30-16,0 0-5 15,0 0 2-15,0 0-13 16,0 0-1-16,0 0 0 16,0 0 1-16,0 0 5 15,0 0-6-15,0 2-9 16,0 2 8-16,-1 7-5 16,-1 5 5-16,-3 6 1 15,3 8 0-15,-2 4 3 16,0 4-3-16,2 0 0 0,1 1 0 15,1-3 1-15,0 0-1 16,0-2 0-16,0-1 0 16,0 3-1-16,0 1 1 15,0-1 0-15,1-2 4 16,1 0-4-16,0 0 1 16,0-4-1-16,0 2 0 15,-2-3 0-15,2 3 0 16,-2-5 0-16,2 1 3 15,-2-3-3-15,2-2 0 16,-2-1-1-16,0-1 1 16,3-3 5-16,-3-4-5 15,0-5 0-15,0 0 0 0,0-3 0 16,0-3 1-16,0-3-1 16,2 0 0-16,-2 0 18 15,0 0-18-15,0 0 1 16,0 0 21-16,0 0-22 15,0 0 0-15,0 0-9 16,0 0-30-16,0-9-67 16,0-2-568-16</inkml:trace>
  <inkml:trace contextRef="#ctx0" brushRef="#br0" timeOffset="62971.41">15583 10020 32 0,'0'0'170'0,"0"0"-36"16,0 0-33-16,0 0-11 15,0 0-15-15,0 0 1 16,0 0-22-16,5 0-2 15,-5 0-35-15,0 0-4 16,0 0-6-16,0 4 2 0,0 3-9 16,-6 4 0-16,0 1 1 15,1 3 12-15,1 6-13 16,-2 1 0-16,1 6 0 16,-2 6 1-16,4 7 4 15,-3 6-5-15,2 4 0 16,2 3 25-16,2 0-15 15,0-3 6-15,0 5-2 16,0-6-5-16,4 0-8 16,2 0-1-16,1-4 0 15,0-2 27-15,-4-2-20 16,3-4 2-16,-3-1-7 16,0-8 4-16,0-3 3 0,2-1-9 15,-4-4 0 1,0 1 4-16,2-1-3 0,-1-3-1 15,-2-4 0 1,0-1 1-16,0-2 0 0,0-4-1 16,0 2 1-16,0-2 9 15,0 0-10-15,0-3-8 16,0 2 8-16,0-2 0 16,0 4 7-16,0 1-7 15,0-2 0-15,0 4 4 16,0-6-4-16,0 1-13 15,0-4 1-15,0-2 3 16,2 0 8-16,2 0-11 16,2 0 12-16,0 0 16 15,3 0-1-15,3 0-8 0,3 0 10 16,0-4-16-16,0 2 9 16,2 0-10-16,-3 0 0 15,6-1 9-15,-2-2-9 16,2-1 0-16,-3 0 1 15,4 0 1-15,-3 0 9 16,-1 0-11-16,-2 3 0 16,-3 3 6-16,0 0-6 15,-2 0-8-15,0 0 7 16,0 0 2-16,-1 0-1 16,1 3 1-16,2-1-1 15,1 0 0-15,-3 0 7 0,2 0-5 16,-1 0-4-16,-3-2 4 15,0 0-1-15,-1 0-1 16,-3 0 1-16,-1 0-2 16,-3 0-8-16,3 0 9 15,-3 0 3-15,0 0 6 16,0 0-9-16,2 0 0 16,1 0 0-16,0 0-1 15,-1 0-20-15,-2-10-60 16,0 0-110-16</inkml:trace>
  <inkml:trace contextRef="#ctx0" brushRef="#br0" timeOffset="64053.24">15583 10067 704 0,'0'0'133'16,"0"0"-102"-16,0 0-5 15,0 0 28-15,0 0-8 16,0 0-26-16,0 0 3 15,0 0 3-15,0 0-2 16,0 0-23-16,0 0-2 0,9 0 0 16,8 0 1-16,5 0 1 15,4 0 2-15,4 0 4 16,-1 0-7-16,6 0 0 16,-4-2 11-16,1-1-11 15,0 1-1-15,-2 0 1 16,-5 2 0-16,-4 0-1 15,-1 0 1-15,-9 0 0 16,1 0 2-16,-3 0-2 16,0 0-1-16,2 0 1 15,-4 0 0-15,2 0 0 16,2 2-1-16,2 3 1 16,-1-3 8-16,2 0-8 0,-1 1-9 15,-1-1 7-15,-2-2 0 16,-2 0-11-16,-4 0 5 15,-2 0 5-15,-2 0-8 16,0 2 11-16,0 0-13 16,0 0 12-16,0 4 0 15,0 0 1-15,0 3-1 16,0 0 1-16,0 3 7 16,0 2-7-16,0 3 0 15,-2 2 0-15,2 6 2 16,0 0-2-16,-2 4 0 15,0 1 1-15,-1 2 6 16,0 0-7-16,3 2-1 0,-2 1 0 16,2 1 0-1,0 1 0-15,0 9-5 0,0-10-117 16,0-7-150-16</inkml:trace>
  <inkml:trace contextRef="#ctx0" brushRef="#br0" timeOffset="102907.14">13636 4349 322 0,'0'0'89'16,"0"0"-50"-16,0 0-21 15,0 0 29-15,0 0-35 16,0 0-4-16,-3-40 11 0,6 37-18 16,-2 0 0-16,-1 3 48 15,0-2 42-15,0 2 35 16,0 0-38-16,0 0-32 16,0 0-4-16,0 0-27 15,0 0-15-15,0 0-9 16,0 0 0-16,0 0-1 15,0 0 0-15,3 0-15 16,9 0 15-16,9 0 8 16,6 0-6-16,8 0-1 15,11 0-1-15,7 5 15 16,3-2-15-16,8 3 0 16,2 3 0-16,2-2 2 0,0 1-3 15,0-1 1-15,-3 4 0 16,-4-1 3-16,-1 2-3 15,-7-2 0-15,3 3 1 16,1-6-1-16,2 4 2 16,3-6-2-16,3 4 0 15,1-5 4-15,5-1-4 16,0-1 0-16,4 0 0 16,-3 1 1-16,-1-3 0 15,-5 4-1-15,-3-2 0 16,-5 3 6-16,-2-1-6 15,-4 0-1-15,-1-1 0 16,-3-3 1-16,-5 0 1 0,-4 0-1 16,-4 0 0-1,-5 0 3-15,-4 0-3 0,-4 0-1 16,-7 0 1-16,0 0 1 16,-5 0 7-16,-5 0-8 15,0 0 6-15,-5 0 16 16,0 0-22-16,0 0 8 15,0 0-2-15,0 0-6 16,0 0-6-16,-13 2-56 16,-44 24-102-16,3-3-20 15,-4-1-194-15</inkml:trace>
  <inkml:trace contextRef="#ctx0" brushRef="#br0" timeOffset="130414.47">14096 10971 476 0,'0'0'330'0,"0"0"-210"16,0 0-85-16,0 0-3 15,0 0 30-15,0 0-23 16,-4 0 9-16,4 0-46 15,0 0 24-15,-2 0 12 16,2 0-8-16,0 0 2 16,0 0-5-16,0 0-19 15,0 0 36-15,0 0-44 0,0 0-14 16,0 0 13-16,0 0 0 16,0 0-10-16,0 0 2 15,13 1 9-15,11 2 3 16,9 1-3-16,10 3 0 15,9 4 7-15,6 0-6 16,10 4-1-16,8 0-1 16,4 1 1-16,6 1 4 15,5-1-4-15,-1-2-13 16,-2 2 4-16,-1 0 2 16,-8-2 7-16,-4 1-3 15,-3-4-7-15,-3 1-5 0,-1 1-5 16,-1-4 20-16,4 0 0 15,-2-3-2-15,5 1-8 16,-4 0 9-16,4-6 1 16,-4 1 4-16,-2-1-4 15,-6-1 0-15,-2 3-7 16,-2-1 7-16,0 5 1 16,-1-2-1-16,-3-1-32 15,-3 2 32-15,-1-3-10 16,-4-2 10-16,3-1 0 15,1 0 7-15,3 0-7 16,-3 0-14-16,-1-1 14 16,2-6 25-16,-3-1-25 15,0 2-1-15,2 2-2 16,1-1 3-16,1 2 3 0,-1 0-3 16,0-2 0-16,-1 1-1 15,-3 1 2-15,-5 0-2 16,-5 2 2-16,-6-1-1 15,-6-1 0-15,-6 1-5 16,-8 0 5-16,-2 2 9 16,-6 0-9-16,-3 0 0 15,2-2 2-15,-2 2 11 16,0 0 14-16,3 0-27 16,-3 0 0-16,0 0 11 15,0 0-4-15,0-3-7 16,0 2-7-16,0-2 7 15,0-6-1-15,0 0-29 0,0-2 1 16,0-1 4-16,0 2-44 16,-10 2-51-16,-5 4-80 15,0 0-71-15</inkml:trace>
  <inkml:trace contextRef="#ctx0" brushRef="#br0" timeOffset="137320.06">17542 10329 806 0,'0'0'71'0,"0"0"-55"15,0 0-9-15,0 0 15 16,0 0-3-16,0 0-1 16,-18-26-18-16,18 26 1 0,0 0 25 15,0 0-26 1,-3 0 11-16,3 0-3 0,0 0-8 16,0 0 20-16,0 0-20 15,-2 0 0-15,2 0-10 16,-4 10-11-16,-4 17-14 15,-7 18 35-15,0 15-6 16,-3 12 6 0,-3 9 1-16,5 3 0 0,-5 20 23 15,2 16-24-15,4-9-7 16,3-11 7-16,2-14 1 16,5-18 7-16,0 12-8 15,0 26 0-15,3 15 18 16,-1 18 10-16,-2-16-12 0,1-24 10 15,1-28-13-15,-2-26 11 16,2 11-24-16,-4 6 11 16,2 5 8-16,0-3-10 15,1-6-8-15,1-2 18 16,-3-3-18-16,2-5 23 16,-4-2-24-16,4-4 0 15,-5-5 12-15,3-2-12 16,0-5 1-16,3-3-1 15,-2-9 0-15,4-5 5 16,-2-5-5-16,3-4 0 16,0-2-12-16,0-2 12 15,0 0-26-15,-2 0-7 0,2 0-8 16,-6-18-31 0,3-6-177-16,-4-2-165 0</inkml:trace>
  <inkml:trace contextRef="#ctx0" brushRef="#br0" timeOffset="143033.82">14191 9878 324 0,'0'0'130'16,"0"0"-83"-16,0 0-47 15,0 0-24-15,0 0 24 16,0 0 7-16,0 0 45 15,0 0 39-15,0 0 6 16,0-6-49-16,0-2 2 16,0 0 28-16,0 2-6 15,0 2-50-15,0 1 21 16,0 3-30-16,0 0-12 16,0 0-1-16,0 3-9 0,-7 18-70 15,-4 17 78-15,-2 19 1 16,-5 31 0-16,1 36-11 15,0 26 11-15,5 7 12 16,6-12-11-16,4-17-2 16,0-13 2-16,-2 2-1 15,-1 4 16-15,4-1-8 16,0-5-8-16,-4-7 45 16,0-16-35-16,1-13 4 15,-2-20 6-15,1-3-4 16,0 6-8-16,2 5-8 15,1 0 2-15,0-15 26 0,2-11-28 16,0-7 0-16,0-4 5 16,0-3 7-16,0-3 12 15,0 2-24-15,0-3 0 16,0 4 10-16,0-3-10 16,-2-4 0-16,0-4 1 15,0-6 6-15,2-4 5 16,0-4-12-16,0-2 0 15,0 0-2-15,0 0 2 16,0 0-30-16,0 0-22 16,0-42-22-16,11-6-63 15,1-12-110-15</inkml:trace>
  <inkml:trace contextRef="#ctx0" brushRef="#br0" timeOffset="144504.07">14276 9747 443 0,'0'0'111'0,"0"0"-77"0,0 0-34 16,0 0 62-16,0 0-45 16,0 0 3-16,0 0-19 15,-7 2 20-15,7-2-14 16,0 2-7-16,0 0 0 16,14 0 0-16,7 0 23 15,8 1 35-15,8-2-37 16,4 1 7-16,7-2 11 15,6 0-39-15,2 0 7 16,7 0 2-16,1 0-1 0,3 4 3 16,5 0-11-16,0 0 0 15,3 0 0-15,0 0 0 16,-1-4 0-16,5 0 12 16,0 0-11-16,7 0 0 15,5 0-1-15,-1 0 2 16,-1 0 1-16,-10 0-3 15,-4 6-8-15,-13 5 8 16,-7 3 0-16,-10-3 0 16,-5 1 0-16,-2-1 1 15,-2-5 14-15,-2 1-15 16,3-2-7-16,2-2 6 16,1 2 2-16,6-3-1 0,3 0 0 15,0 1 2 1,4 0 2-16,-4-2-4 0,-5 6 0 15,-5-3 1-15,-5 1 0 16,-4-1 0-16,-1 3-1 16,-5-2 0-16,-2-3 10 15,1 2-10-15,2 1-7 16,2-1 1-16,0 1 6 16,4 4 0-16,1-1 0 15,-1 4-4-15,-4 0-4 16,-1-2 10-16,-9 0-2 15,-2-2 1-15,-8-3 6 16,0-4-7-16,-6 1 0 16,1-2 1-16,-2 0 2 15,2 0-1-15,-2 0-4 0,5 2 2 16,0-2 0-16,3 0 2 16,6 2-2-16,3-2-1 15,3 0 1-15,2 0 0 16,3 0 0-16,2 0 2 15,1 0-1-15,-1-2 2 16,-1-2-3-16,-3 0 0 16,-1-2 6-16,-3 4-6 15,-5-2-1-15,-7 2 1 16,-1 2 0-16,-3 0-1 16,-3 0 1-16,2 0 0 15,1 0 3-15,4 0-3 0,3 0 0 16,4-2-1-16,1 2 1 15,5-2 3-15,-1 2-3 16,-4 0-10-16,-3 0 10 16,-2 0 1-16,-3 0-1 15,-2 0-5-15,2 0 5 16,-3 0 12-16,2 0-12 16,-3 2-8-16,2 0-4 15,-3 2 5-15,-2 0-2 16,0 5 8-16,0 0 1 15,0 5 2-15,-4 3-2 16,-4 4 0-16,2 5 11 16,0 4-11-16,3 3 1 15,2 1-3-15,1 4 4 16,0 4-5-16,0 2 3 0,0 2-1 16,0 4 1-16,0 4 0 15,-1 0 6-15,-4 1-6 16,-2-1-42-16,2 0-26 15,-8 14-64-15,4-14-38 16,-5-7-126-16</inkml:trace>
  <inkml:trace contextRef="#ctx0" brushRef="#br0" timeOffset="146440.26">14238 11863 679 0,'0'0'112'0,"0"0"-84"15,0 0-18-15,0 0-10 16,0 0-12-16,0 0-100 15,0 0 67-15,-28 0 35 0,28 0 8 16,0 0 0 0,0 0 2-16,0 0 0 15,0 0-6-15,-2 8-20 0,-1 6 26 16,1 6 1-16,-4 5 1 16,5 6-1-16,0 3 12 15,1 9 14-15,0 5-17 16,0 3 0-16,0 6 29 15,4 3 2-15,4 2-17 16,-3-2-11-16,0 0-11 16,-2-3 41-16,0-3-42 15,-3-6 21-15,0-6 4 16,0-4-3-16,0-10-13 0,0-9 16 16,0-5-25-16,0-10 29 15,0-1-30-15,0-3 0 16,0 0 0-16,0 0 7 15,0 0-1-15,0 0-6 16,1 0-4-16,7 0 4 16,9 2 1-16,5 0 7 15,8 3-6-15,9-2-1 16,12 0 18-16,7 2-19 16,5-1 0-16,4 2 22 15,1 0-21-15,2 0-1 16,-4-2 1-16,0-2 1 15,-2-2 6-15,-3 0-8 0,1 0 0 16,-4 0 5-16,1 0-5 16,-2 0-1-16,7 2 0 15,-2 2 1-15,1 2 2 16,1 0-2-16,-1 0 0 16,-3-2 14-16,-7 0-14 15,-2-2-2-15,-5 0 1 16,-4 0 1-16,-1 2 1 15,-2-1-1-15,1-2 0 16,-1 1 1-16,0 0-1 16,3-2-11-16,-2 0 10 15,2 0 1-15,1 0 2 16,-1 4-2-16,0-2-5 16,0 5 5-16,-1-3 0 15,-4 1 0-15,0 0 0 0,-2-1-8 16,-4 0 6-16,4-4 2 15,-5 2 0-15,-1-2 8 16,0 0-8-16,-4 0 0 16,-3 0 0-16,-2 0 0 15,-1 0-4-15,-2 0 4 16,1 0 0-16,2 0 2 16,1 0-2-16,3 0-1 15,4 0-6-15,0 0 7 16,1 0 3-16,-2-2-3 0,0-2-1 15,-3 0 0 1,-1-1 1-16,0 3 0 0,-3-1 0 16,2 0 0-16,0-1 3 15,-2 3-3-15,3-4-6 16,-2 1 6-16,1 2 1 16,-4-1-1-16,0-1-3 15,-6 1 3-15,-2 1 6 16,-4 2-6-16,-3-2-1 15,3 2 1-15,-2-2 0 16,4 0 0-16,4 0 0 16,2 2 2-16,1 0 11 15,3-1-13-15,-1 1-1 16,-6 0 1-16,0-3 0 16,-6 3 1-16,0 0-1 0,-5-1 0 15,0-2 24-15,0 1 5 16,0-1-9-16,0-2-14 15,0 0-4-15,0-2 3 16,0-1-5-16,-5 0-5 16,0-4-8-16,-3 0 5 15,-1-3-18-15,-2-3-27 16,-13-11-66-16,1 4-112 16,2 6-297-16</inkml:trace>
  <inkml:trace contextRef="#ctx0" brushRef="#br0" timeOffset="157427.04">12564 6892 793 0,'0'0'121'16,"0"0"-85"-16,0 0 5 15,0 0-40-15,0 0 14 16,0 0 5-16,-6-30-20 15,6 30 0-15,0 0 0 16,-1 0 0-16,1 0 3 16,0 0 4-16,0 0-7 15,0 0 1-15,0 0-1 16,0 0-3-16,0 0-14 16,0 0 17-16,12 0-2 0,7 0 2 15,12 0 0 1,2 2 0-16,6 1 1 0,6 4 3 15,6-1-4 1,1 2 0-16,2 0-1 0,4 2 2 16,2-2-1-16,4 2 2 15,2 0-1-15,6-2 5 16,4 0-6-16,0 2 0 16,1-2-2-16,1-1 4 15,0-1-4-15,3 3 3 16,-1-3-1-16,5 2 9 15,-4 1-9-15,3 2-4 0,-7-1 2 16,-7 4 2 0,-3-2 0-16,-9 0-1 0,-8 0 1 15,-2-1 6-15,-3-4-6 16,-1 1-4-16,5-1 4 16,1-1 0-16,4-2 1 15,7 0-1-15,3 0 0 16,6 0 4-16,3-2-4 15,-2 0-6-15,2-2 6 16,-5 2 1-16,-2-1 0 16,-1 3-1-16,-1 0 0 15,-1 1 6-15,1 0-6 16,3 2-16-16,1-1 13 16,-1-3 3-16,1 3-14 15,2-3 1-15,0-2 5 0,-5-1-5 16,4 0 13-16,-2 0-13 15,1 0 13-15,-2 0 0 16,2 0 1-16,-2 0-1 16,1 0 0-16,0 0 3 15,1-1-3-15,-3-2-1 16,-2-1 0-16,-1-1 1 16,1-4-1-16,0 4 0 15,-2-4 1-15,3 1 3 16,-1 3-3-16,1-1-14 15,-3 2 3-15,3 1 10 16,0 3 0-16,0 0-9 16,-2 0 6-16,-1 0-9 0,-2 0 7 15,2 4-14-15,1-1 5 16,2-3 4-16,2 0 10 16,5 0 0-16,4 0 1 15,2 0 0-15,7 0 0 16,-5 0 0-16,-3-4-2 15,-5 0 2-15,-5 2-2 16,-6 0-3-16,-5 2 5 16,-3-3-2-16,-3 1 8 15,0 1-6-15,1-3 0 16,2 0 0-16,6 0 0 16,3-2 0-16,3 2 0 15,2-1 6-15,0 1-6 16,0 0-20-16,2-1-1 15,5-4 1-15,1 1 7 0,2-4 6 16,3 2 7-16,-1 1-3 16,-1 0 3-16,-6 4 0 15,-6 4-1-15,-8 1 1 16,-3 0-2-16,-8 0-1 16,-3 0 3-16,1 4-1 15,-6-2 1-15,1-2 0 16,0 0-7-16,3 0 6 15,5 0 0-15,2-5 1 16,3 1-1-16,4-3 1 16,0 3 0-16,3 1-5 15,-5 2 3-15,0-2 2 0,-3-4 9 16,2 0-8-16,-2 3 7 16,-2-5 20-16,3 3-11 15,1-2-16-15,3 2 1 16,0 0-1-16,2-2 17 15,-1 2-18-15,1-2 0 16,-3 0 5-16,-3 2-5 16,-6 0 2-16,1 0-2 15,-5 2 0-15,-1 0 7 16,6 0-6-16,0-2 1 16,3 1 22-16,3 0-9 15,-1-1-7-15,-4-1 11 16,1 2-17-16,-4 1 31 0,-5 0-24 15,-6-1 4 1,2 1 17-16,-1 0-12 0,4 1 0 16,0 1-18-16,3 0 12 15,1-3-3-15,0 4-8 16,-6-1-1-16,0-1 8 16,-7 3-7-16,-3 0 6 15,-1 0-7-15,-1 0 1 16,-1 0 9-16,-3 0-10 15,-2 0-1-15,-3 0-1 16,3 0 2-16,-4 0 0 16,3 0 0-16,1 0 0 15,1 0 13-15,7 0-13 16,-1 3 0-16,3-1 0 16,-2 1 1-16,3 2 6 0,2-1-7 15,-3 0 0-15,-2-1 0 16,0 2 0-16,-3-1 0 15,-3-2 0-15,-6-1 1 16,-1-1 0-16,1 0-1 16,-1 3 1-16,0-3 8 15,5 0-9-15,0 0 0 16,3 0 13-16,-2 0 3 16,0 0-5-16,-1-3-11 15,-2 2 2-15,-2 1 7 16,-3-2-9-16,1 2-7 0,-3 0 7 15,-3 0 1-15,4 0 3 16,0 0-4-16,3 0 0 16,5 0-1-16,2 0 1 15,6 0 0-15,1 0 0 16,1 0 1-16,-3 0-4 16,2 6 3-16,-1-1 0 15,0 2 3-15,-1-1 4 16,-1-1-7-16,2 0 0 15,0 1 1-15,4-2-8 16,1 2 7-16,4-2 0 16,5 2 10-16,0 0-10 15,4-2-8-15,0 2 8 16,4-2 0-16,-1 2 7 0,-1 0-7 16,2-2-3-16,-2 0 3 15,-5 0 2-15,-7-2-2 16,1 2 0-16,-4-2 0 15,-3 3 2-15,-1-2-2 16,-9 0-19-16,-7 2-14 16,-5-3-112-16,-7 0 50 15,-11 5 44-15,-12 2-95 16,-6-4-419-16</inkml:trace>
  <inkml:trace contextRef="#ctx0" brushRef="#br0" timeOffset="214227.99">1376 12010 1043 0,'0'0'120'16,"0"0"-38"-16,0 0 52 0,0 0-72 16,0 0 8-1,0 0-25-15,-17-93-38 0,17 91 11 16,0 2-18-16,-2 0-16 15,2 6-6-15,0 12-6 16,0 12 18-16,0 8-2 16,10 10 12-16,-3 7 8 15,2 5-1-15,-3 4-7 16,-1-2 1-16,4-3 8 16,-1 0-9-16,1-7-55 15,1-6-44-15,1-3-28 16,-3-14-90-16,-7-14-181 0</inkml:trace>
  <inkml:trace contextRef="#ctx0" brushRef="#br0" timeOffset="214498.4">1391 11873 892 0,'0'0'162'0,"0"0"-93"15,0 0-9-15,0 0-16 16,0 0-20-16,105-67-14 16,-63 67 1-16,1 0-11 15,-2 23-8-15,-9 8 0 16,-10 8-3-16,-15 5 4 16,-7 2-14-16,-15 4 8 15,-24-3 3-15,-2-4 6 0,-3-2-28 16,5-7-22-16,4 2-35 15,12-10-82-15,9-6-119 0</inkml:trace>
  <inkml:trace contextRef="#ctx0" brushRef="#br0" timeOffset="-214564.77">1848 12371 945 0,'0'0'163'0,"0"0"-76"15,0 0 1-15,0 0-27 16,0 0-23-16,0 0-25 16,0 0 13-16,-54-47-24 15,44 47 24-15,-2 0-4 16,-6 0-21-16,-4 11 1 15,-2 7-2-15,-1 2 0 16,6 5-5-16,4 1 5 16,8-4-32-16,7-2-29 15,0-3-41-15,1-10-19 16,20-7-4-16,3 0-2 16,1-22 51-16,2-4-89 15,-7 2 117-15,-8 9 48 16,-7 8 130-16,0 7-30 0,-1 0-76 15,-1 9-6-15,6 12 47 16,2 6-7-16,7 1-22 16,0 2-7-16,7-4-13 15,1-2 7-15,10-13-23 16,-6-4-116-16,-6-7-252 0</inkml:trace>
  <inkml:trace contextRef="#ctx0" brushRef="#br0" timeOffset="-214226.03">2074 12348 1046 0,'0'0'140'0,"0"0"-119"15,0 0-20-15,0 0 14 16,0 0-14-16,0 0 0 15,0 0 2-15,115-80-3 16,-100 60-5-16,-6 2 5 16,-6 9 1-16,0 0 26 15,-1 6 8-15,-2 3-21 16,0 0-14-16,0 0-16 16,0 14-8-16,0 9 11 15,3 7 13-15,2 4 11 0,1 2-11 16,-1 2 8-1,-3 2-17-15,-2-2-13 0,0-1-47 16,-18 1-50-16,-4-9-137 16,-3-8-264-16</inkml:trace>
  <inkml:trace contextRef="#ctx0" brushRef="#br0" timeOffset="-214086.08">2099 12621 662 0,'0'0'198'0,"0"0"-149"15,0 0 0-15,0 0 1 16,0 0 9-16,0 0 10 15,0 0-14-15,103 16-16 16,-69-16-11-16,3 0-28 16,10 0-23-16,-10 0-100 15,-5 0-228-15</inkml:trace>
  <inkml:trace contextRef="#ctx0" brushRef="#br0" timeOffset="-213962.09">2619 12566 947 0,'0'0'114'16,"0"0"-114"-16,0 0-59 15,0 0-159-15</inkml:trace>
  <inkml:trace contextRef="#ctx0" brushRef="#br0" timeOffset="-213803.18">2615 12713 846 0,'0'3'131'16,"0"-3"-82"-16,0 0-43 16,0 0 22-16,0 0-7 15,0 0-12-15,0 0 23 16,0 0-26-16,0 0-6 16,0 0-157-16</inkml:trace>
  <inkml:trace contextRef="#ctx0" brushRef="#br0" timeOffset="-212580.28">10591 12031 735 0,'0'0'209'16,"0"0"-152"-16,0 0-51 16,0 0-6-16,0 0-3 15,0 0 3-15,0 0 20 16,18 119 7-16,-12-83-6 15,3 1-5-15,-5 0 1 16,4-5-17-16,-4-2 0 16,1-4-1-16,-1-5-48 15,-1-8-124-15,-3-11-473 0</inkml:trace>
  <inkml:trace contextRef="#ctx0" brushRef="#br0" timeOffset="-212324.87">10561 11827 899 0,'0'0'111'16,"0"0"-47"-16,0 0-47 16,0 0-3-16,0 0 12 15,112-18-24-15,-70 25 5 16,1 14-7-16,-3 5 1 15,-8 4 2-15,-8 0-3 16,-14 0-17-16,-10 1 8 16,-5-2-4-16,-29 4 13 0,-27 8-26 15,3-6-126-15,11-7-102 0</inkml:trace>
  <inkml:trace contextRef="#ctx0" brushRef="#br0" timeOffset="-211860.5">11171 12254 628 0,'0'0'174'0,"0"0"-78"15,0 0-17-15,0 0-8 16,0 0-2-16,0 0-24 16,0 0 0-16,-37-76 20 15,22 76 9-15,-1 0-58 16,-11 0-7-16,-2 13-8 16,-6 14 0-16,2 3-1 15,4 2 0-15,9 3 0 16,6-4-11-16,9-4 11 15,5-4-19-15,0-5-23 0,12-8-32 16,15-10 25 0,6 0 26-16,4-18-48 0,-2-10-36 15,1 1-103-15,-12 2 103 16,-9 9 107-16,-6 10 45 16,-6 6 49-16,1 0-26 15,1 0-45-15,1 8 25 16,4 8-31-16,2 4 5 15,4 3-9-15,14 4-2 16,-6-3-11-16,-1-6-147 0</inkml:trace>
  <inkml:trace contextRef="#ctx0" brushRef="#br0" timeOffset="-211371.87">11577 12137 439 0,'0'0'152'15,"0"0"-9"-15,0 0 7 16,0 0-56-16,0 0-12 15,0 0-18-15,0 0-1 16,-13-23-16-16,13 14-18 16,12-1 1-16,8 1-30 15,5-2 1-15,2 4-1 16,-1 4 1-16,-4 3-1 0,-7 0-1 16,-2 8-9-1,-7 12 1-15,-6 6-11 0,-2 7 8 16,-19 4 5-16,-6 1 7 15,-3-1 0-15,3-5 0 16,3-6 0-16,9-6-3 16,4-7 3-16,7 1-1 15,4-7-12-15,0-1-6 16,22-1 12-16,15-5 1 16,13 0 6-16,10 0 28 0,4 0-27 15,2 0-2-15,-8 0 0 16,-7 4-36-16,-12 15-50 15,-12-1-71-15,-17-2-135 0</inkml:trace>
  <inkml:trace contextRef="#ctx0" brushRef="#br0" timeOffset="-210037">9609 11488 614 0,'0'0'130'15,"0"0"-69"-15,0 0 4 16,0 0-39-16,0 0 6 15,0 0-32-15,0 0-1 16,-10 42 0-16,10-4 1 16,0 15-1-16,0 24 1 15,0 34 0-15,0 30 2 16,0 9 18-16,0-4-1 16,-2-10-8-16,-3-14-9 15,1-3 19-15,1-20-15 0,3-20 3 16,-3-17 15-1,3-2-3-15,0 28 5 0,0 31 13 16,0 34-28-16,0 5 12 16,0-8-23-16,0-9 0 15,0-22 24-15,-2-16-24 16,-4-20 12-16,4-18-12 16,0-3 1-16,-1 13 27 15,-5 10-21-15,6 9 4 16,-2-1-2-16,-2 15-8 15,4 16 0-15,-8 16 8 16,3-12-8-16,-1-26 9 16,0-27-10-16,2-18 0 15,-2 13 0-15,1 11 1 16,-4 7 1-16,-1 3-2 0,2-5 8 16,-2 2-1-16,2-4-7 15,-1-2 0-15,0-2 1 16,1-1 9-16,1 3-4 15,0 2 8-15,-2 5-5 16,2 1 20-16,1-2-29 16,1-1 0-16,2-8 9 15,0-3 3-15,3-5-4 16,1-7-7-16,1-2 0 16,-2-4 24-16,0-6-19 15,2-1 3-15,-3-7-2 16,1 0 8-16,1-5-9 15,-1 8-5-15,0-2 4 0,0 4 30 16,-1 3-33 0,3-2 5-16,0-1 0 0,0-10-6 15,0 2 8-15,0-10-9 16,0-4 0-16,0 1 11 16,0-2-10-16,0-4 5 15,0 4 4-15,0-4-9 16,0-2 9-16,0-1-10 15,0-8 0-15,0-1 5 16,3-1-5-16,-3 0-1 16,2 4 0-16,0-4 1 15,0 4 2-15,-1-8-2 16,1 4-2-16,-2-5-11 16,3-4 12-16,-3-31-66 0,0-10-51 15,0-22-142-15</inkml:trace>
  <inkml:trace contextRef="#ctx0" brushRef="#br0" timeOffset="-208338.56">707 13466 1003 0,'0'0'156'15,"0"0"-25"-15,0 0-36 16,0 0-25-16,0 0-70 16,0 0 1-16,-9-3 6 15,9 3-1-15,0 0-5 16,0 0 0-16,15 0 6 16,8 0 57-16,8-4-38 15,8-2-4-15,4 0-5 16,3 2-7-16,-4 0-9 15,-1 2-1-15,-6 2 1 16,-4 0-2-16,-6 0-50 16,4 4-56-16,-6 8-45 15,-11-2-96-15</inkml:trace>
  <inkml:trace contextRef="#ctx0" brushRef="#br0" timeOffset="-205990.82">1854 13262 846 0,'0'0'76'0,"0"0"-50"0,0 0-1 16,0 0-5-1,0 0-18-15,0 0 8 0,-23-98-5 16,13 84 52-16,0 3-17 16,-3-2-2-16,-3 1-5 15,-6 4-24-15,-5 6-9 16,0 2-6-16,-5 0 6 15,0 4-5-15,0 14 5 16,3 9 0-16,3 4 0 16,7 7 0-16,6 7 9 15,7 3-8-15,6 2 14 16,0-1 12-16,15-2-26 16,8-9-1-16,5-8 14 15,2-8-13-15,0-4 21 16,3-13-5-16,-3-4-16 0,0-1-1 15,11 0-20-15,-7 0-54 16,-4 0-132-16</inkml:trace>
  <inkml:trace contextRef="#ctx0" brushRef="#br0" timeOffset="-204495.43">2161 13525 628 0,'0'0'115'0,"0"0"-89"16,0 0-6-16,0 0 15 16,0 0 7-16,0 0 37 15,0 0 21-15,-55-80-30 16,48 74 18-16,-1 2-45 15,-2 2-15-15,1 2-15 16,-1 0-7-16,-2 0-6 16,1 0 0-16,-3 10 0 15,2 4-3-15,0 2 3 16,1 1 0-16,5 4-10 16,5-1 9-16,1-2 0 15,0 2-7-15,0-6 5 16,12 0-6-16,4-4 4 15,1-6-10-15,5-4-8 16,0 0 3-16,2-6-5 0,3-34-34 16,-10-3-77-16,-4 0-159 15,-7 9-307-15,-6 24 602 16,0 8 495-16,0 2-215 16,0 0-116-16,0 0-126 15,0 14-37-15,0 10 17 16,0 4-2-16,4 2-6 15,3-3-3-15,5-6-6 16,0-5 14-16,5-4-15 16,-1-10-17-16,3-2 15 15,1 0 2-15,-1-14-11 16,-1-5-82-16,-3-2-45 0,-6 3 16 16,-3 3 65-16,-4 0 57 15,-1 7 63-15,-1 0 41 16,0 6-13-16,0 1-42 15,0 1-29-15,0 0-4 16,0 0-16-16,0 0 1 16,0 0 17-16,0 0-17 15,0 0 0-15,0 0 0 16,0 0-1-16,0 0 0 16,0 0-2-16,0 1-7 15,0 7 9-15,0 2 1 16,0 0 0-16,3 2-1 15,2-1 0-15,-2-2 0 16,3 0 0-16,-4-1 1 16,2-1-1-16,-4 1 0 0,3-4 1 15,-3 0 11-15,0-2 4 16,0-2 27-16,0 0-8 16,0 0-3-16,0 0-6 15,0-2-25-15,-3-8 6 16,3-2-7-16,0-2 0 15,0-2 1-15,3-2-1 16,11 3-1-16,6-1-1 16,1 5-3-16,2 5 4 15,-1 6 1-15,-2 0-3 16,-3 2-6-16,-2 11 9 16,-7-2 0-16,-4-1 0 15,-4-4 0-15,0-4 2 0,0 0-2 16,0-2 7-16,0 0-3 15,0 0-4-15,0 0-1 16,0 0 0-16,3 0-7 16,1 0 8-16,3-2 0 15,2-4 0-15,0 3-6 16,3 1 6-16,2 2-10 16,-3 0 8-16,3 0 2 15,-1 2 0-15,-4 5-1 16,0-1 1-16,-1 0-13 15,-4 0 3-15,-1-4-9 16,-2 2-8-16,-1-4 12 0,0 0 14 16,0 3-6-16,0-3 7 15,0 0 2-15,0 0-2 16,0 0 0-16,0 0 0 16,0 0 1-16,2 0 15 15,0 0-5-15,-2 0-9 16,0 0 7-16,0 0-9 15,0 0-1-15,0 0 1 16,0 0 0-16,0 0-1 16,0 0 0-16,0 0 1 15,0 0 3-15,0 0-3 16,0 0 7-16,0 0 9 16,1 0 3-16,2 0-7 15,1 0-12-15,1-5 0 16,3 1 9-16,-6 2-9 0,3 0-8 15,-2 2 7-15,-1 0-9 16,0 0 8-16,3 0-18 16,1 8 20-16,-2 0 0 15,2 0 0-15,-1-1-2 16,-4 1 1-16,3-1 1 16,1-1 2-16,-3 0-2 15,1 0 0-15,1 0-10 16,1-1 0-16,-1-5-37 15,9 0-80-15,-3-5 53 16,-2-7-102-16</inkml:trace>
  <inkml:trace contextRef="#ctx0" brushRef="#br0" timeOffset="-203704.79">2469 13535 74 0,'0'0'391'15,"0"0"-282"-15,0 0-60 16,0 0-2-16,0 0 3 16,0 0-4-16,0 0-5 15,30-10-4-15,-27 10 27 16,-3 0-25-16,2 0-12 16,2 0 2-16,-1 0-13 15,2 0-9-15,1 0-7 16,1 0 0-16,2 0 13 15,-1 0-13-15,-1 0-1 0,2 0 1 16,-1 0 1-16,-3 0 5 16,2 4-6-16,-1 2 0 15,0 0 20-15,1 2-18 16,-4 0 11-16,0 4 1 16,3-4-2-16,-4 1 4 15,-1-2-15-15,-1 0 8 16,1-3 21-16,-1-3-30 15,0 1 0-15,2-2 1 16,-2 0 0-16,0 0-1 16,0 0-36-16,0 0-54 15,0 0-53-15,-2 0-248 0</inkml:trace>
  <inkml:trace contextRef="#ctx0" brushRef="#br0" timeOffset="-203075.01">2011 13153 869 0,'0'0'162'0,"0"0"-67"16,0 0 14-16,0 0-17 15,0 0-52-15,0 0-29 16,0 0 33-16,14-9-33 16,1-3 1-16,5 2 17 15,1 2-3-15,-3 4-19 16,-2 4-7-16,-5 0-15 15,-1 2 14-15,-3 12-34 16,-7 4-4-16,0 4 7 16,-5 4 6-16,-10 3-22 0,-7 8-32 15,3-6-92-15,4-11-414 0</inkml:trace>
  <inkml:trace contextRef="#ctx0" brushRef="#br0" timeOffset="-201813.93">3007 13196 413 0,'0'0'284'0,"0"0"-199"15,0 0 21-15,0 0-33 16,0 0-29-16,0 0-26 16,0 0 6-16,-8-6 10 15,8 6-34-15,0 0-6 16,0 14 5-16,0 10 1 16,3 10 0-16,10 5 0 15,1 2 1-15,-1 2 9 16,1-3-10-16,-1-6 0 0,-3-7 6 15,-3-8-6 1,-1-4 0-16,-4-10 0 0,-2-1 0 16,0-4 1-16,0 2 14 15,0-2-9-15,0 0 22 16,0 0-27-16,0 0-1 16,0 0 12-16,0 0-11 15,0-11-1-15,0-4 0 16,0-1 0-16,10-2 7 15,4 0-7-15,3 0-7 16,3 6 7-16,1 1 0 0,5 6 8 16,-2 5-8-1,1 0 0-15,-3 0 3 0,-1 16-3 16,-3 2 11-16,-6 4-5 16,-4 1-4-16,-4-2 8 15,-4-3-8-15,0-2 0 16,-1-1 27-16,-17-6-8 15,-1 0-4-15,-4-6 0 16,-2-1-16-16,1-2-1 16,4 0-3-16,1-4-35 15,8-10-41-15,11-12-11 16,0 2-82-16,8 2-150 0</inkml:trace>
  <inkml:trace contextRef="#ctx0" brushRef="#br0" timeOffset="-201072.82">3402 13378 121 0,'0'0'338'15,"0"0"-246"-15,0 0-5 16,0 0-6-16,0 0-25 16,28 117-7-16,-20-89-23 15,-2-5-10-15,3-8 1 16,-3-5-8-16,3-2 0 15,2-5 31-15,0-3 11 16,7 0 2-16,3 0-43 16,0-13-4-16,-3-3-6 0,-1 1-7 15,-7-3-22-15,-6 0-10 16,-4-3-32-16,0 1 71 16,0 4 0-16,0 1 4 15,-6 8 41-15,-2 5 10 16,-1 2-21-16,1 0-34 15,-4 8 1-15,2 8 17 16,1 5-18-16,5 0 0 16,2-1 1-16,2 0 6 15,0 0-7-15,3-3 1 16,11-4 0-16,6-1 24 16,5-8-25-16,1-4-13 15,-1 0-2-15,4-7-35 16,-5-10-115-16,-6-6-62 15,-4 2-76-15,-8 3 303 0,-2 6 52 16,-4 6 201-16,0 4-63 16,0 2-104-16,0 0-60 15,0 12-15-15,0 4 41 16,0 2 13-16,0 0-49 16,0-4-6-16,0-2-9 15,0-3 6-15,0-4-7 16,0-3-7-16,0-2-19 15,0 0 25-15,0 0 1 16,0-11-36-16,0-6-25 16,0-1 48-16,3 2 6 15,7 0 4-15,4 5-5 16,7 0 8-16,4 4 1 0,2 2 12 16,-1 5 3-16,1 0-10 15,-5 0 4-15,-4 5-9 16,-4 6 11-16,-2 0 17 15,-6 3-27-15,-2-3 5 16,-4-1-6-16,0 3-1 16,-9 0 6-16,-13 4-6 15,-15-3-71-15,5-3-113 16,3-7-358-16</inkml:trace>
  <inkml:trace contextRef="#ctx0" brushRef="#br0" timeOffset="-200872.84">3651 13261 1007 0,'0'0'144'16,"0"0"-71"-16,0 0 2 16,0 0-14-16,0 0-18 15,115-72-43-15,-92 72-42 16,-6 11-32-16,-6 28-43 15,-4-6-42-15,-7-2-228 0</inkml:trace>
  <inkml:trace contextRef="#ctx0" brushRef="#br0" timeOffset="-200734.05">3932 13112 1121 0,'0'0'210'0,"0"0"-162"15,0 0-48-15,0 0-29 16,0 0-119-16,-127 68-209 0</inkml:trace>
  <inkml:trace contextRef="#ctx0" brushRef="#br0" timeOffset="-200580.49">3372 13198 1211 0,'0'0'198'0,"0"0"-111"16,0 0-8-16,0 0-79 0,0 0-8 16,0 0-124-16,0 0-56 15,72-25-348-15</inkml:trace>
  <inkml:trace contextRef="#ctx0" brushRef="#br0" timeOffset="-199495.84">4737 13457 822 0,'0'0'123'0,"0"0"-23"16,0 0-31-16,0 0-31 15,0 0 11-15,0 0-33 0,0 0-3 16,-39-40 19-16,19 40-16 15,-3 0-9-15,2 0-2 16,-1 4-4-16,-1 14 5 16,5 2-6-16,7 5 0 15,-1-4-3-15,10 1-2 16,2-2 5-16,0-3 0 16,2-4-22-16,10-1 16 15,3-8-24-15,2-4 12 16,5 0 8-16,-2-2 9 15,-2-15-9-15,-4-4-55 16,-4 3-45-16,-5 3 26 16,0 3 80-16,-5 9 4 15,0 2 49-15,2 1-26 16,0 0-6-16,1 4-16 0,4 11 13 16,2 0 24-16,3-2-37 15,1-3 9-15,5-2-8 16,-3-8-2-1,2 0-19-15,-1 0-20 0,-2-22-41 16,-5 0-73-16,0-4-37 16,-6 0-74-16,-3 6 264 15,3 6 108-15,-3 5 98 16,0 9-99-16,0 0-81 16,0 0-3-16,0 17 16 0,0-1 7 15,0 5-12 1,0-6 3-16,0-3-2 0,0-3-28 15,-3-6-7-15,3-1 10 16,0-2-1-16,0 0-2 16,0 0 25-16,0 0 21 15,8-8-13-15,9-2-40 16,1 0 0-16,0 6 28 16,2 4-13-16,-2 0-6 15,0 2 1-15,1 11-9 16,-4 2 10-16,1 2-11 15,-2-6-37-15,-3-1-137 16,-6-7-689-16</inkml:trace>
  <inkml:trace contextRef="#ctx0" brushRef="#br0" timeOffset="-199030.05">5137 13316 867 0,'0'0'141'15,"0"0"-85"-15,0 0 29 16,0 0-51-16,113-120-34 16,-100 97-50-16,-9 0 27 15,-4 3-34-15,0 2 7 16,-12 4 31-16,-7 4 19 16,4 6 33-16,-2 4-18 15,4 0-15-15,1 2 24 16,0 16-23-16,2 8-1 0,0 3 23 15,0 6 3 1,3-1-8-16,4 0-17 0,1 1 6 16,2-3 9-16,0-3-16 15,0 0 0-15,-5-5 6 16,1-2-5-16,-1-8-1 16,-1-4-5-16,4-6-27 15,2-4 31-15,0 0-11 16,0 0-23-16,10-8-10 15,5-2 41-15,5 6 4 16,4 4 2-16,3 0 14 16,-1 16 32-16,3 6-23 0,-5 0 2 15,-3-1-14-15,0-8-11 16,-7-3 21-16,-3-4-23 16,-3-6-11-16,-8 0 1 15,0-8-14-15,0-10-194 0</inkml:trace>
  <inkml:trace contextRef="#ctx0" brushRef="#br0" timeOffset="-198848.04">4878 13058 1169 0,'0'0'277'0,"0"0"-183"0,0 0-82 16,0 0-12-1,0 0-10-15,0 0-24 0,0 0-50 16,2 163-28 0,4-93-53-16,1-6-377 0</inkml:trace>
  <inkml:trace contextRef="#ctx0" brushRef="#br0" timeOffset="-198054.8">5738 13427 133 0,'0'0'686'0,"0"0"-576"16,0 0-22-16,0 0-4 16,0 0-19-16,0 0-28 15,0 0-19-15,44-76 22 16,-44 65 15-16,0 0-8 16,-4-2 6-16,-13 4-30 0,1 0-23 15,-5 8-9 1,2 1-19-16,-3 0 12 0,7 1 2 15,5 13-25-15,2 7 14 16,8-2-14-16,0 5 4 16,0 3 24-16,10-1-2 15,5-2 12-15,5 0-5 16,1-4 6-16,-1-2 8 16,-1-2-8-16,-5-4 0 15,-7-2 0-15,-5-4 0 16,-2-1-18-16,0 0 17 15,-18-5 2-15,-4 0 20 16,-4 0-19-16,-1 0-1 0,6 0 9 16,5-12-9-1,7 4 0-15,6 0-1 0,3 0-48 16,18-10-48-16,9 2-184 16,-2 1-298-16</inkml:trace>
  <inkml:trace contextRef="#ctx0" brushRef="#br0" timeOffset="-197721.68">6000 13365 668 0,'0'0'169'0,"0"0"-103"0,0 0 16 15,0 0-38-15,0 0 1 16,0 0-2-16,0 0 0 16,-91 16-17-16,73-3-18 15,-1 7-7-15,1 7 14 16,0 0-15-16,5 2 0 16,3-3 0-16,6-2 0 15,4-2 0-15,0-8-6 16,2-4-8-16,13-3 14 15,7-7-24-15,5 0 14 16,0-7-14-16,9-25-94 16,-7 2-90-16,-9 1-206 0</inkml:trace>
  <inkml:trace contextRef="#ctx0" brushRef="#br0" timeOffset="-197604.8">6000 13365 139 0,'17'80'490'0,"-17"-80"-340"16,0 0-76-16,0 0 8 15,0 0-40-15,0 8-27 16,0 5 5-16,5 0-11 15,5-3-7-15,1 0-2 16,4-10-69-16,-2 0-64 16,-1 0-61-16</inkml:trace>
  <inkml:trace contextRef="#ctx0" brushRef="#br0" timeOffset="-197205.43">6120 13376 198 0,'0'0'117'16,"0"0"-117"-16,0 0-51 16,0 0-80-16,0 0 82 15,0 0 49-15,0 0 104 16,11 7 30-16,-9 0-14 16,-2 4 5-16,0 2-48 15,0 6-24-15,0 3 5 16,0 0-12-16,0 0-14 15,-2-6-6-15,-1-2-19 16,0-8 25-16,3-1-3 16,-3-5 30-16,3 0 0 15,0 0 11-15,0-2-23 16,0-13-47-16,0-1 0 0,0-2 15 16,6 2-15-16,5 2-8 15,1 5 8-15,1 4 7 16,-1 5-7-16,4 0-9 15,-7 2 9-15,4 14-13 16,-1 0 6-16,0 0-12 16,1-3-1-16,9-6-21 15,-1-2-103-15,-5-5-89 0</inkml:trace>
  <inkml:trace contextRef="#ctx0" brushRef="#br0" timeOffset="-196872.22">6471 13375 525 0,'0'0'165'15,"0"0"-129"-15,0 0-6 16,0 0 47-16,0 0-27 16,0 0-27-16,0 0 38 15,-18-15 19-15,9 12-18 16,-1-2-17-16,-2 4-22 15,0 1 3-15,-3 0-25 16,0 0 5-16,-2 0-6 16,1 0 0-16,-5 12 7 15,2 1-7-15,4 4-6 0,1-1 6 16,3 2 0 0,6 0 0-16,5-4-8 0,0 0-34 15,0-6 9-15,18-5-25 16,6-3 27-16,16-15 20 15,-6-9-95-15,-5 0-102 0</inkml:trace>
  <inkml:trace contextRef="#ctx0" brushRef="#br0" timeOffset="-196628.13">6471 13375 439 0,'-12'48'172'16,"22"-14"24"-16,1 11-57 16,2 6-35-16,2 5-45 15,-3 3 12-15,-6-2-59 16,-6 2-2-16,0-1-4 0,-10-6 4 15,-10-4-3-15,-5-12-5 16,4-12-1-16,3-15 69 16,3-9 20-16,5-3-10 15,6-21 4-15,3-8-40 16,1-8-29-16,0-1-15 16,8-6 0-16,7 2 10 15,-4 2-10-15,-1 1-20 16,0 0-51-16,2-19-66 15,-3 13-40-15,-5 2-318 0</inkml:trace>
  <inkml:trace contextRef="#ctx0" brushRef="#br0" timeOffset="-196474.42">6327 12873 1088 0,'0'0'73'0,"0"0"-64"16,0 0-18-16,-126 125-57 16,83-81-291-16</inkml:trace>
  <inkml:trace contextRef="#ctx0" brushRef="#br0" timeOffset="-194252.11">588 14570 1060 0,'0'0'164'0,"0"0"-82"16,0 0-27-16,0 0-5 16,0 0-50-16,0 0 2 15,0 0 13-15,79 0 10 16,-50-5-1-16,9-2-9 16,1 1-6-16,6-6 18 15,5 6-27-15,-4-3 0 16,-2 4-88-16,3 5-55 0,-12 0-82 15,-7 2-655-15</inkml:trace>
  <inkml:trace contextRef="#ctx0" brushRef="#br0" timeOffset="-192978.88">1774 14536 423 0,'0'0'189'0,"0"0"-95"15,0 0 4-15,0 0-48 16,0 0 1-16,0 0 11 16,0 0 23-16,-17-54-14 15,14 40-32-15,-1 2 12 16,-2 0-26-16,2 0-12 16,0 2-3-16,0 2-2 15,2 3 3-15,0 1-11 16,-1 4 1-16,3 0 5 15,0 0-6-15,0 0-10 16,0 9-3-16,0 13-3 0,0 10 16 16,11 16 1-1,3 6 1-15,0 4 25 16,-1-2-25-16,-1-4 5 0,-2-6-7 16,-1-7 1-16,-2-9 9 15,-4-12-10-15,-1-6-8 16,-2-5 7-16,0-4-29 15,0-3 18-15,0 0 2 16,-4-13-13-16,-10-6-203 16,-4-6-293-16</inkml:trace>
  <inkml:trace contextRef="#ctx0" brushRef="#br0" timeOffset="-192700.04">1668 14399 591 0,'0'0'328'0,"0"0"-221"16,0 0-2-16,0 0-61 16,0 0-44-16,0 0 18 15,0 0-11-15,86-42-7 16,-51 42-1-16,5 11 1 16,-1 8 15-16,0 8-15 15,-6 0 0-15,-4 7 0 16,-12-2 0-16,-7 1 11 15,-10 3-11-15,0 2 0 16,-8 3-1-16,-15-1 1 16,0 1-1-16,-2-2-13 15,-14 5-34-15,6-11-130 0,4-10-197 0</inkml:trace>
  <inkml:trace contextRef="#ctx0" brushRef="#br0" timeOffset="-192540.04">1686 14650 1011 0,'0'0'136'0,"0"0"-101"15,0 0-15-15,0 0-13 16,118-68-6-16,-80 60-2 16,7 8-42-16,-6 0-109 15,-12 0-141-15</inkml:trace>
  <inkml:trace contextRef="#ctx0" brushRef="#br0" timeOffset="-192203.4">2077 14748 641 0,'0'0'109'16,"0"0"-25"-16,0 0 7 16,0 0-10-16,0 0-35 15,112-57-20-15,-85 34-1 16,-3-3-25-16,-10 6-8 15,-12 4-14-15,-2 2-17 16,0 4-46-16,-13 2 59 16,-6 8 26-16,-1 0 11 0,0 0 8 15,3 0 29-15,-1 12-16 16,4 6-18-16,0 2 21 16,6 0-12-16,1 4-14 15,5-1 9-15,2-5-18 16,0 3 0-16,14-8 9 15,8-2-8-15,5-3-2 16,3-8-11-16,2 0-3 16,-1 0-51-16,4-23-98 15,-8-4-153-15</inkml:trace>
  <inkml:trace contextRef="#ctx0" brushRef="#br0" timeOffset="-191933.57">2357 14668 189 0,'0'0'336'0,"0"0"-155"15,0 0-66-15,0 0-76 16,0 0-19-16,0 0 64 15,-4 58-35-15,0-40-18 0,0-5-15 16,3-4-8 0,-1-5 11-16,2-4-19 0,0 0 7 15,0 0 9-15,0 0 16 16,0-13 13-16,5-8-45 16,10-1 1-16,7-1-11 15,3 5 22-15,4 0-12 16,0 7 19-16,-2 9-18 15,-7 2 2-15,-5 0-3 16,-3 8 0-16,-4 6-3 16,-8 2 3-16,0 4-1 15,0 2-12-15,-16 4-3 0,-25 2-45 16,1-4-78-16,-1-5-193 16</inkml:trace>
  <inkml:trace contextRef="#ctx0" brushRef="#br0" timeOffset="-191760.83">2072 14498 1039 0,'0'0'312'16,"0"0"-249"-16,0 0-55 16,0 0 22-16,0 0-18 15,103-14-12-15,-63 14-18 16,5 18-55-16,-10 5-73 15,-8-4-419-15</inkml:trace>
  <inkml:trace contextRef="#ctx0" brushRef="#br0" timeOffset="-190538.15">637 15713 624 0,'0'0'152'15,"0"0"-12"-15,0 0-8 16,0 0-25-16,0 0-60 15,0 0-16-15,0 0 15 16,10 0 15-16,4-4-7 16,3-5-2-16,6 4-26 15,3-5 5-15,5 2-29 0,0 4-2 16,4 0 0-16,0 4-72 16,18 0-41-16,-13 4-55 15,-4 3-162-15</inkml:trace>
  <inkml:trace contextRef="#ctx0" brushRef="#br0" timeOffset="-190115.14">1676 15598 398 0,'0'0'205'15,"0"0"-126"-15,0 0 93 16,0 0-26-16,0 0-58 16,0 0-24-16,0 0 8 15,7-45-17-15,-7 35-32 0,0 5-22 16,0-3 38-16,0 4-14 16,-2 3-10-16,2-2-13 15,-2 3-2-15,2 0-20 16,0 0-40-16,0 0-28 15,-3 0 0-15,-1 0-129 16,0 0-360-16</inkml:trace>
  <inkml:trace contextRef="#ctx0" brushRef="#br0" timeOffset="-189801.83">1640 15430 948 0,'0'0'119'0,"0"0"-64"16,0 0-41-16,0 0-14 16,0 0-9-16,0 0 9 15,0 0 18-15,38 104-9 16,-23-67 6-16,0-1 11 15,-5-2-8-15,-3-6-7 16,0-2-4-16,-6-5-6 16,-1-6 0-16,0 3-1 0,0-10-16 15,0 2-34 1,-3-5 3-16,-11-5-16 0,1 0-82 16,-1-11-139-16</inkml:trace>
  <inkml:trace contextRef="#ctx0" brushRef="#br0" timeOffset="-189305.48">1612 15378 810 0,'0'0'177'0,"0"0"-151"16,0 0-25-16,0 0-1 15,0 0 21-15,113 52 9 16,-83-28-11-16,1 2-5 16,-6-6 8-16,0 0-22 15,-5-6 0-15,-2-5 1 16,1-5 0-16,-4-4 8 15,1 0-9-15,-2-7-14 16,-2-13 12-16,-1-6-54 16,-10-5-28-16,-1 0-66 15,0 4 39-15,0 4 111 0,-3 5 133 16,-5 10 7-16,7 8-7 16,0 0-94-1,1 4-39-15,0 18 0 0,0 6 0 16,0 6 43-16,0 2-11 15,1 0-20-15,8-8 8 16,1 3-17-16,-1-9 4 16,-1 1 0-16,-2-2-7 15,0 0-11-15,0-3-61 16,3 5-42-16,-5-5-79 16,6-8-111-16</inkml:trace>
  <inkml:trace contextRef="#ctx0" brushRef="#br0" timeOffset="-188922.82">2175 15679 74 0,'0'0'272'0,"0"0"-26"16,0 0-59-16,0 0-71 16,0 0-9-16,0 0-5 15,0 0-48-15,-12-35 18 16,6 32-17-16,-2 0 16 15,2 2-30-15,-2 1 0 16,-1 0-17-16,-1 0-24 16,-2 0 0-16,2 4 2 15,0 6-2-15,5-6-1 0,3 0 0 16,-1-4-41 0,3 0-29-16,0 0-9 0,0 0 1 15,5 0 70-15,3 0-5 16,-2-4 14-16,0 0 0 15,-2 4 0-15,-1 0-9 16,2 0-12-16,0 4 21 16,2 14 13-16,3 0-12 15,4 0 10-15,2 0-5 16,1-6-6-16,10-8-34 16,-5-2-128-16,-5-2-137 0</inkml:trace>
  <inkml:trace contextRef="#ctx0" brushRef="#br0" timeOffset="-188704.85">2442 15579 713 0,'0'0'148'0,"0"0"16"16,0 0-78-16,0 0-23 15,0 0-54-15,0 0-7 16,0 0 5-16,-60 64-6 15,56-52 15-15,4 2-16 16,0-6-16-16,8-5 16 16,12 2-29-16,14-5-8 15,-5 0-52-15,-4-8-514 0</inkml:trace>
  <inkml:trace contextRef="#ctx0" brushRef="#br0" timeOffset="-188269.86">2442 15579 849 0,'66'94'175'0,"-58"-112"-155"16,14-10-11-16,2-2-9 15,2-6 0-15,-7-3-1 16,-2 3-84-16,-10-2-36 16,-7 8 119-16,0 0-11 15,0 8 5-15,-4 12 8 16,-7 2 34-16,-1 8 41 15,2 0-27-15,0 12-23 16,-2 10-1-16,2 4 18 16,1 7 4-16,5 3 9 0,-2-1-31 15,6 1 16 1,0-1-38-16,0-3-1 0,0-9 1 16,3 0 4-16,1-7-6 15,-1-6 0-15,-3-2-29 16,2-5 28-16,-2-3-30 15,6 0 30-15,-2-7 1 16,9-7-13-16,4-2 6 16,7 1 5-16,3 7-1 15,-2 7-8-15,2 1 8 16,-3 1-4-16,-6 16 7 16,-1 1 8-16,-7 0-2 15,-5 0-6-15,-5 7-15 0,0-2 2 16,-3-5-178-16</inkml:trace>
  <inkml:trace contextRef="#ctx0" brushRef="#br0" timeOffset="-188111.84">2306 16191 1194 0,'0'0'159'0,"0"0"-108"16,0 0-32-16,0 0-19 15,0 0-114-15,0 0 35 16,0 0-16-16,0-79-725 0</inkml:trace>
  <inkml:trace contextRef="#ctx0" brushRef="#br0" timeOffset="-187533.69">2121 15691 386 0,'0'0'300'16,"0"0"-175"-16,0 0-66 15,0 0-13-15,0 0-21 0,0 0 11 16,0 0-29-16,-18 0-6 16,4 0 5-16,-3 4 4 15,0 6 3-15,-3 3-13 16,1 3 1-16,4 4 4 15,4-2-5-15,7-5-2 16,4 3 2-16,0 0 7 16,10 2 16-16,11-2 12 15,9-2-22-15,2-6 17 16,4-6-18-16,-1-2 4 16,3 0-15-16,5-10-1 15,-8-8-103-15,-10 0-291 0</inkml:trace>
  <inkml:trace contextRef="#ctx0" brushRef="#br0" timeOffset="-186871.72">3535 15557 400 0,'0'0'206'0,"0"0"-70"15,0 0 10-15,0 0 8 16,0 0-55 0,0 0-31-16,0 0-10 0,0 0-28 15,0 0-10-15,0 0-18 16,0-9-2-16,-4 5 13 16,-6-2-12-16,-3-3-2 15,-3 0 1-15,3 1 0 16,-3 0 11-16,0 4-11 15,3 2 0-15,-1 2 15 16,-1 0-15-16,3 2-10 16,0 14 10-16,1 2 0 15,3 5-1-15,2-9 0 16,6-2-5-16,0-2-6 0,0-6 2 16,14-3-1-1,6-1 5-15,4 0 6 0,4-5 0 16,-2-13-43-16,2-17-77 15,-7 7-100-15,-9-4-171 0</inkml:trace>
  <inkml:trace contextRef="#ctx0" brushRef="#br0" timeOffset="-186672.33">3450 15208 912 0,'0'0'140'15,"0"0"-122"-15,0 0-18 16,0 0 7-16,0 0-3 0,27 107 37 15,-12-66-1-15,1-5 1 16,2-1-11-16,-1 1-20 16,-2-1 8-16,2-3-18 15,-5-1 0-15,0-9 0 16,-4 0 0-16,-6-2-65 16,-2-7-103-16,0 0-320 0</inkml:trace>
  <inkml:trace contextRef="#ctx0" brushRef="#br0" timeOffset="-186310.57">3370 15482 942 0,'0'0'116'16,"0"0"-94"-16,0 0-21 0,0 0 14 15,110-23-15-15,-80 23-1 16,-3 0 1-16,1 0-15 15,-5 0-18-15,-1 0 11 16,-3 0 17-16,-2 0-8 16,-2 0 8-16,-5 9-8 15,-3 3 3-15,1-2 10 16,-1 4 7-16,-2 2-7 16,0-2 0-16,0 0 31 15,0-1-20-15,-1 1-1 16,0-6-1-16,0 2 3 15,-2-5-4-15,1 4-8 16,2-1 1-16,-1-4 8 16,-1 2-9-16,1-3-2 0,-1 2 2 15,-1-1-12-15,-2-4-63 16,0 0-120-16,0 0-332 16</inkml:trace>
  <inkml:trace contextRef="#ctx0" brushRef="#br0" timeOffset="-186008.82">3700 15368 684 0,'0'0'313'0,"0"0"-210"15,0 0-51-15,0 0-16 16,0 0-35-16,0 0 28 16,0 0-3-16,51 86-9 15,-30-52 19-15,-4 0-18 16,-1 1-18-16,-3-8 9 16,-1 4-7-16,-3-8 6 15,-3-2-8-15,-1-3-40 16,-2-10-24-16,-1-2-127 15,2-2-196-15</inkml:trace>
  <inkml:trace contextRef="#ctx0" brushRef="#br0" timeOffset="-185734.36">3951 15450 605 0,'0'0'210'0,"0"0"-51"16,0 0-46-16,0 0-49 15,0 0-32-15,0 0-18 16,0 0-6-16,-98 27-8 16,83-10 0-16,5 1 0 15,2 4 0-15,8 1 0 16,0-1 0-16,6-3 0 16,15 2 1-16,7-3-1 15,4-9 0-15,5 4 10 0,-1-10-10 16,-2 4-1-16,-2-3-6 15,-7 0-4-15,2-4-20 16,-6 2-69-16,-7-1-150 0</inkml:trace>
  <inkml:trace contextRef="#ctx0" brushRef="#br0" timeOffset="-181968.88">6763 13481 937 0,'0'0'208'0,"0"0"-159"16,0 0 24-16,0 0 15 16,0 0-47-16,0 0-20 15,0 0 45-15,0 0 15 16,0 0-20-16,0 0-7 16,0 3 28-16,0-3-43 15,0 0-17-15,0 0-13 16,0 0-9-16,0 0-14 15,0 0-46-15,0 0-38 16,0 0-10-16,0 2-73 16,0-1-70-16,1 1-336 0</inkml:trace>
  <inkml:trace contextRef="#ctx0" brushRef="#br0" timeOffset="-181611.96">6865 13734 1045 0,'0'0'192'16,"0"0"-125"-16,0 0-8 15,0 0-2-15,0 0-38 16,0 0-19-16,0 0-28 15,2 0 16-15,-2 0-72 16,0 0-72-16,0 0-334 0</inkml:trace>
  <inkml:trace contextRef="#ctx0" brushRef="#br0" timeOffset="-179194">1843 16110 133 0,'0'0'497'0,"0"0"-425"16,0 0-31-16,0 0 174 15,0 0-66-15,0 0-67 16,0 0-56-16,-28-4 34 15,24 4 21-15,4 0-49 16,0 0-2-16,0 0-2 0,0 0-27 16,0 0-2-16,0 0-7 15,5-5-20-15,15 5 28 16,10-3 3-16,6 1 3 16,9 2-6-16,4 0 0 15,4 0 9-15,4 0-9 16,4 0 0-16,5-2-2 15,4 0 2-15,3-2 2 16,4 4-2-16,-1-5 0 16,-1 5-10-16,-2 0 1 15,-3 0-4-15,-4 0-1 16,-2 0 5-16,-2 0-1 16,-4 0-6-16,-1 0 16 0,-3 0 3 15,0 0-3-15,-2 0-2 16,0 0 2-16,-1 5 0 15,2-5 0-15,-3 0-1 16,5 0-8-16,-4 0 2 16,3 0 7-16,-3-8-1 15,-6 4 1-15,-4 2 6 16,-7-2-6-16,-6 4 0 16,-4 0-2-16,-7 0 2 15,1 0 0-15,-5-5-1 16,-1 5 1-16,-4 0 0 15,1 0 0-15,-7-3-1 0,-2 3 2 16,2 0 8 0,-2 0-9-16,0 0 0 0,0 0-18 15,0 0-53-15,0 0-115 16,-2-4-553-16</inkml:trace>
  <inkml:trace contextRef="#ctx0" brushRef="#br0" timeOffset="-170342.59">7356 13414 765 0,'0'0'189'16,"0"0"-111"-16,0 0 16 15,0 0-40-15,0 0-34 16,44-113 18-16,-36 88-15 16,1 2 39-16,-6-2-10 15,-1 4-18-15,-2 0 3 16,0 6-6-16,0 1-25 16,0 1 21-16,-2 1-19 0,-5 2-1 15,-1 2-1 1,-2 2 5-16,-2 1-11 0,0 3-1 15,-3 2-4-15,-2 0-5 16,-3 0 10-16,-3 15-1 16,2 8 0-16,-1 4 1 15,1 3-7-15,2 2 2 16,6 2-1-16,2 1-2 16,9-1 6-16,0-2 1 15,2-4 0-15,0-7 1 16,0 0-5-16,8-9 5 15,5-2-21-15,-1-4 20 16,3-4-12-16,3-2 12 16,0 0-5-16,6-4 6 0,-5-12-1 15,1-4-9-15,-4-2-33 16,-4-4 2-16,-3-2 3 16,-4 0 5-16,-1 0 19 15,1 4 5-15,-3 1 2 16,-2 9 2-16,0 5 5 15,1 4 3-15,-1 3-3 16,0 2 0-16,1 0-7 16,5 0-18-16,-1 14 24 15,4 9 1-15,1 6 17 16,-1 3 11-16,2 3-15 16,-1-1-7-16,-3-6-5 15,1-7 1-15,-1-1 14 0,-3-9-16 16,-3-3 0-16,4 0 2 15,-3-1-2-15,1-1-11 16,4 3-50-16,5-3-59 16,-2-3-145-16,2-3-409 0</inkml:trace>
  <inkml:trace contextRef="#ctx0" brushRef="#br0" timeOffset="-169898.96">7833 13216 796 0,'0'0'158'0,"0"0"-93"16,0 0 11-16,0 0-15 16,0 0 14-16,0 0-33 15,0 0-42-15,-89-95-3 16,65 95 0-16,-2 0 3 15,2 9-4-15,3 9-9 16,3 2 24-16,3 2-12 16,9 2 1-16,0 2-13 15,6-2 13-15,0 3 1 16,9-6 7-16,11 1-8 16,4-1 1-16,5-1 9 0,-2-4-10 15,-3-2-1-15,-4-2 1 16,-6-4 0-16,-7-3 0 15,-6 0 0-15,-1-3 0 16,0 0 81-16,-3 2-42 16,-17 3-34-16,-6-2-5 15,-2 3-11-15,-1-3 10 16,5-2-11-16,6-3-4 16,5 2-2-16,11-2-31 15,2 0-55-15,10 0-227 16,4-4 64-16</inkml:trace>
  <inkml:trace contextRef="#ctx0" brushRef="#br0" timeOffset="-169299.26">8279 13126 871 0,'0'0'257'0,"0"0"-190"16,0 0 37-16,0 0-55 16,0 0-40-16,0 0-9 15,0 0-51-15,-20 2 35 16,-4 18 10-16,-8 5 6 15,-2 2 8-15,-3 3-8 16,3 1 0-16,4-1 0 16,3 0 0-16,12-4 2 0,5-2-2 15,10-2-13 1,0-3 13-16,4 2 0 0,16-1 12 16,8-2 0-16,7 1-5 15,2-1 15-15,4-1-5 16,-1-1-1-16,-4 0 6 15,-1-2-12-15,-8-2-4 16,-5-2-5-16,-7-3 7 16,-6-3-3-16,-3-1-5 15,-4-1-4-15,-2 0-8 16,2 0-41-16,-2 0-27 16,2 2-42-16,-2-1-173 0</inkml:trace>
  <inkml:trace contextRef="#ctx0" brushRef="#br0" timeOffset="-168780.83">8538 12972 869 0,'0'0'156'16,"0"0"-121"-16,0 0-35 16,0 0-5-16,0 0 5 15,0 0 23-15,27 124 8 16,-18-76-5-16,-4 2 1 16,2 5 5-16,1-1-3 15,0 0-29-15,-1-2 2 0,2-8 2 16,-1-8 6-16,-1-8-7 15,0-10-3-15,-4-6 0 16,2-8 0-16,-3-4 9 16,1 0 0-16,2 0 26 15,3-10 33-15,1-14-32 16,1-14-20-16,0-12-15 16,0-10 20-16,-8-8-21 15,0-3-5-15,-2 5 5 16,0 8 0-16,0 10 0 15,-2 12 27-15,-8 7 10 0,0 9 1 16,2 6-15-16,-3 5-22 16,3 3-1-16,-2 3-11 15,0 3-9-15,-4 0-30 16,-4 0-14-16,-8 15 6 16,-3 9-17-16,-11 20-51 15,7-4-76-15,8-6-188 0</inkml:trace>
  <inkml:trace contextRef="#ctx0" brushRef="#br0" timeOffset="-168555.34">8429 13303 183 0,'0'0'655'16,"0"0"-539"0,0 0-33-16,0 0-2 0,0 0-13 15,0 0-40-15,0 0-5 16,130-36 2-16,-87 20-15 15,1 1 13-15,-3 5-23 16,2 0 2-16,-10 6 3 16,-4 4-5-16,-9 0-29 15,-5 0-26-15,-5 9-44 16,-10 10-45-16,0 2-86 16,0-3-411-16</inkml:trace>
  <inkml:trace contextRef="#ctx0" brushRef="#br0" timeOffset="-155681.89">10501 12788 497 0,'0'0'125'0,"0"0"-64"16,0 0 21-1,0 0 9-15,0 0 38 0,0 0-64 16,22-16-17-1,-22 16 7-15,2 0-9 0,-2 0-17 16,0 0-28-16,0 0-1 16,0 0 18-16,0 0-18 15,0 0 6-15,0 0 1 16,0 0-5-16,0 0 6 16,0 0-8-16,0 0 1 15,0 0 2-15,0 0 6 16,0 0-18-16,0 0 8 15,0 0 1-15,4 0 4 16,2 0-4-16,6 0 0 16,2-5 0-16,6 3 0 15,2 0 7-15,3 2-7 16,4-2 0-16,2 2 9 0,-2 0-9 16,1 0-2-1,1 0 1-15,-1 0 2 0,1 0-2 16,4 2 2-16,4-2 0 15,10 0 9-15,7 0-10 16,8 0 0-16,2-6 0 16,1 3 0-16,-3 1 0 15,-5 2-13-15,-6 0 13 16,-5 0 3-16,-9 0-3 16,-6 0 0-16,-6 0 2 0,-8 0-2 15,-5 0 0 1,-3 0 0-16,-6 0 1 0,-1 0-1 15,-4 0 0-15,3 0 0 16,-3 0 7-16,0 0-7 16,0 0 0-16,0 0-1 15,0 0-15-15,0 0-13 16,0 0-63-16,0 0-82 16,-10 0-136-16</inkml:trace>
  <inkml:trace contextRef="#ctx0" brushRef="#br0" timeOffset="-154508.23">10341 13694 1038 0,'0'0'152'15,"0"0"-91"-15,0 0 28 16,0 0-20-16,0 0 2 15,0 0-54-15,0 0-7 16,-12 0 34-16,12 0-27 16,0 0 13-16,2 0-28 0,11 0 12 15,8-4 48-15,4-2-43 16,10-1-18-16,1-2 13 16,8 0-14-16,1 2 0 15,6-1-22-15,0 5-84 16,16 3-15-16,-15 0-60 15,-11 9-223-15</inkml:trace>
  <inkml:trace contextRef="#ctx0" brushRef="#br0" timeOffset="-153471.61">11416 13291 715 0,'0'0'172'15,"0"0"-108"-15,0 0 25 16,0 0-21-16,0 0-37 16,0 0-22-16,0 0-8 15,0-47 11-15,0 47-10 0,0 0 4 16,0 0 27-16,0 0-16 15,0 0-15-15,0 0 4 16,0 5-6-16,3 17-26 16,9 14 25-16,0 15-29 15,1 12 30-15,2 6 2 16,0 2 7-16,-6-6 13 16,3-11-21-16,-1-9 11 15,-1-12-12-15,-6-7 0 16,2-10 6-16,-2-6-5 15,-4-6-2-15,0-4-11 16,0 0 5-16,0-8-13 16,-12-14-225-16,-3-4-427 0</inkml:trace>
  <inkml:trace contextRef="#ctx0" brushRef="#br0" timeOffset="-153186.89">11348 13246 831 0,'0'0'193'16,"0"0"-129"-16,0 0-34 16,0 0-17-16,0 0 53 15,0 0-17-15,128-12-14 16,-73 12-14-16,1 23-20 16,-5 9 2-16,-9 6-3 15,-11 6 0-15,-4-1 15 16,-14 2-15-16,-4 1 0 0,-9-4-1 15,0 2 1 1,-18-4 18-16,-5-1-18 0,0-7 2 16,-1-4 10-16,2-6-12 15,-5-2-23-15,-11 0-35 16,7-4-72-16,0-10-113 0</inkml:trace>
  <inkml:trace contextRef="#ctx0" brushRef="#br0" timeOffset="-152399.89">11416 13619 897 0,'0'0'195'16,"0"0"-158"0,0 0-4-16,0 0 0 0,119-45 9 15,-77 40-35-15,-1 1-7 16,-1 4-33-16,-6 0-50 15,-2 0-30-15,-6 0-99 16,-7 6-26-16,-5 2 43 16,-7 2 91-16,-5 2 91 15,1-2 13-15,-3-2 75 16,1-1-14-16,1-2 37 16,4-2 14-16,-2-3 28 15,5 0-10-15,3 0-4 16,6 0-38-16,1-8-34 15,4-7-11-15,-5-1-37 0,1 0-5 16,-9 1 14-16,-3-2-14 16,-7 1 4-16,0 2-5 15,0 1 0-15,-15 2 15 16,-2 5-14-16,-2 5-1 16,-1 1 13-16,4 0-13 15,-1 9 0-15,2 11-1 16,3 6 1-16,4 2 3 15,4 4-3-15,4-2 0 16,0-3 0-16,12-3 2 16,9-6-2-16,5-6-10 15,2-6 10-15,3-6-7 16,1 0-2-16,-2-6-33 16,-6-15-3-16,-4 0-32 0,-3-2 12 15,-10 3 25-15,-2 8 40 16,-3 4 49-16,-2 5 33 15,0 3-44-15,0 0-28 16,0 0-10-16,0 5 0 16,0 9 12-16,0-1-12 15,0-3 18-15,-2-2-18 16,2-4 0-16,-2-3 11 16,2-1-10-16,-3 0 24 15,1 0-11-15,2-7-4 16,0-9-3-16,0-1-7 15,0-1-19-15,2 6 19 0,13 5 2 16,4 2 8-16,4 5-10 16,2 0 1-16,-4 0 7 15,-3 12-8-15,-3 3-1 16,-9 0 1-16,-6 6 0 16,0-2-25-16,-15 4-1 15,-28 1-49-15,8-8-91 16,-2-6-67-16</inkml:trace>
  <inkml:trace contextRef="#ctx0" brushRef="#br0" timeOffset="-152208.41">11829 13316 1101 0,'0'0'165'15,"0"0"-91"-15,0 0-41 16,0 0-17-16,0 0-6 15,109-41-1-15,-67 41-9 16,1 0-19-16,-8 14-78 16,2 26-5-16,-10-6-181 15,-5-3-472-15</inkml:trace>
  <inkml:trace contextRef="#ctx0" brushRef="#br0" timeOffset="-151331.87">10181 14538 1030 0,'0'0'150'15,"0"0"-134"-15,0 0 38 16,119-22 1-16,-63 8 6 15,0 2-37-15,1 4-8 0,-3 3-15 16,-5 5-1-16,1 0-15 16,16 0-17-16,-10 3-69 15,-10 6-141-15</inkml:trace>
  <inkml:trace contextRef="#ctx0" brushRef="#br0" timeOffset="-150747.46">11371 14350 1066 0,'0'0'185'0,"0"0"-184"0,0 0 2 16,0 0 3-16,0 0-2 15,63 108 12-15,-52-71 4 16,-3 2 5-16,-5 1 27 16,3-10-51-16,-6 0 10 15,0-6 0-15,0-6-10 16,0-3 10-16,0-12-11 16,0-3-3-16,-9 0-16 15,-3-18 5-15,-3-16-59 16,0-12 1-16,0-6-5 15,0 1-33-15,5 8 110 16,2 15 38-16,3 11 76 16,5 14-63-16,0 3-47 0,0 3-4 15,14 18 0-15,6 7-1 16,7 2 1-16,1 2 0 16,5-12 0-16,2-4 7 15,0-12-14-15,-1-4 9 16,-4-11-2-16,-4-18 0 15,-6-10-19-15,-6-2-6 16,-6-8-15-16,-5 7-34 16,-3 8 51-16,0 11 23 15,0 10 84-15,0 13-16 16,0 0-68-16,0 24-1 16,2 14 1-16,3 4 14 15,-1 6-4-15,6 2-4 0,2-2-3 16,4-9-3-1,10 3-23-15,-3-14-96 0,-6-10-187 0</inkml:trace>
  <inkml:trace contextRef="#ctx0" brushRef="#br0" timeOffset="-150433.39">11989 14459 927 0,'0'0'176'15,"0"0"-86"-15,0 0-16 16,0 0-42-16,-109 57 7 16,83-26-3-16,1 0-10 15,10 1 15-15,3-10-41 0,8-4 2 16,4-9-4 0,0 0-37-16,0-9-23 0,13 0 21 15,5-4 15-15,4-14 25 16,4 0-32-16,-4 4 1 15,-8 2 16-15,-4 8 16 16,-5 4-15-16,-1 0 8 16,2 2 7-16,4 12 27 15,2-2-27-15,7 2-2 16,13-2 1-16,-2-6-58 16,-3-6-214-16</inkml:trace>
  <inkml:trace contextRef="#ctx0" brushRef="#br0" timeOffset="-149988.86">12175 14525 728 0,'0'0'230'16,"0"0"-64"-16,0 0-60 15,0 0-66-15,0 0-21 16,0 0-13-16,0 0 3 16,-78 61 5-16,73-43-14 15,5 0 8-15,0-3-8 16,5-2 0-16,17-8-22 15,3-5 21-15,10 0 1 16,3-18-17-16,-1-13-4 16,0-10 20-16,-4-6-19 15,-12-9 13-15,-6-7 7 0,-12 1-1 16,-3 0-8 0,-3 10-24-16,-12 14 33 0,0 14 65 15,1 16-9-15,3 8 7 16,2 6-54-16,-1 20-9 15,1 10 0-15,4 4-7 16,3 0 7-16,2-4-9 16,0-8 9-16,5-6-2 15,9-4 0-15,2-3 2 16,0-3 0-16,3-4-6 16,-4 6 6-16,0-2-1 15,-1 8 1-15,-6 10 0 0,-6 1 0 16,-2 10 0-16,0 3-32 15,-29 10-48-15,4-10-135 16,-1-13-442-16</inkml:trace>
  <inkml:trace contextRef="#ctx0" brushRef="#br0" timeOffset="-149859">12023 14950 1018 0,'0'0'147'15,"0"0"-25"-15,0 0-28 16,0 0-52-16,0 0-42 15,0 0-51-15,0 0-18 16,-19 7-64-16,31-19-188 0</inkml:trace>
  <inkml:trace contextRef="#ctx0" brushRef="#br0" timeOffset="-149239.21">12930 14462 1177 0,'0'0'165'0,"0"0"-136"15,0 0 19-15,0 0 13 16,0 0-49-16,0 0-12 16,0 0 0-16,-101 64 1 15,77-34 8-15,4-6-9 16,10-4 7-16,3-6-7 15,7-4-15-15,0-2-12 16,7-8-11-16,13 0 10 16,4-6 20-16,1-18-34 0,-3-4-5 15,-3-12-51-15,-9-12-57 16,-7-4-88-16,-3-7-66 16,0 3-25-16,0 6 334 15,0 16 499-15,-3 12-157 16,1 18-144-16,2 4-111 15,0 4-67-15,0 9-20 16,0 20 0-16,12 9 56 16,1 10-33-16,9-2 30 15,-5 2-42-15,2-3-10 16,0-6-1-16,-5-3 1 16,-6-11-1-16,-6-5-39 0,-2-6-29 15,-8-6 0-15,-19-6-51 16,-25-4-85-16,-2-24-89 15,8-1-217-15,9-5 510 16,22 14 70-16,10 7 295 16,3 1-37-16,2-4-150 15,0 1-83-15,7 1-67 16,18 1-12-16,2-2 11 16,7 8-9-16,5 0-18 15,1 5 23-15,4 0-23 16,-2 6-9-16,2 11-27 15,-4-1-52-15,6 0-89 16,-12-11-74-16,-7-1-263 0</inkml:trace>
  <inkml:trace contextRef="#ctx0" brushRef="#br0" timeOffset="-149085.8">13259 14391 72 0,'0'0'351'16,"0"0"-132"-16,0 0-38 15,0 0-118-15,0 0-30 16,0 0 24-16,0 0-20 15,31 49-11-15,-25-23-10 16,0-2-16-16,3-3 0 16,13-7-29-16,0-5-117 15,-1-9-115-15</inkml:trace>
  <inkml:trace contextRef="#ctx0" brushRef="#br0" timeOffset="-148893.89">13465 14390 1081 0,'0'0'163'16,"0"0"-108"-16,0 0-49 16,0 0-5-16,0 0-1 15,-46 112 2-15,65-88-2 16,7-5-6-16,5-4-3 16,4-5 0-16,1-10 2 15,3 0-32-15,11 0-55 16,-11-10-179-16,-6-6-509 0</inkml:trace>
  <inkml:trace contextRef="#ctx0" brushRef="#br0" timeOffset="-148138.67">13704 13561 816 0,'0'0'227'0,"0"0"-191"16,0 0-29-16,0 0 83 16,0 0-38-16,118 3-4 15,-75-3 20-15,2-3-10 16,-8-2-23-16,-5 0-32 16,-5 0 4-16,-5 0-14 15,-7 2-14-15,-5-8-64 16,-2 1-33-16,-6-2-103 0</inkml:trace>
  <inkml:trace contextRef="#ctx0" brushRef="#br0" timeOffset="-147931.89">13935 13342 451 0,'0'0'501'0,"0"0"-423"16,0 0-37-16,0 0-40 15,0 0 31-15,0 0 22 16,115 33-3-16,-65-12 15 15,1 6-28-15,-7 5-32 16,-9 3 18-16,-13 4-24 16,-15 1 1-16,-7 2 5 15,-14 5 3-15,-19-1-9 16,-16 8-54-16,5-12-92 16,11-12-263-16</inkml:trace>
  <inkml:trace contextRef="#ctx0" brushRef="#br0" timeOffset="-146551.89">14697 13070 876 0,'0'0'185'16,"0"0"-111"-16,0 0-74 15,0 0 0-15,0 0 24 16,22 130 14-16,-15-76-2 16,0 4 0-16,2-1-15 15,-1-3 12-15,4-6-26 16,0-6-7-16,4-9 1 15,2-8-1-15,2-10-2 16,3-10-12-16,2-5-15 16,2-2 27-16,-5-22-19 15,-4-8-8-15,-5 3-18 16,-4 2 46-16,-7 9 1 0,-2 10 49 16,0 8-29-16,0 0-14 15,0 17 0-15,0 12-6 16,3 3 23-16,6 0-13 15,1-2-4-15,5-8-6 16,2-6 9-16,0-5-12 16,0-10 3-16,-5-1-3 15,0-1-4-15,-1-17 6 16,0-7-1-16,-1-1-9 16,-2 6 11-16,-3 4-3 15,2 10 3-15,-5 6 0 16,1 0-10-16,3 4 7 15,0 12 3-15,7 6 6 0,1 0-5 16,5 0 15 0,-3-6-16-16,3-3 0 0,2-11-5 15,-7-2-6-15,3-2-17 16,0-20-36-16,-6-5-25 16,1 3 8-16,-3 2 14 15,-1 8 67-15,-4 8 9 16,2 6 4-16,-2 0 23 15,1 9-6-15,1 9-8 16,2 0 19-16,3-1-31 16,1-1 0-16,1-5-9 15,3-3 5-15,-1-7 1 16,-2-1-7-16,-1 0 0 16,-3-14 11-16,-5-4-3 15,-4-2 3-15,0 1-10 0,-10-2 0 16,-15 6 17-16,-4 0-18 15,-3 5-8-15,0 2 7 16,3 2 2-16,9 0-2 16,8 2 1-16,9 1-4 15,3-4 1-15,0 3-19 16,14-2-1-16,7 0 23 16,8 0 7-16,5 2-1 15,2 4 4-15,2 0-4 16,0 0 24-16,-2 4-30 15,-8 8 2-15,-5-2-2 16,-8 0 0-16,-8-4 6 0,-1-2-6 16,-6-4 0-16,0 3 26 15,0-3-25-15,0 0-1 16,1 0 0-16,4 0-15 16,5 0-25-16,4 0 40 15,4-3 4-15,1 3 32 16,4 0-17-16,1 0 10 15,-3 12 0-15,2 6-14 16,-5 2 2-16,-4 2-17 16,-4-1 6-16,-5-4 11 15,-2-1-17-15,-3-4-9 16,0-4-39-16,-40-8-30 16,4 0-152-16,-6 0-504 0</inkml:trace>
  <inkml:trace contextRef="#ctx0" brushRef="#br0" timeOffset="-146375.21">15298 13279 933 0,'0'0'198'15,"0"0"-70"-15,0 0-40 16,0 0-53-16,0 0-9 16,0 0-23-16,128-43 4 15,-91 43-2-15,3 4-5 16,-3 17-50-16,13 16-45 15,-9-4-60-15,-6-4-189 0</inkml:trace>
  <inkml:trace contextRef="#ctx0" brushRef="#br0" timeOffset="-145975.64">16105 13174 1109 0,'0'0'157'16,"0"0"-144"-16,0 0-12 15,0 0 48-15,11 145-23 16,-11-93-14-16,0-2-7 16,3-10 3-16,-3-8-7 15,0-10-1-15,0-10 0 0,0-8-14 16,0-4-5-1,0 0 17-15,0-14-30 0,0-8-10 16,0-4 42-16,5 4-20 16,10 2 19-16,6 10 1 15,4 5 0-15,2 5 13 16,0 0-13-16,-2 18 0 16,-8 7 2-16,-7-1 5 15,-8 1-7-15,-2-4 0 16,-12-3 6-16,-15-2-6 15,-5-4-6-15,0-6-31 16,-1-6-7-16,14 0-76 16,7-3-162-16</inkml:trace>
  <inkml:trace contextRef="#ctx0" brushRef="#br0" timeOffset="-145619.89">16547 13367 851 0,'0'0'172'0,"0"0"-88"16,0 0 10-16,0 0-51 15,0 0-12-15,0 0-30 16,-111 50 12-16,92-22 19 16,0 0-12-16,5-4-8 15,6-4-12-15,6-4-6 16,2-6 5-16,0-4-36 15,18-6-2-15,9 0 30 0,6-2-30 16,3-14-100-16,-2 2-161 16,-7 4 60-16,-10 5 187 15,-5 5 53-15,-4 0 134 16,-1 0 19-16,-2 5 1 16,6 8-51-16,0-2-49 15,5-1-30-15,0-4 11 16,5-4-35-16,0-2-7 15,8-3-25-15,-5-18-127 16,-5 0-152-16</inkml:trace>
  <inkml:trace contextRef="#ctx0" brushRef="#br0" timeOffset="-145384.56">16811 13112 849 0,'0'0'163'16,"0"0"-111"-16,0 0-34 15,0 0 5-15,0 0 52 16,0 0-33-16,0 0-30 16,23 128 28-16,-13-93-27 15,-4 1 6-15,5-2-17 16,-3 2 6-16,0-5-2 16,-4-2-6-16,1-2-15 15,-3-8 2-15,-2-4-74 16,0-9-54-16,-5-1-119 0,-5-5-280 15</inkml:trace>
  <inkml:trace contextRef="#ctx0" brushRef="#br0" timeOffset="-145189.75">16737 13360 573 0,'0'0'302'0,"0"0"-138"16,0 0-22-16,0 0-72 15,0 0-54-15,0 0-16 16,0 0 0-16,47-26 11 16,-16 21-11-16,0-1 0 15,-4 4-11-15,2 2-49 16,-6 6-61-16,-8 7-184 0</inkml:trace>
  <inkml:trace contextRef="#ctx0" brushRef="#br0" timeOffset="-144994.48">16639 13856 468 0,'0'0'660'0,"0"0"-592"15,0 0-31-15,0 0-18 16,0 0-6-16,0 0-13 15,0 0-27-15,25-70-57 16,-25 43-120-16</inkml:trace>
  <inkml:trace contextRef="#ctx0" brushRef="#br0" timeOffset="-144063.66">16368 13114 1011 0,'0'0'153'15,"0"0"-93"-15,0 0-20 16,0 0-14-16,0 0 5 0,0 0-30 16,0 0 10-1,6 0 20-15,-4 0 2 0,-2 0 21 16,2 0-18-16,2 0-7 16,4 0 13-16,3-6-40 15,1-4 5-15,0 2-7 16,-1 2 0-16,-4 2 0 15,-4 0-12-15,0 4 4 16,0 0 0-16,-1 0-18 16,6 0-13-16,3 0-15 15,1 12-37-15,7 14-11 16,-3-3-122-16,-4-3-86 0</inkml:trace>
  <inkml:trace contextRef="#ctx0" brushRef="#br0" timeOffset="-143263.23">16547 13385 446 0,'0'0'169'0,"0"0"-123"16,0 0 33-16,0 0-12 15,0 0-34-15,0 0-20 16,0 0 20-16,7-4 21 0,-7 4 1 16,0 0-6-16,0 0 19 15,0 0-34-15,0 0-16 16,0 0-10-16,0 0-8 15,0 4-2-15,0 10-9 16,0 4 11-16,0 6 24 16,0-2-22-16,0 1 5 15,0-2 8-15,7-3-5 16,3-3 0-16,0-2-10 16,4-5 0-16,0 0 6 15,4-3-6-15,0-5-16 0,4 0-70 16,-6 0-132-1,-5 0-425-15</inkml:trace>
  <inkml:trace contextRef="#ctx0" brushRef="#br0" timeOffset="-136325.52">16881 13194 428 0,'0'0'98'16,"0"0"-51"-16,0 0-25 0,0 0 5 15,0 0-14 1,0 0-11-16,0-8 37 0,0 6-22 16,0 0-5-16,0 0 38 15,0-2 25-15,0 2-20 16,0 1-19-16,0-1 13 15,0-1 9-15,0 3-36 16,0 0 1-16,0 0 15 16,0 0-17-16,0 0 8 15,0 0-14-15,0 0-14 16,0 0 12-16,0 0-13 16,0 0-17-16,2 6 16 15,3 9-6-15,-2 4 7 16,2 1-6-16,-3 5 6 0,0 2 1 15,0 2-1-15,-2-1-5 16,0 2 5 0,0 2 0-16,0-2 1 0,0 0-1 15,0-5 0-15,0-4 7 16,0-6-7-16,0-4 0 16,0-2 6-16,0-6-5 15,0 0 6-15,0-2-7 16,0-1 2-16,0 0 5 15,0 0-7-15,0 0-1 16,0 0 1-16,0 0-2 16,0 4-5-16,0 1-35 15,0-2-66-15,0-1-120 0,-2 1-471 16</inkml:trace>
  <inkml:trace contextRef="#ctx0" brushRef="#br0" timeOffset="-136105.15">16811 13430 544 0,'0'0'106'0,"0"0"-88"15,0 0-10 1,0 0-2-16,0 0-6 0,0 0-152 0</inkml:trace>
  <inkml:trace contextRef="#ctx0" brushRef="#br0" timeOffset="-100136.97">1176 16361 808 0,'0'0'102'16,"0"0"-58"-16,0 0 54 15,0 0-4-15,0 0-59 16,0 0 1-16,-66-55 10 0,65 51-26 16,-1 4 5-1,2 0 8-15,0 0-14 0,-4 0 10 16,4 0-16-16,0 0 2 16,0 0-4-16,0 0-11 15,0 0-2-15,0 0-14 16,7 14 16-16,13 9-6 15,4-1 6-15,7 4 0 16,4 1 4-16,3 0-4 16,4 0 0-16,0 4-1 15,2-8 2-15,3-2 7 16,2-3-8-16,1 0-1 16,-1-3 1-16,5-2 0 0,0 3 0 15,-1-6 0-15,1 3 1 16,-5-4-8-16,1-1-6 15,-3-2-22-15,3-2 10 16,2-4 24-16,5 0 0 16,-1 0 0-16,3-4-5 15,3-2-1-15,2-6 2 16,0-2-12-16,-3 0 4 16,0 3 4-16,-5-4-2 15,-6 1-5-15,-5 7 6 16,-8-4 1-16,-6 4 9 15,-9 2-7-15,-4-1 7 16,-3 2 0-16,-2-4 0 16,5 0 0-16,2 3 0 15,0-4 2-15,4 3-2 0,1 6-6 16,2 0-4-16,-1 0-3 16,1 15 7-16,0 3 5 15,-2 3-5-15,-4 1 6 16,-2-4 3-16,-5 0 7 15,-3-4-7-15,0-1 27 16,-4 0-4-16,2 1-19 16,-4-4-6-16,-3 2 12 15,0-4-12-15,-2-2 5 16,0-2-5-16,0 5 10 0,0-9 7 16,0 4-18-1,0-3 1-15,0 3 3 0,0-4-4 16,0 0 0-16,0 0 1 15,0 0 1-15,0 0 17 16,0 0-19-16,0 0 0 16,0 0 39-16,0 0-3 15,0 0-15-15,0 0-14 16,0 0-7-16,0-7 4 16,7-4-4-16,6-3-1 15,4 2 0-15,0-2 1 16,5 0-2-16,7 1 0 15,1-10 2-15,6 1 0 16,4 0 0-16,5 1-5 16,-1 3 4-16,-1 0 1 0,0 9 0 15,-6 9-12-15,-3 0 5 16,-4 0 7-16,-3 12 0 16,-3 3-3-16,2 3 1 15,3 0 4-15,2 0-2 16,5 3 2-16,4 1-2 15,1 0 7-15,7 0-6 16,0 0 0-16,-1-3 9 16,2-1-10-16,-4-4 0 15,-4 0 0-15,1-2 0 16,3-2 5-16,-1-3-5 16,5 4-1-16,2-4 1 15,1 4 0-15,2-4 0 0,0 2 0 16,0-3 1-16,3-3 1 15,1 2 0-15,2-1-2 16,0-2 1-16,2 2 0 16,-3-1 0-16,3 2-1 15,-5-1 8-15,1 0-13 16,4-2 5-16,2-2 0 16,3 0 0-16,8 0 1 15,2 0 0-15,3 0-1 16,-1-2 1-16,-5-2 2 15,-2-5-3-15,-4 2-1 16,3-7 1-16,-1-1 0 0,6-6 1 16,1-1-1-1,7-6 1-15,-1-3 5 0,3 3-6 16,-5-2 0-16,-9 3 0 16,-8 0 1-1,-11 5-1-15,-7 1-2 0,-7 3 2 16,-4 0 5-16,0-5 12 15,7 1 15-15,5-7-4 16,5-5-4-16,4 3 1 16,-2-1-25-16,-1 2 0 15,-10 7 5-15,-4 5-5 16,-10 4 0-16,-4 2 1 16,-5 2-1-16,-3 6 0 15,-4-4-6-15,-1 6-57 16,-2 2-23-16,-2 2-66 0,-4 10-149 15</inkml:trace>
  <inkml:trace contextRef="#ctx0" brushRef="#br0" timeOffset="-98275.97">9633 16114 1129 0,'0'0'168'0,"0"0"-123"16,0 0-44-16,0 0 1 16,0 0-2-16,0 0-2 15,0 0 2-15,46 28 1 16,-16-10 1-16,2 4 15 15,5 5 9-15,5-2-5 0,7 7-14 16,5 4-7 0,8-4 18-16,9 3-12 0,7-3-4 15,6-4 8-15,4-7-9 16,4-3-1-16,-4-2 1 16,2-5-1-16,-3-7 15 15,-5-4-15-15,-5 0-4 16,-7 0-2-16,-10-10-5 15,-6-2 9-15,-7 1-9 16,-2 4 11-16,1-2 1 16,3 7-1-16,5 2-7 15,5 0 6-15,6 0 1 16,3 2 0-16,-4 11 0 0,-3 1 0 16,-11-2 0-1,-9 1 0-15,-11 7-1 0,-10-7-2 16,-8-1 2-16,-8-1 1 15,1 2 4-15,-5-5-3 16,0 2 21-16,0 2-12 16,0-1-4-16,0 0 2 15,0-1-6-15,0-6 3 16,0 0-5-16,0-4 0 16,0 0 19-16,0 0-9 15,0 0 0-15,0-13-9 16,-2-8 0-16,-3-1 4 0,3-2-5 15,2-2-11 1,0-2 9-16,1-2-4 0,19 0-5 16,11-3 10-16,6 2-11 15,11 0 11-15,2 8-12 16,3 5 13-16,-6 5 4 16,0 5-4-16,-6 6 0 15,1 2 1-15,-1 0-1 16,4 0 1-16,-1 2-1 15,1 6 0-15,6 0-7 16,3 7 8-16,0-2-1 16,4 5 1-16,2 5 2 15,0-5 3-15,3 3-6 16,-6-5-3-16,4 2 2 16,-2 0 1-16,2-3-1 0,1 3 0 15,2-4 1-15,-1-2 0 16,1 3 0-16,-1-2-3 15,-3 1 3-15,1 2 0 16,-1 2 2-16,-4-4-2 16,3 4 0-16,-3-4 0 15,2 2 0-15,0-2 0 16,3 0-2-16,-2-2 2 16,2 3 0-16,-1-6 2 15,2 4-1-15,2-8 7 16,1 4-8-16,0-1 0 15,1-7 10-15,0 4-4 16,0-1-5-16,6 0-1 0,-3-4 0 16,4 0 3-1,-2 0-3-15,1 4-1 0,-5-4 1 16,-2 0 1-16,-3 0 1 16,-1 0-2-16,0 0 0 15,3 0 2-15,0 0-2 16,5 0 0-16,5 0 5 15,2-8 8-15,2 4 1 16,1-6-14-16,3 1 1 16,-2 0 4-16,-1 0-4 15,2-4-1-15,1 1 7 16,0-3-1-16,-2-3-6 0,0 0 17 16,0 0 9-1,-4 0 15-15,-4 0-18 0,2-4 23 16,-5-4-10-16,4 0-7 15,-4-2-7-15,5-5-3 16,5-4-10-16,-3 1 23 16,0 0-16-16,-2 4-5 15,-12 5 8-15,-11 5-2 16,-12 4 5-16,-12 8-22 16,-10 2-6-16,-11-2 5 15,-21-11-80-15,-17-2-154 16,-17-7-642-16</inkml:trace>
  <inkml:trace contextRef="#ctx0" brushRef="#br0" timeOffset="-92486.97">5309 17311 1039 0,'0'0'152'0,"0"0"-114"15,0 0 68-15,0 0-35 16,0 0-18-16,0 0-26 16,-20-12 12-16,18 12 25 15,0 0-22-15,-1-4 3 16,2 2 22-16,1 2-33 16,0 0-14-16,0 0-13 15,0 0-7-15,0 0-7 16,0 0-15-16,0 0-8 15,8 0 29-15,10 0 1 16,7 0 0-16,0 0 0 16,2 0 2-16,-1 0 4 0,-3 0-6 15,1 0 0-15,-2 0 7 16,3 0-7-16,-3 0 1 16,2-3 0-16,-2-2 4 15,-2 1-5-15,-3 0-60 16,-2 2-21-16,-3 2 8 15,-2 0-55-15,0 0-30 16,1 2-97-16,-8 6-265 0</inkml:trace>
  <inkml:trace contextRef="#ctx0" brushRef="#br0" timeOffset="-90685.97">6160 17089 973 0,'0'0'165'16,"0"0"-90"-16,0 0 2 16,0 0 13-16,0 0-52 15,0 0-19-15,0 0 37 16,-7-59 7-16,3 55-21 0,-3-2-29 16,-2 2-13-16,-2 1 28 15,1-2-17-15,2 5-11 16,-2 0-10-16,-1 8-3 15,1 14 13-15,4 6-8 16,5 8-4-16,1 0 11 16,0 3 1-16,9-3-9 15,11-8 3-15,5-2-20 16,2-12 9-16,0-2-2 16,5-12 0-16,2 0 19 0,1-23-1 15,6-11-1-15,-6-11 2 16,-3-8-39-16,-10-1-14 15,-7-4-87-15,-9 4-27 16,-6 10 92-16,0 8 75 16,-4 10 39-16,-3 11 35 15,2 8 10-15,2 5-15 16,3 2-61-16,0 0-8 16,0 0-12-16,0 9 12 15,0 9 2-15,0 9-2 16,0 5 0-16,0-1 21 15,0 0-21-15,8 1 1 16,2-2 12-16,-1 2-13 0,-1-1 6 16,0-8-6-1,0 0 2-15,-1-2 8 0,-4-6-10 16,3-3 0-16,-3-3 0 16,0 0 0-16,-2-5 1 15,-1-4-1-15,0 0 1 16,2 3 20-16,-2-3-21 15,0 0 6-15,0 0 9 16,0 0 24-16,3 0-12 16,0-3-27-16,1-10 8 15,5 4-8-15,1-5 0 16,4-4-1-16,1 5 1 16,0 0 0-16,-3 0 1 15,0 8-1-15,-2-3-3 16,-3 8 2-16,-3 0 1 0,2 0-9 15,-1 0-3 1,5 0 12-16,1 8 1 0,0 2-1 16,1 2-6-16,0-6 6 15,1 6 1-15,-6-8 0 16,2-2-1-16,-6 1-6 16,4-3 0-16,-4 0-5 15,2 0 4-15,0-5-17 16,2 1-5-16,-3 0 9 15,-1 4 3-15,4 0-3 16,1 4 19-16,3 5 1 16,-2 6 0-16,3-3 0 15,0-3 7-15,0 0-6 0,3-9-1 16,-5 0-118-16,0 0-254 16</inkml:trace>
  <inkml:trace contextRef="#ctx0" brushRef="#br0" timeOffset="-90538.27">6717 17079 986 0,'0'0'239'16,"0"0"-161"-16,0 0 8 15,0 0-80-15,0 0-6 16,0 0-134-16,0 0 17 16,-15 0 27-16,22 14-145 15,-1-5-573-15</inkml:trace>
  <inkml:trace contextRef="#ctx0" brushRef="#br0" timeOffset="-90141.98">6881 17173 929 0,'0'0'185'16,"0"0"-129"-16,0 0-49 16,0 0 53-16,77 117 2 15,-52-74-20-15,2 11-9 16,-3-4-20-16,-2-1-4 15,-2-4 10-15,-5-4-18 16,-3-12 7-16,-5-2-8 16,-4-9-6-16,-3-12-19 0,0-6-31 15,-1 0 19 1,-20-18-12-16,-6-22-164 0,-5-14-13 16,-5-9 32-16,4-5 194 15,6 3 51-15,6 2 92 16,9 9 2-16,6 6-29 15,6 12-61-15,0 4 32 16,18 10-44-16,3 3-9 16,4 11 27-16,2 4-30 15,-2 4-30-15,-3 4 9 16,-3 18-8-16,-4 9 11 16,-7 1-13-16,-6-2-10 15,-2-2-19-15,0-6-61 16,-7-13-66-16,-5-4-258 0</inkml:trace>
  <inkml:trace contextRef="#ctx0" brushRef="#br0" timeOffset="-89680.05">7152 16844 776 0,'0'0'271'0,"0"0"-201"16,0 0-36-16,0 0 53 15,0 0-9-15,51 142-10 16,-30-98-26-16,-1-4 0 16,1-3-23-16,-4-7-16 15,-1-12 2-15,-5-4-5 16,-1-6-19-16,-8-8-37 16,1 0 38-16,0-21-3 0,-3-6 3 15,2-9-57-15,1 5 47 16,1 3 28-16,1 16 0 15,0 6-7-15,3 6 4 16,2 0 3-16,4 6 16 16,3 10-1-16,1 2-1 15,-1-4-4-15,2 0 0 16,-4-1-10-16,2-8 1 16,-4 0 0-16,-1-5 0 15,1 0-1-15,-4-5-9 16,0-4 2-16,0 5 5 15,-6-1 2-15,6 5-11 16,0 0 9-16,5 9 2 0,2 0 18 16,1 8-9-16,5-7-9 15,-7-1 1-15,0-4-1 16,-12-5-71-16,-3-5-123 16,0-8-396-16</inkml:trace>
  <inkml:trace contextRef="#ctx0" brushRef="#br0" timeOffset="-89579.99">7508 17004 884 0,'0'0'175'16,"0"0"-119"-16,0 0-48 15,0 0-8-15,0 0-273 0</inkml:trace>
  <inkml:trace contextRef="#ctx0" brushRef="#br0" timeOffset="-89379.64">7403 16802 1257 0,'0'0'177'16,"0"0"-134"-16,0 0-43 15,0 0-49-15,0 0-132 16,0 0-166-16,0 0 104 16,-5-22 22-16,12 22 64 15,-2 0 157-15,3 4 94 16,3 14 20-16,9 18-55 15,-2-5-59-15,-4 0-238 0</inkml:trace>
  <inkml:trace contextRef="#ctx0" brushRef="#br0" timeOffset="-89031.48">8119 17022 993 0,'0'0'181'16,"0"0"-80"-1,0 0-11-15,0 0-20 0,0 0-38 16,0 0-9-16,0 0-23 15,-76-9 13-15,55 30-13 16,-2 1-1-16,4 2 0 16,3-2-5-16,11 1 5 15,2-11-7-15,3-2-32 16,3-2-25-16,12-8-10 16,9 0 24-16,0-35-37 15,-5-1-155-15,-8 0-559 0</inkml:trace>
  <inkml:trace contextRef="#ctx0" brushRef="#br0" timeOffset="-88845.8">7950 16709 205 0,'0'0'866'16,"0"0"-756"-16,0 0-90 0,0 0 37 16,56 117 30-16,-27-74-44 15,0 2 2-15,2-5-34 16,-1-4-10-16,-5-4 23 15,-3-6-24-15,-8-4-19 16,-9-8-38-16,-10-9-46 16,-17-1-33-16,-8-4-221 0</inkml:trace>
  <inkml:trace contextRef="#ctx0" brushRef="#br0" timeOffset="-88191.09">7923 16995 580 0,'0'0'408'0,"0"0"-298"0,0 0-108 16,0 0 8-1,0 0 16-15,108-23-3 0,-60 14-17 16,0 0-6-16,-6 1-21 16,-8 3-57-16,-9 0-3 15,-10 5 55-15,-8 0 26 16,-2 0 3-16,-5 0 81 16,0 0-19-16,0 0-1 15,0 5-19-15,0 8-15 16,-5 5 19-16,-2 5-11 15,-1 2 0-15,-1-5-9 16,4-2-19-16,2-2 7 16,3-6-17-16,0-5-14 15,0-1-34-15,0-4 2 0,8 0 25 16,3-14 10-16,-3-3-65 16,0-1-26-16,-4 4 36 15,-2 6 66-15,-1 8 72 16,-1 0-21-16,0 0 1 15,0 0-52-15,2 0 15 16,2 0-10-16,0 4-4 16,5 0-1-16,4 0 0 15,-2-4-1-15,5 0 1 16,-2-4-35-16,-1-13-23 16,-2-1 16-16,-3-5-20 15,-4 10 42-15,-4 4 20 16,2 9 61-16,-2 0-15 0,0 0-34 15,2 4-11-15,2 10 47 16,5-1-35-16,-2 4 0 16,2-7-7-16,6-5-6 15,1-5-1-15,-2 0-15 16,3-9-41-16,-5-14-15 16,0 5-80-16,-7-2 8 15,0 5 144-15,-2 5 20 16,-3 10 155-16,2 0-100 15,2 0-62-15,2 0 30 16,1 10 8-16,6 3-31 16,-1-4 0-16,2 0-4 15,-3-5-16-15,-7-4-14 0,-4 5-85 16,0-5-203-16</inkml:trace>
  <inkml:trace contextRef="#ctx0" brushRef="#br0" timeOffset="-88037.11">8098 16900 1117 0,'0'0'219'15,"0"0"-162"-15,0 0-44 16,0 0 6-16,0 0-19 16,113-67-6-16,-77 56-73 15,-8 1-116-15</inkml:trace>
  <inkml:trace contextRef="#ctx0" brushRef="#br0" timeOffset="-87899.32">8199 16665 1279 0,'0'0'227'16,"0"0"-187"-16,0 0-40 16,0 0-7-16,0 0 6 15,125 4-12-15,-74 10-127 16,-9 6-123-16</inkml:trace>
  <inkml:trace contextRef="#ctx0" brushRef="#br0" timeOffset="-87401.37">7408 17326 186 0,'0'0'1059'0,"0"0"-917"15,0 0-128-15,0 0-14 16,0 0-11-16,0 0 11 16,21 119 7-16,-10-60 22 15,0-1-9-15,0-1 5 16,3-6-25-16,1-10 0 16,0-12-6-16,-1-6-58 15,3-23-22-15,-4 0-57 0,-3-5-195 16</inkml:trace>
  <inkml:trace contextRef="#ctx0" brushRef="#br0" timeOffset="-87030.01">7336 17664 920 0,'0'0'242'16,"0"0"-242"-16,0 0 0 15,0 0 28-15,0 0-17 16,113-45 15-16,-73 27-26 0,-2 9 0 15,-5 0 1 1,-2 9-1-16,-6 0 0 0,2 0 0 16,-4 15 0-16,-1 3 1 15,-3 3-1-15,4-3 2 16,1-5 5-16,0-7-4 16,1-6 11-16,0 0-14 15,-6-19 0-15,-2-6 0 16,-7 1-10-16,-7-2 10 15,0 11 0-15,-3 8 33 16,0 3 54-16,0 4-45 16,0 0-41-16,2 8-1 15,5 6-1-15,2 4-6 16,4-6-8-16,2-2 15 16,-1-2-1-16,-2-2-8 0,-8-6-44 15,-4 0-76-15,0-2-172 16</inkml:trace>
  <inkml:trace contextRef="#ctx0" brushRef="#br0" timeOffset="-86853.46">7692 17380 1053 0,'0'0'200'16,"0"0"-122"-16,0 0 2 15,0 0-2-15,0 0-45 16,0 0-27-16,0 0-6 15,111 3-32-15,-96 33 5 16,-3 22-68-16,-7-5-38 16,0-13-166-16</inkml:trace>
  <inkml:trace contextRef="#ctx0" brushRef="#br0" timeOffset="-86383.46">8169 17295 1048 0,'0'0'208'0,"0"0"-192"0,0 0 2 16,0 0 1-1,54 146 44-15,-37-92-38 0,-2-5-8 16,-1-5-5-16,-3-8 10 15,2-8-22-15,-3-10 0 16,0-10 0-16,1-8-18 16,3 0-6-16,4-14-7 15,-3-16-27-15,1 2 6 16,-5 5-17-16,-7 10 45 16,-2 5 24-16,2 8 47 15,-2 0-17-15,1 0-30 16,4 10 0-16,0 1 16 15,5 4-9-15,2-7-7 16,-1-8 1-16,5 0 0 16,-3 0 8-16,-5-18-9 0,-3-8-25 15,-7 0 8 1,-5 3-22-16,-18 5 13 0,-10 4 26 16,1 10 0-16,-2 4 13 15,2 0-13-15,7 0-22 16,0 9-47-16,10-9-194 15,5 0-461-15</inkml:trace>
  <inkml:trace contextRef="#ctx0" brushRef="#br0" timeOffset="-86066.99">8518 17433 502 0,'0'0'153'0,"0"0"19"0,0 0-68 16,0 0-29-1,0 0-23-15,0 0-11 0,0 0-28 16,64 93 16-16,-62-89-22 16,-2-4 9-16,0 0-10 15,0 0-6-15,0-4-135 16,0-14-64-16,5 4 138 16,8-3 51-16,1 3 10 15,3 6 11-15,2 8 93 16,-1 0 2-16,-1 8-24 15,1 15-33-15,-6 3-24 16,-3-2 11-16,-1 2-20 0,-4-5-4 16,-4 2 1-1,0-5-13-15,0-8-22 0,-14-2-79 16,-3-4-219-16</inkml:trace>
  <inkml:trace contextRef="#ctx0" brushRef="#br0" timeOffset="-85857.01">8314 17277 1124 0,'0'0'197'0,"0"0"-127"16,0 0-8-16,0 0 31 15,0 0-45-15,119-41-47 16,-90 41 19-16,-11 0-20 0,-5 13-24 15,-13 13-3-15,-5 16-53 16,-19-2-55-16,-5-6-444 0</inkml:trace>
  <inkml:trace contextRef="#ctx0" brushRef="#br0" timeOffset="-85713.62">8493 17084 1493 0,'0'0'144'0,"0"0"-144"16,0 0-16-16,-81 139-8 15,50-81-238-15</inkml:trace>
  <inkml:trace contextRef="#ctx0" brushRef="#br0" timeOffset="-80152.05">5309 18148 649 0,'0'0'175'0,"0"0"-63"15,0 0 15-15,0 0-34 16,0 0-25-16,0 0-9 15,0 0-2-15,-12-18 10 16,10 13-11-16,0 5-2 16,2-2-6-16,-2 2 2 15,2 0-8-15,0 0-9 16,-2 0-11-16,2 0 28 0,0 0-31 16,0 0 0-16,0 0-13 15,0 0-6 1,0 0-1-16,0 0-11 0,0 0-8 15,0 0 18-15,0 0-20 16,16-1 14-16,11-9 8 16,6-5 24-16,7 1-2 15,2-4-22-15,-2 2 0 16,-1 2 6-16,-5 2-6 16,-9 2-35-16,-6 10-56 15,-19 10-83-15,0 16-67 16,-8 4-489-16</inkml:trace>
  <inkml:trace contextRef="#ctx0" brushRef="#br0" timeOffset="-78439.41">6853 18294 1371 0,'0'0'202'16,"0"0"-201"-16,0 0 0 16,0 0 6-16,0 0-7 15,0 0-97-15,0 0-44 16,22-34-105-16,-7 5-376 0</inkml:trace>
  <inkml:trace contextRef="#ctx0" brushRef="#br0" timeOffset="-78278.38">7272 18344 1166 0,'0'0'221'0,"0"0"-213"16,0 0-8-16,0 0-1 16,0 0-73-16,0 0-223 15,0 0 8-15,30 0-347 0</inkml:trace>
  <inkml:trace contextRef="#ctx0" brushRef="#br0" timeOffset="-77867.75">7702 18348 1056 0,'0'0'232'0,"0"0"-209"16,0 0-22-16,0 0 14 15,0 0-14-15,0 0-2 16,0 0-8-16,54-36-33 15,-41 24-64-15,-3 2-107 16,0 1-322-16</inkml:trace>
  <inkml:trace contextRef="#ctx0" brushRef="#br0" timeOffset="-77674.01">8040 18290 1122 0,'0'0'178'0,"0"0"-134"0,0 0-44 16,0 0 25-16,0 0-25 16,0 0-7-16,0 0 6 15,0 0 1-15,1 0-6 16,1 0-49-16,4-5-63 16,-4-4-40-16,-1 0-236 0</inkml:trace>
  <inkml:trace contextRef="#ctx0" brushRef="#br0" timeOffset="-72049.55">10070 17020 598 0,'0'0'381'15,"0"0"-265"-15,0 0-55 16,0 0 12-16,0 0-7 15,0 0-45-15,-9 0 8 16,7 0 60-16,2 0 2 16,-1 0 13-16,1 0-30 15,-2 0-10-15,-1 0 3 16,3 0-29-16,0 0-11 0,0 0-26 16,0 0 7-16,0 0-16 15,0 0-1-15,3 0-5 16,11 0 14-16,9 0 7 15,8 0 5-15,4 0-3 16,3 0-8-16,-3-4 16 16,-2 1-17-16,-4 3-1 15,-3 0 0-15,-2 0-67 16,-2 0-53-16,-2 0-51 16,-3 13-69-16,-8-1-337 0</inkml:trace>
  <inkml:trace contextRef="#ctx0" brushRef="#br0" timeOffset="-69488.57">11356 16932 217 0,'0'0'626'16,"0"0"-532"-16,0 0-65 16,0 0 4-16,0 0 45 15,0 0-38-15,0 0-22 16,31-58 74-16,-31 53 21 0,0 2-21 15,0-3-12-15,0 2-10 16,0-4-9-16,0 2-16 16,0-3-22-16,-8 2-11 15,-4-4 5-15,-5-2-17 16,0 1-8-16,-3 6 6 16,-2-2-18-16,2 4 20 15,1 4-10-15,4 0-8 16,1 12 8-16,-1 12-2 15,5 10 12-15,3 2-2 16,5 0-1-16,2 0-3 16,2-6-2-16,18-6-27 15,4-6 16-15,3-6-6 0,7-8 16 16,5-4-4-16,5-8-24 16,3-18 23-16,5-1-12 15,-5-9-9-15,-5-5-59 16,-11 1-77-16,-15 0-141 15,-9 6-17-15,-7 6 329 16,0 6 88-16,-3 8 88 16,-7 5 23-16,1 5-73 15,6 1-22-15,-2 3-53 16,5 0-41-16,-2 0-1 0,-2 7-9 16,3 11 1-1,-4 9 7-15,2-1 10 0,0 2 1 16,1-2 13-16,2-4-7 15,0 5-16-15,0-4 31 16,0 3-39-16,0-3 0 16,5-1 1-16,1 1 6 15,-4-5-7-15,1-2-1 16,-1-2 0-16,0-10 0 16,1 2 0-16,-3-6 0 15,0 0 0-15,0 0 6 16,0 0-6-16,0-10 0 15,0-4-43-15,0-2 36 16,0 2-4-16,0 4 10 16,5 2 1-16,4 4 0 0,1 4 0 15,2 0-7-15,0 0 7 16,4 0 13-16,-2 0-13 16,-2 9 1-16,0 0 6 15,-2 0-7-15,1 0 8 16,-2-5-8-16,1 0-12 15,2-4 11-15,3 0-28 16,5 0-32-16,-1-4-15 16,-1-6-7-16,-1 2 28 15,-7-1 38-15,-7 8 15 16,1 1 2-16,-4 0 23 16,2 0-8-16,1 15 18 15,-2-2 3-15,3 1-5 0,0 2-25 16,0-2 1-1,4-4 0-15,5-6-7 0,1 1-48 16,-3-5-139-16</inkml:trace>
  <inkml:trace contextRef="#ctx0" brushRef="#br0" timeOffset="-69336.97">11817 16910 1194 0,'0'0'198'0,"0"0"-115"15,0 0-25-15,0 0-46 16,0 0-12-16,0 0-143 16,0 0-44-16,-9-8-34 15,9 12-331-15</inkml:trace>
  <inkml:trace contextRef="#ctx0" brushRef="#br0" timeOffset="-68881.2">12200 16968 1179 0,'0'0'229'0,"0"0"-229"0,0 0 0 16,0 0 39-16,38 152 13 0,-22-93-30 15,4 3-21-15,-1-10 0 16,-1-1 12-16,-1-12-13 16,-5-7-7-16,-7-14-9 15,-2-6-17-15,-3-12 4 16,0 0 10-16,-12-18-90 16,-6-18-50-16,-4-8 39 15,1-13-38-15,6-2-100 16,0-3 28-16,8 4 230 15,2 3 260-15,5 12-48 16,0 10-9-16,5 12-54 16,8 5-83-16,2 9-27 15,8 7-11-15,-1 0 30 0,1 10-20 16,-4 16-24-16,-7 0 4 16,-4 2-18-16,-6-2-8 15,-2-8-2-15,0-4-29 16,-13-9-2-16,-6-5-46 15,4 0-94-15</inkml:trace>
  <inkml:trace contextRef="#ctx0" brushRef="#br0" timeOffset="-68453.24">12482 16780 664 0,'0'0'365'16,"0"0"-261"-16,0 0-4 15,0 0-40-15,21 112 8 16,-9-72-45-16,3-4-14 0,-1-5-8 16,0-4 7-16,-2-5-8 15,-3-12 0-15,-4-6-46 16,1-4 14-16,1 0-11 16,2-14-37-16,6-8-128 15,1 0 82-15,4 13 91 16,-4 0 21-16,0 9 14 15,-4 0 94-15,1 13-12 16,-3 10 34-16,2-1-41 16,1 0-19-16,-1 1-28 15,0-5-20-15,2-10-7 16,-3-3-2-16,3-5-30 16,3 0-48-16,-4-13-65 0,1-5-82 15,-1-5-111-15,-5 9 337 16,-2 10 42-16,-4 4 121 15,-1 0-7-15,2 0-52 16,-1 14-13-16,0 3-37 16,2-3-34-16,6-5-20 15,-1-4-112-15,-5-5-293 0</inkml:trace>
  <inkml:trace contextRef="#ctx0" brushRef="#br0" timeOffset="-68324.44">12746 16980 1300 0,'0'0'174'0,"0"0"-141"0,0 0-33 15,0 0-36-15,0 0-276 16</inkml:trace>
  <inkml:trace contextRef="#ctx0" brushRef="#br0" timeOffset="-68192.24">12763 16718 1298 0,'0'0'172'16,"0"0"-145"-16,0 0-26 15,0 0-1-15,12 108-72 16,0-68-106-16,1-6-175 0</inkml:trace>
  <inkml:trace contextRef="#ctx0" brushRef="#br0" timeOffset="-67896.75">13461 17079 45 0,'0'0'1078'16,"0"0"-942"-16,0 0-33 15,0 0-31-15,0 0-44 16,0 0-12-16,-114 5-9 0,90 18-5 16,2-1 12-16,2 0 8 15,8-4-8-15,7 0-14 16,5-5-1-16,0 0-2 16,5-8-39-16,19-5-6 15,24-9-4-15,-9-13-25 16,-2-9-171-16</inkml:trace>
  <inkml:trace contextRef="#ctx0" brushRef="#br0" timeOffset="-67717.24">13434 16830 798 0,'0'0'379'16,"0"0"-292"-16,0 0-73 0,0 0 25 15,10 106 25 1,5-61-31-16,-1 0-25 0,1-5-8 15,1-4 17-15,-2-5-17 16,-3-3-23-16,-11-10-51 16,0-2-93-16,0-11-462 0</inkml:trace>
  <inkml:trace contextRef="#ctx0" brushRef="#br0" timeOffset="-67560.08">13250 17030 1098 0,'0'0'186'16,"0"0"-154"-16,0 0-22 16,0 0 12-16,147-26-22 15,-88 21-10-15,3 5-120 0,15 0-206 16,-17 0 121-16,-9 0-403 16</inkml:trace>
  <inkml:trace contextRef="#ctx0" brushRef="#br0" timeOffset="-67221.06">13797 17034 339 0,'0'0'661'0,"0"0"-543"16,0 0 11-16,0 0-59 15,0 0-12-15,-113 46-5 16,96-24-29-16,0 1 9 16,3-1-5-16,3 0-4 15,3 0-10-15,6-8-14 16,2-1-15-16,0 0 13 0,2-10-21 15,14-3-7-15,6 0 4 16,4-7-14-16,-1-20-15 16,-2-4-69-16,-5 0-170 15,-8 12 144-15,-3 2 150 16,-5 12 235-16,-2 5-83 16,0 0-94-16,0 0-38 15,4 14-8-15,-2 0 18 16,6 4-5-16,2-5-18 15,-1 0-6-15,5-5-1 16,5-8-27-16,-2 0-49 16,5-16-84-16,-5-8-99 0</inkml:trace>
  <inkml:trace contextRef="#ctx0" brushRef="#br0" timeOffset="-67173.59">13797 17034 776 0</inkml:trace>
  <inkml:trace contextRef="#ctx0" brushRef="#br0" timeOffset="-67093.38">13797 17034 776 0,'126'40'155'0,"-124"-30"-16"0,1 4-13 0,1 3-70 0,4-3-33 15,4 0-12-15,2-6-11 16,4-8-22-16,8 0-66 16,-4-8-167-16,-4-10-150 0</inkml:trace>
  <inkml:trace contextRef="#ctx0" brushRef="#br0" timeOffset="-66959.52">14082 17058 523 0,'0'0'384'0,"0"0"-183"15,0 0-120-15,0 0-23 0,0 0 9 16,0 0-21-1,0 0-21-15,0 0-9 0,43 89 0 16,-37-75-16-16,5-6-1 16,-2-8-44-16,-4 0-97 15,-5 0-408-15</inkml:trace>
  <inkml:trace contextRef="#ctx0" brushRef="#br0" timeOffset="-66806.68">13702 16950 1318 0,'0'0'228'16,"0"0"-116"-16,0 0-55 15,0 0-57-15,0 0-44 16,0 0-62-16,0 0-60 0,91-66-509 16</inkml:trace>
  <inkml:trace contextRef="#ctx0" brushRef="#br0" timeOffset="-66689.53">13857 16808 1124 0,'0'0'229'16,"0"0"-194"-16,0 0-6 15,0 0-12-15,153 48-17 16,-106-26-78-16,-6-8-270 0</inkml:trace>
  <inkml:trace contextRef="#ctx0" brushRef="#br0" timeOffset="-66185.99">14537 16820 874 0,'0'0'367'15,"0"0"-268"-15,0 0-89 16,0 0 3-16,0 0-4 15,-6 121 20-15,6-67-9 16,0-5-5-16,3 0 4 0,7-5-18 16,3-8 6-1,1-9 1-15,-4-9-8 0,0-5-64 16,-4-10-52-16,-4-3-224 0</inkml:trace>
  <inkml:trace contextRef="#ctx0" brushRef="#br0" timeOffset="-65825.27">14503 17070 411 0,'0'0'649'0,"0"0"-631"15,0 0-18-15,0 0 0 16,0 0 9-16,0 0-6 0,120-8 5 16,-96 26-7-16,-1 4 11 15,-6 5 27-15,2-1-3 16,-2-4 15-16,-2-2-8 15,0-4-14-15,-3-6-3 16,6-2-26-16,-2-8 0 16,8 0 10-16,2 0-10 15,-1-22-2-15,0 0-41 16,-8-1-30-16,-6 6 40 16,-6 3 33-16,-5 10 52 15,0 4 32-15,0 0-54 16,2 0-29-16,2 14 7 15,4-1 22-15,4 8 1 16,1-7-31-16,8 0 0 0,0-6-1 16,-3-5-13-16,-6-3-51 15,-7-3-106-15,-5-10-803 0</inkml:trace>
  <inkml:trace contextRef="#ctx0" brushRef="#br0" timeOffset="-65629.23">14799 16946 1144 0,'0'0'242'16,"0"0"-164"-16,0 0-37 15,0 0 0-15,0 0-9 16,0 0 13-16,128 4-44 16,-105 14 5-16,-6 0 4 15,-14 9-10-15,-3 4-1 0,-5 4-32 16,-28 6-95-16,5-6-51 15,6-13-361-15</inkml:trace>
  <inkml:trace contextRef="#ctx0" brushRef="#br0" timeOffset="-65316.13">15263 17147 1190 0,'0'0'200'0,"0"0"-168"16,0 0-22-16,0 0-10 0,0 0 1 15,0 0-4-15,51 105 3 16,-35-98-1-16,4-7 1 16,0 0 12-16,2 0-2 15,-5-10 0-15,0-12-4 16,-12 0 18-16,-5-6-24 15,0 2-1-15,-12 0-11 16,-11 8-5-16,-6 8 16 16,-2 6-1-16,-6 4-27 15,2 9 11-15,-9 32-43 16,7-11-64-16,10 2-187 0</inkml:trace>
  <inkml:trace contextRef="#ctx0" brushRef="#br0" timeOffset="-65164.27">15208 17441 1023 0,'0'0'188'16,"0"0"-92"-16,0 0 33 15,0 0-23-15,136 0-36 16,-76-10-49-16,4-2-21 16,29-6-75-16,-17 0-14 15,-8 10-160-15</inkml:trace>
  <inkml:trace contextRef="#ctx0" brushRef="#br0" timeOffset="-64887.48">16079 17218 901 0,'0'0'269'0,"0"0"-194"15,0 0 12-15,0 0-12 16,0 0 28-16,0 0-50 15,0 0-8-15,-66-41-7 16,38 41-27-16,-6 18-11 16,2 0 11-16,2 0 7 15,7 0-2-15,11 0-16 16,7 0 0-16,5-4 0 16,0-2-42-16,17-2-9 15,14-10-1-15,4 0-37 16,27-13-31-16,-10-14-138 15,-7 5-587-15</inkml:trace>
  <inkml:trace contextRef="#ctx0" brushRef="#br0" timeOffset="-64607.2">16225 17151 712 0,'0'-4'319'0,"0"4"-158"16,0 0-25-16,-1 0-53 16,-11 0-9-16,-8 0-38 15,-4 9-26-15,-3 12 8 16,2-3 5-16,0 3 9 15,9-1-10-15,4 1-22 16,9-3-11-16,3-3 2 16,0-6-33-16,13-5-12 15,11-4-10-15,5 0-26 16,2-10-42-16,-3-6-86 0,-3-2-60 16,-10 8 37-16,-4-5 241 15,-5 8 80-15,-2 3 73 16,-4-3-65-16,0 4-52 15,0-5-36-15,0 3-7 16,0 0-63-16,0 1-263 0</inkml:trace>
  <inkml:trace contextRef="#ctx0" brushRef="#br0" timeOffset="-64306.68">16225 17205 354 0,'0'0'176'15,"0"0"-80"-15,0 0 17 16,0 0-68-16,0 0-11 16,0 0-25-16,0 0-8 15,-11 54-2-15,11-54-7 16,1 0-33-16,9 0 4 0,1 0-292 16</inkml:trace>
  <inkml:trace contextRef="#ctx0" brushRef="#br0" timeOffset="-63078.25">16169 17133 612 0,'0'0'81'0,"0"0"-19"16,0 0 0-16,0 0-29 15,0 0-10-15,0 0 22 16,0 0 71-16,-47 0-44 16,30 4-27-16,3 2 34 15,0 2-34-15,1-4-29 16,5 5-5-16,0 0-10 15,0-5 7-15,4 6-8 16,-3-2 0-16,1 6 6 0,2 0-6 16,0-1 9-16,2 8-3 15,-1-8 7-15,3 7 6 16,0-2-19-16,0-5 0 16,5-1-2-16,7-1 4 15,1-4-2-15,5-1 0 16,-1-1 0-16,3-5 0 15,-1 0-13-15,-3-7-20 16,0-13 27-16,-6 2-20 16,-5-6 6-16,0-2 12 15,-3 4-31-15,-2 0 26 16,0 8-10-16,0 0 23 16,0 6 4-16,0 8 5 15,0 0 23-15,0 0-22 16,0 0-10-16,0 0 0 0,0 4 0 15,0 10 0-15,0-1 0 16,0 3 3-16,0-1-2 16,0-5 8-16,5 1-9 15,2-4 1-15,3-3-1 16,2-4 0-16,3 0 0 16,2 0 0-16,1-14-1 15,-2-1-59-15,-3-1-71 16,-4 3 21-16,-6 6 110 15,0 4 10-15,-3 3 113 0,0 0-55 16,0 0-42-16,0 5-16 16,0 4 20-16,5 5 1 15,-3-3-30-15,5 0 0 16,3-4 5-16,4-2-6 16,5-5 0-16,-3 0 0 15,7 0-15-15,-4-12 12 16,-5 6-13-16,-1 1 15 15,-7 2 0-15,-4 3 1 16,2 0 8-16,2 3 8 16,2 12-10-16,4-5 18 15,4 3-14-15,2-4-8 16,4 0 5-16,0-9-6 0,-2 0 8 16,-1 0-3-1,-9-9 15-15,-6-5 45 0,-4-4 13 16,0-8 7-16,-12 3-28 15,-12-4-15-15,-6 5-26 16,-7 0-17-16,-9 12-17 16,-7 6-58-16,-42 4-67 15,12 10-51-15,5 2-397 0</inkml:trace>
  <inkml:trace contextRef="#ctx0" brushRef="#br0" timeOffset="-62367.57">9908 17558 168 0,'0'0'1020'16,"0"0"-916"-16,0 0-43 16,116 40 3-16,-72-32 0 15,0-2-25-15,2-2-30 16,-1-4-1-16,4 0-8 0,13 0-82 15,-11 0-78 1,-11 0-462-16</inkml:trace>
  <inkml:trace contextRef="#ctx0" brushRef="#br0" timeOffset="-61479.57">11067 17711 1016 0,'0'0'172'16,"0"0"-159"-16,0 0 0 15,0 0 28-15,-14-123-19 16,1 107-12-16,-1 2 4 15,-3 10-8-15,-5 4 7 16,0 0-13-16,-1 11 7 16,-1 12 1-16,2 8 3 15,0 5-9-15,5 9 15 16,5 4-1-16,9 0-4 16,3 1 5-16,0-1-16 15,12-9 19-15,8-11-20 0,6-9-1 16,4-7 0-1,2-13 0-15,4 0-12 0,3-26 12 16,-2-15 1-16,4-4-4 16,-8-12 4-16,-2-6-38 15,-7-8 8-15,-7-1 15 16,-7 6-56-16,-7 12 22 16,-3 13 49-16,0 19 0 15,0 12 28-15,0 6 12 16,-3 4 2-16,1 0-30 15,1 6-12-15,-1 16-1 16,0 13 1-16,-1 5 21 16,-1 6-20-16,0 2 11 15,3 2 12-15,-4 3-5 16,4-8-9-16,-1-5-10 0,2-4 0 16,0-14 3-16,0-4-3 15,0-9-1-15,0-5 1 16,0-4 1-16,0 0 9 15,0 0 6-15,0 0-15 16,0-13-1-16,0 4-13 16,0-4-5-16,5 8 11 15,7-4 7-15,1 9-1 16,3 0-6-16,-3 0 7 16,4 18 14-16,-5 5-14 15,-2-1 6-15,0 0-4 16,-4-9-2-16,-2 2 9 15,1-12-9-15,0 2 0 0,2-5-6 16,5 0 6-16,5-23-7 16,5 2-9-16,-1-3-26 15,-5 2-2-15,-1 9 20 16,-7 9 14-16,-1 4 10 16,1 0 11-16,-1 9 5 15,0 4 6-15,4 4 5 16,1-3-3-16,0-4-23 15,0-2-1-15,-2-4 0 16,0-4-12-16,-3-4-119 16,-5-10-443-16</inkml:trace>
  <inkml:trace contextRef="#ctx0" brushRef="#br0" timeOffset="-61356.55">11426 17798 924 0,'0'0'266'15,"0"0"-184"-15,0 0 21 16,0 0-59-16,0 0-44 15,0 0-25-15,0 0-69 16,-28-49-119-16,28 48-403 0</inkml:trace>
  <inkml:trace contextRef="#ctx0" brushRef="#br0" timeOffset="-61134.04">11823 17816 598 0,'0'0'180'0,"0"0"44"16,36 103-62-16,-17-49-66 0,2 8-44 16,-2 0-19-16,-1-4-25 15,-1 0-8-15,-3-9 13 16,-6-9-12-16,-3-9 1 16,-3-6 5-16,-2-9-7 15,0-6-32-15,-2-10-52 16,-18-15-38-16,3-10-137 15,-1-11-433-15</inkml:trace>
  <inkml:trace contextRef="#ctx0" brushRef="#br0" timeOffset="-60959.23">11824 17802 848 0,'0'0'192'16,"0"0"-126"-16,0 0 31 0,0 0-3 15,0 0-44 1,0 0-18-16,124 10 11 0,-102 12-14 15,-3 5-14 1,-10 0-7-16,-3-4-8 0,-6 3 0 16,0 5-56-16,-15-8-60 15,-4-10-214-15</inkml:trace>
  <inkml:trace contextRef="#ctx0" brushRef="#br0" timeOffset="-60496.29">12056 17576 810 0,'0'0'153'0,"0"0"3"15,0 0-32-15,14 146-41 16,-6-96-37-16,1-10-33 16,1-4 16-16,2-5-28 15,-2-9-1-15,-3-12 0 16,1-6 0-16,2-4-14 15,3-4-9-15,5-19-11 16,5 0 7-16,-1 0-17 16,-1 8 24-16,0 8-36 15,-6 7 56-15,-3 0 24 16,3 22 15-16,-3 2-5 16,0 3 25-16,0-5-31 15,-2 0-20-15,0-9-2 0,0 0-4 16,-2-11 5-16,-1-2-7 15,0 0-15-15,1-20 8 16,-1-6-15-16,0 0-4 16,-2 8 19-16,0 8 7 15,-3 6 0-15,1 4 0 16,2 0 10-16,2 9 22 16,2 8-22-16,-1-3-3 15,2 0-5-15,-1-2-1 16,-3-7 4-16,4 0-5 15,0-5-54-15,-6-5-149 16,1-8-512-16</inkml:trace>
  <inkml:trace contextRef="#ctx0" brushRef="#br0" timeOffset="-60383.04">12464 17758 1091 0,'0'0'178'0,"0"0"-127"16,0 0-47-16,0 0-4 15,0 0-206-15</inkml:trace>
  <inkml:trace contextRef="#ctx0" brushRef="#br0" timeOffset="-60075.56">12464 17758 655 0,'24'18'102'16,"-20"0"86"-16,2 4-32 15,0 4-36-15,0 7-39 16,0-7-36-16,-2 2 10 15,2-7-10-15,-2-3-21 16,0-5-13-16,-1-3-9 0,4-6-2 16,-2-4-19-16,4 0-51 15,-3-18-24-15,-1-4-120 16</inkml:trace>
  <inkml:trace contextRef="#ctx0" brushRef="#br0" timeOffset="-59854.32">12454 17512 196 0,'0'0'0'15,"0"0"-141"-15,0 0 141 16,0 0 35-16,0 0 463 16,0 0-148-16,0 0-41 15,0-107-94-15,0 107-90 16,0 0-68-16,0 0-57 15,0 0-23-15,0 4-60 0,-6 18-4 16,-1 2 13-16,2-2-178 0</inkml:trace>
  <inkml:trace contextRef="#ctx0" brushRef="#br0" timeOffset="-59140.43">12834 17209 1332 0,'0'0'216'0,"0"0"-140"16,0 0-66-16,0 0-10 16,0 0 0-16,0 0-7 15,0 0-10-15,-23 166-55 16,12-108-71-16,6-5-157 0</inkml:trace>
  <inkml:trace contextRef="#ctx0" brushRef="#br0" timeOffset="-58221.57">13190 17660 352 0,'0'0'981'15,"0"0"-817"-15,0 0-100 16,0 0-57-16,0 0 4 15,0 0 37-15,13 152-12 16,-5-85 1-16,-2-5-28 16,1-8-8-16,1-6-2 15,2-15-6-15,0-12-56 16,2-11-49-16,2-10 3 16,-1-4 32-16,6-23-2 15,0-14-11-15,-5-3 5 16,-1 3 21-16,-4 10 64 15,-6 9 71-15,-1 13 62 16,-2 9-10-16,0 0-50 0,0 9-36 16,-8 13 0-16,1 6 14 15,-3 2-19-15,9-3-19 16,1-4-13-16,0-1 13 16,9-10-13-16,10-6 0 15,7-6 19-15,5 0-9 16,4-22-10-16,4-10-6 15,-1-8-19-15,0-10 15 16,-6-7-28-16,-6 3-68 16,-8 9 48-16,-9 9 44 15,-4 14 14-15,-5 9 84 16,0 13-3-16,0 0-24 16,-6 22-47-16,-7 14-8 0,-1 8 12 15,-2 6-4-15,7-5 3 16,3-6-12-16,4-3-1 15,2-9 7-15,0-9-7 16,0-4-7-16,0-10-21 16,3-4-37-16,8 0-18 15,0-14 34-15,3-4-18 16,3 0 6-16,-3 5 16 16,-5 8 35-16,0 5 10 15,0 0 32-15,-3 14 11 16,6 8 7-16,1 6-4 15,1-2 18-15,1-3-48 0,5-2 9 16,-3-11-14 0,3-5-10-16,1-5-1 15,5-5-32-15,-6-17-19 0,-1-5 22 16,-4 0-19-16,-5 5 14 16,-6 12 34-16,-1 6 24 15,-1 4 17-15,1 0-25 16,1 14-10-16,2 2 34 15,0 2-27-15,2-3-12 16,2-2-1-16,4-13-44 16,-4 0-56-16,-2 0-195 0</inkml:trace>
  <inkml:trace contextRef="#ctx0" brushRef="#br0" timeOffset="-58073.45">13838 17790 1187 0,'0'0'222'16,"0"0"-122"-16,0 0-30 16,0 0-70-16,0 0-82 15,0 0-122-15,0 0-348 0</inkml:trace>
  <inkml:trace contextRef="#ctx0" brushRef="#br0" timeOffset="-56628.24">14752 18107 992 0,'0'0'209'0,"0"0"-139"16,0 0-21-16,0 0 3 15,0 0-39-15,0 0-11 16,0 0-1-16,38-116 20 16,-33 90-10-16,-5-2-1 15,0 2-10-15,0-2 20 16,0 6-20-16,-11 3-10 15,-1 7 2-15,0 2 7 16,-5 6-6-16,2 4-8 16,-4 0-4-16,2 0 19 15,1 14 0-15,2 4-6 16,2 0 3-16,5 4 2 0,6 5 0 16,1-1-8-16,0-2 9 15,12 2 6-15,8-4-6 16,3 0-1-1,3-4 1-15,-1 0 0 0,-4-4 1 16,-7 4-1-16,-7-6 0 16,-5 3-1-16,-2-4 1 15,0-1 0-15,0-2 2 16,-8-2-1-16,-2-2-1 16,-1-4 0-16,0 0-48 15,-1-5-31-15,3-16-108 16,8-19-30-16,1 4-43 15,8 0-280-15</inkml:trace>
  <inkml:trace contextRef="#ctx0" brushRef="#br0" timeOffset="-56605.31">14752 18107 88 0</inkml:trace>
  <inkml:trace contextRef="#ctx0" brushRef="#br0" timeOffset="-56358.32">14752 18107 88 0,'55'-112'183'0,"-38"112"-43"0,2 0 9 0,-1 4-41 0,-7 10-52 0,1 4 70 0,3 0-28 16,-1 0-8-16,0-6-24 15,3-2-47-15,-1-2-9 16,5-8 5-16,-4 0-5 15,4 0 6-15,-5-12-16 16,-4-6-7-16,-2-4 6 16,-7 4-15-16,0 8 16 15,-3 2 0-15,0 8 25 16,0 0 4-16,0 4-29 0,0 18 0 16,0 1 13-1,0-2 6-15,4 3-10 0,6-4-8 16,0-6 0-16,2-3 14 15,1-8-15-15,6-3-34 16,-4 0-67-16,-5-10-205 0</inkml:trace>
  <inkml:trace contextRef="#ctx0" brushRef="#br0" timeOffset="-56040.64">15065 17965 614 0,'0'0'184'0,"0"0"-151"16,0 0-33-16,0 0-81 0,0 0-206 15</inkml:trace>
  <inkml:trace contextRef="#ctx0" brushRef="#br0" timeOffset="-55840.57">15065 17965 690 0,'-88'-68'233'0,"88"64"-103"16,0-1-29-16,0 4-21 15,0-3-57-15,0 4 6 16,6 0-13-16,2 0 16 15,-1 0-2-15,-2 0-15 16,-2 0-5-16,1 5-10 0,-4 22-8 16,0-5-12-16,0-4-187 15</inkml:trace>
  <inkml:trace contextRef="#ctx0" brushRef="#br0" timeOffset="-55682.42">15058 17798 1177 0,'0'0'232'0,"0"0"-212"16,0 0-20-16,0 0 0 15,0 0-1-15,0 0-74 16,0 0-28-16,29 121-77 16,-26-90-391-16</inkml:trace>
  <inkml:trace contextRef="#ctx0" brushRef="#br0" timeOffset="-55381.59">15516 18143 975 0,'0'0'199'15,"0"0"-152"-15,0 0 5 16,0 0 9-16,0 0 10 15,0 0-35-15,0 0-13 16,-75 12 9-16,53 10 3 16,-1 6-20-16,7-2 4 0,1-3-5 15,5-5-7 1,8 0-7-16,2-8-8 0,0-6-46 16,2-4 8-16,13 0 2 15,2-6 7-15,5-20-16 16,7-37-74-16,-7 9-89 15,-6-4-155-15</inkml:trace>
  <inkml:trace contextRef="#ctx0" brushRef="#br0" timeOffset="-54669.57">15483 17763 914 0,'0'0'212'0,"0"0"-157"16,0 0-22-16,0 0-5 15,0 0 62-15,17 124-29 16,-10-66-2-16,3 1-4 15,1-5-28-15,1-9-25 0,-1-15 13 16,1-8-14-16,-2-12-1 16,3-6 0-16,-1-4-36 15,2-4 15-15,-1-18-14 16,4-6-36-16,-5-2 12 16,-4 8 21-16,-2 8 23 15,1 8 15-15,-4 6 0 16,4 2 22-16,-1 20 8 15,4 5 5-15,1 1 0 16,0-2-16-16,0-9-9 0,-1 1-10 16,2-14 0-16,0-4 18 15,2 0-18-15,3-4-11 16,-2-17 10-16,0-8-20 16,-1 3-18-16,-6 4 12 15,-3 8 22-15,0 8 4 16,-3 6 1-16,0 0-9 15,1 2 9-15,2 16 25 16,0-2-9-16,2-2-10 16,-2-4-6-16,3-2 9 15,-1-4-9-15,-2-4 0 16,4 0 0-16,0 0 16 16,0-7-10-16,1-8-6 15,-2-3 0-15,0 6-2 16,-2 3-12-16,-2 0 8 0,-3 7 5 15,-1 2 1-15,2 0-1 16,-2 0 0-16,4 0 1 16,-4 0-1-16,0 0 1 15,2 0-4-15,-2 0 4 16,0 0 1-16,0 0 2 16,0 6-3-16,0 2 0 15,1 14 33-15,1 2-11 16,-1 6 1-16,5 2 5 15,-4-6-6-15,0 3-5 16,-2-9-4-16,0-2 0 16,0-4 30-16,0 4-1 15,-16-4-26-15,-5 4-16 0,-4 0-10 16,1 4-49-16,-13-1-73 16,7 2-46-16,1-9-447 15</inkml:trace>
  <inkml:trace contextRef="#ctx0" brushRef="#br0" timeOffset="-54525.76">15736 18534 527 0,'0'0'818'0,"0"0"-722"16,0 0-69-16,0 0-27 16,0 0-49-16,0 0-33 15,0 0-69-15,33-55-75 0</inkml:trace>
  <inkml:trace contextRef="#ctx0" brushRef="#br0" timeOffset="-54164.73">16745 17554 1020 0,'0'0'146'16,"0"0"-68"-16,15 157 4 15,-6-74 16-15,2 10-16 16,-1-3-19-16,1 4-14 15,1-10-27-15,0-4 13 16,-1-7-29-16,1-15-5 16,-4-6 6-16,-1-11-6 15,-1-14-1-15,-2-9 0 16,0-9-77-16,5-9-60 16,-2-18-100-16,0-13-680 0</inkml:trace>
  <inkml:trace contextRef="#ctx0" brushRef="#br0" timeOffset="-53879.76">17301 18187 1176 0,'0'0'0'15,"0"0"-742"-15</inkml:trace>
  <inkml:trace contextRef="#ctx0" brushRef="#br0" timeOffset="-53722.94">17461 18205 1363 0,'0'0'67'16,"0"0"-67"-16,0 0-126 0,0 0 61 16,0 0-281-16</inkml:trace>
  <inkml:trace contextRef="#ctx0" brushRef="#br0" timeOffset="-53554.9">17740 18205 1365 0,'0'0'49'0,"0"0"-49"16,0 0-103-16,0 0 57 15,0 0 40-15,0 0-23 16,0 0-11-16,113 8-92 16,-98 2-163-16</inkml:trace>
  <inkml:trace contextRef="#ctx0" brushRef="#br0" timeOffset="-52348.59">17217 17866 1337 0,'0'0'180'16,"0"0"-154"-16,0 0-26 15,0 0-28-15,0 0 27 16,0 0 0-16,0 0 1 0,18-18-23 15,-3 18-38 1,6 0-1-16,16 0-59 0,-2 0-112 16,-4 0-116-16</inkml:trace>
  <inkml:trace contextRef="#ctx0" brushRef="#br0" timeOffset="-52221.19">17622 17911 1177 0,'0'0'171'15,"0"0"-135"-15,0 0-36 16,0 0-11-16,0 0-21 16,0 0-101-16,133 0-508 0</inkml:trace>
  <inkml:trace contextRef="#ctx0" brushRef="#br0" timeOffset="-52086.99">17970 17977 1275 0,'0'0'171'16,"0"0"-171"-16,0 0-45 16,0 0-4-16,102-4-64 15,-77-1-386-15</inkml:trace>
  <inkml:trace contextRef="#ctx0" brushRef="#br0" timeOffset="-50149.61">18047 17495 750 0,'0'0'0'0,"0"0"-37"16,0 0 37-16,0 0 43 15,0 0 47-15,0 0-22 16,0 0-37-16,35-58-3 16,-20 52 27-16,2-2-19 15,5 0 6-15,0-2-25 16,-1 2-6-16,-3 4-10 15,-3 4-1-15,2 0 26 16,-1 0 5-16,1 4-14 0,-3 0 9 16,5 4-14-16,-1-3 4 15,-2-4-2 1,-1 3-14-16,0 0 9 0,1-4-8 16,3 4-1-16,1 0 11 15,1 6-3-15,4-2 0 16,-1 10-6-16,-1 5-1 15,1 4 13-15,-1 4-12 16,-4 1 5-16,2 0 0 16,-1-2 3-16,-1 6-4 15,-3 0 3-15,1 4-3 16,-1 0 13-16,-5 4-17 16,-1 1-2-16,0-1 9 0,-6-3-9 15,2 4 1-15,-6-5 0 16,0 4-1-16,0-8 10 15,-10 0-10-15,-10-4 1 16,1-6-1-16,-7-4 0 16,-1 1 1-16,-4-10 6 15,-3 6 0-15,-3-5 3 16,0-2-9-16,-4-2 0 16,-3 6 0-16,-1-6 6 15,-6 4-4-15,-3-7 16 16,-3 5-6-16,2-9 32 15,-1 0-28-15,1 2 1 16,5-5-5-16,3 0-6 16,4 0-5-16,0 0-2 15,1 0 1-15,3 0 6 0,-6 0-7 16,2 0-1-16,-1-8 1 16,-3-2 0-16,6-2 1 15,-5-2-1-15,7-8 0 16,-1 0 8-16,4 0-8 15,4-6 0-15,3 1 0 16,6-1 41-16,3-2-24 16,4-2 1-16,-3 0-17 15,-1-6 27-15,-1 2-18 16,3 0 23-16,-5 0-8 16,4 0-3-16,0 1 12 15,3 4-22-15,4-6-11 16,2 7 15-16,3 3-16 0,1-5 0 15,2 10 0-15,1-5 0 16,3 9 3-16,0 0 7 16,0 6-8-16,0-6 15 15,0 0-17-15,10-4-1 16,2 0 1-16,2-6 1 16,3-3 0-16,-1 4-1 15,6-4 0-15,-1 3 0 16,2 6 0-16,4 0-8 15,0 4 7-15,6-3 1 16,1 3 0-16,5 0 0 16,3 0 0-16,2-2 0 0,2 2 0 15,-2 7 0-15,-1 1-9 16,-4-3 8-16,-3 8 0 16,-3 1 1-16,-4 0 0 15,-2 4-4-15,3-5 4 16,-1 5-2-16,8 0 1 15,5 0 1-15,5 0 4 16,-1 0-4-16,4 9 0 16,-2 0-6-16,-6 0 7 15,-7 0-2-15,-2 4 0 16,-8 1 1-16,0-2 1 16,-1-2-1-16,-1 4 7 15,6 4-10-15,1-2 3 0,2 2 0 16,0 0 0-1,-1 0 0-15,-8-4-1 0,-1 4-6 16,-5-6 7-16,-5 2 3 16,-2-4-3-16,-2 2-2 15,-1 2 1-15,0 0 0 16,1 3-5-16,-2-3-27 16,0 0-26-16,-2 4 11 15,-4 12-95-15,0-6-56 16,-16-6-464-16</inkml:trace>
  <inkml:trace contextRef="#ctx0" brushRef="#br0" timeOffset="-47004.06">17608 17512 986 0,'0'0'175'0,"0"0"-153"0,0 0-6 16,0 0 26-1,0 0 6-15,0 0-16 0,83-53 8 16,-76 49-8-16,-6 4 29 15,-1 0-6-15,0 0-5 16,0 0-7-16,0 0-21 16,-15 16-12-16,-18 12-10 15,-15 13 0-15,-10 2 6 16,-7 8-6-16,3-7 1 16,11-8 1-16,11-10-2 15,14-8 9-15,11-4-9 16,10-5-23-16,5-6 22 15,0 3-21-15,3 2 16 0,18 2 3 16,9-2 3 0,9 0 6-16,12-3-6 0,6-5 0 15,6 0 19-15,-2 0-18 16,-8 0 0-16,-11 0-1 16,-13 1-1-16,-16 7-8 15,-13 6-14-15,-1 4 11 16,-32 9 12-16,-13 5 7 15,-9 7-6-15,-8-3 0 16,6-2 0-16,5-5 11 16,12-2-12-16,15-9 0 15,9-7-4-15,10-4 4 0,6 0-7 16,0-3-6-16,6-2 13 16,18 6 25-16,8-4-14 15,10 6 0-15,7-6 8 16,7 0-1-16,4-4 9 15,-3 4 8-15,-1-4-1 16,-10 5-11-16,-7-4-23 16,-12 3 0-16,-8 0 4 15,-11-4-4-15,-5 4 1 16,-3-4-1-16,0 0 1 16,0 0 12-16,0 0-13 15,0 4-31-15,0-2-5 16,0 2-39-16,0 4-28 15,0-2-58-15,0-2-191 0</inkml:trace>
  <inkml:trace contextRef="#ctx0" brushRef="#br0" timeOffset="-42019.47">8335 15400 1172 0,'0'0'165'0,"0"0"-100"16,0 0-44-16,0 0 54 0,0 0-31 15,0 0-24 1,0-4-19-16,0 4-1 0,0 0 0 16,-3 4-7-16,-16 10 7 15,-12 13 2-15,-6 9-2 16,-9 7 0-16,-3-2 0 15,5-5 6-15,6-6-6 16,10-6 0-16,10-13 0 16,8 0 10-16,6-7-10 15,4-4-13-15,0 0-25 16,0 0-18-16,12 2 19 16,8-2 23-16,8 0 14 15,9 0 19-15,3 0-19 0,1-10 9 16,1 2-3-1,-3 2 2-15,-9 6-6 0,-8 0-2 16,-8 0-6-16,-9 6-1 16,-5 10-5-16,0 5 1 15,-3 12 0-15,-21 3 9 16,-7 5 1-16,-2-2 0 16,-8 5 1-16,4-4 0 15,2 1 0-15,6-5-5 16,6-4 5-16,9-7 7 15,7-10 2-15,1-3-9 16,6-6 0-16,0 2 2 0,0-4 15 16,0-2-4-1,9 6 12-15,6-4-8 0,4 4 9 16,8-2-1-16,3 2-6 16,6-4 35-16,1-2-37 15,1-2 1-15,-10 0-9 16,-1 0-2-16,-10 0-7 15,-4 0 0-15,-7 0 0 16,-3 0 10-16,0 0-10 16,-1 0 0-16,2 0-1 15,2 0 1-15,5 0 0 16,1 0 0-16,-2 0-31 16,2-2 14-16,-5-2-40 15,3 4-20-15,0-4-9 16,-1 0-59-16,-1 4-199 0</inkml:trace>
  <inkml:trace contextRef="#ctx0" brushRef="#br0" timeOffset="-40976.08">8882 15498 428 0,'0'0'76'16,"0"0"-61"-16,0 0-2 15,0 0 72-15,0 0-13 16,0 0-1-16,0 0 95 15,75-93 1-15,-75 84-31 16,0 1-46-16,0 4-35 16,-7 2-4-16,0-2-20 15,-8 4-18-15,-2 0 11 16,-7 0-23-16,-9 0-1 0,-3 4 0 16,-1 6 0-1,-5 3 7-15,5 0-5 16,3 5 6-16,2 5 10 0,4 6-17 15,2 9-1-15,6 11 1 16,1 1 11-16,6 5-2 16,3 2-10-16,10 3 0 15,0-6 4-15,0-6-4 16,20-2 6-16,5-5-5 16,7-5 6-16,7-6 10 15,4-4-17-15,0-6 0 16,6-6 14-16,-2-6-14 15,3-4 6-15,2-4-5 0,5 0 5 16,-1-14 10-16,0-4-16 16,-2 0-1-16,-7-4 1 15,-6 4 7-15,-9 2-7 16,-5 2 0-16,-10 0 1 16,0 0 13-16,-2-3-14 15,-1-4 0-15,1-4 6 16,-1-9 20-16,-4-3-17 15,-8-8 7-15,-2-3 13 16,0-6-8-16,-22-8-20 16,-9 4 5-16,-3-1 26 15,-3 6-22-15,-4 13 6 16,0 7-6-16,4 11-9 16,-4 10 17-16,-3 6-18 15,-3 6-21-15,-7 0 20 0,0 16-30 16,-1 8-46-16,5 9-19 15,4-2-8-15,8 3-23 16,9 21-37-16,8-11-111 16,9-6-497-16</inkml:trace>
  <inkml:trace contextRef="#ctx0" brushRef="#br0" timeOffset="-40795.26">8684 15775 1224 0,'0'0'168'0,"0"0"-122"0,0 0-30 16,0 0-16-16,0 0-112 16,0 0-61-16,0 0-176 0</inkml:trace>
  <inkml:trace contextRef="#ctx0" brushRef="#br0" timeOffset="-40661">8999 15851 641 0,'0'0'561'16,"0"0"-516"-16,0 0-45 0,0 0-96 15,0 0-194-15</inkml:trace>
  <inkml:trace contextRef="#ctx0" brushRef="#br0" timeOffset="-40530.89">9198 15772 1094 0,'0'0'145'16,"0"0"-105"-16,0 0-40 15,0 0-34-15,0 0-187 0</inkml:trace>
  <inkml:trace contextRef="#ctx0" brushRef="#br0" timeOffset="-40111.45">8693 15873 1136 0,'0'0'192'16,"0"0"-142"-16,0 0-14 15,0 0-36-15,0 0-3 16,0 0-343-16,0 0-547 0</inkml:trace>
  <inkml:trace contextRef="#ctx0" brushRef="#br0" timeOffset="-39954.7">9046 15851 1227 0,'0'0'143'0,"0"0"-119"16,0 0 1-16,0 0-25 15,118-76-116-15,-98 62-482 0</inkml:trace>
  <inkml:trace contextRef="#ctx0" brushRef="#br0" timeOffset="-17722.21">954 12789 182 0,'0'0'177'16,"0"0"-89"-16,0 0-24 15,0 0-40-15,0 0 5 16,0 0-1-16,2-6 38 0,-2 4-18 15,0-4 5 1,-4 3 15-16,-2-2-3 16,2 1-3-16,-1 2-8 15,4 2-11-15,1 0 16 16,0 0-23-16,0 0-2 0,0 0-5 16,0 0-16-16,0 0-12 15,0 0-1-15,0-3-6 16,0 3-4-16,13-3 10 15,9 2-1-15,7-1 1 16,5 2 1-16,6 0-1 16,5 0 0-16,1 0 7 15,9 5 6-15,1 8-13 16,0-2-2-16,5-1 2 16,-1 0-1-16,0 0 2 0,3-3-2 15,-4-4 2-15,2 1 3 16,-3-2-4-16,3 3-1 15,-2-4 1-15,2 3 0 16,0-2 2-16,-1 0-2 16,-1-2 6-16,-2 0 4 15,-5 0-9-15,-1 0 8 16,-8-2-8-16,-6-4-1 16,-6 0 12-16,-9 2-12 15,-9 0 0-15,-5 3 5 16,-4 1-4-16,-4 0 0 15,0 0 11-15,0 0-12 16,0 0-7-16,0 0-24 0,-5 0-82 16,-8 0-416-16</inkml:trace>
  <inkml:trace contextRef="#ctx0" brushRef="#br0" timeOffset="-5304.31">4744 14290 570 0,'0'0'124'0,"0"0"-73"16,0 0 28-16,0 0 15 15,0 0 13-15,0 0-65 16,0 0-28-16,0-15 37 16,0 15-13-16,0 0-11 15,0 0-19-15,0 0-7 16,0 4-2-16,0 14-12 16,0 10 13-16,0 10 2 15,0 13-2-15,-4-1 0 16,1 8 0-16,0 2 1 15,3 2 6-15,0 6-7 16,0 0 0-16,-2 4-1 16,2 3 2-16,0-5-1 0,0-2 13 15,0-10-4 1,0 1-9-16,0-7 0 0,0 0 0 16,2 0 9-16,4-6-9 15,-4 0 0-15,0-4 1 16,-2-2-1-16,0-8 10 15,0 3-9-15,0-3 24 16,0 0 8-16,0 2-23 16,0 2 5-16,0 0-14 15,0 0 0-15,0 0 12 16,-2-2-13-16,0-6 0 16,-1-2 14-16,0-4-14 15,3-8 0-15,0-3 2 16,0-4 4-16,0-2 2 0,0-5-2 15,0 0 19-15,0 0 20 16,0 0-22-16,0 0-1 16,0 0-14-16,0 0-8 15,0 0-18-15,0-9-44 16,0-27-43-16,13 4-58 16,-3-8-173-16</inkml:trace>
  <inkml:trace contextRef="#ctx0" brushRef="#br0" timeOffset="-4592.32">4415 14420 965 0,'0'0'155'0,"0"0"-155"15,0 0 13-15,0 0-15 16,0 0 2-16,0 0-13 16,0 0 13-16,66-21 0 0,-36 1 6 15,5-2-6-15,-6-2 1 16,-2 0-2-16,-1 3-5 15,-5 3 5-15,-4 0-1 16,-3 5 2-16,-3 1 0 16,-2 4 0-16,-1 7 0 15,-3 1-8-15,0 0 8 16,0 0-7-16,2 0 7 16,-3 0 1-16,2 9 1 15,-1 5 4-15,2 2-6 16,-2 6 22-16,4-4-22 15,-1 6 0-15,2-2 0 16,0 3 2-16,0-3-2 0,0 8-29 16,-3-5-82-16,-3-4-112 15</inkml:trace>
  <inkml:trace contextRef="#ctx0" brushRef="#br0" timeOffset="2234.05">5020 14110 461 0,'0'0'127'0,"0"0"-58"15,0 0-31-15,0 0 12 16,0 0-28-16,0 0-16 16,3-9 37-16,-3 9 33 0,0 0-18 15,0 0-17-15,0 0 11 16,0 0 1-16,0 0-21 15,0 0-7-15,0 0 14 16,0 0-26-16,0 0-7 16,0 0 1-16,0 0 3 15,0 0 0-15,0 0-10 16,0 0 0-16,0 0 7 16,0 0-7-16,0 0 0 15,0 0-9-15,0 0-13 16,0 0 4-16,0 0-8 15,0 4 8-15,0 6 17 16,0 3 1-16,0 2-1 16,-6 1 0-16,5 2 1 15,-1-2-1-15,1 2 1 0,1 2 0 16,-3 1 1-16,3-1-1 16,-2-1 0-16,2 1 0 15,0 1 0-15,0-2-1 16,0 3 1-16,0-4-2 15,0 0 1-15,0 3 1 16,0-3 0-16,0 0 0 16,0 0 0-16,0 2 6 15,0-2-6-15,0 2 0 16,0 0 0-16,0 2 0 16,0 0-2-16,0 0 1 15,0 2 1-15,0 0-1 16,0-2 1-16,0 2 0 0,0 2 4 15,-2-4-4-15,0 2 0 16,0 3-5-16,0 3 5 16,0-6 6-16,2 2-6 15,0 2-3-15,0-2 3 16,0 0 0-16,0 0-1 16,0 0 1-16,0 2 0 15,0-2 1-15,2 2-1 16,2-2 0-16,0 3 1 15,2 1-1-15,0-3-1 16,-1 7 0-16,-2-2 1 16,-2 1 1-16,-1 1-1 15,3 2 1-15,-3 0 2 0,0 0-3 16,3 3-2-16,-3-3 2 16,0 0 0-16,0 0 3 15,0 0-3-15,0-8 0 16,0-2 13-16,0 0-6 15,0-8-5-15,0 5-1 16,0-10 11-16,0 5 13 16,0-4-25-16,0 2 1 15,0-5 6-15,0-4-7 16,0 2 0-16,0-4-1 16,0-1 1-16,0-4 15 15,0 4-15-15,0-4 0 0,0 0 1 16,0 0-1-1,0 0 0-15,0 0 0 0,0 0 1 16,0 0-1 0,0 0-9-16,0 0 2 0,0 0-5 15,0 0 12-15,0 0-13 16,0 0-9-16,0 0 2 16,0 0-2-16,0 0-64 15,0 0-17-15,0 0-140 16,-6 0 83-16,2 0-164 0</inkml:trace>
  <inkml:trace contextRef="#ctx0" brushRef="#br0" timeOffset="2944.88">4956 15691 464 0,'0'0'93'15,"0"0"-63"-15,0 0-24 16,0 0 41-16,0 0-19 15,0 0-17-15,0 0 5 16,0 0 19-16,0 0 14 16,0 0 13-16,0 0-33 0,0 0-9 15,0 0-7-15,0 0-3 16,0 0-1-16,0 0-9 16,0 0-1-16,0 0-1 15,0 0 2-15,0 0-1 16,0 4-1-16,0 1 2 15,0 4 4-15,0-2-4 16,0-2 0-16,0 1 1 16,0 1-1-16,0-2-1 15,0 1 0-15,0 6 1 16,5-2 4-16,-3 0-4 16,6 3 0-16,-5 0 10 0,3 1 1 15,0 2-5-15,0-5-4 16,-2 0 6-16,2-1 7 15,0-2-15-15,0-2 0 16,-3-2 8-16,3 0-8 16,-2-4 1-16,-3 0 7 15,3 0 19-15,-1 0 27 16,1 0-24-16,-2 0 5 16,7 0 17-16,0 0-17 15,2-9 14-15,5-8-19 16,4-5-7-16,2-2 1 15,0-1-24-15,0-4 0 0,-3 7 5 16,-1 4-5-16,-6 2-1 16,0 6-7-16,-6-3-20 15,0 8-20-15,-1-3-44 16,-1 8-36-16,-1 0-77 16,-3 0-187-16</inkml:trace>
  <inkml:trace contextRef="#ctx0" brushRef="#br0" timeOffset="5384.85">5467 15815 825 0,'0'0'143'0,"0"0"-103"15,0 0 50-15,0 0 7 16,0 0-39-16,0 0-28 16,0 0 0-16,1 0 39 15,-1 0-19-15,0 0-19 16,4-4 7-16,-2-8-15 15,0-10-14-15,1-6-8 16,2-5-1-16,-2-6 0 16,1-1-22-16,-1-8 4 15,-2-3 1-15,1 1-1 0,2 3 17 16,-1-4-6-16,-1 7 7 16,-2 4 1-16,0 6-1 15,0 5-1-15,0-1 1 16,0 7 1-16,0 0 6 15,0 1-7-15,0 0 1 16,0 0 5-16,0 4-6 16,0 0-5-16,0 4 5 15,1 3 0-15,1 0 0 16,0 4-1-16,1-2 2 16,-1 3-3-16,0-4 2 15,1-1 0-15,2 0-1 16,-1-1-12-16,-1-1-33 15,4 4-19-15,-4-3-58 16,2 2-83-16,-3 0-188 0</inkml:trace>
  <inkml:trace contextRef="#ctx0" brushRef="#br0" timeOffset="5731.36">5387 15101 751 0,'0'0'130'0,"0"0"-99"15,0 0-31-15,0 0 0 16,0 0-18-16,0 0 18 16,0 0 0-16,36-94 21 15,-26 80 12-15,2 2-6 16,3 0-1-16,2 2-3 0,3-1 9 15,6 0 29-15,1 1-34 16,0 6-16-16,0 4-10 16,-3 0-1-16,-4 0 2 15,-1 6-2-15,-5 10 0 16,-4 5 7-16,-4 8-7 16,2 2-11-16,-7 10 3 15,0-3-16-15,4 11-67 16,-1-12-60-16,-2-6-80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50:41.958"/>
    </inkml:context>
    <inkml:brush xml:id="br0">
      <inkml:brushProperty name="width" value="0.05292" units="cm"/>
      <inkml:brushProperty name="height" value="0.05292" units="cm"/>
      <inkml:brushProperty name="color" value="#FF0000"/>
    </inkml:brush>
  </inkml:definitions>
  <inkml:trace contextRef="#ctx0" brushRef="#br0">4110 2885 332 0,'0'0'107'16,"0"0"-38"-16,0 0-50 16,0 0 31-16,0 0-1 15,0 0 16-15,-24-30-40 16,24 28 7-16,-2-2 31 15,2 0-28-15,0 0 20 16,-3 0 7-16,2-2-26 16,-3 0 32-16,-1 0-44 0,0-4 17 15,-4 2 12-15,-1-2-41 16,0 0 1-16,-3 0 16 16,-3 0-22-16,-4-4 3 15,-4 1-10-15,-5-5 10 16,-1-3 2-16,-4-1-12 15,1 2 0-15,-2-1 1 16,1 3 0-16,-2 3 0 16,0-2-1-16,2 4 10 15,0 0 2-15,0 1-12 0,0 1-1 16,2-2 0-16,-1 3 1 16,2 1 1-16,-2 0-1 15,2-1 1-15,-4 0 13 16,1 0-8-16,-4-2-3 15,0 0-2-15,-3-2-1 16,1 2 9-16,5 0-9 16,1 0 7-16,3 2 9 15,6 1-16-15,-3 0-2 16,1 1 2-16,-3 0-1 16,-9 2 1-16,-7 2-1 15,-8 2 1-15,-2 2-3 16,0 0 3-16,2 0-1 0,3 0 0 15,5 0 1-15,1 0 5 16,1 0-5-16,-1 0 0 16,0 0 3-16,-3 0-3 15,1 14-7-15,0 2-1 16,-3 0 8-16,3 2 0 16,-2 0-9-16,3 0 9 15,2 0 6-15,3-2-6 16,6-1 0-16,0-2-7 15,2 3 7-15,0 0 1 16,-2 2-1-16,1 1-15 16,-3-1 14-16,0 2 2 15,-4-2-2-15,0 2 1 16,2 0 0-16,-3-1-6 16,1 2 6-16,-3-1 0 0,4-2 1 15,-1-2-1-15,-1 1 0 16,-3-4-7-16,2 3 7 15,-5 0 7-15,3 2-7 16,0 0-1-16,3 4 1 16,0 0 0-16,3 3 0 15,-2-1-1-15,0-1 1 16,2 1 2-16,3 1-2 16,0-3-9-16,5 0 8 15,2-2 1-15,1 2 4 16,-2-1-4-16,-5 6 0 15,0 0 4-15,-6 2-4 16,4 1-2-16,-3-1-5 0,3-2 7 16,0 2 1-16,4-1-1 15,0-3 0-15,2 4 2 16,4 1-2-16,-4 0-1 16,3 2-5-16,1 2 6 15,4 0 5-15,2-1-5 16,7 2 0-16,-1 4-9 15,7 0 9-15,-2 8-7 16,-2 4 5-16,-1 6 2 16,1 3-7-16,-3 4 4 15,-5 1 3-15,1 0 2 16,-1 0-2-16,-1-1-1 0,0-2-8 16,1 0 9-16,1 1 0 15,4-4-16-15,-1 2-13 16,0-3 10-16,2-2-16 15,-4-2 16-15,1 0 8 16,2 1 11-16,-2 0 4 16,2 4-4-16,-1 1 0 15,-1 6 0-15,2 6 0 16,0 7-7-16,-2 23-1 16,-10 26-46-16,-6 27 28 15,-1 1 20-15,7-26 6 16,8-38 11-16,8-35-11 15,4-7 6-15,0 8-6 16,-3 5 0-16,0 12 10 16,0-3-10-16,2 0 0 0,-1 3 0 15,4 1 1-15,0 2 1 16,3 4-2-16,1 6 1 16,-1 21 20-16,0-13-21 15,-3 3 0-15,2-7 0 16,1-20 1-16,-3 5 1 15,2-6 2-15,3-3 3 16,0 0 15-16,0 1-20 16,0 1-1-16,0 2 0 15,1 7 8-15,8-2-1 16,1 6-8-16,2 1 0 16,-2-2 4-16,2-2-4 15,0 1 0-15,-2-1 1 16,3 0 0-16,-1 2 13 15,3 1-14-15,1-5 0 0,4 1 17 16,1-6-17-16,4-1 1 16,5 1 5-16,3-1 6 15,7 4-4-15,1-1-8 16,6 6 0-16,1-5 9 16,-1 1-9-16,3-4 0 15,0 1 1-15,-5-9-1 16,-6-3 9-16,0-3-9 15,-4-6-10-15,-3 0 10 16,0 2 0-16,1 1 0 0,-2 3 0 16,-1 5 1-16,0-2-4 15,-1 1 3-15,-4-5-2 16,2-4 2-16,0-2 0 16,1-2 1-16,5 1-1 15,1-2 1-15,0 0 9 16,1-3-10-16,2-2 0 15,1 3 2-15,1-4-2 16,0 2 1-16,2-6-1 16,-4 2 0-16,0-4 9 15,-1 2-9-15,1-1-10 16,0 0 10-16,0-2 1 16,4 0-1-16,1 2-1 15,-1-4 1-15,0 2 5 16,1-1-5-16,0-1-6 0,4 2 6 15,3-1 1-15,-2 2-1 16,7 1-29-16,-8-1 26 16,2-1-9-16,-5 1 12 15,0 1 0-15,-2 5-1 16,1 1 1-16,2 3 0 16,0 4 0-16,-2-5 0 15,1-4 0-15,-2-6 0 16,-2-2-1-16,3-4 0 15,1-2 1-15,0 3 4 16,1-4-4-16,3 4 0 16,-1-3-7-16,3-2 7 15,1-2-2-15,-1-4-17 0,2-2 19 16,-1-2-7-16,-2-4 6 16,-1-2-4-16,3-2 5 15,-3 0 1-15,3-2-1 16,1 1-1-16,2-3 1 15,1 1 2-15,-2-3-2 16,0 0-3-16,-1-2 1 16,0 0 3-16,3 0-1 15,0 0 6-15,2-4-6 16,1-2 21-16,7-2-21 16,2 0 0-16,-1-2 8 15,5 2-8-15,2-2 0 0,2-2 0 16,2-4 0-16,-1 0 0 15,2-4 0-15,-1-3 0 16,-5 3 0-16,-2-5 1 16,-3 2 1-16,-2 4-2 15,0-1 1-15,-1-1 28 16,-1 1-29-16,-2 2 6 16,0-1-6-16,2-2 13 15,0-1-6-15,4-4-7 16,0-2 0-16,4 1 16 15,-2-6-15-15,1 5-2 16,2-1 1-16,-1 3 0 16,3 1 5-16,-3 1-5 0,4-3 0 15,-2-1-3 1,-6 2 3-16,-4 0 0 0,-4 0 0 16,-6 2 1-16,-3-1 0 15,0 0-1-15,-2-1-1 16,1 2-12-16,-2 0 13 15,-3 0-6-15,2 0-4 16,-4-2 10-16,1 1 3 16,-2-2-3-16,1-1 0 15,4-3 3-15,-1 0-3 16,1-2-9-16,-2 0 8 16,1 2 2-16,1 1 14 15,0 2-15-15,1 0-6 16,3 0 6-16,0-1 0 15,3 0 1-15,2-1-1 0,0-2 0 16,1-4-9-16,2-1 9 16,-3 4 0-16,0-3 10 15,-2 3-8-15,-3 1-4 16,-5 0-5-16,-1 2 7 16,-4-3 12-16,-6 4-12 15,2-2-1-15,-4 1 1 16,-3 3 6-16,1-3 16 15,-1 3-14-15,-1-3-7 16,2-2 20-16,-1-2-21 16,1-4-2-16,0 0 2 15,0-2 0-15,2-1 0 16,0 2 0-16,-2 0 0 0,1 1 7 16,-1 2-7-1,1 0-1-15,0 0 0 0,-2 0 1 16,2-4 0-16,-3-1 0 15,2 0 7-15,-4 0-5 16,-1 1-1-16,1 2-1 16,-2-3 18-16,-1 2-2 15,-1-1-3-15,2-5-13 16,1 0 0-16,-1-4 0 16,1-2 0-16,-2-2 0 15,3-1 1-15,-1 0 11 16,0-2-12-16,0 2-2 0,1-5 2 15,-5 3 3 1,3-4-3-16,-5-2 0 0,-1-7 0 16,-2-3 0-16,-3 1 12 15,-2 0-12-15,-3 5 0 16,-4 6 6-16,-1 4-6 16,-2 2 10-16,0 1-10 15,0-3 1-15,0-3 14 16,0 1-15-16,0-3-5 15,0-1 5-15,0 2 0 16,0 3 0-16,0 5 0 16,0 4 0-16,-2 5 9 15,-1 2-2-15,-2 1 16 16,2 0-8-16,0-3-14 16,3-3 8-16,0 3-9 0,0-4 0 15,0 1 5-15,0 0-5 16,0 2-1-16,0-2 1 15,0-1 0-15,0 3 8 16,-6 0-8-16,-3 0 0 16,3 2 20-16,-4 0-19 15,1 1-1-15,-1 0 2 16,0 1 9-16,-2-2-3 16,1 0-8-16,-5-5 0 15,-3 3-5-15,1 2 6 16,-3 2-2-16,2 4 2 15,3 4-1-15,0 4 20 16,1 2-20-16,3 2 0 16,2-1 0-16,3 2 7 0,1-4-8 15,2 4 1-15,-1-5 0 16,2-3 3-16,-1 1-3 16,-1-4-4-16,4-2 3 15,-3 2 1-15,1-2 0 16,3 0 0-16,0 2 0 15,0 0 13-15,0 0-13 16,0-2-1-16,0 1 1 16,0-4 0-16,0 3 0 15,8-1-7-15,4-2 7 16,0-2 6-16,1-3-6 16,0-2 0-16,0-6 16 0,0 0-16 15,0-5 7-15,1 4 2 16,2 4-8-16,0 1 15 15,0 4-15-15,-2 1-1 16,3 4 15-16,-3-2-15 16,-1 3 12-16,-1-2-12 15,-2 2 1-15,-2 0 25 16,-1 2-26-16,-3-2-7 16,-4-1 7-16,0-2 1 15,0-6-1-15,0-3-1 16,0-6 1-16,-2-4 3 15,-10 4-2-15,-3 4-1 16,0 8 12-16,-5 4 1 16,2 1-3-16,-7-1-10 0,-4-1 0 15,-8 1-9-15,-6-3 9 16,-8-1-1-16,-11-2-11 16,-9-4 12-16,-8-9 2 15,-7-1-2-15,-3-4 0 16,-2 2-1-16,6 4 1 15,9 5 0-15,7 8 0 16,13 7 2-16,7 6 9 16,14 5-11-16,4 7 0 15,7 0 0-15,5 4 0 16,-5-2 0-16,-3 0-1 16,-10-2 1-16,-5-3 5 15,-3 0-5-15,-4-1-2 0,6 0 1 16,3 1 1-16,3 3 0 15,6-1-6-15,-2 0 6 16,4 1 2-16,4 2-2 16,3 0-6-16,2 2 6 15,1 3 0-15,2-2 0 16,-3 1 0-16,1 0 0 16,-1-2 0-16,-2 0 0 15,2-2-5-15,-3 0 5 16,2 0 0-16,-1 0 0 15,-3 0-1-15,-1 0-4 16,-2-3-14-16,-1 3 19 0,3 2-11 16,-5 4 10-16,0 2-21 15,-4 2 9-15,0 0-13 16,-4 2 26-16,1 1-8 16,-3-3 8-16,0 2-7 15,-3-3 6-15,-3 1 1 16,0-2 0-16,-7 2-15 15,-7-2-10-15,-6 1 12 16,-25-3 12-16,-28-1-12 16,-29-5-24-16,9 0 25 15,30 2 11-15,41 4 1 16,27 2 0-16,-2 0 13 16,-1 2-13-16,4 1 0 15,8 0 0-15,9 3 0 16,13 1 11-16,2 2-11 0,6 1 0 15,-1 0 0-15,2 0 0 16,1 0-1-16,-3 0 0 16,0 0 1-16,-4 0 7 15,-2 0-7-15,-7 0 0 16,-5 0-1-16,-8 0 1 16,-5 4 0-16,-8 4-9 15,4 2 9-15,-1 1 9 16,-2-2-9-16,8-1-6 15,1 0 6-15,2-4 1 16,8-2-1-16,7 0 0 16,3-2 1-16,8 0 11 15,-2 0-12-15,2 0 0 0,-7 2 2 16,-6-2-1-16,-6 2 4 16,-5 0-5-16,-1-2 0 15,0 0 5-15,-3 0-5 16,-6 0 0-16,-7-6 0 15,-6-5 0-15,-4 0 2 16,0 0-2-16,0-3 1 16,7 5 3-16,7 0-4 15,13 2-1-15,8 1 1 16,9 1-1-16,8 4-15 16,4 1-123-16,6 0-200 15,13 15 115-15,2 0 64 0</inkml:trace>
  <inkml:trace contextRef="#ctx0" brushRef="#br0" timeOffset="22153.65">11731 7731 1056 0,'0'0'203'0,"0"0"-131"16,0 0-62-16,0 0-4 15,0 0 28-15,0 0-23 16,-35-85 25-16,30 79-9 16,-2 1 2-16,3 2-8 15,-2-1-13-15,-4 0 0 16,-2-3 13-16,-2 3-21 15,-4-3-1-15,-3 0 1 16,-2 1 0-16,-8-1 1 0,-7 1-1 16,-7-2 0-16,-13 4-6 15,-6-1 6-15,-7 4-9 16,-9 1 9-16,-6 0 0 16,-5 0 2-16,-1 1-2 15,0 11 0-15,-1 3-3 16,3 1 3-16,4 2-1 15,8 0 1-15,7-4 1 16,9-4 0-16,6-2-1 16,4 0 1-16,3 0 2 15,4 2-3-15,1-2 0 16,0 0-1-16,3 1 1 16,2-3 1-16,-2 3-1 0,-1 3 0 15,-6 1 0-15,0 5 0 16,-5 3-13-16,4-1 13 15,-3 1 0-15,-3 1 0 16,2-1-8-16,-1 2 8 16,3-2 2-16,1 0-2 15,6-2 0-15,3-1-1 16,4 3 1-16,-2 3 1 16,0 2-1-16,-4 5 0 15,-1 2-10-15,2 4 11 16,0 0-1-16,-1 3 0 15,-1 0 0-15,0-1 0 16,1 1 0-16,-2-4 0 0,-1 0 4 16,5 0-4-16,-4-3 0 15,3 6-1-15,-2 1 1 16,0 7 5-16,-7 3-5 16,-1 6 0-16,-4-1-2 15,-2 2 3-15,2-4-2 16,2-6 1-16,1-3 0 15,4-3 1-15,-1-1-1 16,1-2 0-16,-1 0 5 16,-1-2-5-16,-3 2 0 15,-4 2 0-15,-6 3 0 16,-8 6 6-16,0 1-6 16,-3 0 0-16,9-6 2 15,7-2-1-15,7-7-2 0,3-5 1 16,5-2 0-16,7-4 9 15,-2 3-9-15,3 0-19 16,-2 8 19-16,-2 4-2 16,-5 10 1-16,0 2 1 15,0 2 0-15,1-3 4 16,1 0-4-16,-3-4 0 16,-1 2 3-16,-3 1-2 15,-5 0 5-15,2 1-6 16,2 1 0-16,3-5-1 15,6-2 1-15,3 0-10 16,7 2 10-16,7 6-2 16,1 7 1-16,4 5-6 0,1 4 7 15,4 4 0-15,0 0 0 16,1 1-9-16,0-4 9 16,0 3 0-16,1-3 1 15,5-3-1-15,2-2 10 16,4 1-14-16,2 0 4 15,0 8-1-15,0 20 0 16,0 25 2-16,10 26-2 16,2 6-8-16,0-24 9 15,-3-31 5-15,0-31-5 16,5 9 0-16,-1 4 1 16,8 10-1-16,2 9-58 15,1-16 22-15,5 13 36 0,6 10 3 16,9 20-3-16,12 25-31 15,6 9 12-15,-10-26 11 16,-10-30 8-16,-13-39 0 16,-2-7 1-16,5 11 20 15,7 6-21-15,3 9-2 16,1-10-3-16,-1 0 5 16,0-5 13-16,1 0-13 15,3-2 6-15,1 1 0 16,6-4-6-16,1 0-10 15,1-1 10-15,0 2 0 16,1-4 0-16,-2-4 0 16,2 2 0-16,1-1-6 0,-1-1 6 15,1-7-7 1,-3 4 7-16,0-5 7 0,1-2-5 16,2 0-2-16,0-4-1 15,1-4-9-15,-3 3-1 16,-1-3 11-16,6 4 2 15,5 1 6-15,8-1 0 16,5 5-8-16,3 0 0 16,1-6-4-16,3 6 4 15,-4 1 0-15,-3-6 0 16,-2 0 0-16,-4-4 0 16,-8-7 0-16,-2 0 0 15,-2-7 0-15,4 1 0 16,0-2-2-16,2-3 2 0,1 0 0 15,-1 0 0-15,1-5 0 16,-1 0 1-16,-2 1 0 16,4-4-1-16,-1-2 0 15,6 0 0-15,3 2 0 16,3-6 0-16,7 4 0 16,2-5 0-16,2-1 4 15,1-2-4-15,-1 0 0 16,-1 0-2-16,2-5 2 15,0-7 0-15,-1 2 0 16,-1-4-5-16,0 2 4 16,-7-6 1-16,-3 4-13 15,-11-6 6-15,-3 2 3 0,-4-2-4 16,-5-2 8 0,2-4 0-16,0-5 7 0,5 4-7 15,5-9 0-15,2 1 0 16,4-1 0-16,1 0 5 15,-1 0-5-15,1 4 0 16,-4-4 3-16,-2 6-3 16,-1-2 0-16,-4 6-7 15,0 0 7-15,-4 2 7 16,-2 2-7-16,4-8 0 16,-1 2-1-16,7-8 2 15,4 1 5-15,-1-1-6 16,3-6 0-16,-2 3-3 0,-6 0 3 15,-8 3 0 1,-3 2-1-16,-6 4 1 0,-5 0 0 16,-5 0 0-16,2-2 1 15,-1-5 12-15,-1-3-12 16,2-8-1-16,2 3 36 16,-3-4-20-16,-3-1-3 15,-1 1-3-15,4-2-9 16,-7 0 18-16,2 1-17 15,1 1-2-15,-7 0 1 16,1-1 0-16,-5 2 6 16,2-1-7-16,-6 5 1 15,-4 3 15-15,0 0-16 16,-7 5 0-16,0 2 40 0,-3-2-21 16,2 0 16-16,1-9-23 15,2 0-12-15,-1-3 10 16,6-7-10-16,-1-1 0 15,0-2 6-15,0-2-6 16,-3-1 1-16,-1-1 0 16,1 3 0-16,-3-4 25 15,-3-5-26-15,3 0-1 16,1-4 1-16,0 2 0 16,-4-1 9-16,1 4-9 15,0-4 0-15,-3 3 3 16,-2-5-3-16,-3 0-1 15,0-3 1-15,0-4 0 0,0 1 0 16,0-1 0 0,-3 3 0-16,-6 5 0 0,-1 9 9 15,-1 2 14-15,-1 3-2 16,-4 2-13-16,3 0-7 16,-1-5-1-16,2-1 17 15,-3-6 1-15,1-2-18 16,1-2 0-16,-1 0 1 15,-4 3 6-15,-1 6 22 16,-1-2-27-16,1 4 5 16,-4 1 18-16,2 2-25 15,1 0 0-15,2-1 8 16,-2 1 2-16,4-3-2 0,1 1-8 16,0 0 0-1,0 1 6-15,4 5-5 0,-1 2-2 16,1 0 2-16,-2-2 7 15,4 2 4-15,-4-5-12 16,1 2 0-16,-1-4 7 16,-1-1-7-16,-5-4-1 15,1 0 1-15,-4 2 0 16,0 4 5-16,-3 4-5 16,-1 3 0-16,-1 1 0 15,0-2 0-15,-2 1-1 16,3 2-4-16,-1-1 5 0,2 4 0 15,-1-1-4 1,-2 1 4-16,-1 0 4 0,0-2-3 16,-3-5-2-16,-5-2 1 15,1-4 0-15,-1 1 1 16,0 2-1-16,2 2 0 16,2 4-6-16,-1-1 6 15,2 2 0-15,-3 0-10 16,-4 5 10-16,1 0 9 15,-3 2-9-15,-1 0 0 16,0 0-10-16,3 2 10 16,-1 0-7-16,1 4 6 15,1 1 1-15,0 6 1 16,1 3-1-16,2 1-3 16,3 7-4-16,6 2 7 0,1 4-2 15,4 2-10-15,3 1 12 16,-1-3 7-16,-1 1-7 15,1-2 0-15,2-6 5 16,-1 1-5-16,-3-4 0 16,5-4-2-16,-3 2 2 15,0 0 5-15,5 3-5 16,1 6 0-16,3 4 0 16,1 1 1-16,1 4-1 15,1-2 0-15,-1 0 0 16,-1-2 10-16,-3-3-10 15,-1-8 0-15,-5-7-14 16,0-5 14-16,-7-6 0 0,2-2 0 16,0 4 1-1,1 3 10-15,0 4-11 0,7 8 0 16,0 4 23-16,5 8-8 16,2 2-4-16,3 1-11 15,1 4 1-15,-4-3 7 16,0-4-8-16,-4 0-2 15,-3-4 2-15,-2 2 0 16,2-1 1-16,1 2-1 16,0 2 0-16,1 1 0 15,6 2 0-15,1 2-28 16,4 3 18-16,0 1-28 16,2-3-13-16,0 3-32 15,0-2-21-15,-3-2 23 16,3-2-43-16,-7-20-76 0,-1 2-51 15,-2-4-285-15</inkml:trace>
  <inkml:trace contextRef="#ctx0" brushRef="#br0" timeOffset="50622.19">11462 7593 578 0,'0'0'166'16,"0"0"-34"-16,0 0-49 16,0 0-10-16,0 0 8 15,0 0-16-15,12-60-51 16,-8 48-13-16,1 4 44 15,-2 1-21-15,-3 3 27 16,0-1-13-16,0 1-8 16,0 1-1-16,-3-2-29 15,-4-1 13-15,-1 2 26 0,4 0-39 16,-1 2 9-16,1-2-8 16,2 2 8-16,0 0 1 15,2 0-10-15,0 0 0 16,0 1-19-16,0-4 19 15,0-1-12-15,0-4 5 16,5-2 7-16,7-2 3 16,3 2-3-16,2 0-2 15,2 3-5-15,2-3 7 16,1 8-1-16,1 1 1 16,3 3 0-16,-4 0-1 0,0 0-25 15,-2 6 26 1,-3 7 0-16,-2 0 0 0,-3 1-6 15,-1 1-6-15,-7 0-1 16,-4 3 5-16,0 0-36 16,-4 3 14-16,-17-1 30 15,-1-4 0-15,-1 0 2 16,2-8-2-16,1-2 0 16,5-6 22-16,1 0-22 15,2 0 0-15,3-9 11 16,5-3-3-16,2-2-8 15,2-1-6-15,0 1 6 16,2-3 2-16,14 1-2 16,5 2-2-16,3 4 2 0,4 4 0 15,-1 4-7-15,2 2 1 16,-5 0 5-16,-5 8-6 16,-7 8-15-16,-9 2-9 15,-3 5 23-15,-10 0-5 16,-22 1 13-16,-6-3-1 15,-9-3 1-15,3-10 12 16,2-6-11-16,6-2-1 16,5 0 18-16,10-16-11 15,5 0 0-15,6 2-7 16,6 4-9-16,4 4 2 16,0 6-30-16,0 0-189 15,6 13-21-15,0 4-149 0</inkml:trace>
  <inkml:trace contextRef="#ctx0" brushRef="#br0" timeOffset="57102.6">12448 6140 608 0,'0'0'124'0,"0"0"44"16,0 0-73-16,0 0-59 15,0 0 5-15,-14-116 34 16,9 103-39-16,3 8 13 16,-1 2-24-16,-5 3-2 15,-6 0-23-15,-15 23-22 16,-10 14 22-16,-18 20-1 15,-20 30 1-15,-14 27 0 16,-24 26 0-16,-2 4 0 16,11-6 5-16,13-16-5 15,23-15 0-15,17-15 3 16,13-17-3-16,13-19 2 0,4-6 0 16,-3 4 5-1,-1 2 5-15,2 6-12 0,5-10 0 16,3-8 0-16,5-7 0 15,5-13 0-15,2-10 0 16,2-6 5-16,3-7-5 16,0 1 0-16,0-2 0 15,0 0-1-15,0 0-22 16,15-9-70-16,10-9-51 16,1-8-28-16</inkml:trace>
  <inkml:trace contextRef="#ctx0" brushRef="#br0" timeOffset="57559.59">12753 6021 624 0,'0'0'129'0,"0"0"-106"15,0 0-23-15,0 0 26 0,0 0 14 16,0 0-6-1,-140 129-21-15,74-48-12 0,-30 47 85 16,-29 36-19-16,-11 14-2 16,14-10-15-16,19-24-22 15,31-47-15-15,18-22-7 16,13-23-6-16,8-14 29 16,-1-4-20-16,5 0-9 15,1-6 21-15,9-10-21 16,7-7 1-16,7-4-1 15,0-5-6-15,2 1 6 16,-1-3-52-16,-11 0-24 16,2 1-116-16,-3-1-149 0</inkml:trace>
  <inkml:trace contextRef="#ctx0" brushRef="#br0" timeOffset="58212.37">11321 6896 584 0,'0'0'158'0,"0"0"-44"16,0 0-36-16,0 0-25 15,0 0-5-15,0 0-13 16,0 0-35-16,0 20-77 16,-4 23 58-16,-2 20 19 0,0 15 21 15,2 7-10-15,4-2-4 16,0-8 15-16,0-15-20 15,14-10-2-15,4-10 0 16,2-9 0-16,4-9-9 16,0-11 9-16,9-8 42 15,4-3 28-15,10 0-37 16,6-18 3-16,9-4-8 16,4-1 8-16,-2 0 13 15,0 0-22-15,-4 5-26 0,-11 0 28 16,-5 3-29-1,-5 4 0-15,-7 1 0 0,-5 2 1 16,-8 1 0-16,-4 6-1 16,3-1-38-16,-2 2 0 15,13 0-57-15,-6 0-47 16,-4 3-136-16</inkml:trace>
  <inkml:trace contextRef="#ctx0" brushRef="#br0" timeOffset="65504.37">19597 7198 728 0,'0'0'130'0,"0"0"-24"15,0 0-67-15,0 0-3 16,-26-106 23-16,20 86 3 16,0 2-8-16,1 2-25 15,0 4-28-15,-1 0 45 16,0 2-17-16,-4-1-16 15,-3-1-13-15,-6 3 0 16,-6-1 0-16,-10-2-2 16,-6 1 2-16,-9 0 8 15,-6-3-6-15,-6 2-2 16,-4-5 1-16,-3 1 0 0,-3-2 5 16,-5 0-6-16,-4 5 0 15,-5 0 1-15,-7 3-1 16,-1 5 0-16,-2-2-2 15,-1 7 2-15,-14 0 0 16,-18 0 0-16,10 0 0 16,14 0-1-16,15 4 2 15,19-1-2-15,-11 0 1 16,-13 2 0-16,4 1 5 0,-5 1-5 16,3 8-2-16,-5 3-7 15,-1 8 10-15,3 6-2 16,3 3 1-16,4 3 0 15,10 0 4-15,4 7-4 16,4 4 0-16,-1 3-1 16,2 5 1-16,-5 6 0 15,1 5-1-15,-1 4 1 16,4 6 0-16,2 3-6 16,5 1 6-16,4 5 0 15,5 4 1-15,-2 4-1 16,-7 17 0-16,-7 18 0 15,-7 24 0-15,3 10-2 16,16-10 2-16,8-15 1 0,16-18 0 16,-1-7-2-16,4-4-3 15,-2 0 4-15,3-1 8 16,2 2-8-16,3-3-8 16,0 3 8-16,4-2 10 15,5 3-10-15,1 3-11 16,3 5 11-16,3 3 4 15,6-19-4-15,-2-19-7 16,4-24 7-16,2-7 1 16,0 13-1-16,0 10-13 15,0 16 13-15,0-1-7 16,0 3 7-16,2-5-1 16,5 0 1-16,1-4 0 15,-1 1 0-15,4-3-10 0,-2 0 10 16,3 2-5-1,0 0 5-15,0 3 0 0,1-2 5 16,-1 0-5-16,0-3 0 16,-1-2-7-16,1 3 7 15,-2-5 7-15,2-1-7 16,-3 2-5-16,2-2 4 16,-1 1 1-16,0-2 0 15,-2-2-6-15,3-2 6 16,-4 0 0-16,-2 4 0 15,3 5 0-15,4 0 0 16,3 2 0-16,2 0 16 0,7 0-16 16,6 5 0-1,4-1 19-15,7 4-19 0,-1 0 0 16,-1 0 10-16,0-3-4 16,-3 5-5-16,3-1-1 15,-2 2 0-15,2-1 10 16,-2-5-10-16,2-9 0 15,-2 2 7-15,2-3-7 16,2 2 6-16,7 3-6 16,-3-1 1-16,3-4 2 15,3-2-3-15,1-4 0 16,-1-7 5-16,6 1-4 16,2-2 1-16,3-1-2 15,2 0 1-15,4 3 3 16,0-3-4-16,0-1-5 0,3-2 5 15,-4 0 11-15,1-4-11 16,3-4 0-16,-3 0 1 16,2 0-1-16,2 3 0 15,3-3 0-15,-1-3-1 16,0 4 1-16,-2 3 0 16,1 1 0-16,0 3 0 15,6 2 4-15,3-2-4 16,5 0-1-16,-1-12-5 15,0-6 6-15,0-8 7 16,1-5-7-16,-4-3 0 16,3-2 28-16,2-5-28 15,-2 2 0-15,1-1 0 0,0-4 1 16,-3 4-1-16,2-4 0 16,3 5 0-16,1-2 18 15,-1-3-18-15,6 6-1 16,16-2 1-16,-14 0 0 15,3-4 2-15,-2 0-2 16,-15-1 0-16,9-3 8 16,-2 0-8-16,-2-5 0 15,-1 4-3-15,1-3 3 16,3-2 2-16,0-4 11 16,6 0-10-16,0-2 23 15,3 1-25-15,-2-3-1 16,-1 0 1-16,-2 0 9 0,-1 0-2 15,-1 0-8 1,-2 0 0-16,4 0 24 0,0 0-24 16,12 0 0-16,23 0-1 15,21-9 1-15,5-5 0 16,-9-2-5-16,-16-2 5 16,-21 4 16-16,1 4-16 15,-7-2-1-15,-1 2 0 16,-14 2 1-16,-14-2-1 15,-12 1 1-15,0 1-4 16,10-2-5-16,16-4 2 16,8-2-1-16,5-8 1 15,-4 3 7-15,-5-6 0 0,0 1-7 16,-6-6 7-16,-9 2 14 16,-6 1-14-16,-8-2 0 15,-2 1-1-15,-1-2 1 16,-1-2 1-16,4-3-1 15,2-3 0-15,1-2 0 16,5 2 0-16,-2 0 0 16,-3-1-2-16,0 7 2 15,-3 3 2-15,-4-1-2 16,-2 6 0-16,-2-6 6 16,-1 1-6-16,0-4 0 15,-1 1-9-15,0-4 9 0,-1-3 12 16,-1 1-12-1,-4 0 0-15,-3 0-7 0,-2-4 13 16,-6-5-12-16,-3 3 3 16,-2-6 3-16,-3 3 13 15,1-2-13-15,0 3 0 16,-5-2 7-16,2 2-6 16,-4 2 16-16,2-1-9 15,-1 1 16-15,2-3 14 16,-2 0-36-16,0-1 6 15,1-2 9-15,2 2 4 16,-2-5-2-16,2 3-17 16,-3-1 14-16,-1 0 6 15,-2-1-22-15,-3 0 0 16,-1 1-10-16,0-1 20 0,0 0-10 16,-4 0 0-1,2-2 0-15,-1 2 6 0,-1-2-6 16,1-1 0-16,1 3 3 15,-3-2-2-15,1-3 10 16,-2 2-11-16,0-3 1 16,1-1 21-16,-2 2-22 15,1-4 0-15,-1 3 3 16,-2 2-2-16,-5 2 10 16,-1 2-10-16,0 0-1 15,3-3 23-15,-2 2-23 16,5-7-9-16,-1-5 9 0,0-5 0 15,2 0 6 1,-1-5-6-16,-3 3 0 0,0 2 12 16,-3-1-12-16,0 6 0 15,-1-3 6-15,-1 0 0 16,2 0-7-16,2-7 1 16,-3-2 0-16,1-2-5 15,-2-4 5-15,0 1 0 16,0 2-1-16,0 2 1 15,-3 1-2-15,-10 1-5 16,-1 0 7-16,-2 0 3 16,-1-1-3-16,0 3 0 15,1-1-3-15,0 4 6 0,-1 0-3 16,4 1 0 0,1 0 1-16,-2 0 5 0,-2-2-6 15,-1-3-5-15,0 2 4 16,-2-6 1-16,-1-2 0 15,-3-6 0-15,2-2 0 16,-3 4 6-16,1-2-6 16,1 6-5-16,3 0 5 15,1 3 0-15,3 8 1 16,3 1-1-16,5 7 0 16,-1 0 7-16,2 3-7 15,0 2-7-15,-1 0 7 16,2 3 0-16,-1-3 0 15,2 2 0-15,-3-1 0 16,4-2 1-16,-4 3-1 0,4 2-1 16,-4 2-8-1,2 4 9-15,-2 2 0 0,-1-1 0 16,1 1 0-16,-1 2-1 16,-1 3 1-16,1 0-6 15,1 1 5-15,-3-1 1 16,1-4 1-16,-2-4-1 15,0-6 0-15,1-6-5 16,-3 1 5-16,1 1-7 16,-2 3 6-16,-1 5-1 15,-1 3 1-15,-2 0 1 16,-3 4 0-16,0-1-13 0,-7 1 13 16,-2 1-12-16,-6 0 5 15,-4-1 7 1,-6 2-9-16,-3 1-9 0,0-5 18 15,-2 1-6-15,-4 1 6 16,1-1 0-16,-1-1-3 16,-1 3 3-16,-4 2 0 15,0 2-8-15,-4 0 8 16,-5-2-8-16,-4 2 8 16,-3 0-6-16,-3-1 4 15,-5 1 2-15,-1 0 0 16,-2 2-11-16,2 2 11 15,-2 0-4-15,6 0 4 16,2-3 0-16,-1-1 0 0,-3-3 0 16,-3 0 0-16,-2 1-5 15,0 3 5-15,1 2-3 16,7 3 3-16,2 2-1 16,2 0-6-16,3 1 7 15,1 2 0-15,2 4-3 16,-1 1 3-16,4 5-3 15,-1 1 3-15,2-1-1 16,0 3-11-16,4-2 12 16,4 4 1-16,4 2-1 15,-1 2 0-15,1 4-8 16,-2 2 8-16,-1 0 0 16,-3 1-8-16,-3-2 8 15,2 1-2-15,2-1-9 0,3 4 11 16,4-1 1-16,0 2 1 15,0 0-4-15,-1 0-11 16,1 0 13-16,1 0 12 16,-1 0-12-16,0 0-3 15,1-1 2-15,3-2 1 16,0 3-5-16,0 0 5 16,0 0 0-16,2 0 0 15,-3 0 0-15,4 0 0 16,-2 0 8-16,-1 0-8 15,0 0-9-15,2 3 9 16,-3 0 0-16,5 3 0 16,0-2-1-16,-1 1-2 0,2-2 3 15,-1 1 4 1,0 0-4-16,-1 1 0 0,-5-2 0 16,1 0-4-16,-3 4 4 15,-2-1-3-15,1 2 2 16,4 0 2-16,-1 2-2 15,5-4 0-15,2 2 1 16,4 0 10-16,-1-2-10 16,-1 2-2-16,-1 1 2 15,-1-1 0-15,2-1 0 16,1 4 0-16,4-4 0 16,1 2-3-16,4-3 3 0,-4 1 0 15,3 1 6 1,-2 2-6-16,-2-2 1 0,-2 2-1 15,2 1 0-15,-1-4 1 16,2 1-1-16,3 1 0 16,2-5-4-16,1-1 10 15,0 2-6-15,-6-3 0 16,-2 0 0-16,-7 2 2 16,-7-2-2-16,2 1 0 15,-1-3 0-15,7 0 1 16,4 0-2-16,1 0 1 15,9 0 0-15,1-3-2 16,7-1 2-16,3 0 0 16,4-1 2-16,3 1-2 15,7 3 0-15,-1 1 0 0,2 0-8 16,3 0-2-16,0 0-129 16,0 0-21-16,20 5-25 15,2 8-35-15,3-11-397 16</inkml:trace>
  <inkml:trace contextRef="#ctx0" brushRef="#br0" timeOffset="67718.03">20290 4516 519 0,'0'0'124'0,"0"0"-10"16,0 0-33-16,0 0-11 16,0 0 11-16,0 0-16 15,-3-98-24-15,3 82 22 16,0 3-34-16,0 3 3 15,0 2 19-15,0 1-16 16,0 6-27-16,0-1 16 16,0 2-24-16,0 0-16 15,0 12-5-15,0 17 13 16,8 12 6-16,-1 15-28 0,1 8 27 16,-2 3 3-16,1-5 0 15,-2-4 1-15,-1-7-1 16,1-10 1-16,-3-2 17 15,-1-11-18-15,0-7 0 16,-1-6 1-16,4-9-1 16,0-6-59-16,-1 0-1 15,4-10 37-15,5-40-215 16,-2 1-161-16,-2 1 49 0</inkml:trace>
  <inkml:trace contextRef="#ctx0" brushRef="#br0" timeOffset="67944.6">20376 4361 386 0,'0'0'126'16,"0"0"41"-16,0 0 27 16,-25-106-48-16,23 88-47 15,2 4-6-15,0 5-47 16,0 6-28-16,13 1-5 16,9 2-13-16,7 0 0 15,3 5-7-15,0 18 7 16,-5 10-6-16,-4 4 6 15,-9 5-10-15,-14 2 0 16,0 2-36-16,-16-4 11 16,-32 12-11-16,6-11-50 15,3-15-157-15</inkml:trace>
  <inkml:trace contextRef="#ctx0" brushRef="#br0" timeOffset="68373.57">20615 4259 970 0,'0'0'145'0,"0"0"-143"16,0 0 4-16,0 0-6 15,0 144 0-15,0-95-11 16,0-2 11-16,0-3 0 15,0-3 1-15,0-7 0 16,0-8 0-16,0-6-1 0,0-7-6 16,3-6 5-16,0-7-74 15,8 0 53-15,4-18-30 16,7-2 44-16,3 0 8 16,1 8 13-16,-5 10-13 15,2 2 13-15,-5 10-13 16,-2 16-1-16,0 6 1 15,-2 1 16-15,-2 0-4 16,1-5-12-16,-3-6 1 16,1-8 10-16,0-3-11 15,-2-5-16-15,3-6-76 16,7 0-58-16,2 0-47 16,18-6-72-16,6-10 48 0,-4-3 178 15</inkml:trace>
  <inkml:trace contextRef="#ctx0" brushRef="#br0" timeOffset="68629.36">21126 4748 101 0,'0'0'152'15,"0"0"-105"-15,0 0-47 16,0 0-4-16,0 0 4 16,0 0 30-16,-15-82 52 15,4 75-21-15,2 6 11 16,-3 1-26-16,-2 0-46 16,-3 0 0-16,2 1 83 15,-3 8-44-15,0 0-16 16,4 0 6-16,5-2-9 15,-1 7 6-15,2-1-13 0,3 3-13 16,-3 4 33 0,8 2-22-16,0-2-11 0,0-2-7 15,5-3-19-15,14-7 10 16,3-6 13-16,5-2-13 16,2-9 2-16,5-31-76 15,-7 0 14-15,-7 1-155 0</inkml:trace>
  <inkml:trace contextRef="#ctx0" brushRef="#br0" timeOffset="69152.05">21126 4748 539 0,'31'-108'147'0,"-31"108"-147"16,0 10-40-16,0 6 27 15,0 4 13-15,0-2 28 16,0 0-28-16,6-4 0 0,6-4 13 16,2-4-7-16,4-6 6 15,-1 0-12-15,2 0-8 16,-1-4-3-16,-2-6-16 15,-6 4 23-15,-5 0 4 16,-2 5 14-16,0 1 16 16,-3 0-22-16,0 0-7 15,0 0-2-15,0 0-9 16,0 0 10-16,0 0 0 16,0 0 0-16,2 0 2 15,-2 0-1-15,0 0 7 16,0 0 19-16,0 0-27 15,0 0 2-15,0-3 40 16,0 3-25-16,2-2-5 16,-2 2-5-16,0-2 2 0,0 2 22 15,0 0-22-15,0 0-9 16,0 0 19-16,0 0-18 16,0 0 25-16,0 0-9 15,0 0-17-15,0 0-30 16,-2 0-6-16,0 0 24 15,-4 8 12-15,2-2 0 16,3-2 0-16,0 0-2 16,1-2 2-16,-3-2 11 15,3 2-11-15,0-2-5 16,-3 0-2-16,3 2 8 16,0-2-1-16,0 0 0 0,0 0 7 15,0 0-12-15,0 0 5 16,0 0-68-16,0 0-22 15,0 0-22-15</inkml:trace>
  <inkml:trace contextRef="#ctx0" brushRef="#br0" timeOffset="69514.17">21310 4616 512 0,'0'0'252'16,"0"0"-172"-16,0 0-80 15,0 0-17-15,0 0 17 16,0 0 0-16,0 0 1 16,-22 92 40-16,22-80-41 15,0-4 1-15,0-4 12 0,0-2 2 16,0-2 53-16,0 0 43 16,0-2-30-16,2-12-23 15,10-4-58-15,3-2-2 16,0-1-12-16,5 8 13 15,-5 5-15-15,3 6 0 16,1 2 16-16,-5 0-9 16,-1 19 9-16,-1 0-2 15,-2 2 2-15,-3 2 0 16,-4-5 8-16,1-2-8 16,-4-2-14-16,0 0 8 15,-4-2-50-15,-29 5-11 16,0-5-59-16,2-6-139 0</inkml:trace>
  <inkml:trace contextRef="#ctx0" brushRef="#br0" timeOffset="69687.08">20850 4499 1007 0,'0'0'175'16,"0"0"-81"-16,0 0-49 15,0 0-45-15,0 0 0 16,0 0-22-16,153-69 9 16,-111 73-100-16,-8 7-113 0</inkml:trace>
  <inkml:trace contextRef="#ctx0" brushRef="#br0" timeOffset="69842.32">21148 4327 1185 0,'0'0'126'0,"0"0"4"16,0 0-46-16,0 0-38 16,0 0-46-16,0 0-43 15,0 0-23-15,144 14-89 16,-80 24-68-16,-10-2-183 0</inkml:trace>
  <inkml:trace contextRef="#ctx0" brushRef="#br0" timeOffset="70435.57">21905 4707 867 0,'0'0'288'16,"0"0"-221"-16,0 0-67 15,0 0 1-15,0 0 1 16,0 0-2-16,0 0 0 15,0 120 10-15,0-102-10 16,0-8 6-16,0-2-6 16,0-7 0-16,0-1 2 15,0 0-2-15,0-7-1 16,0-13-11-16,4-3-12 0,4 1 6 16,4 2-2-16,-2 8 14 15,2 4-2-15,0 6 6 16,-2 2 1-16,2 0 1 15,0 0 0-15,1 8 2 16,2 0-2-16,-1 2 1 16,0-4 6-16,-1-2-7 15,5-2 0-15,-3-2-7 16,4 0 14-16,1 0-7 16,-4-10 4-16,-3 4-2 15,-3 2 12-15,-6 2-14 0,-2 2-13 16,0 0 6-1,0 2-2-15,3 8 8 0,-3 0 1 16,6 3 0-16,-3-5 13 16,4-3-13-16,-1-5-6 15,1 0 6-15,4 0 2 16,-1-4 14-16,0-5-16 16,-2 0 13-16,-5 5 20 15,-2 4-33-15,-1 0 0 16,1 0-16-16,1 3 16 15,6 9 1-15,3 4-1 16,3-1-19-16,15 3 18 16,-5-6-102-16,1-5-177 0</inkml:trace>
  <inkml:trace contextRef="#ctx0" brushRef="#br0" timeOffset="71201.32">22509 4871 780 0,'0'0'212'15,"0"0"-93"-15,0 0-40 16,0 0-14-16,0 0-65 16,0 0 11-16,0 0-11 15,68-77 12-15,-65 63-11 16,-1-2-1-16,-2 2 0 16,0 2-5-16,0 2 5 15,-5 4 0-15,-5 4-2 16,1 2 2-16,0 0-1 15,-4 6-9-15,1 10 10 16,1 4-10-16,7 0 10 0,4 1 0 16,0-5-6-1,0-1 6-15,12-4 0 0,6-4-30 16,6-4-7-16,1-3 36 16,6 0-38-16,-4-10 21 15,-2-7-28-15,-5 3 39 16,-6 5 7-16,-6 2 11 15,-6 5 18-15,-2 2 9 16,0 0-38-16,0 0-1 16,0 0-5-16,0 0 6 15,0 7 10-15,0-4-10 16,0 0 0-16,0-2 8 16,0-1-6-16,0 0-2 15,0 0 11-15,0 0 35 0,12-5-17 16,8-8-29-16,4-1 0 15,3 2 12-15,0 4-12 16,-3 4-1-16,-5 4-2 16,-5 0 3-16,-5 4-7 15,-3 10-5-15,0 0 12 16,-2-2 3-16,-1-1-1 16,-1-4-2-16,-1-2-1 15,-1-3 1-15,2-2 14 16,-1 0-14-16,7 0 0 15,0 0 6-15,8-13-6 0,2 1 0 16,2 0-5-16,1 0 5 16,-1 6 10-16,-1 4-10 15,-6 2-12-15,-1 0 11 16,-4 0 0-16,1 6 1 16,-4 7-1-16,2-2 1 15,-1-1-3-15,-2-2 3 16,-1 1 0-16,2-4 1 15,-1-1-1-15,-3 1 2 16,-1-3-2-16,0 1-39 16,0 1 9-16,-7 9-54 15,-9-1-90-15,-3-2-22 0</inkml:trace>
  <inkml:trace contextRef="#ctx0" brushRef="#br0" timeOffset="71466.2">22499 4502 687 0,'0'0'331'0,"0"0"-161"0,0 0-84 16,0 0 5 0,0 0-91-16,0 0-5 15,0 0-22-15,109-41-33 0,-76 57-80 16,-5-3-208-16</inkml:trace>
  <inkml:trace contextRef="#ctx0" brushRef="#br0" timeOffset="71622.17">22846 4379 1109 0,'0'0'199'15,"0"0"-130"-15,0 0-53 16,113-20-16-16,-59 20 10 16,7 10-20-16,22 34-62 0,-11-1-128 15,-14-8-432-15</inkml:trace>
  <inkml:trace contextRef="#ctx0" brushRef="#br0" timeOffset="73694.82">8125 6505 456 0,'0'0'139'0,"0"0"-41"16,0 0-6-16,0 0 11 15,0 0-59-15,0 0-35 16,0 0 29-16,-6 0-27 16,6 0 15-16,0 0 0 15,0 0-17-15,9 0-6 16,12 0-3-16,9 0 0 15,9 0 13-15,13 8-13 16,10 2 19-16,4 6-7 16,8 2-1-16,6 3 5 15,7 6-16-15,2 3 0 0,20 3 4 16,17 10-4-16,18 4 0 16,9-2-1-16,-6-2 1 15,-8-4 7-15,-17 0-7 16,3-1-2-16,-2 2 2 15,7 0 0-15,10-2 1 16,7 2-1-16,5 4 0 16,-1 8 6-16,0 2-6 15,4 3-4-15,1-3 4 16,-4-4 1-16,-4-2 4 16,-8-3-5-16,-6-4 0 15,-6 0-1-15,-24-7 0 16,-19-6-4-16,-23-6 5 0,9 6 10 15,28 3-3-15,1 2-7 16,1-3 0-16,-13-8-6 16,-14-4 6-16,10 0 0 15,9 0 1-15,-3 1-1 16,-6-4 0-16,-2-1-1 16,1-2 1-16,-2-2-2 15,6-2 2-15,1 1 0 16,5-2 8-16,0 4-7 15,1 1-1-15,-4 0 0 16,-1-3 1-16,-1 3 11 16,0-3-12-16,-3 1 0 15,-1-2 0-15,-2 2 1 16,1 0 7-16,0 0-8 16,-1 2 0-16,1 0-3 0,-2 0 3 15,-5 4-7-15,-4 1 7 16,-4-1 0-16,-6-1 0 15,-3 1-1-15,-7-3 1 16,-6-2 8-16,-5-3-8 16,-13 0-2-16,-5-4 2 15,-7 1 0-15,-8-4-1 16,-3-1 1-16,-5 0 9 16,2 0 43-16,-2 0-52 15,0 0 0-15,2 0 6 16,-2 0 17-16,0 0-8 15,6 0-15-15,-2 0 0 16,7 0 1-16,1 0-1 0,4 0-1 16,-3 0 1-1,4 0 5-15,-1 0-4 0,1 0-1 16,0 0 0-16,2 0-4 16,1 0 5-16,2 2-2 15,0 0-8-15,-5-2 8 16,2 2-8-16,-5-2-2 15,-5 0-19-15,-2 3 29 16,-4-3-47-16,-3 0 16 16,0 0-32-16,0 1-72 15,2-1-105-15</inkml:trace>
  <inkml:trace contextRef="#ctx0" brushRef="#br0" timeOffset="74144.17">15133 8023 902 0,'0'0'119'0,"0"0"-93"15,0 0 20-15,0 0-35 16,0 0-5-16,0 0-6 16,0 0 0-16,104 26 9 15,-57-10-9-15,-1 0 0 0,1 2 12 16,-5-3-11-16,-3 6-2 16,-10-3-10-16,-6 0 11 15,-5 0 6-15,-4-3-6 16,-7 2 0-16,2-1 1 15,-8-4-1-15,-1 0-1 16,0 1 0-16,0-4 1 16,-13 4 13-16,-11-3-11 15,-6-1 3-15,-6 0 40 16,-8-3-30-16,-5 0-7 16,-5-4-8-16,-5 0 1 15,-10 0-8-15,-11-2-15 0,-47 0-49 16,19 0-98-1,5-14-390-15</inkml:trace>
  <inkml:trace contextRef="#ctx0" brushRef="#br0" timeOffset="75127.34">9009 6328 776 0,'0'0'126'16,"0"0"-94"-16,0 0-26 15,0 0 26-15,-134 0-31 16,96 2-2-16,0 7 1 16,-4-2 0-16,-9 4 9 15,-3 2-9-15,-11 3 0 16,-2 5-1-16,-1-1 2 16,2-1 4-16,1-1-5 15,10-3 0-15,5-5 22 0,8-2-16 16,10-3-5-1,9-2 21-15,11-1-1 0,8-2 16 16,4 0-21-16,0 0 10 16,0 0-17-16,0 0-9 15,10 0-9-15,5 0 9 16,9 4 2-16,5 3 9 16,3 6-11-16,5 3 0 15,5 4 9-15,-1 5-9 16,3-3 0-16,-4 5 6 15,-2-1-6-15,-4 0 0 16,-5-2-1-16,-7-1 2 16,-5-3 2-16,-2-2-3 0,-3-1 0 15,0 0 5 1,-2-1-5-16,0-1 7 0,0 0-7 16,0 1-35-16,6-5-22 15,-4-2-84-15,-4-9-101 0</inkml:trace>
  <inkml:trace contextRef="#ctx0" brushRef="#br0" timeOffset="125831.31">22058 12304 599 0,'0'0'109'0,"0"0"-1"15,0 0-3-15,0 0-12 16,0 0-9-16,0 0-41 16,-11-14-14-16,11 10 12 15,0 2-21-15,0 0 12 16,0 0-5-16,0 2-11 16,0 0 28-16,0 0-28 15,0 0 0-15,0 0 5 16,0 0-13-16,0 0-2 15,0 0-6-15,0-2-4 0,7 2 1 16,11-2 3-16,1 0 0 16,5-2 0-16,3 4 1 15,4-2 7-15,3 2-8 16,5 0 0-16,3 0 2 16,2 0-2-16,5 0-1 15,5 6 0-15,2 0 1 16,6 2 6-16,-3 0-6 15,0-2 0-15,-1 2 4 16,-4 2-4-16,-4-2 0 16,-4 2-1-16,-3 0 1 15,-4 0 0-15,-2-2 0 0,-3-1 0 16,0-2 5-16,0 1-5 16,1-1-1-16,-1-4 0 15,3 3 1-15,-1-2 1 16,-1 0-1-16,0 0 0 15,2-2 3-15,-3 3-3 16,0-3 0-16,-1 0 0 16,0 0 6-16,-4 0 8 15,-4 0-4-15,-5 0-10 16,-7 0 21-16,-5 0-20 16,-6 0 12-16,-2 0 29 15,0 0 2-15,0 0-11 16,0 0-5-16,0 0-15 15,0 0 21-15,0 0-34 0,0 0 1 16,0 0-1 0,0 0-23-16,0 0-30 0,-23 0-56 15,-6 0-84-15,-3 0-90 0</inkml:trace>
  <inkml:trace contextRef="#ctx0" brushRef="#br0" timeOffset="128287.16">18406 12734 403 0,'0'0'134'0,"0"0"-93"15,0 0 9-15,0 0-11 0,0 0-13 16,0 0-4-1,0 0-11-15,0 0 44 0,0 0 45 16,0 0-22-16,0 0 9 16,0 0-47-16,0 0-12 15,0 0 3-15,0 0-22 16,0 0-8-16,0 0-1 16,0 0 0-16,2 0 0 15,12 0 0-15,5 0 0 16,3 2 6-16,5 1 1 15,0 1 3-15,2 0-9 16,0 1-1-16,0-3 20 16,2 1-20-16,-2-2 1 0,0-1 15 15,4 0 3 1,-2 0 8-16,2 0-5 0,1 0-16 16,-2-4 26-16,-1-1-31 15,-6 1 0-15,-3-1 9 16,-2 5-9-16,-7 0-1 15,-4 0 0-15,0 0 1 16,0 0 4-16,-3 0-5 16,2 0 0-16,-3 0 0 15,0 0 1-15,-1 0 0 16,3 0-1-16,-3 0 1 16,0 0 5-16,0 0-6 15,-4 0-1-15,0 0 0 16,0 0-15-16,0 0-37 15,0 0-50-15,0 0-81 0,0 0-108 16</inkml:trace>
  <inkml:trace contextRef="#ctx0" brushRef="#br0" timeOffset="132912.93">16510 10543 358 0,'0'0'65'0,"0"0"-55"15,0 0-9-15,0 0 39 16,0 0 47-16,0 0 33 16,5-40 27-16,-5 34-30 15,0-1-38-15,0 4 4 16,0-3-48-16,0 0 1 15,0 0-6-15,0 0-18 16,0 2 40-16,-5-2-39 16,4 4 6-16,-4 1-6 15,1-1 17-15,2-1-20 16,-1 1-10-16,-4 2 8 16,4-2 2-16,-5 0-10 15,4-1-1-15,-5 2 0 0,1-1 1 16,-4 1 9-1,1-1-9-15,-1 2 2 0,0 0 7 16,-1 0-9-16,1 0-6 16,0 0 6-16,-1 2 0 15,3 7 0-15,2 1-2 16,1 0 1-16,2 1-1 16,-2 4 2-16,3 3 0 15,0 2-2-15,2 1 1 16,2 1 0-16,0 2 0 15,0-2 2-15,0 1-6 16,10 0 5-16,2-1-7 16,-2 0 7-16,1-4 0 0,-1-2 6 15,-3 0-6 1,1 0 0-16,-4-4 5 0,0 0-5 16,-2 0 0-16,-2-1-1 15,0-4 1-15,0 4 1 16,0-4-1-16,0 2 1 15,-6-2 8-15,-4 1-9 16,-5 0-7-16,0 0 7 16,-3 0 1-16,-3 1 7 15,2-5-8-15,2-1 0 16,6-1 12-16,5-2-11 16,1 0 6-16,5 0 9 0,0 0 0 15,0 0 18 1,0 0-33-16,0 0 13 0,0 0 30 15,0 0-40-15,0 0-2 16,2 0-4-16,7-2-4 16,-1 0 5-16,2 2-15 15,3 0-9-15,0 0 22 16,1 2-13-16,-1 9 6 16,-1 1-10-16,-4 1 17 15,0 2-9-15,0 0 2 16,-5 6 10-16,-3-2 1 15,1 5-1-15,-1 1 0 16,0 1-2-16,0 0 2 0,0 0 5 16,0 2-5-1,-1-2-5-15,-2 0 4 0,-5-2 1 16,6 0 0-16,-4-4-8 16,4-2 8-16,0-2 7 15,2-1-7-15,0-5-3 16,0-1 3-16,0 2 0 15,0-5 1-15,0 0-1 16,0-2 2-16,0-2-1 16,0 0-1-16,0-2-1 15,0 1-6-15,0-1 8 16,0 0-1-16,0 0 0 16,0 3 0-16,0-1-4 15,4 2 4-15,4 2-26 16,4 2 4-16,1 2-64 0,10 0-31 15,-5-1-91 1,2-2-323-16</inkml:trace>
  <inkml:trace contextRef="#ctx0" brushRef="#br0" timeOffset="139193.45">17325 11580 38 0,'0'0'148'0,"0"0"-93"16,0 0-29-16,0 0 59 15,0 0 23-15,0 0-53 0,0 0-10 16,0 6-5-16,0-6 28 15,0 0 16-15,0 0-19 16,0 0 1-16,0 0 1 16,0 0-20-16,0 0-12 15,0 0-25-15,0 0-8 16,0 0 17-16,0 0-19 16,0 0-2-16,5 0-17 15,4 0 19-15,2 0 13 16,3 0-13-16,3 0 0 15,-2 0 4-15,4 0-4 16,-3 0 0-16,2 0 1 16,-2 0-1-16,-2 0 6 15,1 1-6-15,3 2 0 16,-1 1 0-16,0-2 0 0,5 0 0 16,-1 3-1-16,1-4 1 15,0 3-5-15,2-2 5 16,5-2 0-16,0 0 4 15,4 0-4-15,1 0-1 16,-5 0-2-16,1 0 3 16,-3 0 10-16,-5 0-10 15,-5 0-11-15,-1 0 11 16,-2 0 8-16,-5 0-6 16,3 0-2-16,0 0 0 0,3 0 4 15,8 2-4 1,4-2-3-16,3 2 2 0,2 3 1 15,2-2-1-15,3 1-6 16,-6 2 7-16,1-3 10 16,-4-1-10-16,-1-1 0 15,-2-1-1-15,-1 0 1 16,0 0 0-16,0 0-1 16,-1 0 3-16,1 0-4 15,-3 0-1-15,0 0 3 16,1 0 6-16,-2 0-6 15,2 0 0-15,-2 0 0 16,2 0 0-16,0 0 6 16,0 0-6-16,1 0-7 15,-2 0 7-15,0 0 1 0,1 0-1 16,-3 0-1-16,3 0 1 16,1 0 0-16,0 0 0 15,3 0 0-15,3 0 0 16,-3 0 1-16,2 0-1 15,-1 0 0-15,0 0 0 16,-1 0 3-16,-3 0-3 16,2 0-2-16,2 0 2 15,-3 0 0-15,1 0 0 16,2 0 0-16,-2 0 0 16,2 0 0-16,-1 0 0 15,-3 0-1-15,4 0 1 16,-3 0-1-16,2 0 1 0,1 0-6 15,-4 0 6 1,3 0 10-16,-3 0-10 0,4 0-1 16,-1 0 0-16,-1-1 1 15,2-1 1-15,-2 2-1 16,5-3-3-16,-5 1 3 16,-1 0 1-16,1 0 0 15,-3 2-1-15,-4 0 0 16,1-3 0-16,1 3 0 15,-4-1 0-15,7 0 2 16,-2-1-2-16,6-1-1 16,1-1 1-16,1 2 0 15,-1-3-1-15,1 4 1 16,-1 0 0-16,-2-1 7 16,3-1-6-16,-5 3-1 0,-1 0 0 15,-3 0 0-15,1 0 0 16,-1 0-6-16,1 0 6 15,-3 0-2-15,5 0 2 16,0 0 0-16,0 0 0 16,1 0 1-16,0 0 7 15,2 0-8-15,1 0 0 16,-2 0-1-16,4 0 1 16,-5 0-2-16,-1 0 1 15,1 0 1-15,-1 0-1 16,-2 0-1-16,4 0 2 15,1 0 3-15,3 0-3 0,0 0-1 16,0 0 1-16,4 0 0 16,-2 0 0-16,-2 0-4 15,1 0-1-15,0 0 5 16,3 0 1-16,-3 0 8 16,2 0-9-16,-1 0 0 15,-3 0-8-15,3 0-4 16,0 0-8-16,-1 0 8 15,-2 0-12-15,3 3-1 16,0 0-11-16,-1-2 4 16,-3 2 25-16,2-1-7 15,-4 0-6-15,0 0 19 16,-4-2-11-16,1 0 12 0,-1 0 0 16,2 0-1-16,2 0 1 15,5 0 0-15,0 0-5 16,4 0-1-16,2 0 6 15,3 0-33-15,-4 0-9 16,4 0 1-16,-6 0 10 16,-4 0-10-16,-3 2 14 15,-2-2 14-15,-4 3 11 16,2-3-5-16,-1 0 7 16,-2 0 0-16,2 0 0 15,1 0 1-15,1 2-1 16,2-1 1-16,2 0 1 15,3 2 0-15,2-3 2 0,0 2-2 16,1-2-4 0,-5 0 3-16,-2 0-1 0,-6 0 0 15,-5 0 1-15,0 0-1 16,-1 0 0-16,0 0 0 16,1 0 32-16,2 0-26 15,1-2 3-15,3-1-9 16,-4 3 10-16,2 0-5 15,-4 0-5-15,4 0-29 16,-3 0 4-16,-2 0-44 16,1-1-45-16,0 1-9 15,-1 0 66-15,-2-1 42 0,1-1 14 16,5-1 1 0,-1 1 35-16,1-2 36 0,4 2 12 15,2-2-45-15,3 1-4 16,2 0-12-16,3 3-22 15,0-2-7-15,0 2-65 16,0 0-16-16,0 0-10 16,-5 0 86-16,-1 0 12 15,-2 0 97-15,-3 0 20 16,1 0-45-16,-3 0-20 16,-1 0-32-16,0 0-13 15,-1 0 0-15,0 0-7 16,0 0 14-16,-3-2-13 15,0 0 25-15,-1 0 26 16,-3-2-13-16,-2 3 12 0,-1-1 2 16,-4-1-1-1,-1 3-27-15,1-2-25 0,-1 2 1 16,2 0 20-16,-1-2 2 16,4 0 2-16,1 0-8 15,-1 0-4-15,0 0 16 16,1 1-29-16,-5-1 1 15,1 2 10-15,-4 0-11 16,0 0 1-16,0 0 0 16,-4-3-1-16,-14 3-70 15,-4-2-462-15</inkml:trace>
  <inkml:trace contextRef="#ctx0" brushRef="#br0" timeOffset="140381.45">20840 10457 1109 0,'0'0'139'0,"0"0"-66"15,0 0-24-15,0 0-1 16,10-135-15-16,-2 96-15 16,-1-5-11-16,1-5 10 15,-4-1-9-15,4-4-1 0,-6-1 12 16,5-2-18-16,-1 4 9 16,0 6 0-16,1 3-10 15,-4 8 36-15,0 7-14 16,3 6-13-16,-4 2 18 15,0 3-11-15,3 1-7 16,-2 6-9-16,-1 1-3 16,-1 2-6-16,-1 4 9 15,0 1 0-15,0 3 0 16,0 0-9-16,0 0-17 16,0 0-77-16,0 0-54 15,0 9 5-15,-3 7 11 16,-5 2-70-16</inkml:trace>
  <inkml:trace contextRef="#ctx0" brushRef="#br0" timeOffset="141080.45">20681 9709 641 0,'0'0'208'16,"0"0"-143"-16,0 0-3 15,0 0 45-15,0 0-3 16,0 0-6-16,0 0-57 15,-4 0-32-15,15-6 4 16,9-6-13-16,4-4 1 16,1 0 0-16,4 1 7 15,-1-4 7-15,-2 5-15 16,-3 0 0-16,-1 6 0 0,-9 0 0 16,-4 6 0-1,-2 0-1-15,-5 2 0 0,0 0-6 16,1 0-5-16,4 2 12 15,2 9-6-15,0 6 6 16,1 1-1-16,2 4-37 16,-1 2-36-16,3 16 9 15,-4-6-88-15,-1-1-104 0</inkml:trace>
  <inkml:trace contextRef="#ctx0" brushRef="#br0" timeOffset="142471.34">20238 8979 1007 0,'0'0'144'15,"0"0"-100"-15,0 0-36 16,0 0-8-16,0 0-3 16,0 0-11-16,0 0 14 15,0 99 0-15,0-61-3 16,0-3 2-16,3-2 0 0,0-3 0 16,1-4 1-16,-2-2 10 15,-2-2-10-15,0-4 0 16,2-4 0-16,-2-4 2 15,0-2-2-15,0-2-6 16,0-4-42-16,0-2 47 16,0 0-14-16,0 0 7 15,0 0-88-15,0-6-100 16,0-6 57-16,0 1-109 0</inkml:trace>
  <inkml:trace contextRef="#ctx0" brushRef="#br0" timeOffset="143286.24">20076 9166 228 0,'0'0'313'15,"0"0"-202"-15,0 0-73 16,0 0 20-16,0 0 41 15,0 0 8-15,0 0-6 16,0 0-20-16,0-2-8 16,0 2-27-16,0-2 6 15,0 2-27-15,0 0-6 16,0 0 2-16,0 0-12 16,0 0-5-16,0 0-4 0,0-2 0 15,0 2 3 1,3-2-3-16,9-3-1 0,7 1 1 15,4-3 4-15,9-2-4 16,-1 2 0-16,5 0 0 16,-2 4 6-16,0 3-6 15,-4-2-8-15,-3 2 7 16,-5 0 1-16,-7 0 1 16,-3 0-1-16,-5 0-16 15,-5 0 5-15,-2 0-86 16,0 0-37-16,0 0-22 15,-12 14 64-15,-2-2-47 16,-1-2-96-16</inkml:trace>
  <inkml:trace contextRef="#ctx0" brushRef="#br0" timeOffset="143544.06">20034 9300 176 0,'0'0'387'16,"0"0"-250"-16,0 0-27 15,0 0 8-15,0 0-33 16,0 0-34-16,0 0-25 16,67-14-3-16,-45 7 9 15,0 0-31-15,-1 3 7 0,0 0-7 16,0 3 0-16,0-1-1 15,4 2-92-15,-4 0-111 16,-3-3-160-16</inkml:trace>
  <inkml:trace contextRef="#ctx0" brushRef="#br0" timeOffset="144886.25">20558 9216 578 0,'0'0'149'15,"0"0"-57"-15,0 0-51 0,0 0 9 16,0 0-21-1,0 0-20-15,0 0 5 0,14-43 14 16,-5 32 11-16,-3 0 4 16,2 4-18-16,-4 0 2 15,2 5-27-15,-2 2-11 16,2 0 9-16,2 0-14 16,-1 14 3-16,-3-1 6 15,2 1 7-15,-1 2 0 16,-2-2 2-16,3 0-2 15,-1-4 6-15,-1-2 6 16,0-2-12-16,3-4-21 16,0-2 10-16,3 0 4 15,5-2 7-15,-1-12-21 0,-1-2-21 16,1 0-26 0,-4 4 27-16,-2 4 15 0,-1 3 26 15,-2 5-16-15,-3 0-2 16,3 11 18-16,-2 5 0 15,4 2 30-15,0 2-20 16,3-4 6-16,-1-2-16 16,1-1 19-16,-2-8-12 15,-3-5-2-15,0 0 24 16,-3 0 102-16,-2-10-85 16,0-8-46-16,0-2-2 0,0-2-10 15,-10 0 12 1,-4 6-17-16,-1 2-1 0,2 1 18 15,1 8 0-15,2 1 0 16,-1-1 0-16,6 5 13 16,0 0-13-16,4 0-8 15,1 0 8-15,0 0-1 16,0 0-8-16,0 0-8 16,0-2-34-16,1 2 50 15,9-2-10-15,7 1 11 16,-1 0 0-16,2-2 5 15,0 1 1-15,-2 0-6 16,-3 2 0-16,-2 0 20 16,-3 0-20-16,-4 0-1 15,-3 0 0-15,2 0 2 0,-3 0-2 16,2 2-20 0,-2 5 21-16,2 2 6 0,-2-1-5 15,0 0 11-15,0 0-12 16,0-3 1-16,0 4 14 15,0-3-15-15,0 0 0 16,0 0 3-16,0-2-2 16,0-2 4-16,0-2-5 15,0 2-5-15,0-2 4 16,0 0-4-16,0 0 5 16,0 0 9-16,0 0 1 15,0 0-2-15,0 0 4 0,0 0-6 16,0 0 5-16,0 0-10 15,0 0-1-15,0 0 38 16,0 0-8-16,0 0 8 16,0 0 8-16,0 0-1 15,0 0 19-15,0 0-31 16,2-6-32-16,2-2 7 16,0 2-8-16,-1 2 1 15,3 0-1-15,-1-1-3 16,4 3 3-16,-2 2-10 15,0 0 0-15,4 0 8 16,-3 0-5-16,2 2 6 16,-1 9-6-16,-3-1 7 15,2 0 8-15,-4-4-8 0,4 0-8 16,-3 0-3-16,3-2-5 16,1 0-23-16,2-2-37 15,10 2-103-15,-1 0-31 16,-5-1-406-16</inkml:trace>
  <inkml:trace contextRef="#ctx0" brushRef="#br0" timeOffset="145453.13">21223 9164 333 0,'0'0'179'16,"0"0"-7"-16,0 0 1 15,0 0-51-15,0 0-17 16,0 0-69-16,0 0 5 15,-38-27-27-15,20 27-12 16,-2 0 7-16,-2 3-9 0,-1 7 0 16,2 4 13-16,5 0-13 15,0 0 0-15,7-2 1 16,3 0 4-16,6-2-5 16,0-2-12-16,0 1-41 15,9-6 31-15,9-3-8 16,5 0 15-16,4 0-47 15,-2-6-78-15,-4-6 4 16,-6-2-112-16,-5 2 88 16,-3 4 160-16,-5 6 161 15,-2 2-97-15,0 0-64 16,0 12 25-16,0 12 61 16,0 9-28-16,0 3 17 15,0 3 19-15,0 3-58 16,1-3-7-16,8-2-17 0,-3-5 2 15,-1-1 12-15,-3-5-17 16,0-6 1-16,-2-4 19 16,0-5-23-16,0 0 8 15,0-5 12-15,-7-2 29 16,-3-4 7-16,-2 0-37 16,0 0-18-16,4-6 47 15,1-12-21-15,5-4 22 16,2-7-1-16,0-2-32 15,14-3 4-15,8-2-26 0,7 0-14 16,-1 1 13-16,1 4-69 16,5-10-26-16,-5 12-124 15,-6 2-421-15</inkml:trace>
  <inkml:trace contextRef="#ctx0" brushRef="#br0" timeOffset="146425.84">20687 8995 608 0,'0'0'256'0,"0"0"-210"16,0 0-45-16,0 0 11 15,0 0 37-15,0 0-17 16,0 0 11-16,1 2 29 15,9-6-10-15,-2-4-61 16,1-5 11-16,1 4 27 16,-2-1-13-16,0 0-13 15,-2 3-6-15,1 4-6 16,-4 3 4-16,2 0-5 16,-2 0-12-16,2 0 12 15,2 0 0-15,2 0 0 0,1 0-1 16,2 2 1-16,0 4 12 15,-1 1-12-15,10-2-81 16,-6 1-87-16,-2-4-350 0</inkml:trace>
  <inkml:trace contextRef="#ctx0" brushRef="#br0" timeOffset="146777.81">20882 8891 705 0,'0'0'163'0,"0"0"-108"15,0 0 2-15,0 0-49 16,0 0 1-16,0 0-9 16,0 0 11-16,58-38-11 15,-50 38 0-15,2 0 2 16,0 0-12-16,2 7 10 15,1 2-2-15,0 1 2 16,-1 0 1-16,3-3-1 16,-3-3-1-16,3-1 1 15,4-3 42-15,4 0 22 16,6 0-21-16,-2-9-5 16,0-7-12-16,-3-5 6 0,-7-5-32 15,-5-2 1 1,-3-5-9-16,-5-3-34 0,-4 9-115 15,0 6-87-15</inkml:trace>
  <inkml:trace contextRef="#ctx0" brushRef="#br0" timeOffset="164025.2">20877 10450 975 0,'0'0'156'0,"0"0"-111"16,0 0-15-16,0 0 25 15,0 0-10-15,0 0-32 16,3-2 13-16,-3-1 18 16,0 3 14-16,2 0-4 15,-2 0-11-15,0-2 8 16,3 0-28-16,2-3-2 16,7-1 20-16,5-10-40 15,10-5 0-15,6-3 1 16,0-5 0-16,4 0 8 15,5-1-10-15,2 0 0 0,1 0 9 16,6-1-9-16,4 2 8 16,2-4 2-16,-1 3-4 15,-2 1 16-15,-1 4-22 16,-3-1 0-16,1 0 5 16,1 2-5-16,-2 2-1 15,-3-1 1-15,-1 3 0 16,3 1 13-16,2-4-13 15,3 4 0-15,-1-2-3 16,-13 7 4-16,-13 4-1 16,-10 4 0-16,-9 4 0 0,-6 2 12 15,-2 0-12 1,0 0-2-16,0 0-5 0,0 0 7 16,0 0-17-1,0-2-30-15,0 2-22 0,0-2 13 16,-12-10-30-16,-6 0-85 15,-2-2-187-15</inkml:trace>
  <inkml:trace contextRef="#ctx0" brushRef="#br0" timeOffset="164354.92">21835 9615 829 0,'0'0'188'15,"0"0"-130"-15,0 0-56 16,0 0 0-16,0 0 30 16,0 0 11-16,0 0-23 15,67 31 15-15,-40-22 11 16,-2 1-25-16,4 2-2 16,-5 0-19-16,0 0 2 15,-2 0 15-15,-5 2-17 16,-6-2 0-16,-4 0 0 15,1 2 1-15,-8 2 11 16,0 4-12-16,0 3 0 16,-12 1 25-16,-8 0-25 15,3-4 0-15,-1 0-7 16,6-6-9-16,7-4-55 16,3-5-67-16,2-5-167 0</inkml:trace>
  <inkml:trace contextRef="#ctx0" brushRef="#br0" timeOffset="165150.41">22266 9288 696 0,'0'0'231'0,"0"0"-130"15,0 0 32-15,0 0-101 16,0 0 10-16,0 0-8 16,0 0-33-16,-22-24-1 15,19 24 0-15,0 0 0 16,-2 0 6-16,-1 0-6 15,-2 0-6-15,1 0-1 0,-1 10 3 16,-2 4 3-16,6 4 1 16,1 0 0-16,3 0-6 15,0 3 6-15,0-3-15 16,13 0 15-16,3-3 0 16,3 2 9-16,4-3-9 15,-3-5 0-15,-5 0 6 16,-1-4-6-16,-7-1 0 15,-4-1-6-15,-3-3 6 16,0 1 0-16,0-1 1 16,0 0 12-16,-2 3 12 15,-8-3-25-15,0 2 0 16,0-2 3-16,1 0-2 0,3 0-1 16,-1 0 9-16,4 0-9 15,3 0 13-15,0-5-13 16,0-6-52-16,3-1-59 15,10-1-409-15</inkml:trace>
  <inkml:trace contextRef="#ctx0" brushRef="#br0" timeOffset="165268.76">22266 9288 811 0</inkml:trace>
  <inkml:trace contextRef="#ctx0" brushRef="#br0" timeOffset="165511.41">22266 9288 811 0,'136'70'114'0,"-136"-70"-101"0,0 0-13 0,0 0-3 16,0 12-7-16,0 3 11 0,0-1-1 15,0-2 23-15,0-2 8 16,0 0 9-16,2-5 21 16,7 4-9-16,9-5 14 15,-3-3-50-15,3-1 2 16,0 0-12-16,-3 0 5 15,-6-11 12-15,-6-4 3 16,-3-3-11-16,0 0 23 16,-3 0 1-16,-8 2-31 15,-6 6 8-15,-1 4-16 16,-2 4 6-16,0 2-6 16,-2 0-8-16,0 2 6 0,2 12-49 15,10 2-74-15,4 1-121 16,6-8-506-16</inkml:trace>
  <inkml:trace contextRef="#ctx0" brushRef="#br0" timeOffset="166068.43">22715 9340 702 0,'0'0'175'0,"0"0"-45"15,0 0-29-15,0 0-16 16,0 0-12-16,0 0-61 15,0 0-11-15,0 0 6 16,-12-28-7-16,9 26 1 16,0 2-1-16,-1-2 0 15,-3 2-1-15,2 0-19 16,-2 0-1-16,2 0 13 16,-1 9 7-16,-1 2-6 15,4 3 7-15,1 0-6 16,0 2 0-16,2-2-1 0,0 3-20 15,0-6 21 1,11 2-20-16,3-5 16 0,0 0 8 16,1-4 2-16,-3-1 5 15,-2 0-5-15,-5-2-7 16,-3 2 7-16,-2-2 0 16,0-1 0-16,0 3-1 15,0-3 10-15,-3 0 0 16,-8 0-9-16,0 0 0 15,1 0 45-15,1 0-23 16,2 0-14-16,2-7-8 16,3-2-64-16,2 0-84 15,0 4-419-15</inkml:trace>
  <inkml:trace contextRef="#ctx0" brushRef="#br0" timeOffset="166452.63">22976 9300 107 0,'0'0'535'0,"0"0"-461"16,0 0-32-16,0 0 30 16,0 0 0-16,0 0-40 15,0 0 8-15,-114-8-15 16,102 15-9-16,-1 4-8 16,1 3-8-16,0 4 21 15,3-2-21-15,-1 2-5 16,5-1 5-16,2-4 1 15,3-1-1-15,0-3-13 16,7-5-43-16,8-4 55 16,8 0-7-16,6-10-53 0,-6-8-54 15,-3 0-79-15</inkml:trace>
  <inkml:trace contextRef="#ctx0" brushRef="#br0" timeOffset="166608.78">22976 9300 408 0,'-33'18'107'15,"33"-17"-52"-15,0 10 11 16,0 1-27-16,0 2-26 16,0-2-12-16,0 1 0 15,0-4 0-15,6-3-1 16,0-3-28-16,8-3-6 16,-3 0 8-16,-1 0-153 0</inkml:trace>
  <inkml:trace contextRef="#ctx0" brushRef="#br0" timeOffset="167084.76">23025 9306 126 0,'0'0'181'0,"0"0"-137"16,0 0-34-16,0 0-9 16,0 0 0-16,0 0 0 15,0 0 14-15,22-6 91 16,-22 6-18-16,0 0-39 15,0 0-25-15,0 0-14 16,0 0-10-16,0 0 10 16,0 1 6-16,0 6-2 15,0-3 9-15,0 1-22 0,0-3 29 16,0 3-1-16,0 1-11 16,0 0 9-16,-1 4 18 15,-8 0-18-15,4 1 21 16,-2-2-34-16,2 0-12 15,2-6 9-15,1-1-10 16,2-2 47-16,0 0 45 16,0 0-27-16,0-4 10 15,0-8-75-15,7-2-2 16,4-2 1-16,3 2-7 16,3 1-2-16,-2 4 8 15,-1 2 1-15,1 6-9 16,-3 1 9-16,-4 0-11 15,-1 0-4-15,0 10 14 16,-2 4 1-16,1 0 0 0,-2 0 0 16,1 1-9-16,0-1-59 15,2-5-154-15,-1-3-552 0</inkml:trace>
  <inkml:trace contextRef="#ctx0" brushRef="#br0" timeOffset="167577.68">23283 9288 557 0,'0'0'317'16,"0"0"-211"-16,0 0-67 15,0 0 1-15,0 0 15 16,113-112-35-16,-94 89-7 16,-4 3-13-16,-6 3 0 0,-8 2 7 15,-1 6 9-15,0 0 51 16,0 4-27-16,-5 1-25 15,-3 1 12-15,0 1 5 16,4 2-32-16,-6 0 9 16,-2 0-9-16,-5 14-9 15,0 7 8-15,-5 3 1 16,4-1 0-16,-2 4 0 16,7-5 0-16,2-2 0 15,4-2 1-15,1-4-1 16,3-3 0-16,0-4 1 15,1-3-1-15,2-2-6 0,0-2-17 16,0 0 23-16,0 0 0 16,10 0 0-16,9-8 0 15,2 1 0-15,3 0-1 16,-1 7 0-16,-3 0-5 16,-5 0-3-16,-3 12 5 15,-4 5-9-15,-3 6 11 16,-3-3 2-16,-2-2 3 15,0-2-3-15,0-4-6 16,0-6 5-16,0 1-11 16,0-7-18-16,-8 0-6 15,-3 0-61-15,0-13-451 0</inkml:trace>
  <inkml:trace contextRef="#ctx0" brushRef="#br0" timeOffset="167744.99">23298 8839 1211 0,'0'0'146'15,"0"0"-116"-15,0 0-28 16,0 0-1-16,0 0-1 16,-148 115-19-16,106-72-139 15,8-7-415-15</inkml:trace>
  <inkml:trace contextRef="#ctx0" brushRef="#br0" timeOffset="168476.55">22175 9689 945 0,'0'0'142'16,"0"0"-47"-16,0 0-12 16,0 0-11-16,0 0 8 15,0 0-58-15,0 0-22 16,31-9-6-16,-4 6 6 15,13 1 4-15,11-2-3 16,11 0-1-16,26-1 34 16,34 0-8-16,-5 5-7 15,-10 0 1-15,-14 0-10 16,-33 0 11-16,0 2-21 16,-2 6-4-16,-16-4 4 15,-9-2 0-15,-9-2 0 16,-5 0 1-16,1 0 1 0,-7 0 33 15,4-5-35-15,-3 2 1 16,-4 0-7-16,0 0 6 16,-5 1-32-16,1 2-17 15,0-2-18-15,0 2 7 16,4-6-46-16,3 1-121 16,-3-4-634-16</inkml:trace>
  <inkml:trace contextRef="#ctx0" brushRef="#br0" timeOffset="169591.86">23702 9350 1187 0,'0'0'145'0,"0"0"-81"16,0 0-11-16,0 0-15 0,0 0-38 16,0 0-9-16,0 0-82 15,0 6-58-15,0 1-44 16,0 0-300-16</inkml:trace>
  <inkml:trace contextRef="#ctx0" brushRef="#br0" timeOffset="169777.43">23696 9538 61 0,'0'0'983'0,"0"0"-864"0,0 0-50 15,0 0-37-15,0 0-32 16,0 0-36-16,0 0-185 15,17 0-449-15</inkml:trace>
  <inkml:trace contextRef="#ctx0" brushRef="#br0" timeOffset="190546.83">23271 12166 851 0,'0'0'117'0,"0"0"-96"16,0 0-21-16,0 0-108 15,-11-12 30-15,11 12 36 16,-1 0-63-16,-2 0 17 15,-1 4-57-15,-4 2-23 16,0-2 111-16,1-2-54 0</inkml:trace>
  <inkml:trace contextRef="#ctx0" brushRef="#br0" timeOffset="193788.31">16018 12990 1046 0,'0'0'164'15,"0"0"-99"-15,0 0-32 16,0 0 24-16,0 0-31 15,0 0-26-15,0 0 8 16,-8 0-8-16,8 0 0 16,0 0-9-16,0 0 9 15,9 0 6-15,11-1-6 16,8-8 3-16,7-3 14 16,4-3-9-16,5-4-7 0,3-1-1 15,1-3 0 1,-2 4 6-16,-4 1-6 0,-3 0 0 15,-6 1 0-15,-5 4 1 16,-7 0 5-16,-1 3-6 16,-9 2 1-16,-1 3 8 15,-1-2-9-15,-4 2-1 16,2 2-9-16,-4 2 8 16,2-1-22-16,-1 2-11 15,-3 0-22-15,-1-3 35 16,0 3-40-16,0-2 10 0,0-2 7 15,0-5-159 1,-1 0-149-16</inkml:trace>
  <inkml:trace contextRef="#ctx0" brushRef="#br0" timeOffset="194116.35">16332 12745 649 0,'0'0'118'16,"0"0"-77"-16,0 0 22 16,0 0 46-16,0 0-69 15,0 0-30-15,0 0 6 16,37-6 30-16,-18 3-14 16,-2 1-23-16,-1-1-8 0,-1 3 11 15,-1 0-12-15,1 0 7 16,1 0-7-16,-5 6 0 15,1 2-2-15,-4 2 2 16,-4 5-13-16,-4-2 13 16,0 7 1-16,-1 4-1 15,-17 4-8-15,-6 3 1 16,-3-1-14-16,0 2-49 16,-10 6-8-16,10-8-60 15,2-4-358-15</inkml:trace>
  <inkml:trace contextRef="#ctx0" brushRef="#br0" timeOffset="196511.36">24380 11736 1209 0,'0'0'146'0,"0"0"-111"16,0 0-35-16,0 0-5 16,0 0-3-16,0 0 7 15,0 0 1-15,13 0-7 16,-3 17 5-16,0 1 2 16,-1 8 0-16,1 10-1 15,-2 12 1-15,-3 8-6 16,-1 9 6-16,-1 2 0 15,-3 0 0-15,2 1 9 16,-2-4-1-16,0 1 8 16,0-7-15-16,0 4 13 15,0-4-14-15,0-7-1 16,0-3 1-16,0-9 1 0,0-11-1 16,0-7 0-16,0-10 0 15,0-7 10-15,0-1-9 16,0-3 0-16,0 0 9 15,0-5-10-15,0-15-21 16,0-9-12-16,0-7-21 16,-2-6 3-16,-4-5-80 15,0-7-36-15,-6-1 4 16,-6-2 101-16,1-4 39 16,3-3 1-16,3 0-8 15,9-2 14-15,2-3-69 16,0 6-114-16,0 0 104 15,12 9 95-15,-7 9 206 0,1 10 15 16,-4 10-10 0,0 7-42-16,0 9-35 0,0 2-44 15,0 7-57-15,2 0-32 16,3 7-1-16,5 20-6 16,0 14-4-16,-1 13 9 15,-1 10 1-15,-4 5-2 16,-2 2 2-16,1-3 0 15,-3-1 4-15,-1-7-4 16,1-1-6-16,-2-8 6 16,0-3 2-16,0-2 6 15,0-3-8-15,0-7 1 16,0-4 4-16,0-8-5 16,-3-6-12-16,1-6-1 0,-1-6-17 15,-3-6-51-15,0 0-71 16,0-14-549-16</inkml:trace>
  <inkml:trace contextRef="#ctx0" brushRef="#br0" timeOffset="197684.42">24150 12204 1117 0,'0'0'145'0,"0"0"-145"15,0 0-3-15,0 0-18 16,0 0 21-16,0 0 12 16,130-33 4-16,-79 26-16 15,1-2 0-15,-1 1 13 16,1-2-12-16,1 1 10 16,-5 0-10-16,-6 1-1 15,-5 2 13-15,-7 5-13 16,-7 1-1-16,-5 0 1 15,-11 0-11-15,-3 6-33 0,-4 10-15 16,-6 12-35-16,-10-4-100 16,-3-4-324-16</inkml:trace>
  <inkml:trace contextRef="#ctx0" brushRef="#br0" timeOffset="198118.74">24184 12320 760 0,'0'0'175'0,"0"0"-132"15,0 0-34-15,0 0-8 16,0 0-1-16,0 0 15 0,0 0-15 15,128-18 7 1,-76 4 15-16,2 0-12 0,3 1 1 16,6 2 10-16,1 2-13 15,-6 4 13-15,-4 5-21 16,-10 0-9-16,-7 0 8 16,0 16-21-16,-11-2-61 15,-7 0-109-15</inkml:trace>
  <inkml:trace contextRef="#ctx0" brushRef="#br0" timeOffset="-209357.6">1571 11180 753 0,'0'0'135'16,"0"0"-11"-16,0 0-63 16,0 0 8-16,0 0 12 15,0 0-43-15,0-23 10 16,0 23-1-16,0 0-3 16,0 0 15-16,0 0-35 15,0 0-14-15,0 0 20 16,0 0-17-16,0 0-5 15,0 0-8-15,0 0-5 16,0 0-9-16,0 0 5 16,10 0-42-16,1 0 41 15,9 7 9-15,2-2 1 16,6-1-1-16,3 0 1 16,6-1 15-16,0-3-15 15,2 0-1-15,-2 0 0 0,-5 0 0 16,-5 0-9-16,-5-3 4 15,-6 1 6-15,-5 2 0 16,0 0 0-16,0 0-14 16,-1 0-7-16,3 8 4 15,2 2 8-15,1 1-1 16,1 1 10-16,-1-6-1 16,1 1 9-16,-1-5-9 15,2-2 1-15,7 0 0 16,11-13 10-16,8-10-10 0,9-3 0 15,0 0-2 1,1 8 12-16,-7 8-20 0,-6 8 7 16,-11 2-5-16,-6 0 7 15,-6 13-21-15,-4 4 22 16,1-3-3-16,0-4 9 16,6-2-7-16,2-3 2 15,9-5 4-15,10 0 11 16,7-7-16-16,5-9 0 15,0-4 5-15,-2 4-5 16,-4 2-7-16,-6 4 7 16,-5 3 1-16,-6 6 5 15,-4 1-6-15,-9 0-7 16,2 0-1-16,-7 0 8 16,4 0 0-16,-1 1-6 0,10-1 6 15,3 0 9-15,10 0-9 16,5 0 0-16,6-3 3 15,0-3-2-15,1-3-2 16,-5 4-5-16,-4-3 6 16,-8 2 0-16,-7 0-3 15,-2-3 1-15,-5 4 2 16,-1-3 7-16,3 0-7 16,0 3-23-16,7 4-49 15,-1 1-11-15,19 1-38 16,-10 16-57-16,-5-2-92 0</inkml:trace>
  <inkml:trace contextRef="#ctx0" brushRef="#br0" timeOffset="-208581.48">4619 10818 793 0,'0'0'227'0,"0"0"-41"16,0 0-109-16,0 0-47 15,0 0-30-15,0 0-4 16,0 0-18 0,-5 58 15-16,16-20 7 0,0 5-3 15,-2-1 3-15,1-3 0 16,-1-5 3-16,-3-3 0 16,2-5 1-16,-4-4-4 15,4-6 0-15,-5-6 0 16,2-5-74-16,-3-5-46 15,1-5 81-15,2-15-3 16,-1-4-474-16</inkml:trace>
  <inkml:trace contextRef="#ctx0" brushRef="#br0" timeOffset="-208253.42">4752 10918 307 0,'0'0'531'15,"0"0"-474"-15,0 0-57 16,0 0-10-16,0 0 10 15,0 0 2-15,22 120-1 16,-12-95-1-16,0-5 9 16,2-6 2-16,0-3-11 15,0-6 0-15,1-3 13 16,4-2 42-16,-1-2 41 16,-3-19-50-16,3-2-6 0,-10-8 10 15,-1-3-43 1,-5-2 15-16,0-2-21 0,-11 7 13 15,-7 1 12-15,1 9 12 16,-1 9-37-16,-2 11-2 16,-1 1-6-16,-2 13-49 15,-1 17-5-15,0 4 25 16,7 1-77-16,7-3-9 16,10 0-2-16,5-10-23 15,11-8-81-15</inkml:trace>
  <inkml:trace contextRef="#ctx0" brushRef="#br0" timeOffset="-207756.25">5017 10917 664 0,'0'0'92'0,"0"0"-85"16,0 0-5-16,0 0 8 16,0 0 3-16,0 0 33 15,77 112-20-15,-66-97-3 16,-3-5-14-16,-3-1-9 16,0-7 30-16,-5-2 1 15,0 0 136-15,0-2-23 16,0-17-94-16,0-6-50 0,2-4-7 15,0 4-23 1,4 2 29-16,-2 10-33 0,2 5 24 16,-1 5 3-16,2 3 1 15,0 0-2-15,3 0-10 16,0 6-12-16,2 0 21 16,3 0 8-16,1-2-5 15,0-2 5-15,0-2 1 16,-3 0-7-16,2 0-7 15,-3-6-2-15,-4 0 14 16,-2 6-11-16,-3 0-4 16,3 0-6-16,-3 0-5 0,4 0 20 15,-1 6-5-15,3-3-3 16,3-2 15-16,5-1-29 16,-5-1-97-16,0-9-283 15</inkml:trace>
  <inkml:trace contextRef="#ctx0" brushRef="#br0" timeOffset="-207444.16">5477 10797 705 0,'0'0'158'16,"0"0"-108"-16,0 0-21 15,0 0 9-15,0 0 10 16,0 0-48-16,0 0-9 15,-30 3 9-15,30 5-12 16,0 1 12-16,0-2-12 0,10 5 12 16,7 0 16-16,0 0-16 15,3 2-1-15,0 0 1 16,-3 1 1-16,-3-1 6 16,-4-2-7-16,-8-1 0 15,-2-2-6-15,0 0 12 16,-11 1-6-16,-12 1 19 15,-10 0-19-15,0 3-12 16,-21 11-58-16,9-6-121 16,6 0-73-16</inkml:trace>
  <inkml:trace contextRef="#ctx0" brushRef="#br0" timeOffset="-206910.43">4374 11605 766 0,'0'0'217'16,"0"0"-103"-16,0 0-21 15,0 0-34-15,0 0-41 16,0 0-18-16,0 0-22 16,-5-11 0-16,22 4 13 15,12 0 9-15,11-8 6 16,16-8-6-16,31-9 0 16,30-8 0-16,23-4 16 15,-5 8-4-15,-31 14-12 0,-31 9-1 16,-24 8 1-16,1 1 0 15,-5 1-22-15,-5 2 12 16,-16 1-16-16,-13 0 4 16,-10 0 13-16,-1 0 9 15,-3 0 0-15,-14 0-85 16,-2 0-216-16</inkml:trace>
  <inkml:trace contextRef="#ctx0" brushRef="#br0" timeOffset="-199062.42">16259 13565 504 0,'0'0'57'16,"0"0"-57"-16,0 0-60 16,46-138-134-16</inkml:trace>
  <inkml:trace contextRef="#ctx0" brushRef="#br0" timeOffset="-189393.69">16320 13766 864 0,'0'0'127'0,"0"0"-95"16,0 0-32-16,0 0 22 16,0 0 23-16,0 0-31 15,-49 0 8-15,44 0 37 16,-3 0 17-16,2 0 12 15,0 0-1-15,4 0 3 16,0 0-46-16,2 0-24 16,0 0 14-16,0 0-17 0,0 0 1 15,0 0-11 1,0-5-1-16,0 5 17 0,0-2-23 16,2 0 0-16,12-7 0 15,9-3 0-15,12-6 8 16,6-2-8-16,9-1 1 15,1-1 10-15,1 1-11 16,-1-2-1-16,-3 3 1 16,-7 3 0-16,-7 2 1 15,-4 3-1-15,-9 3 1 16,-5 2 4-16,-5 1-5 16,-3 1-5-16,0 0 5 15,-4 1 7-15,1 0-7 0,1 1 0 16,-3-2 0-16,5 1 0 15,-3-1 0-15,-3 4-20 16,0-1-12-16,-2 2 0 16,0 0-12-16,0 0-20 15,0 0-20-15,0 0-2 16,0-3-31-16,0-2-26 16,-6 1-464-16</inkml:trace>
  <inkml:trace contextRef="#ctx0" brushRef="#br0" timeOffset="-189085.53">16585 13445 666 0,'0'0'157'15,"0"0"-49"1,0 0-35-16,0 0-21 0,0 0-26 16,0 0-25-16,0 0 12 15,24 0 19-15,-4 0-9 16,1 0 14-16,4 5-24 15,0 0 3-15,1 3-4 16,-3 2-11-16,0 4 11 16,1 1-12-16,-5-2 0 15,-5 3 3-15,-5-1-3 16,-3 0-1-16,-6 1 0 16,0 2 1-16,-8 5 34 15,-13-1-26-15,-2 0-8 16,-3-2 0-16,-1 0-10 0,-7 5-49 15,4-7-67-15,4-2-144 0</inkml:trace>
  <inkml:trace contextRef="#ctx0" brushRef="#br0" timeOffset="-181683.46">19582 13680 1035 0,'0'0'193'0,"0"0"-146"0,0 0-21 16,0 0-4-16,0 0 25 16,0 0-17-16,-36-51-29 15,36 49 18-15,0 1-13 16,0-3 32-16,0 1-2 15,0 2 5-15,0-2 8 16,0 3-24-16,0 0-25 16,0 0 9-16,0 0-9 15,13 0-9-15,9 0 8 16,12 0 1-16,5 0 4 16,5 0-4-16,3 0 0 15,0 3 2-15,-1 2-1 0,1 1-1 16,4 1 0-16,1-2 0 15,5 4 4-15,6-4-4 16,3 4 0-16,4-1 5 16,4 2-5-16,7 4-2 15,-1-1 1-15,5 3 1 16,-2 0 0-16,2 1 0 16,1-3 0-16,0-2 1 15,-1-2-1-15,-3-2-1 16,-6-4 0-16,-3 0 1 15,-7-2 2-15,-6-2-2 16,0 0-1-16,-5 0 1 16,2 0 6-16,0-4-6 0,6-4 0 15,-2 2 0-15,-4 0 8 16,-5 4-8-16,-7 2 0 16,-13 0 2-16,-8 0-2 15,-11 0 0-15,-4 0-1 16,-6 0 1-16,-3 0 4 15,0 0-4-15,0 0-38 16,5 0-41-16,9 0-79 16,0 0-22-16,2 0-462 0</inkml:trace>
  <inkml:trace contextRef="#ctx0" brushRef="#br0" timeOffset="-180996.5">22629 12891 1043 0,'0'0'150'0,"0"0"-118"15,0 0-10-15,0 0-21 16,0 0-1-16,0 0 30 15,-2 104-10-15,2-71-5 16,0-1-15-16,0-2 18 16,0-4 18-16,0-3-27 15,0-5-3-15,0-2-6 16,0-3 0-16,0-1-1 16,0-2-37-16,0-10-85 15,0 0-143-15,6 0-467 0</inkml:trace>
  <inkml:trace contextRef="#ctx0" brushRef="#br0" timeOffset="-180647.68">22777 12884 1011 0,'0'0'149'15,"0"0"-105"-15,0 0-33 16,0 0-10-16,0 0 15 15,0 0 12-15,-33 132-28 16,33-94 1-16,0-4 21 0,3-3-21 16,4-10 1-16,4-4-1 15,1-8 12-15,4-4 1 16,2-5-14-16,6 0 0 16,1-18 14-16,-3-12-13 15,-4-1-1-15,-6-5-9 16,-9 0 2-16,-3 5 5 15,0 1-3-15,-3 9 5 16,-14 6 23-16,-4 6-15 16,-1 4-8-16,1 5-1 15,-2 0-18-15,4 0-13 16,3 17-52-16,4-4-91 0,5-2-154 16</inkml:trace>
  <inkml:trace contextRef="#ctx0" brushRef="#br0" timeOffset="-180189.68">22949 13002 1028 0,'0'0'162'16,"0"0"-146"-16,0 0-6 15,0 0-9-15,0 0 6 16,9 106 20-16,-6-86-27 15,2-4 0-15,-4-5 2 16,1-7 5-16,-2-1-8 16,0-3 1-16,2 0-16 0,3-4 15 15,-1-14-122 1,6-3-24-16,0-2 39 0,2 5 45 16,0 6 39-16,-1 6 23 15,0 6 1-15,-1 0 40 16,-2 0-24-16,-1 0-4 15,0 8 4-15,-4-2-8 16,2-4 8-16,-3 0-4 16,-2 0-12-16,3-2 20 15,4 0-20-15,1 0 0 16,4 0-16-16,0 0 8 16,0 0 8-16,-1 0-2 15,-4 3 2-15,-1 10 68 0,0 3-10 16,-1 2-9-16,-2 0-27 15,1-2-12-15,4-6-10 16,8-10-12-16,2 0-111 16,-2-3-140-16</inkml:trace>
  <inkml:trace contextRef="#ctx0" brushRef="#br0" timeOffset="-179880.15">23351 13028 747 0,'0'0'97'0,"0"0"69"16,0 0-85-16,0 0-32 15,0 0-13-15,0 0-18 16,0 0-9-16,-103 10-9 16,103 2 0-16,0 0 15 15,0 2-5-15,12 0-3 16,2 0 3-16,1 1-8 15,3-4 7-15,-6 0-9 16,-3 1 0-16,-5-3 3 16,-1-3-2-16,-3 0-1 15,0-2 6-15,0-2-5 16,0 0 12-16,0-2-13 16,0 0-13-16,0 0-5 15,0 0-247-15</inkml:trace>
  <inkml:trace contextRef="#ctx0" brushRef="#br0" timeOffset="-179655.1">23679 13194 857 0,'0'0'138'0,"0"0"-81"15,0 0-10-15,131 0-31 16,-88 0 4-16,-2 0-20 16,-7 0-18-16,-9 0-26 15,-8 0-17-15,-14-5-10 0,-3-4-60 16,0 0-255-16</inkml:trace>
  <inkml:trace contextRef="#ctx0" brushRef="#br0" timeOffset="-179398.55">23832 13058 920 0,'0'0'217'15,"0"0"-146"-15,0 0-62 16,0 0 39-16,0 0 7 16,0 0-29-16,120 36-2 15,-88-18-8-15,-7 4-14 0,-2 1 20 16,-7-2-22-1,-5 1 0-15,-10 0 11 0,-1 0-10 16,0-4 14-16,-18 0-12 16,-5-4-3-16,1-1-1 15,1-4-49-15,-2-9-38 16,9 0-118-16,3 0-391 0</inkml:trace>
  <inkml:trace contextRef="#ctx0" brushRef="#br0" timeOffset="-179064.48">24204 13068 555 0,'0'0'520'16,"0"0"-463"-16,0 0-56 15,0 0 54-15,0 0-18 16,0 0-6-16,0 126-15 15,5-99 0-15,9-5-1 16,1-3 4-16,6-6-1 16,2-5 23-16,7-8-25 15,2 0-7-15,4-3 8 16,0-15-5-16,-7-4 5 16,-4-2-5-16,-13 0-12 15,-10-2 29-15,-2 1-9 0,-17 5 21 16,-16 2-24-1,-8 5-17-15,-13 11-13 0,-10 2-42 16,-51 31-48-16,18 7-6 16,2-1-232-16</inkml:trace>
  <inkml:trace contextRef="#ctx0" brushRef="#br0" timeOffset="-173002.64">21277 14454 886 0,'0'0'125'0,"0"0"-49"0,0 0-29 16,0 0 1-16,0 0-26 15,0 0-15-15,0 0-7 16,0 0-1-16,0 0 1 16,0 0 13-16,0 0 20 15,0 0 6-15,0 0-4 16,0 0-3-16,0 0-5 15,0 0-14-15,0 0-13 16,3 0 23-16,9 0-23 16,9 0 0-16,6 0 7 15,4 0 5-15,5 0-5 16,6 0-7-16,1 2 0 16,1 1 3-16,-5 2-3 0,2 3 0 15,-1-5 0-15,-3 6 1 16,5-3-1-16,2-1 0 15,-1 2 0-15,2-2 10 16,2-1-10-16,4-4 0 16,4 5-2-16,-2-5 2 15,1 2-3-15,-1 2 3 16,-2 1 0-16,0 4 0 16,-1-1 1-16,-1 0-1 15,-3 0 0-15,3-3 1 16,-1 4-1-16,3-9 0 15,-4 4 0-15,4-2 8 0,-2 2-8 16,2-2-8 0,-1 4 8-16,0-6 0 0,1 2 6 15,-4-2-6-15,4 0 0 16,1 0 1-16,0 0-1 16,2 0 14-16,-2-6-2 15,1 0 10-15,-6 0 2 16,1 4-24-16,-1-2 1 15,-3 4 5-15,-2 0-6 16,-2 0 0-16,-3-5 0 16,-4 4 0-16,0-1 7 15,-6-2-7-15,0 0 0 0,-5 2 0 16,-2-5 0 0,-6 6 0-16,-1 1 0 0,-4 0 0 15,-1 0 0-15,-1 0 0 16,3 0 0-16,3 0-7 15,3-2 14-15,2 2-5 16,1-2 4-16,1 2-5 16,2-2 27-16,-2 0-28 15,2 2 0-15,-3-2 10 16,0 2-9-16,-3 0 10 16,-3 0-3-16,2 0-2 15,-3-5 20-15,0 5-17 16,2-2 0-16,2 1 21 15,-1 0-19-15,-2-2-10 16,3 3-1-16,-5-2 7 0,1 0-4 16,1 2-3-16,0-2 0 15,1 2 4-15,3-5-3 16,-2 5 0-16,0-3-1 16,0 3 0-16,-1-1 7 15,2 1-7-15,-5 0 0 16,1 0 1-16,-4 0-1 15,0 0 1-15,-1 0-1 16,1 0 0-16,-4 0 3 16,2 0-3-16,-2 0-1 15,0 0 1-15,2 0 0 16,-3 0 0-16,1 0-1 16,1 0 1-16,0 0 2 15,1 0-2-15,-2 0 0 16,0 0 0-16,2 0 1 0,-1 0 1 15,-4 0-2-15,2 0 1 16,1 0 9-16,-4 0-10 16,0 0-7-16,2 0 7 15,-2 0 0-15,0 0-1 16,0 0-28-16,0 0-72 16,0 0-25-16,0 0-106 15,-9 0-134-15</inkml:trace>
  <inkml:trace contextRef="#ctx0" brushRef="#br0" timeOffset="-172057.44">17104 15119 841 0,'0'0'283'16,"0"0"-231"-16,0 0-52 15,0 0-4-15,0 0 4 16,0 0 16-16,0 0 0 16,0 6 19-16,4-4 17 15,6 2-22-15,3 1 15 16,11 0 20-16,9 1-25 15,14-4 5-15,8 0 10 16,12-2-26-16,4 0 18 16,8 0-40-16,-1 0-7 15,0 0 8-15,-1-2-7 0,-9-2 8 16,-8 0-9-16,-11 0 0 16,-11 3 7-16,-12 1-7 15,-13-3-1-15,-6 3 1 16,-5 0 0-16,-2 0 2 15,0 0-2-15,0 0-35 16,0 0-18-16,5 0-88 16,3 0-68-16,2 0-135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4:17:21.371"/>
    </inkml:context>
    <inkml:brush xml:id="br0">
      <inkml:brushProperty name="width" value="0.05292" units="cm"/>
      <inkml:brushProperty name="height" value="0.05292" units="cm"/>
      <inkml:brushProperty name="color" value="#FF0000"/>
    </inkml:brush>
  </inkml:definitions>
  <inkml:trace contextRef="#ctx0" brushRef="#br0">7933 9727 591 0,'0'0'208'15,"0"0"-140"-15,0 0 36 16,0 0 38-16,0 0-79 15,0 0-21-15,0 0-4 16,0-23 11-16,0 20-20 16,0 2-3-16,0-1-14 15,0 2 17-15,0 0-19 0,0 0 5 16,0 0-7-16,0 0-8 16,0 0 10-16,0 0-10 15,0 0 0-15,0 0 0 16,0 0 0-16,0 0 6 15,0 0-6-15,0 0 0 16,0 0-6-16,0 0 2 16,0 0-15-16,0 0 13 15,0 13-32-15,0 19 25 16,0 10 13-16,0 15 7 16,0 4 16-16,0 8-22 15,0-3 1-15,-2 0 15 0,-3-3-8 16,2-5 2-16,0-8-4 15,-1-6-5-15,-1-12 17 16,3-5-19-16,2-12-1 16,-1-5 1-16,1-6 5 15,0 1-4-15,0-5-1 16,0 0 0-16,0 0 19 16,0 0-19-16,0 0 1 15,0 0-1-15,-2-13-23 16,1-1-95-16,-5-2 31 15,1 2-39-15,-1 4-53 16,-2 5-126-16</inkml:trace>
  <inkml:trace contextRef="#ctx0" brushRef="#br0" timeOffset="443.57">7746 10469 504 0,'0'0'186'0,"0"0"-101"15,0 0 23-15,0 0 17 16,0 0-14-16,0 0-71 15,0 0-40-15,-13-46-8 16,15 68 8-16,15 12 0 16,2 8 36-16,8 2-7 0,-2 1-25 15,4-3-2 1,-1-8 10-16,0-6-12 0,0-10 0 16,-5-6 0-16,-5-8 10 15,3-4 38-15,1-4 11 16,5-22 14-16,0-10-20 15,4-2-37-15,-4 2-7 16,-4 3-6-16,-7 9-2 16,-4 6 11-16,-2 4-12 15,-2 2-9-15,-1 0-20 0,0 2-61 16,1-6-27-16,-5 6-42 16,-1 1-207-16</inkml:trace>
  <inkml:trace contextRef="#ctx0" brushRef="#br0" timeOffset="2274.51">4882 11126 649 0,'0'0'102'15,"0"0"-70"-15,0 0 23 16,0 0-22-16,0 0-7 15,0 0 54-15,0 0 4 16,-49-106 8-16,46 101-9 16,1 2-20-16,2 3-6 15,0 0-57-15,0 5-13 0,0 21-16 16,0 12 29 0,7 12 0-16,3 5 14 0,2 4-13 15,1-3 20-15,-1-6-21 16,0-5 7-16,-5-11-7 15,0-9-24-15,-6-8-28 16,-1-12-28-16,0-5-26 16,-10-7 30-16,-3-15-249 0</inkml:trace>
  <inkml:trace contextRef="#ctx0" brushRef="#br0" timeOffset="2650.45">4786 11015 884 0,'0'0'167'0,"0"0"-146"16,0 0-13-16,0 0-5 16,0 0 28-16,0 0-7 15,113 54 5-15,-78-28-13 16,0 4 7-16,-2 7-16 16,0-1-7-16,-9 3 14 15,-9-1-14-15,-8-2-10 16,-7 1 10-16,-2-3-1 15,-23-2 1-15,-9-5-17 16,-6-4-29-16,-6-10 7 16,-4-6-19-16,-1-7 3 15,7 0-10-15,9-12 56 16,9-6 9-16,10 0 68 0,9 0 22 16,7 2-6-16,3-2-42 15,23 0-28-15,9 2-12 16,10-2 4-16,3 5 28 15,1 3-34-15,3 6 0 16,-1 2-16-16,5 2-80 16,-13 0-98-16,-13 0-178 0</inkml:trace>
  <inkml:trace contextRef="#ctx0" brushRef="#br0" timeOffset="2832.47">5150 11164 649 0,'0'0'273'16,"0"0"-103"-16,0 0-45 15,0 0-109-15,0 0-16 0,0 0 0 16,0 0 12 0,15 93 8-16,2-54-13 0,4 1 2 15,1-3 0-15,1-2-9 16,4-7-20-16,-3-9-42 16,1-17-64-16,-4-2-56 15,-7-2-77-15</inkml:trace>
  <inkml:trace contextRef="#ctx0" brushRef="#br0" timeOffset="3025.99">5356 11296 150 0,'0'0'739'0,"0"0"-629"15,0 0-61-15,0 0-26 0,0 0 5 16,0 0-7 0,0 0-13-16,-55 86 13 0,55-72-21 15,4-2 16-15,12-3 10 16,8-6-25-16,5-2 11 15,2-1-12-15,4 0-1 16,1-1-26-16,9-14-83 16,-6 6-139-16,-9-1 119 0</inkml:trace>
  <inkml:trace contextRef="#ctx0" brushRef="#br0" timeOffset="3469.73">5907 11004 876 0,'0'0'228'16,"0"0"-199"-16,0 0-28 16,0 0 14-16,38 127 33 15,-20-73-17-15,2 1-20 16,2 1 19-16,-2-4-30 16,-2-6 9-16,-3-4-9 15,-9-3-46-15,-6-10-74 16,0-11-184-16</inkml:trace>
  <inkml:trace contextRef="#ctx0" brushRef="#br0" timeOffset="3599.27">5860 11330 662 0,'0'0'363'0,"0"0"-240"16,0 0-84-16,0 0-32 16,0 0 0-16,128-109-7 15,-67 109-27-15,-15 0-152 16,-8 13-128-16</inkml:trace>
  <inkml:trace contextRef="#ctx0" brushRef="#br0" timeOffset="4301.97">6248 11369 730 0,'0'0'214'16,"0"0"-65"-16,0 0-68 15,0 0-33-15,-17-106-40 0,17 92-7 16,3 5 15-16,6 9-16 15,4 0 0-15,1 0-11 16,1 13 11-16,4 5 0 16,-1 2 7-16,1 3-7 15,1-5 13-15,-1-2-13 16,-6-6 2-16,1-2-1 16,1-8 0-16,-3 0-1 15,0-2-31-15,0-14 5 16,-1 0-23-16,-3 3 27 15,-4 5 21-15,-2 6 1 16,1 2 0-16,2 0 2 16,-3 14 12-16,7 5 27 0,1 0-22 15,1-1-9-15,3-3-3 16,2-6-6-16,-2-4 1 16,-3-5-4-16,1 0-37 15,-1-12 2-15,1-8-11 16,-1-2 31-16,-1 5 17 15,-4 7 0-15,0 8 7 16,-1 2-1-16,0 2-5 16,5 14 30-16,5 5 13 15,1 1-26-15,2-3-5 16,1-3-13-16,3-1 0 16,-4-7 13-16,1-8-13 15,-4 0-9-15,-3-3 9 0,0-15 0 16,-2 3 10-1,-1 1-10-15,-6 4 1 0,2 5 23 16,-1 5-24-16,4 0 0 16,4 0-4-16,7 0 4 15,2 0 8-15,3 3-8 16,0-3 1-16,-3 0 6 16,-6 0-6-16,-7 0-1 15,-8-4 13-15,0-8 29 16,-14-6-20-16,-17 0-20 15,-10-1-2-15,-5 5 13 16,3 2-12-16,6 6 6 0,8 6 0 16,9 0-7-16,7 0 0 15,13 22-62-15,0 0-64 16,4-3-201-16</inkml:trace>
  <inkml:trace contextRef="#ctx0" brushRef="#br0" timeOffset="4523.28">7240 11281 841 0,'0'0'296'15,"0"0"-119"-15,0 0-83 16,0 0-59-16,0 0-35 16,0 0 0-16,0 0 0 15,-1 103 0-15,17-84 21 16,7-4-21-16,1-3 0 0,1-7-5 15,-1-5 5 1,-6 0-37-16,-13-17-53 0,-5-5-87 16,0-1-695-16</inkml:trace>
  <inkml:trace contextRef="#ctx0" brushRef="#br0" timeOffset="4703.97">6797 11175 995 0,'0'0'156'0,"0"0"-83"16,0 0 27-16,0 0-50 15,0 0-34-15,0 0-15 16,122-26-1-16,-110 52-45 16,-12 20-32-16,-17-4-47 0,-13-8-90 0</inkml:trace>
  <inkml:trace contextRef="#ctx0" brushRef="#br0" timeOffset="4820.97">6613 11245 924 0,'0'0'127'16,"0"0"-88"-16,0 0-39 16,0 0-85-16,0 0-644 0</inkml:trace>
  <inkml:trace contextRef="#ctx0" brushRef="#br0" timeOffset="5010.85">6605 11095 1011 0,'0'0'162'0,"0"0"-86"0,0 0-28 16,0 0-48-16,0 0-87 16,0 0-36-16,0 0 42 15,-6-48 70-15,2 42 11 16,1 3 70-16,3 1 30 15,0 2-88-15,0 0-12 16,0 0-26-16,7 5-115 0</inkml:trace>
  <inkml:trace contextRef="#ctx0" brushRef="#br0" timeOffset="5521.18">6483 11159 925 0,'0'0'220'15,"0"0"-129"-15,0 0-11 16,0 0-48-16,0 0-15 16,0 0-10-16,0 0-7 15,77-12-8-15,-61 22 2 0,-7 10-7 16,-4 3-5-16,-5 2-9 15,0-1 18-15,-3 0-4 16,-17-4-38-16,0-4-85 16,6-11-459-16</inkml:trace>
  <inkml:trace contextRef="#ctx0" brushRef="#br0" timeOffset="5700.57">6788 10714 1083 0,'0'0'204'0,"0"0"-151"15,0 0-53-15,0 0 0 16,0 0-2-16,-7 126-63 16,-1-70-93-16,-1-5-484 0</inkml:trace>
  <inkml:trace contextRef="#ctx0" brushRef="#br0" timeOffset="6166.72">7732 11164 763 0,'0'0'209'0,"0"0"-44"16,0 0-75 0,0 0-32-16,0 0-32 0,0 0-26 15,0 0-3-15,0 13 3 16,0 23 0-16,0 11 45 15,0 4-19-15,12 4-10 16,3-3-6-16,7-8-10 16,5-10-34-16,17-26-79 15,-7-8-59-15,-5-6-319 0</inkml:trace>
  <inkml:trace contextRef="#ctx0" brushRef="#br0" timeOffset="6360.8">7964 11216 553 0,'0'0'415'0,"0"0"-251"15,0 0-4-15,0 0-75 16,0 0-75-16,0 0-10 16,0 0 0-16,-43 81-1 15,43-48 1-15,0-8-9 16,2-4 8-16,19-7-22 16,8-8 15-16,2-6-5 15,5-4-6-15,0-27 1 16,3-37-56-16,-12 6-44 15,-9 2-230-15</inkml:trace>
  <inkml:trace contextRef="#ctx0" brushRef="#br0" timeOffset="6712.58">8164 11011 702 0,'0'0'299'0,"0"0"-114"15,0 0-130-15,0 0-49 16,0 0 5-16,-19 130 20 16,19-76-20-16,0-2-9 15,4-6 15-15,11-6-15 16,0-7-2-16,-1-9-22 15,-3-12-7-15,0-11-11 16,0-1-41-16,0-5 45 16,0-15 36-16,1 0 1 15,-3 8 22-15,-3 5 16 16,1 7-27-16,3 0 7 16,3 9 11-16,3 4-4 15,7 5 2-15,0-1-18 16,0-5-9-16,7-2 14 15,-3-8-15-15,3-2 2 0,0-2-2 16,1-16-32-16,-5 0-7 16,-8 2-6-16,-8 5 43 15,-5 7 2-15,-3 3 44 16,-2 1 5-16,0 0-37 16,3 0-12-16,-3 0-42 15,0 8-52-15,0-5-258 0</inkml:trace>
  <inkml:trace contextRef="#ctx0" brushRef="#br0" timeOffset="6851.72">8393 11177 1283 0,'0'0'202'0,"0"0"-150"0,0 0 18 16,0 0-70-1,0 0-158-15,0 0 26 0,0 0-11 16,125 21-447-16</inkml:trace>
  <inkml:trace contextRef="#ctx0" brushRef="#br0" timeOffset="7703.95">8943 11218 788 0,'0'0'316'0,"0"0"-174"0,0 0 26 15,0 0-50 1,0 0-12-16,0 0-62 0,0 0-44 16,-64-32-3-16,45 53 3 15,1-3 0-15,5 0 0 16,7-1 0-16,6-6-50 16,0-3-39-16,0-2-20 15,14-6 9-15,5 0 0 16,5 0-11-16,-1 0-50 15,-3 0 56-15,-5 0 54 16,0 4 51-16,0 22 90 16,4 10 43-16,1 9-39 15,4 9 1-15,3 4-54 0,2 2-31 16,0-5 2-16,-8-4-5 16,-4-10 2-16,-14-12-9 15,-3-6 0-15,-3-7-1 16,-21-11 1-16,-7-5 0 15,0 0 2-15,2-12 0 16,2-15 14-16,12-12-16 16,10-9-13-16,5-9 1 15,10-6-20-15,19-4-27 16,1 9-47-16,0 5-14 16,-2 16 87-16,-5 15 17 15,-6 17 16-15,0 5 51 16,1 0 1-16,-1 15-30 15,3 7 2-15,1 2-4 16,6 1 17-16,6-8-27 0,5-2-10 16,0-7 16-16,0-8-16 15,-6 0 10-15,-13-8-4 16,-17-14-3-16,-2-2-6 16,-35-2-4-16,-11 1-9 15,-6 5 16-15,-2 8 7 16,8 4 22-16,8 5-3 15,14 0-24-15,10 1 20 16,8 2-22-16,6-2-31 16,0 1-19-16,18-2 25 15,9-1 25-15,10-2 17 16,4 1-16-16,3 0 29 0,0 3-30 16,-2 2-1-16,-3 0-6 15,-3 4 7-15,-8 12 1 16,-2 6-1-16,-5 2 0 15,-6 1 35-15,0-1-24 16,-8-2 11-16,1-4 0 16,-5-6-5-16,3-4-8 15,-4-5-9-15,-1-3 1 16,3 0 15-16,1 0-16 16,-5-31-7-16,0-3-73 15,0-5-1123-15</inkml:trace>
  <inkml:trace contextRef="#ctx0" brushRef="#br0" timeOffset="7818.96">9481 11011 1109 0,'0'0'155'0,"0"0"-91"16,0 0-64-16,0 0-19 16,0 0-350-16</inkml:trace>
  <inkml:trace contextRef="#ctx0" brushRef="#br0" timeOffset="7977.34">9506 11728 781 0,'0'0'317'0,"0"0"-219"0,0 0-41 16,0 0-20-1,0 0-37-15,0 0-52 0,0 0-61 16,2-2-264-16</inkml:trace>
  <inkml:trace contextRef="#ctx0" brushRef="#br0" timeOffset="8656.75">10190 11054 1033 0,'0'0'153'16,"0"0"-100"-16,0 0-30 15,0 0-23-15,0 0-1 16,0 0 1-16,0 0-2 16,30 129 2-16,-22-85-1 15,2-4 1-15,-3-7 0 16,2-8 7-16,0-7-7 15,-3-6 0-15,4-7-5 16,3-5 5-16,1-6-21 16,3-21-3-16,3-9-42 15,-5-8-98-15,-2 0-80 0,-6 6 13 16,-2 10 231 0,-3 12 145-16,-1 12 136 0,-1 4-169 15,0 8-89-15,1 18-7 16,7 8 44-16,0 6-32 15,3 2 8-15,4-4-24 16,5-1-11-16,2-7-1 16,15-12-29-16,-5-6-71 15,-3-12-212-15</inkml:trace>
  <inkml:trace contextRef="#ctx0" brushRef="#br0" timeOffset="8926.96">10733 11048 851 0,'0'0'227'16,"0"0"-108"-16,0 0 14 15,0 0-69-15,0 0-15 16,0 0-43-16,-109-22-6 16,88 47-1-16,2 3 1 15,7 0-1-15,7 2-10 16,5 0-2-16,2-4 12 15,22-3 1-15,8-5 0 16,8-7-7-16,4-7 3 16,1-4-4-16,-6 0-21 15,-7 0-52-15,-13-4-36 0,-11-1-104 16,-8 2-604-16</inkml:trace>
  <inkml:trace contextRef="#ctx0" brushRef="#br0" timeOffset="14650.35">14513 9657 660 0,'0'0'139'0,"0"0"-121"16,0 0-17-16,0 0-2 16,0 0 2-16,0 0-1 15,27 0 11-15,-21 0-2 16,4 0 37-16,-2 0-8 16,-1 0-6-16,5 0 30 15,1 0-38-15,1-2-3 0,8 0-3 16,1 2-12-16,6 0 7 15,5 0-13-15,6 0 0 16,4 0 0-16,5 4 1 16,5 4-1-16,3 0 0 15,2-1 0-15,-3-4 2 16,0-3 0-16,-2 0-2 16,0 0 11-16,-5 0-10 15,3 0-1-15,-7 0 11 16,2 0-10-16,-3 2 6 15,2 4-7-15,1-4-1 16,5 0 1-16,0 1 0 16,-1-3 8-16,0 0-8 0,-1 0 0 15,-1 0 1-15,-3 0-1 16,1 0 2-16,-1 0-4 16,2 0 4-16,-2 0 2 15,1 0-4-15,-3 0 0 16,2 0-1-16,-2 0 1 15,0 2-10-15,-2-1 10 16,1 2 0-16,-4 2 7 16,3-3-14-16,-3 0 17 15,-2 1-5-15,0-2-5 16,-3-1-6-16,0 2 6 16,-1-2 6-16,-2 0-6 0,4 0-1 15,0 2 1 1,0-1 1-16,4-1-1 0,1 3-6 15,0-3 6-15,4 2 1 16,0 0-1-16,-1 0-1 16,-1 1 1-16,0-2 5 15,-2 1-5-15,3 0 0 16,-4-2-11-16,4 3 11 16,-1-3 0-16,1 1-1 15,0 3 1-15,-1 0 5 16,3-2-5-16,-1 2-2 15,-1 0 2-15,2-2 0 16,1 0 4-16,-1 0-4 16,4 0-13-16,-3 0 6 15,1 0-19-15,-2 0 20 0,-1 2 5 16,-3 0 0-16,-1-2 0 16,-3 2 1-16,0-2 0 15,1 1 4-15,-2-3-4 16,3 2-1-16,-2-2 0 15,4 1 1-15,3-1-1 16,3 0-8-16,4 0-4 16,1 0 6-16,0 0-39 15,-2 0 24-15,-1 0 12 16,-3 0 10-16,-2 0 0 16,-2-1 0-16,-3-1-8 15,0-1 8-15,-2 1 0 16,1 2 10-16,-3 0-10 0,-3 0 0 15,0 0 1-15,-1-2-1 16,-4 2-1-16,3-2 0 16,1 0 1-16,3 0-1 15,1 0-1-15,4 1 0 16,2-2-6-16,5 3-12 16,1 0 13-16,0 0 6 15,3 0 1-15,-1 0-36 16,0 0 17-16,0 0 19 15,2-2-1-15,-4 0 1 16,3-2-12-16,-5 0 12 16,-2 2-68-16,-3 2 2 0,-4-1 28 15,-2 1 12-15,-4 0 26 16,0 0 1-16,1 0 23 16,4 0 7-16,2-3 0 15,-2 1 0-15,4-2-11 16,-2 0-14-16,-1-1 11 15,-4-2-12-15,0 1-4 16,-2-1 40-16,3 2 14 16,0-3 5-16,2 2-6 15,1 1-17-15,3 0 15 16,4 1-52-16,-4 1 0 16,-2 2 0-16,-3 1 1 15,0-2 0-15,-2 2-1 0,-1-1 1 16,-3-1 13-1,-1-1-14-15,-2 1-15 0,0 0 15 16,-3 2 2-16,1-2 3 16,5 2-5-16,1 0 0 15,3 0 2-15,2 0-2 16,1 0-1-16,3 0 1 16,-2-3 8-16,0 2-8 15,1-1-7-15,-2 1 7 16,-2-4 2-16,3 3-2 15,1 0 0-15,0 0 10 16,-1 2-10-16,3 0-4 16,-5 0 4-16,-1 0 0 15,0 0 15-15,0 4-15 16,2 3 0-16,-4-3 0 0,1 1 0 16,-2-1 6-16,-3 1-6 15,2-2 0-15,1-2 2 16,2 4-1-16,2-3-1 15,5 3 1-15,5 0 0 16,5-1 6-16,4 2-7 16,0 0 0-16,4 0 0 15,-3 0 0-15,-5 0-1 16,-2 0 0-16,-1 0 1 16,-2-2 2-16,-1-2-2 15,-6 3 0-15,-5-4 4 16,-5-1-4-16,-8 0 0 15,-2 0 6-15,-5 0 3 0,-4 0-2 16,-4 0-7-16,-3 0 0 16,-1 0 28-16,2 0-19 15,1 0 1-15,2 0-4 16,2 0-5-16,3 0 7 16,2 0-8-16,-1 0 0 15,-2 0 0-15,-2 0 0 16,1 0 0-16,-6 0 0 15,-2 0 0-15,0 0 4 16,0 0-4-16,-2 0-25 16,-16 0-46-16,-3-1-305 0</inkml:trace>
  <inkml:trace contextRef="#ctx0" brushRef="#br0" timeOffset="29610.5">7308 14377 1051 0,'0'0'122'0,"0"0"-89"16,0 0-32-16,0 0 22 0,0 0-6 15,0 0-17-15,-2 0-6 16,2 0 6-16,0 0 1 15,2 0 10-15,2 0-9 16,5-4-2-16,9 4 10 16,2 0-10-16,6 0 0 15,7 0 5-15,6 0-3 16,10 0-2-16,5 0 0 16,12 0 0-16,11 0 6 15,9 4-6-15,17 2 0 16,19 1 0-16,16-2 0 15,-11-1 0-15,-29 1 0 16,-28-1 0-16,-16 2 8 0,9-5-8 16,9 6-8-16,9 1 8 15,-4-2 0-15,-1-1 2 16,0 2-2-16,-1-1 0 16,-1-2 0-16,1 2 0 15,-6 2-1-15,-2-5 1 16,-5 2 0-16,-4 1 0 15,-3 1 0-15,-1-2 0 16,-1 4 4-16,-3-5-4 16,1 5-2-16,-1-4 2 15,1-3 0-15,3 5 2 16,7-7-2-16,6 0 0 16,5 2 0-16,6 0 0 0,3 4-2 15,3 6 1-15,-3 2-73 16,-2 4 42-16,-9 4 24 15,-2-6 8-15,-5 0 0 16,-5-1 0-16,2-4-1 16,-4-4-3-16,-4-2 4 15,2-3 1-15,-3-2-1 16,4 0 0-16,-3 0 3 16,1 0-3-16,-8 0 0 15,-1 0 0-15,-3 0 11 16,-4 0 15-16,-3 0-1 15,-2 0-9-15,-3 0 11 16,-5 0-25-16,-6 0 7 16,-6-2-1-16,-5 2-6 0,-4 0 6 15,-3 0 7-15,0 0 12 16,0 0 26-16,-1 0-27 16,-12 0-26-16,-1 0-33 15,-1 0-90-15,3 0 100 16,1 0-35-16,8 0-14 15,-4 0-77-15</inkml:trace>
  <inkml:trace contextRef="#ctx0" brushRef="#br0" timeOffset="40957">16034 11496 411 0,'0'0'126'0,"0"0"-102"0,0 0-24 16,0 0 16-16,0 0 15 16,0 0 5-16,3 0-13 15,-1 0 16-15,-2 0 56 16,0 0-13-16,1 0-8 15,-1 0-15-15,0 0-8 16,3 0-3-16,2-3-22 16,-3 2-19-16,4-1 20 15,1 0-14-15,5-2-12 16,4 0 12-16,7-1-12 16,9 2 14-16,4-1-15 15,6 0-8-15,2 2 7 16,0 2-3-16,1 0 4 0,3 0 10 15,-1 0-9-15,-1 0 8 16,3 0-9-16,-5 0 0 16,-3 0 0-16,0 2 0 15,-3 0 0-15,-2 0-2 16,1 0 2-16,4-2-4 16,2 0 4-16,1 0 0 15,1 0 11-15,4 0-10 16,-1 0-1-16,2 0-8 15,0 0 8-15,3 0 12 16,1 5-12-16,1 0-3 16,3-1 2-16,3 0 1 15,1-4 0-15,-1 0 0 16,3 0-1-16,2 0-6 0,-1 0 7 16,-2 0 0-16,-1 0-2 15,-3 0 3-15,-7 0-1 16,-3 0 0-16,-5 0 7 15,-2 0-14-15,-3 0 7 16,-5 0 0-16,0 0 0 16,-2 0 11-16,0 2-10 15,1-2 0-15,-5 0-1 16,3 2 0-16,0-1 0 16,-1 4-1-16,2-3-9 15,0 2 20-15,4-2-7 16,-2 0-3-16,5 0 0 0,-4 0 7 15,2 0-7-15,2 0-8 16,2 2 8-16,-4-2 0 16,1 0 0-16,2 2 0 15,0-2 0-15,-1 0 1 16,2 2-1-16,-3-2-1 16,1 2 0-16,2-2-6 15,-4 1 7-15,2-2 0 16,-4 1-5-16,1-2 5 15,1 0 0-15,-3 2-2 16,-4-2 2-16,-3 0 0 16,0 2 1-16,-3-2-2 15,-2 0 10-15,-1 2-18 0,0-2 9 16,2 2 0-16,-1-2 1 16,2 0 6-16,3 0-7 15,2 0 0-15,3 0-1 16,1 0 1-16,2 0 0 15,-2 0-6-15,4 0 6 16,-2 0 1-16,-2 0-1 16,2 0 0-16,-3 0 6 15,0 0-6-15,2 0 0 16,-2 0 1-16,0 0 4 16,2 0-4-16,-1 0 0 15,2 0 0-15,-2-2-1 16,0 0 4-16,-4 2-4 15,-7 0 0-15,-4 0 1 16,-6 0-1-16,-5 0 0 0,-4 0 0 16,-1 0 23-16,-2 0 29 15,0 0-36-15,0 0-15 16,0 0-1-16,0 0-5 16,-9 0-45-16,-9 0-117 15,-2 0-396-15</inkml:trace>
  <inkml:trace contextRef="#ctx0" brushRef="#br0" timeOffset="49298.38">21079 13054 481 0,'0'0'111'0,"0"0"-80"15,0 0 34-15,0 0 61 0,0 0-22 16,0 0-20-16,-7-22 0 16,7 18-25-16,0 0-8 15,0-2 5-15,0 2-18 16,0-1 1-16,0 4 19 15,0 1-12-15,0 0 12 16,0 0-37-16,0 0-5 16,0 0-5-16,0 0-10 15,0 0 0-15,12-4-1 16,17 0 1-16,8-3 17 16,12 3-18-16,7-1 0 15,3 1 0-15,4 1 0 0,2 3 5 16,-3 0-5-16,-3 0-2 15,2 0 2-15,-3 3 0 16,0 6-1-16,1 0-5 16,0 1 6-16,5-2 7 15,2 0-7-15,6-3 0 16,-2 2 2-16,6-3-2 16,-4 2 0-16,-1-2 2 15,2 0-2-15,-6 0 0 16,2-2-2-16,-7 0 2 15,-1 2 2-15,-2-2-2 16,-5 0-5-16,-1-2 5 16,0 0 7-16,-4 0 0 0,0 0-7 15,-3 0 0-15,-2 0-5 16,-4 0 5-16,-2 0 0 16,-5 0 0-16,0 0 1 15,-5-2 0-15,-3 2-1 16,-6-2 0-16,-7 2 3 15,-2-2-3-15,-7 2-6 16,-3 0 6-16,0 0 0 16,0-2 0-16,0 2-32 15,-34-2-43-15,-7 0-108 16,-7-2-312-16</inkml:trace>
  <inkml:trace contextRef="#ctx0" brushRef="#br0" timeOffset="51657.65">14775 13824 719 0,'0'0'108'0,"0"0"-95"15,0 0 13-15,0 0 52 16,0 0-1-16,0 0-54 15,0 0-2-15,0 0 21 16,0 0 3-16,0 0-19 16,0 0-24-16,0 0-1 15,0 0 5-15,12 0-6 16,9 0 0-16,3 0 0 16,5 0 6-16,2 0-6 15,4 0 1-15,3 2 0 16,3 0 13-16,6 0-14 15,1 0 0-15,4-2 18 0,5 0-18 16,-3 0-2 0,1 0 2-16,0 0 0 0,-3 0 0 15,0 0 0-15,-4 0 0 16,2 0-1-16,-2 0 2 16,4 0-2-16,1 0 8 15,0 0-7-15,6 0 0 16,1 0-8-16,2 0 8 15,0-2 4-15,0-2-3 16,-3 2-1-16,-5-2 1 16,-2 0 0-16,-2 2 2 15,-5 0-3-15,4-2 0 16,-1 2 4-16,3-7-4 16,3 4 0-16,2-1 12 15,1 2-12-15,-3-1 13 0,4 2-13 16,0 1 0-16,-2-2 4 15,1 2-4-15,-1-6-6 16,0 2 5-16,3-3 1 16,-1 5 1-16,0-5-1 15,-2 4 0-15,1 2 3 16,-6-1-3-16,2 2-1 16,-2 0 0-16,-5 2 1 15,1 0 8-15,-4 0-8 16,3-2-2-16,-2-1 1 0,2 1 1 15,2-3 0 1,0 1 1-16,0-3-1 0,0 4 6 16,3-1-6-16,-1 0 0 15,-1 1 0-15,0 2 0 16,-3 1 0-16,-2 0-1 16,1 0 1-16,-3 0 0 15,-3 0-9-15,1 0 9 16,1 0 3-16,-4-3-2 15,4 3-2-15,-1 0 1 16,-3 0 0-16,4 0-1 16,-4 0 1-16,2 0 0 15,-2 0 7-15,2 0-7 16,-1 0 0-16,3 0-1 16,0 0 0-16,0 0-6 0,3 3 7 15,1-2-1-15,0 4-5 16,2-1 6-16,-2 0 0 15,1 0 0-15,1 0 0 16,-1 2 5-16,-1-3-5 16,-2 2-10-16,1-1 9 15,0-4 1-15,1 0 0 16,3 0-1-16,0 0 1 16,2 0-1-16,-2 0-2 15,-3 0 3-15,2 0-2 16,0 0 2-16,-1 0 0 15,4 0-7-15,1 0 7 16,2 2 6-16,2-2-6 0,-1 0 0 16,-1 0 0-16,-1 0-1 15,0 0-6-15,-3 0 7 16,0 0 0-16,0 0 9 16,-3 0-9-16,0 3-4 15,-3-3-3-15,2 1 7 16,-3 2-7-16,0-3 6 15,-1 0-1-15,1 5 1 16,0-3 1-16,-1 0-3 16,0 0-8-16,-1 1 11 15,-3-2-1-15,1 0 0 16,-2-1 1-16,-1 2-1 0,-2 0-10 16,-1-2 9-1,-2 0 2-15,0 3 0 0,-2-3-1 16,-1 0 0-16,-1 0 1 15,-3 0-2-15,4 0-5 16,-4 0 7-16,3 0 7 16,1 0-7-16,-3 0-1 15,0 0 1-15,0 0 8 16,-1 0-8-16,-1 0-3 16,-3 0 3-16,0 2 13 15,-8-2-13-15,-1 0 0 16,-5 0 0-16,-4 0 12 15,-1 0 8-15,0 0-20 16,0 0 0-16,0 0-16 16,-25 0-90-16,0 0-140 0,-3-7-267 0</inkml:trace>
  <inkml:trace contextRef="#ctx0" brushRef="#br0" timeOffset="58196.28">15153 14432 413 0,'0'0'63'0,"0"0"-47"16,0 0 23-16,0 0 19 15,0 0-5-15,0 0-31 16,20 6-6-16,-20-6 18 15,2 0 28-15,-2 0-4 16,0 0-22-16,0 2 0 0,0-2 2 16,0 0-8-16,0 0-7 15,2 0-15-15,2 0-8 16,2 0 10-16,3 1-10 16,0-1 1-16,6 3 18 15,-2-3-16-15,7 0 20 16,3 0-4-16,4 0-5 15,6 0-2-15,6 0-11 16,7 0 7-16,5 0 32 16,3 0-40-16,3 0 1 15,7 0-2-15,-2 0 2 16,-2 0-1-16,4 0 0 16,-8 0 0-16,-2 4 9 0,-9 2-8 15,1-4-1-15,-8 0 0 16,-3-1 0-16,1 2-4 15,1-3 4-15,0 0 0 16,5 0 13-16,4-3-13 16,5-2-8-16,2-1 8 15,-4 2 0-15,2 1-1 16,-7 3-4-16,-4 0 5 16,-6 0 8-16,-7 0-8 15,-5 3-2-15,-5 1 1 16,-4 2 1-16,-3-6-6 15,4 2 6-15,3-2 0 0,4 0 1 16,7 0 0-16,8 0 1 16,3 0 8-16,6 0-10 15,1 0 2-15,0 0-2 16,-4 0 0-16,-4 3-7 16,-5 2 7-16,-6-3 0 15,-7 0-2-15,-7 2 2 16,-9-4 0-16,-1 0 0 15,0 0 0-15,-3 0 7 16,0 0-7-16,0 0 1 16,0 0 1-16,0 0-2 15,0 3-1-15,0-3-35 16,0 0-81-16,2 0-17 16,0 0-21-16,0 0-115 0</inkml:trace>
  <inkml:trace contextRef="#ctx0" brushRef="#br0" timeOffset="59632.86">19543 14495 459 0,'0'0'205'0,"0"0"-97"0,0 0-4 16,0 0-68-16,0 0 12 15,0 0-31-15,0 0-1 16,10-15-9-16,0 15-6 15,2 0 10-15,1 0 8 16,4 0-4-16,-2 0 12 16,4 0-14-16,1 2 6 15,4 2 0-15,3-1-3 16,10-2 2-16,5 2 16 16,7-3-17-16,8 2 9 15,2 3-25-15,-1 2-1 0,-3 2 0 16,-2-3 0-1,-3 6 1-15,-9-6-1 0,0 1 1 16,-6 0-1-16,3-3 1 16,-1 0-2-16,4-2 8 15,3-2-5-15,0 0-2 16,0 0-5-16,-1 0 5 16,-6 1 5-16,-5-1-5 15,-5 5 1-15,-5-5-1 16,-8 0 1-16,-3 4-1 15,-2-4 0-15,-6 0 0 16,2 0 17-16,-5 0 2 16,2 0-2-16,-2 0 2 15,0 0-9-15,1 0 2 16,-1 0-12-16,0 0 1 0,2 0 4 16,-2 0-4-16,0 0-1 15,0 0 0-15,0 0 0 16,0 0-26-16,0 0-32 15,0 0-36-15,-5 2-77 16,-10 0-181-16</inkml:trace>
  <inkml:trace contextRef="#ctx0" brushRef="#br0" timeOffset="63296.91">14513 15310 932 0,'0'0'162'0,"0"0"-132"16,0 0-30-16,0 0 1 16,0 0 44-16,0 0-10 15,0 0-21-15,0-8 24 16,0 8 5-16,0 0-1 16,0 0-32-16,0 0-9 0,8-5 9 15,11 1-10-15,7-1 0 16,11 1-6-16,10-1 6 15,7 5 20-15,11 0-11 16,2 0-8-16,8 0 0 16,-3 0 0-16,5 0-1 15,-6 5 1-15,-3-3 0 16,-5 0 7-16,-6-2-8 16,-2 2 0-16,-3-2-2 15,0 0 2-15,2 0 0 16,0 0-5-16,5 0 5 15,1 0 2-15,3 0-2 0,2 0 0 16,-1 3 0 0,0-2-14-16,0 2 8 0,-2-3-5 15,-3 0 4-15,-2 5 6 16,-2-5-13-16,-1 0 13 16,1 0-6-16,-1 0-5 15,0 0 6-15,0 0-2 16,-5 0-5-16,0 0 12 15,-7 0-7-15,-6 0 7 16,-6 0-6-16,-8 0 1 16,-9 0 4-16,-1 0-5 15,-10 0 7-15,-2 0 2 16,0 0-1-16,0 0-1 16,0 0 14-16,0 0-5 15,0 0-9-15,0 0 1 0,0 0 0 16,0 0 12-16,0 0-13 15,0 0-8-15,0 0 2 16,0 0-14-16,0 0-10 16,-2 0-49-16,-10 0-42 15,2-5-67-15,3 5-83 0</inkml:trace>
  <inkml:trace contextRef="#ctx0" brushRef="#br0" timeOffset="66103.8">19192 15243 603 0,'0'0'130'0,"0"0"-87"15,0 0 9-15,0 0 30 16,0 0-28-16,0 0-20 16,0 0-26-16,0 0 2 0,2 0 0 15,-2 0 7-15,1 0 6 16,1 0 6-16,3 0-4 15,0 0 4-15,2 0-19 16,0 0-3-16,4 0-6 16,3 0 11-16,4 0-2 15,3 0-10-15,8 0 0 16,3 0 27-16,6 5-26 16,1-1 5-16,6 2-6 15,-3-1 1-15,2 2 7 16,-1-1-8-16,-1 2-2 0,0-6 2 15,-3 2 0 1,2-1 1-16,-3-2-1 0,1 2 0 16,2 2 0-16,2-3 0 15,1 0 0-15,0 0 1 16,2 2 0-16,2-1-1 16,-1 2 1-16,-2-1-1 15,1 0 2-15,-1 0-2 16,3 2 0-16,-4-2 6 15,-2 0-6-15,2 2-1 16,-3-2-3-16,2 0 4 16,-1-4 1-16,-1 2-1 15,-2 0-6-15,0-2 5 16,-2 2 1-16,-2 0 0 16,-1 0 0-16,-2 2 1 0,0-4 0 15,-2 0-1-15,1 4 0 16,2-4 4-16,-2 0-4 15,-2 4-1-15,-2-4 1 16,4 2-1-16,0 1 1 16,1-3-1-16,0 1 1 15,4-1 5-15,2 0-5 16,1 0-6-16,1 0 6 16,-4 0 0-16,-3 0 0 15,-2 0-6-15,-6 0 6 16,0 0-3-16,-4 0 3 15,2 0-1-15,-3 0 1 16,-1 0 8-16,2 0-8 0,-1 0-8 16,0 0 8-16,2 0 10 15,0 0-10-15,-1 0 0 16,-5 0-1-16,1 0 1 16,-3 0-7-16,-2 0 6 15,-1 0 2-15,1 0 10 16,-1-1-11-16,-1-4-1 15,2 5 1-15,-2-4 0 16,0 4-6-16,-1 0 2 16,1-4 4-16,-3 4 10 15,3-4-3-15,0 0-4 16,2 0 5-16,1 2 2 16,-1-2-3-16,-3 0-7 15,4 2-4-15,-6 0 4 0,3 0 1 16,-3 0 1-16,1 0-1 15,0 2 0-15,0-4 13 16,0 4-13-16,3-6 6 16,-2 4 8-16,3-2-14 15,-2 2-1-15,4-2 0 16,-1 4 0-16,1-5 7 16,-1 0-6-16,-1 3 5 15,0-2 3-15,-1 2-8 16,-4-3-1-16,0 5 1 15,3-3 9-15,-7 2-10 16,1 1 0-16,1-3 0 16,-2 3 14-16,1-2-8 0,2 0 2 15,-1 0 7-15,0 2-5 16,2-5 2-16,-2 5-11 16,2-3-1-16,-3 3 16 15,2-4-16-15,-3 4 0 16,-1-2 0-16,-2 2 10 15,2 0 0-15,-2-2 3 16,0 2-13-16,0 0 21 16,0 0-20-16,0 0-1 15,0 0 1-15,0 0 7 16,0 0-8-16,0 0-15 16,0-2-27-16,0 2 16 15,0-3-55-15,-7 1-60 16,-5-1-116-16,2 3-133 0</inkml:trace>
  <inkml:trace contextRef="#ctx0" brushRef="#br0" timeOffset="77387.58">17295 16772 755 0,'0'0'151'16,"0"0"-143"-16,0 0-8 15,0 0 94-15,0 0 10 16,0 0-60-16,-12-10-26 16,10 10 30-16,2 0 17 15,0 0-21-15,-2 0 20 16,2 0-22-16,-4 0-12 15,4 0-2-15,-1 0-12 16,1 0-10-16,0 0-6 0,0 0-8 16,0 0 7-16,0 0-6 15,0 0-1-15,0 0-5 16,7 0 12-16,8 0 1 16,7 0 0-16,7-4 8 15,5 4-11-15,3-4 3 16,10 4-1-16,1 0 1 15,3 0 0-15,3 0 0 16,-3 0 0-16,3 4 0 16,0 0 3-16,-3 2-3 15,-1-2-6-15,-1-4-4 16,-2 4-1-16,1-4 10 0,0 0-6 16,3 0 7-16,1 0-3 15,1 0 3-15,5 0 0 16,0 0-1-16,8 0 1 15,0 0-1-15,4 0 1 16,0 0-32-16,3 0 15 16,0 0 1-16,1 0 15 15,1 0 0-15,-1 0 1 16,-5 0 0-16,-4 0-12 16,-2 0 2-16,-9 0 3 15,-3 0 4-15,1 0-15 16,1 0 11-16,3 0 7 15,2 0 0-15,6 0-9 0,0 0-15 16,2 0-4-16,1 0-20 16,-3 0-1-16,-2 0 13 15,1 0 9-15,-2 0 21 16,3 0-1-16,0 4-76 16,1-4-8-16,-4 0 19 15,-3 0 29-15,-2 0 9 16,-6 0 21-16,-2 0 13 15,-6 0 0-15,-1 0 0 16,-2 0 30-16,0 0-11 16,0-4 0-16,3 4-12 15,2 0 4-15,0 0-11 0,3 0-36 16,-3 0-28 0,-3 0-11-16,-1 8 15 0,-1-2 41 15,-1 1 19-15,2-2 6 16,0 1 8-16,2-2 25 15,0-1-24-15,-1 2 4 16,-1 1-18-16,-2-6-1 16,0 4 0-16,1-1 1 15,1-3-1-15,-1 0 0 16,2 0 1-16,-1 0 5 16,-2 0-5-16,-2 0-1 15,-2 0 8-15,1 0-7 16,-4 0 8-16,2 0-9 0,0 0 0 15,4 0 7 1,1 0-7-16,1 0-1 0,2 0 1 16,-4 0-2-16,0 0-7 15,-2 0-43-15,-6 0-3 16,-2 0 54-16,-5 0-7 16,-3 0 8-16,2 0 28 15,-2-3 30-15,4-1-19 16,3 0-8-16,4 2-10 15,-1-6 6-15,6 4-27 16,-1-2 0-16,-1 6-13 16,-2-5 10-16,-2 2 2 15,1 3 1-15,-5 0 0 16,4-4 14-16,-4 4-13 16,-1-4 1-16,1 2 0 0,-3-2 17 15,2 4 36-15,-1 0-18 16,3 0-12-16,4 0 8 15,2 0-26-15,-3 0-7 16,0 0 0-16,0 0 0 16,-6 0 0-16,1 0-1 15,0 0 1-15,-2 0 7 16,2 0-6-16,1 0 15 16,4 0 8-16,0 0-14 15,1 0-9-15,0 0 7 16,-5 0-8-16,-1 0 7 15,-5 0-7-15,-4 0 0 0,-1 0 6 16,-4 0 55 0,1 0-12-16,-5 0-16 0,3 0-27 15,-6-4 16-15,5 4-21 16,-7-4-1-16,3 4 12 16,-2 0-11-16,-2 0 0 15,0-4 4-15,0-1-5 16,0 4-12-16,0-3-34 15,-7 0-15-15,-16-6-29 16,5 2-105-16,-2-1-512 0</inkml:trace>
  <inkml:trace contextRef="#ctx0" brushRef="#br0" timeOffset="80406.87">19765 17423 525 0,'0'0'91'0,"0"0"-90"15,0 0 6-15,0 0 65 16,0 0 3-16,0 0 0 16,0 0 13-16,0 0-11 15,0 0-29-15,0 0-34 16,0 0 21-16,3 0-9 16,7 0 9-16,-2 4-15 15,7-4-13-15,1 4 25 16,5-2-31-16,3 2 17 15,5-4-8-15,2 4-10 16,1 0 16-16,2 0-16 16,1 2 1-16,6-6 5 15,3 4-5-15,3-4-1 0,5 4 0 16,0 0 0-16,-1 3 0 16,3 0 0-16,3 2 0 15,-1 0 7-15,0 0-7 16,4 0-1-16,1 0-9 15,0-4 9-15,1 0 0 16,4-1-18-16,1 0-3 16,-3 0 21-16,2 2-16 15,-2-2 17-15,-1 3 0 16,-6 0 0-16,-1 1 7 0,-4 4-7 16,1-6-20-1,-1 2 20-15,3 2-39 0,1-7-15 16,3 2 11-16,2-1 7 15,-2 2 24-15,3-6 12 16,-6 3 0-16,-1-3 1 16,-2 5-1-16,-4-5-9 15,-2 4-24-15,-5 2 9 16,-4-3 12-16,-2-3 12 16,-4 5 0-16,0-1 24 15,-3 0-23-15,-5-2-2 16,-4 2 0-16,-5 0 1 15,-3 0-1-15,-5 0 0 16,-3-4 0-16,-2 5 1 16,-2-5 16-16,0 0 39 0,0 1-7 15,0-1-12 1,0 0-11-16,0 0-9 0,0 0-15 16,2 0 5-16,1 0-6 15,-1 0 0-15,0 0-1 16,1 0 1-16,-3 0 1 15,2 0-1-15,-2 0 7 16,0 0 22-16,0 0-11 16,0 0-10-16,0 0 10 15,2 0 1-15,-1 0-5 16,-1 0-8-16,2 0-5 16,-2 0 5-16,0 0-6 15,0 0 0-15,0 0 7 0,0 0 12 16,0 0 9-1,0 0-11-15,0 0-10 0,0 0-7 16,-3 0-4-16,-15 0-54 16,0 4-56-16,0 0-90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4:19:10.208"/>
    </inkml:context>
    <inkml:brush xml:id="br0">
      <inkml:brushProperty name="width" value="0.05292" units="cm"/>
      <inkml:brushProperty name="height" value="0.05292" units="cm"/>
      <inkml:brushProperty name="color" value="#FF0000"/>
    </inkml:brush>
  </inkml:definitions>
  <inkml:trace contextRef="#ctx0" brushRef="#br0">16542 5961 515 0,'0'0'153'0,"0"0"-45"16,0 0-15-16,0 0-37 16,0 0-20-16,0 0-14 15,7-22-13-15,-3 18 2 16,-3 0-11-16,1 2 32 16,-2 0 45-16,0 2-34 15,0 0-2-15,0 0-10 16,0 0-23-16,0 0 0 15,0 0-8-15,5 0 0 16,-2 0-5-16,7 0 5 16,4 0 0-16,7 0 0 0,6 0 0 15,4 0 10-15,7 0-10 16,8 0 0-16,7 0 0 16,6 0 0-16,5 0 0 15,7 4 0-15,3 0-1 16,2 0 1-16,2 0-1 15,1 0 1-15,-2 3 0 16,-2-2 0-16,-5 3 0 16,-2 0 0-16,0-2-1 15,-1 3 1-15,0-6-1 16,1 1 1-16,4 1-1 0,-5-4 1 16,1 2-1-1,-2-3 0-15,-4 2 1 0,1-2-2 16,-3 0 2-16,-1 0 0 15,0 0 6-15,2 0-6 16,-2 0-1-16,2 2-1 16,-1-1 2-16,0 4-1 15,-3 0 1-15,0 3 0 16,-1-2 1-16,1 3-1 16,1-3 0-16,0 0-1 15,-1-2 1-15,5-1-2 16,-7-1-1-16,1-2 3 0,-2 3 3 15,0-3-3 1,0 0 0-16,1 0-7 0,-1 0 7 16,1 0 6-16,-3 0-6 15,0 0-1-15,-3 0 1 16,1 2 1-16,-3 0-1 16,1-2-1-16,-1 2 1 15,-3-2 0-15,0 0 0 16,-2 0-5-16,-1 0 5 15,5 0 0-15,-2 0 6 16,2 0-6-16,0 0 0 16,-1 0 0-16,1 0 0 15,1-4-2-15,1 2 2 0,-1-1 1 16,4 1-1 0,0 2 0-16,-4-2 1 0,2 1-1 15,-3-2 0 1,0 2-6-16,-2-3 6 0,-2-1-1 15,1 2 0-15,-6 1-7 16,-4-1 8-16,-2 2 14 16,0 1-14-16,-1 0-3 15,2 0 3-15,-1 0 0 16,8 0-1-16,-2-3 0 16,6 3 2-16,-1-1-1 15,1-1 0-15,2-1 0 16,-4 1 3-16,-4 2-3 15,-5 0 0-15,-3 0 0 16,-6-1 0-16,-3 1 3 0,-6-2-3 16,1-2-8-16,-1 1 8 15,-1 0 1-15,7-1 1 16,-3 0-2-16,3 0 1 16,0 1 1-16,1 3-2 15,-2-2-2-15,-1 2 2 16,-1-2 0-16,-2 0 0 15,0 1 0-15,-3-1 0 16,2 0-1-16,1-1 1 16,0 2-2-16,2-2 2 15,0 1 1-15,-2-2 0 16,1 3-1-16,-7-1 0 0,-2 2 8 16,-4-2-8-1,-1 2-7-15,-2 0 6 0,0 0 1 16,0 0-1-16,0 0-8 15,0 0 9-15,0 0-3 16,0 0 3-16,0 0-7 16,0 0 5-16,0 0-5 15,0 0-8-15,0 0-6 16,0 0 2-16,0 0 9 16,0 0-63-16,-12 0-39 15,3 0-17-15,-4 0-139 0</inkml:trace>
  <inkml:trace contextRef="#ctx0" brushRef="#br0" timeOffset="5691">18792 6713 441 0,'0'0'186'0,"0"0"-106"16,0 0-24-16,0 0 13 16,0 0-33-16,0 0 2 15,0-2-29-15,0 0 5 16,0 2 29-16,2 0-24 0,-2 0-3 15,2 0 17-15,-2-2-20 16,5 2 3-16,-2 0-6 16,5-1-8-16,4-4 18 15,5 3-20-15,3-2 2 16,4 0 7-16,3 4-9 16,3 0 0-16,3 0 0 15,2 0 1-15,6 0 6 16,3 0-7-16,2 0-3 15,5 0 3-15,3 0 0 16,2 2 1-16,1 2-1 16,3 0 0-16,1 1 0 0,0-4 0 15,1 3 0-15,-1 0 1 16,1-2-1-16,-4 3 0 16,-1-3 0-16,0 1 0 15,-1 1 0-15,0-1 0 16,1 1 0-16,3 0 6 15,-1-3-6-15,2 3 0 16,0-2 0-16,3-2 0 16,1 0 0-16,-1 0 0 15,-5 0 0-15,1 0 7 16,-6 0-7-16,-5 0-1 16,2 0 1-16,-4 0 0 15,2 0 4-15,-1 0-4 0,2 0-10 16,0 0 9-16,-1 0 1 15,-2 0 5-15,2 0-5 16,-3 0 0-16,0 0-7 16,-3 0 7-16,-9 0 0 15,1-2 10-15,-7-2-10 16,-5 3 1-16,-4-1-1 16,-4 0 0-16,-4-1 3 15,-2 2-3-15,-1-2 0 16,2 1 5-16,1-2 2 15,6 1 0-15,3-2-7 16,2 1 7-16,-2 2 3 16,2 2-10-16,-6 0-13 0,0 0 13 15,-3 0 3 1,-6 0 3-16,0 0-12 0,-2 0 12 16,1 0-1-16,-2 0-5 15,0 0-1-15,0 0 1 16,0 0 0-16,0 0 0 15,0 0-2-15,0 0 2 16,-1 0 2-16,3 0-2 16,-4 0-2-16,-2 0 1 15,2 0-1-15,-2 0 2 16,0 0-6-16,0 0 6 16,0 0-3-16,0 0 3 0,0 0-2 15,0 0 1-15,0 0-8 16,0 0-22-16,0 0-10 15,0 0-23-15,0 0 2 16,-11 0 3-16,-13 0-48 16,2 0-8-16,0 0-185 0</inkml:trace>
  <inkml:trace contextRef="#ctx0" brushRef="#br0" timeOffset="9272.83">11611 7678 464 0,'0'0'214'0,"0"0"-142"15,0 0-16-15,0 0-8 16,0 0 7-16,0 0-2 16,0 0-53-16,-7-43 2 15,7 40 12-15,0-3 5 16,0-1 14-16,0 3 5 15,0 2-11-15,-3-1 27 16,3 1-37-16,-2 2 3 16,2 0-20-16,-1 0 2 15,1 0-2-15,0 0-19 16,0 6-24-16,0 17 37 0,0 12-14 16,0 13 18-16,0 11 2 15,0 7 1 1,0 2 1-16,0 0-2 0,0-6 0 15,0-6 13-15,0-6-13 16,0-6 0-16,0-6-1 16,0-6 1-16,0-6 0 15,1-3 0-15,4-7 0 16,-3-8 4-16,-2-2-3 16,2-5-2-16,-2-1 2 15,0 0-1-15,0 0 1 16,0 0-1-16,0 0-23 15,0 0-83-15</inkml:trace>
  <inkml:trace contextRef="#ctx0" brushRef="#br0" timeOffset="14729.39">20642 10469 660 0,'0'0'109'0,"0"0"-63"15,0 0-45-15,0 0 1 16,0 0 14-16,0 0 17 16,0 0 20-16,-2-33 2 15,2 32 5-15,0-2 41 16,0-2-10-16,0 3 3 16,0 0-11-16,0 2-43 0,0-2-4 15,0 2-36-15,0 0 0 16,0-3 2-16,16 0-1 15,9 2 5-15,12-4-6 16,7 1 0-16,10 0 6 16,10 2-6-16,4 2-3 15,8 0 2-15,4 0 2 16,1 0 0-16,-1 0-1 16,-5 0 0-16,-6 0 7 15,-4 0-7-15,-3 2-3 16,-4 2 2-16,-3 0 1 15,1 1 0-15,-1-2-1 0,1 1 2 16,-2 0 2-16,2 1-3 16,-1-2-9-16,-5-1 2 15,-3 2-6-15,1-2 11 16,-7 0-5-16,-1-2 5 16,-1 2-5-16,-3-2 7 15,-1 3-6-15,-3-3 6 16,0 2 1-16,0-1 0 15,0 1-1-15,-1-1 0 16,2 2-2-16,0-1 2 16,2-2 0-16,-2 0 0 15,1 2 0-15,-2-2 0 16,-5 0 0-16,-5 0 0 0,-7 0 2 16,-2 0-2-1,-4 0 0-15,-2 0 0 0,-2 0 1 16,2 0-1-16,1 0 0 15,1 0 0-15,1 0 6 16,2 0-6-16,-1 0-2 16,-4 0 1-16,1 0 1 15,-5 0 0-15,-3 0 0 16,0 0 0-16,0 0 4 16,0 0-4-16,0 0 0 15,0 0 0-15,0 0 2 16,0 0-1-16,0 0-1 15,0 0 0-15,0 0 3 16,0 0-3-16,0 0-1 0,0 0-6 16,0 0-15-1,0 0-6-15,0 0-36 0,-2 0-15 16,-39 10-28-16,0 0-102 16,-7-2-16-16</inkml:trace>
  <inkml:trace contextRef="#ctx0" brushRef="#br0" timeOffset="22487.96">16516 13579 593 0,'0'0'98'16,"0"0"-73"-16,0 0-24 16,0 0 1-16,0 0-2 0,0 0-35 15,-16 0 19 1,20 0 16-16,-1 0 1 0,-1 0 0 15,-2 0 11-15,0 0 11 16,0 0 17-16,0 0-28 16,0 0 11-16,0 0 6 15,0 0-9-15,0 0-13 16,0 0-6-16,0 0 0 16,0 0 14-16,0 0-5 15,0 0 20-15,0 0-2 16,0 0-5-16,0-2-23 15,6 0-3-15,4 1 3 0,7-2 19 16,7 1-19 0,5-3 6-16,5 0 17 0,4 2-6 15,6-2-4-15,2 1-13 16,2 3 1-16,3-4 6 16,-5 2-6-16,6-2-1 15,-5 1 0-15,4 0 0 16,-3 1 0-16,6-4-1 15,1 0 1-15,9-2 11 16,2 3-10-16,1-1 10 16,4 2-11-16,-2 3 1 15,3 0 5-15,-4 2-6 16,-1 0 0-16,0 0 0 0,-1 0 0 16,3 0 1-1,0 0-1-15,1 0 0 0,1-4 1 16,0 0-1-16,0-2 0 15,1 0 8-15,0 0-8 16,1 0 0-16,-3 4 0 16,-2 0 0-16,-4 2 5 15,2 0-5-15,-2 0-2 16,-1-2 2-16,1-2 0 16,-4-1-1-16,0 2 1 15,-2-1 0-15,-2 4-3 16,-2 0 3-16,-1 0 0 15,-3 0 0-15,-2 0 0 16,0 4 0-16,-2-1 0 16,-1 2 0-16,-1-3-1 0,-2 0 1 15,-2 0 0-15,1 0-1 16,-4 0 1-16,-3 0 0 16,1-2-1-16,-7 4 1 15,1 0 9-15,-4 2-9 16,0 2-9-16,0 2 9 15,-1 0 0-15,-2 0 0 16,-2-2 0-16,2 0 0 16,-2-3 2-16,2-2-1 15,0 1-2-15,3-2 2 16,2-2-1-16,0 0 6 16,2 2-6-16,-3-2 0 0,3 2 2 15,-5 0-2-15,-1 1-1 16,0-1 1-16,-3-1 0 15,0 1 2-15,-3 1-2 16,-2-3-1-16,-5 0 0 16,-5 0 1-16,-3 0 0 15,1 0 0-15,-3 0 0 16,2 0-1-16,-2 0-16 16,0 0-76-16,0 0-93 15</inkml:trace>
  <inkml:trace contextRef="#ctx0" brushRef="#br0" timeOffset="48343.38">8491 16240 578 0,'0'0'147'0,"0"0"-138"16,0 0-9-16,0 0-13 15,0 0 13-15,0 0 14 16,0 0-1-16,-23-9 24 16,23 9 1-16,0 0 8 15,0 0 16-15,0-1-17 0,0 1-11 16,0 0 4-1,0 0-13-15,0 0-5 0,0 0-10 16,0 0 0 0,0 0 6-16,0 0-16 0,0-3 2 15,0 3 3-15,0-5-5 16,12 1 0-16,7-3 0 16,10-4 1-16,5 2 9 15,3 0-10-15,10 0 0 16,2 0-7-16,6 0 8 15,1 4-1-15,-2-3 0 16,-3 2 1-16,-4 2 13 16,-5 4-14-16,-1 0-6 15,-4 0 6-15,-5 0 0 16,4 0-6-16,4 0 6 0,0 0 0 16,6 0 8-16,1 0-8 15,7 0-3-15,5 0 2 16,1 0 1-16,1 0 0 15,-1 0 0-15,2 0 5 16,-3 0-5-16,0 0 0 16,0 0 0-16,3 0-1 15,2-8 1-15,2-2 0 16,2 2 0-16,5-2 0 16,-4 6 1-16,0 0-1 15,-5 4-3-15,0 0 2 16,-7 0 2-16,2 0-2 15,-1-5-3-15,-1 2 4 0,6-1 1 16,0 2-1-16,1 2-1 16,-3 0-6-16,-2 0-11 15,0 0 12-15,-5 0 5 16,-2 0 2-16,-3 0-11 16,0 0 10-16,-3 0-1 15,1 0 1-15,3 0 2 16,-3 0-2-16,3 0 0 15,0-4 0-15,3 4 3 16,-3 0-3-16,-2 0-1 16,0 0 0-16,0 0 1 15,-2 0 0-15,0 0-1 0,-2 0 1 16,3 0 6 0,-3 0-6-16,0 0-1 0,2 0 1 15,-2 0 0-15,1 0-1 16,-1 0 1-16,1 0 0 15,-1 4-6-15,0-2 7 16,0 2-1-16,1-1 7 16,-4 2-7-16,0-1 0 15,-1-4-5-15,-1 2 5 16,0 2 5-16,-2-1-5 16,-4 2 0-16,1-1-2 15,-2-4 4-15,-1 4-4 16,-1-2 1-16,0 2 1 0,1 0 1 15,4-4-1-15,0 4 0 16,2-4-1-16,1 0 1 16,-1 4 0-16,5-4-2 15,0 0-5-15,0 0 6 16,-1 0 2-16,2 0-1 16,-2 0 0-16,-1 0 1 15,-3 0-3-15,-1 0 2 16,-1 2 0-16,-6 0-1 15,3 0 1-15,-1 2 0 16,1-4 0-16,2 0 2 16,-1 0-3-16,2 4 1 15,0-4 0-15,-2 4 1 0,2-4 0 16,-2 5-1 0,2-4 0-16,2 3 0 0,0-4-8 15,0 0 8-15,2 0-11 16,-3 0-5-16,-1 0-35 15,-2 0 31-15,-3 0 7 16,-4 0-4-16,-1 0 17 16,-3 0-13-16,-5 0 13 15,-1 4-1-15,0 0 1 16,3-4-1-16,-4 5 0 16,5-3 1-16,1-1-1 15,1 1 1-15,-1 2-1 16,2-4 1-16,1 4 1 15,0-4-1-15,0 5 0 16,1-3 0-16,2-1 2 0,1-1-2 16,3 0 0-16,1 0 0 15,-2 0-1-15,-3 0 1 16,2 0-1-16,-5 0 2 16,1 0 4-16,1 0-5 15,1 0-5-15,1 0 5 16,-1 0 0-16,5 0 0 15,-2 0 0-15,-3 0 0 16,0 0 7-16,-3 6-5 16,-2-6-4-16,-4 4-2 15,0 1 4-15,-4-5 1 16,-1 0-1-16,-1 0 1 16,-3 0-1-16,5 0 1 15,4 0 5-15,4 0 2 0,5 0-1 16,1-5 3-16,5 1-10 15,2-1 0-15,-4 3-1 16,2 0 1-16,-6 2 0 16,0 0 0-16,-3 0 0 15,0 0 13-15,-2 0-13 16,2 0-10-16,-1 0 10 16,4 0 0-16,1 0 5 15,1 2-5-15,2-1 0 16,2-1 1-16,0 0-1 15,3 0 1-15,1 0 8 16,0 0-2-16,2 0 6 16,-3 0-6-16,0 0-7 0,-3 0 10 15,-2 0-10-15,-2-1 0 16,-8-1 0-16,-5 2 0 16,-4-5 10-16,-3 5 14 15,-6-4-17-15,0 4 36 16,-3 0-8-16,2 0-25 15,-2 0 7-15,0 0-16 16,0 0 1-16,0 0-2 16,0 0 0-16,0 0-12 15,0-4-1-15,0 2-52 16,-8 1-114-16,-1-1-95 0</inkml:trace>
  <inkml:trace contextRef="#ctx0" brushRef="#br0" timeOffset="49847.59">21067 16168 54 0,'0'0'297'15,"0"0"-202"-15,0 0-47 16,0 0 35-16,0 0 7 16,0 0-17-16,0 0-35 15,-37-44 5-15,35 40 19 16,1 0-14-16,1 2 0 0,0 2-6 16,0 0-18-16,0 0-14 15,0 0 12-15,0 0-6 16,0 0 1-16,0-2-4 15,0 2-13-15,0 0 6 16,6-2 1-16,6 2-7 16,3-4 5-16,1-1-5 15,0 5 0-15,-2-3 0 16,-2 1 1-16,-4 2 6 16,1 0-7-16,1 0 0 15,2 0 1-15,3 0-1 16,5 0 1-16,4 0-1 15,-2 0 1-15,3 0 3 0,-1 0-4 16,0 0 0-16,5 0 0 16,-1 0 0-16,8 0 0 15,2 2 0-15,4 1 0 16,1 2 9-16,2-1-9 16,-1 0-5-16,1 2 5 15,3-6 0-15,-3 4 1 16,5 0 8-16,3-4 4 15,1 4 17-15,2 0-19 16,-1 2-3-16,4-2-7 16,-4 0 5-16,1 2-6 15,-1-2 0-15,0 0 0 16,1 0 20-16,-2 1-20 16,-2-2 0-16,2 3 1 15,-3 3 0-15,4 0 12 0,-1 0-13 16,-3-5 0-16,-6 5-5 15,-6-1 5-15,-8-7 0 16,-13 4 0-16,-6-1 0 16,-7-4 0-16,-5 0-18 15,0 5-11-15,-19-5-8 16,-12 0-138-16,-6 0-625 0</inkml:trace>
  <inkml:trace contextRef="#ctx0" brushRef="#br0" timeOffset="51403.79">7648 17016 380 0,'0'0'72'16,"0"0"-50"-1,0 0-15-15,0 0-1 0,112 0-5 16,-79 0-1-16,2-8 49 16,1 4 25-16,-2-2-47 15,-1 3 5-15,-2-2-9 16,-1 1-11-16,0 4-12 16,1 0 0-16,9 0 15 15,4 0-14-15,8 0 17 16,6 0 15-16,9 0-11 15,6 0-4-15,4 0-18 16,-1 0 0-16,-2-5 3 0,-4 5-3 16,-8 0 0-16,-4 0 2 15,-3 0-2-15,-3 0 7 16,2-1-7-16,2-7 12 16,6-1 34-16,4-4-9 15,6 4-24-15,4 0-12 16,2 1-1-16,1 2 8 15,-2-2-7-15,-7 4-1 16,-3 0 10-16,-6 2-10 16,-7-2 0-16,-5 4 0 15,0-4 0-15,-2-1 2 16,-3 2-1-16,1-3-1 16,3 2 9-16,1-1-8 15,-2 2 7-15,3 3-8 16,-5-6 1-16,-3 2 6 0,-7 4-7 15,-8-5-1-15,-6 2 1 16,-9 3 6-16,-6 0-5 16,-2 0 36-16,-2 0 27 15,-2-4-6-15,0 4-44 16,0 0-2-16,0-2-12 16,0 2 10-16,0-9-1 15,0 2-50 1,0-7-25-16,-7 4-56 15,-4 2-151-15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4:20:52.381"/>
    </inkml:context>
    <inkml:brush xml:id="br0">
      <inkml:brushProperty name="width" value="0.05292" units="cm"/>
      <inkml:brushProperty name="height" value="0.05292" units="cm"/>
      <inkml:brushProperty name="color" value="#FF0000"/>
    </inkml:brush>
  </inkml:definitions>
  <inkml:trace contextRef="#ctx0" brushRef="#br0">9146 5328 704 0,'0'0'164'0,"0"0"-38"16,0 0-55-16,0 0 19 0,0 0-27 15,0 0-6 1,-12-4-14-16,12 2-25 0,0 0-2 15,0-3 10-15,0 3 14 16,0-4 11-16,0-1-21 16,12-5-29-16,14-9 7 15,8-4-8-15,12-8 0 16,11-3-8-16,9-5 8 16,7 1 1-16,3-3-1 15,-1 1 1-15,-4 1-1 16,-7 5 0-16,-8 2 4 15,-5 2-4-15,-5 5 0 0,-4 0 1 16,-3 2-1-16,-6 0 0 16,-2 3-1-16,-5 2 1 15,-5 2 7-15,-2 2-7 16,-7 5-4-16,-2 2 4 16,-6 3 0-16,-3 4 5 15,1 2-4-15,-2 0-1 16,0-1 0-16,0 1-19 15,0-2-39-15,0-5-19 16,0 3-34-16,0-3-294 0</inkml:trace>
  <inkml:trace contextRef="#ctx0" brushRef="#br0" timeOffset="547.59">9724 4674 104 0,'0'0'755'0,"0"0"-727"16,0 0-28-16,0 0-25 15,0 0 25-15,0 0 9 16,0 0 8-16,130 15-4 16,-86-18 23-16,1-10-18 15,-3-4 3-15,-3 1-12 16,-5 2 1-16,-7 2 12 16,0 2-22-16,-7 6 0 0,-5 4 3 15,-4 0-3-15,-3 4-16 16,-5 14 0-16,-3 6 16 15,0 4 0-15,0 5 0 16,-1-4 0-16,-13 3 6 16,-3 1-5-16,-3 0 1 15,-4 0-2-15,-4 10-12 16,7-8-73-16,2-9-110 0</inkml:trace>
  <inkml:trace contextRef="#ctx0" brushRef="#br0" timeOffset="1313.92">9043 5279 479 0,'0'0'124'0,"0"0"-85"16,0 0 38 0,0 0 24-16,0 0-55 0,0 0-6 15,0 0-39 1,23 3 8-16,-6-3-7 16,0 3 27-16,7 4 13 0,3 1-16 15,4 2-3-15,5 5 12 16,0 4-25-16,7 1 0 15,3 4-9-15,5 0 5 16,1 0 9-16,5-1-15 16,-2-1 0-16,6-1 7 15,-1-1-6-15,4-1-1 16,0-1 19-16,-2-3-12 16,-2 2 5-16,-4-6-12 15,-7 0 0-15,-5-6 6 0,-10-3-5 16,-9-2 0-1,-8 0 6-15,-10 0 2 0,-2 0 26 16,-5 0 4-16,0 0-4 16,0 0-5-16,0 0-27 15,0 0 8-15,0 0-11 16,0 0-23-16,0-10-74 16,-10-1-171-16,-2-4-436 0</inkml:trace>
  <inkml:trace contextRef="#ctx0" brushRef="#br0" timeOffset="1754.88">9968 5328 46 0,'0'0'817'0,"0"0"-708"15,0 0-58-15,0 0-51 16,0 0-10-16,0 0 10 16,0 0 5-16,33 28-5 15,-9-16 0-15,2 2 0 16,2 0 8-16,1-2-8 16,-1 1 0-16,2 0 0 15,1-2 2-15,-5 5-1 16,-1 1-1-16,-6 1 0 15,1 2 9-15,-7 2-9 16,-5 0-7-16,-4-1-3 0,-4-2 9 16,0 1 1-16,0 1-6 15,0-5 3-15,-6 0 3 16,-4-3 0-16,-5 1-8 16,0-1 8-16,-6 1 11 15,0-2 14-15,-2-1-25 16,0-2 0-16,3-1-1 15,1-2-4-15,4 0-16 16,1-6-64-16,6 0-33 16,1 0-542-16</inkml:trace>
  <inkml:trace contextRef="#ctx0" brushRef="#br0" timeOffset="2874.72">10584 3800 654 0,'0'0'169'0,"0"0"15"16,0 0-31-16,0 0-88 15,0 0-30-15,0 0-35 16,0 0-36-16,-5 36 25 15,5 16 11-15,0 10 1 16,0 2 6-16,0-4 2 16,0-10 0-16,0-7-7 0,0-12 6 15,0-4-7-15,0-9-1 16,2-6 9-16,-2-4-9 16,3-6 0-16,-3 0 7 15,0-2-6-15,0 0 2 16,0 0-3-16,0 0 0 15,0 0-52-15,0 0-63 16,0 0-68-16,0 0-143 0</inkml:trace>
  <inkml:trace contextRef="#ctx0" brushRef="#br0" timeOffset="3256.48">10442 4060 750 0,'0'0'215'15,"0"0"-122"-15,0 0-67 16,0 0-10-16,0 0-9 0,0 0-7 16,0 0 0-1,-98 4 0-15,86 28 12 0,1 0-12 16,8 4 0-16,3-2-1 16,0-3 2-16,14-5-1 15,8-7 7-15,7-4-6 16,5-9 46-16,1-6-18 15,4 0-13-15,-1-16-16 16,-3-20-16-16,-8 6-105 16,-12 2-256-16</inkml:trace>
  <inkml:trace contextRef="#ctx0" brushRef="#br0" timeOffset="4127.06">10584 4028 221 0,'0'0'568'0,"0"0"-490"15,0 0-56-15,0 0-8 16,22-119-14-16,-12 90-26 16,-1-5-4-16,-6 1-15 15,-3-1 3-15,0 1 35 16,0-1-18-16,-2 3 25 15,-9 7 0-15,-1 6 38 16,0 6 5-16,0 6-18 16,0 4 8-16,-1 2 15 15,1 0-18-15,1 18-30 0,0 11 8 16,4 9-7 0,2 7 18-16,3 8-12 0,2 1 3 15,0 4 18-15,0-2-17 16,7-2 2-16,3-5-7 15,-1-9-4-15,4-7 11 16,-4-4-13-16,-2-9 0 16,-1-6 0-16,-4-6 1 15,1-4 0-15,-3-2 16 16,0-2-2-16,2 0-4 16,3 0 41-16,0-4-30 15,2-8-22-15,3 0 7 0,4 0-7 16,1 2 0-16,3 1 0 15,-3 4-7-15,1 5 7 16,-3 0-12-16,-1 0 6 16,-2 8-31-16,-3 8 3 15,-1 4 13-15,2 0 19 16,-1-4 1-16,-2 0 1 16,2-6-5-16,-1-5 5 15,3-4 0-15,3-1 10 16,3 0-10-16,4-10-5 15,1-8-12-15,1-2-100 16,-5 4 27-16,-7 4 63 16,-1 6 20-16,-5 4 7 0,-3 2 0 15,0 0 22 1,0 0-2-16,0 8 7 0,0 4-1 16,0-2-8-16,0 0-2 15,4-2-16-15,1-2 1 16,2-2 6-16,1-4-7 15,-1 0-16-15,2 0 5 16,-1-10 11-16,2-4 7 16,-4 2 0-16,0 4-7 15,-3 3 1-15,-1 5-1 16,3 0 14-16,-1 13-14 16,5 7 52-16,-2 3-13 15,5-1-14-15,2-1-24 16,-1-6 0-16,3-1 27 15,-2-7-28-15,-1-5-2 0,7-2-40 16,-1-6-8-16,-5-8-134 16</inkml:trace>
  <inkml:trace contextRef="#ctx0" brushRef="#br0" timeOffset="4462.66">11323 4189 614 0,'0'0'241'0,"0"0"-142"15,0 0-16-15,0 0-29 16,0 0-44-16,0 0-7 15,0 0-2-15,-51 38 11 16,44-16-8-16,4-1-4 16,3-2-8-16,0-2 7 15,12-4 2-15,8-1 11 16,5-8 0-16,3-2-12 16,-3-2 0-16,2 0-15 15,-12-24-80-15,-5 2-126 16,-10 1-405-16</inkml:trace>
  <inkml:trace contextRef="#ctx0" brushRef="#br0" timeOffset="4623.08">11118 4059 857 0,'0'0'246'16,"0"0"-135"-16,0 0-48 15,0 0-33-15,0 0-20 16,0 0-10-16,0 0-16 15,49-3-15-15,-49 47-6 16,-13-2-44-16,-7-6-214 0</inkml:trace>
  <inkml:trace contextRef="#ctx0" brushRef="#br0" timeOffset="4790.55">11140 3695 1324 0,'0'0'172'16,"0"0"-172"-16,0 0-104 16,0 0 79-16,2 129 15 15,23-29-97-15,-1-14-149 16,3-14-711-16</inkml:trace>
  <inkml:trace contextRef="#ctx0" brushRef="#br0" timeOffset="5238.89">11948 4263 147 0,'0'0'618'0,"0"0"-456"16,0 0-59-16,0 0-70 15,0 0-33-15,0 0-2 16,0 0 2-16,-2 7 35 16,2 0-26-16,0-1-8 15,0-1 24-15,0-5-15 0,0 0-9 16,0 0 13-16,0 0 0 15,0-9 11-15,0-9-25 16,4-2-15-16,4 2 14 16,3 2 1-16,-1 7-16 15,2 6 14-15,1 3-9 16,2 0 2-16,4 8-1 16,-1 10 10-16,4 0 22 15,-1 0-21-15,1-1-1 16,-1-2 0-16,-2-3-9 15,8-12-33-15,-3 0-86 16,-1 0-170-16</inkml:trace>
  <inkml:trace contextRef="#ctx0" brushRef="#br0" timeOffset="5584.88">12345 4178 159 0,'0'0'631'15,"0"0"-456"-15,0 0-70 16,0 0-2-16,0 0-48 15,0 0-38-15,0 0-17 16,-120 5 11-16,97 19-10 16,5 4 0-16,-1-4 4 15,7 0 2-15,3-4-6 16,9-6-1-16,0-3-29 16,0-6-7-16,19-5-25 15,5 0 41-15,0-16-25 16,0-9-70-16,-1 3-70 15,-7 1 81-15,-4 7 104 0,-9 10 36 16,-1 4 20-16,0 0-25 16,-2 0 28-16,4 8 1 15,1 6-16-15,0-2-33 16,6-3 2-16,1-2-1 16,1-3-12-16,4-4-11 15,5 0-5-15,-4-14-99 16,-2-2-206-16</inkml:trace>
  <inkml:trace contextRef="#ctx0" brushRef="#br0" timeOffset="5624.59">12345 4178 314 0</inkml:trace>
  <inkml:trace contextRef="#ctx0" brushRef="#br0" timeOffset="5877.9">12345 4178 314 0,'106'47'205'0,"-103"-45"-94"0,1 10-20 0,2 1-70 0,3-2 1 16,3-1-11-16,1-2 2 16,1-4 41-16,-2-4-28 15,-2 0-25-15,-1 0 13 16,-5 0-12-16,-2 0-4 15,-2 0 2-15,0 0-21 16,0 7 6-16,0 20 15 16,2 9 32-16,4 8 21 15,1 6 1-15,2 0-34 16,2 1-3-16,-1-5-1 16,-4-7-3-16,-2-12 3 15,-4-12-15-15,0-6 78 16,0-6-6-16,0-3 21 0,-14 0-58 15,-5-18-36-15,-9-25-48 16,1 3-44-16,-1-5-193 0</inkml:trace>
  <inkml:trace contextRef="#ctx0" brushRef="#br0" timeOffset="6045.62">12326 4008 1035 0,'0'0'151'0,"0"0"-110"15,0 0-35-15,0 0-6 16,0 0-14-16,0 0 14 16,0 0 29-16,120 0-17 15,-83-12-12-15,0-18-45 0,-11 4-88 16,-11 0-491-16</inkml:trace>
  <inkml:trace contextRef="#ctx0" brushRef="#br0" timeOffset="6516.59">10781 5282 1024 0,'0'0'132'0,"0"0"-125"0,0 0-7 16,0 0 0-1,43 152 25-15,-28-86-5 0,3 5-19 16,-1-6 22-16,-2-6-23 15,-3-13-1-15,-2-12 0 16,-3-10-41-16,-7-17-56 16,0-7-109-16,0 0 72 0</inkml:trace>
  <inkml:trace contextRef="#ctx0" brushRef="#br0" timeOffset="6705.59">10854 5310 765 0,'0'0'193'0,"0"0"-90"0,0 0-31 16,0 0-11-16,0 0-61 16,0 0-3-16,0 0 3 15,94 18-23-15,-84 26 2 16,-6 7-18-16,-4-6 3 16,0-3 16-16,-4-8-90 15,-4-12 3-15,0-14-65 0</inkml:trace>
  <inkml:trace contextRef="#ctx0" brushRef="#br0" timeOffset="7161.59">11073 5093 864 0,'0'0'184'0,"0"0"-184"0,0 0 7 15,0 0-7-15,21 149 14 16,-9-96-1-16,1 0-4 15,5-5-8-15,-4-5 13 16,-1-12-14-16,-5-11 1 16,1-10-2-16,-1-10-18 15,-1-4-3-15,3-22 22 16,2-5-105-16,-2-2 40 16,0 9 65-16,-1 12 3 15,-4 10-3-15,3 2 7 16,1 14-7-16,-1 12 72 0,4 7-20 15,0-2-1 1,2-1-40-16,-1-4-10 0,-1-6 0 16,1-8 6-16,-3-8-7 15,-1-4-16-15,2-5 5 16,4-18 2-16,-2-5-26 16,1 4-47-16,-4 8 64 15,-2 8 17-15,-2 8-5 16,-2 0 6-16,2 18 44 15,2 6 19-15,1 0-35 16,1 0-12-16,-1-1-15 16,6-5 6-16,-4-7-7 15,3-11-28-15,-4 0-125 16,-5-10-201-16</inkml:trace>
  <inkml:trace contextRef="#ctx0" brushRef="#br0" timeOffset="7291.71">11392 5277 842 0,'0'0'294'0,"0"0"-210"16,0 0-13-16,0 0-71 15,0 0 0-15,0 0-152 16,0 0-42-16</inkml:trace>
  <inkml:trace contextRef="#ctx0" brushRef="#br0" timeOffset="8535.17">12038 5452 757 0,'0'0'208'0,"0"0"-62"16,0 0-62-16,0 0-21 15,0 0-32-15,0 0-31 0,0 0 0 16,-67 42 1-16,63-4 0 15,2 1-1-15,2-5 1 16,2-8-7-16,18-8 12 16,5-13-6-16,9-5 8 15,7-13 1-15,4-26-6 16,5-13-3-16,-5-12-45 16,-6-4 31-16,-8-4-73 15,-10 3-148-15,-11 12-105 16,-10 12 340-16,0 17 169 15,0 16 36-15,-10 12-110 16,-1 4-47-16,-3 27-42 16,-1 10 28-16,3 9 1 0,4 7-13 15,3-1-21-15,5-3-1 16,0-1 1-16,0-3 6 16,0-4-7-16,0-9 1 15,5-13-1-15,-1-6-10 16,-2-13-14-16,0-4 24 15,4 0 14-15,-3-12 14 16,-1-1-27-16,-1 5 6 16,2 5-7-16,0 3-1 15,-3 0-6-15,2 0-3 16,1 3 4-16,-1 2 6 16,0 1 1-16,-2-5-1 15,0-1 1-15,3 0-1 16,-3 0 16-16,1 0-16 15,1-1 2-15,3-12 16 0,0 0-17 16,2 0 5-16,-2 2-6 16,0 4 0-16,-1 2 9 15,0-2-9-15,2 1-10 16,2-2 10-16,-1 2 0 16,6 0 1-16,-1 0-1 15,0 6 0-15,0 0-1 16,1 0-4-16,1 6-7 15,1 11 12-15,-1 3-1 16,-1 2 0-16,-1-3 0 0,1 2 1 16,-4-7 4-16,0-3-4 15,-1-4-2-15,-2-6 2 16,1-1 0-16,3 0 0 16,1 0 9-16,1 0-8 15,2-6 13-15,-1-3-14 16,-1-3-1-16,-2-1-2 15,-4-1-6-15,2 2 2 16,-5 2 7-16,-2 5 0 16,-1 0 0-16,0 5 0 15,0 0-21-15,0 7-2 16,0 11 22-16,0 3 1 16,3 4 0-16,3-5 1 0,5-4 11 15,0-7-12 1,3-3 0-16,5-6 1 0,-3 0 6 15,1-1-7-15,-2-16-2 16,-6-1-5-16,1 3 0 16,-5 1 7-16,-3 6-1 15,0 4 1-15,-2 4-1 16,1 0-5-16,1 0-18 16,5 5 24-16,-1 7 7 15,1-2-7-15,4 0-2 16,0-3 2-16,6-5 2 15,-3-2-2-15,2 0-2 16,-4 0-49-16,-2 0-50 16,-4 0-8-16,1 0-31 15,-3 0-1-15,2 4 38 0,-3-3-27 16</inkml:trace>
  <inkml:trace contextRef="#ctx0" brushRef="#br0" timeOffset="8914.29">13036 5560 88 0,'0'0'702'15,"0"0"-567"-15,0 0-59 16,0 0-42-16,0 0-19 16,0 0-14-16,0 0 15 15,-74 60-10-15,69-31 17 16,3-5 21-16,2-4-30 15,0-4-13-15,10-4 19 16,7-4 12-16,5-5-6 16,3-3-26-16,2 0 9 15,0-3-18-15,-6-13-65 16,-5-1-140-16</inkml:trace>
  <inkml:trace contextRef="#ctx0" brushRef="#br0" timeOffset="9104.74">12783 5463 962 0,'0'0'214'16,"0"0"-98"-16,0 0-63 16,0 0-32-16,0 0-21 15,0 0-21-15,0 0 14 16,61 27-29-16,-63 19-2 15,-15-4-40-15,-3-11-296 0</inkml:trace>
  <inkml:trace contextRef="#ctx0" brushRef="#br0" timeOffset="9257.62">12831 5139 1373 0,'0'0'196'0,"0"0"-196"15,0 0-14-15,0 0-95 16,0 0 67-16,-14 161-77 16,8-99-290-16</inkml:trace>
  <inkml:trace contextRef="#ctx0" brushRef="#br0" timeOffset="9923.95">13357 5520 827 0,'0'0'178'0,"0"0"-127"0,0 0-44 15,0 0-7 1,0 0-13-16,0 0 13 0,0 0-16 15,29 69 16-15,-25-53 7 16,-1-3 2-16,-3-4-9 16,0-5 0-16,0-3 0 15,0-1 22-15,0 0-9 16,2 0 5-16,0-14-16 16,6-2-1-16,-2-2-2 15,7 5 0-15,0 2-6 16,-1 10 6-16,2 1 1 15,0 3-11-15,2 17 11 16,-2 5 12-16,-3 0 10 16,1 0-21-16,-1-5-1 0,-1-8 0 15,1-5-24-15,11-7-8 16,-5-3-100 0,0-13-168-16</inkml:trace>
  <inkml:trace contextRef="#ctx0" brushRef="#br0" timeOffset="10743.58">13792 5478 61 0,'0'0'641'16,"0"0"-488"-16,0 0-59 16,0 0-32-16,0 0-14 15,0 0-30-15,0 0-3 0,-86 12-6 16,71 10 11-16,-1 2 20 15,2 0-18-15,3 0 12 16,-1-3-34-16,7-1-1 16,0-4 0-16,5-3 1 15,0 0-1-15,0-5-38 16,0-3-17-16,2-5 14 16,6 0-30-16,4 0 38 15,1-13 7-15,-1-8-24 16,1-2-105-16,-1-1 64 15,-1 3 26-15,-4 3 57 16,1 4 8-16,-3 6 1 16,-3 2 43-16,0 4-13 15,-2 0 15-15,2 2-15 16,-2 0-23-16,2 0 4 0,3 0-11 16,-2 0-1-16,4 2-20 15,-2 9 14-15,4 2 6 16,-2-1 1-16,-1 3 0 15,3-4 12-15,-4-3-12 16,-1-1 0-16,2-4-6 16,-1-3 6-16,0 0 11 15,4 0-2-15,3 0-8 16,-1-3 19-16,3-12-20 16,1 1-17-16,-5-2-27 15,-3 0 5-15,0 4-5 0,-6 2 44 16,1 2 57-16,-2 6 43 15,0 0-37-15,0 2-34 16,0 0-29-16,0 0 0 16,0 0 0-16,3 10 22 15,-1 6-9-15,2 0 14 16,-3 3-18-16,4-1 1 16,-1-4-10-16,-3-1 0 15,-1-3 13-15,0-2-13 16,0-3 13-16,0-3 12 15,0-2 11-15,0 0 12 16,0 0-25-16,-1-15-23 16,-1-4 12-16,2-6-12 15,0 1-2-15,0 0 2 16,8 6 0-16,8 4 0 0,0 6-1 16,1 5 1-16,3 3-10 15,-1 0 10-15,-1 7 0 16,1 11 0-16,3-2-20 15,6 4-83-15,-4-5-54 16,-3-7-99-16</inkml:trace>
  <inkml:trace contextRef="#ctx0" brushRef="#br0" timeOffset="11207.53">14276 5442 730 0,'0'0'192'15,"0"0"-86"-15,0 0-34 16,0 0 9-16,0 0-46 16,0 0-27-16,0 0-7 15,-93-6-1-15,73 22 9 16,-2 2-9-16,0 0 0 16,7 0 14-16,1 0-14 15,6-6-1-15,6-2-25 16,2-6-45-16,0-4-5 15,10 0-26-15,8-4 72 16,4-12 13-16,-4 2-84 16,-2 4 41-16,-4 8 52 15,-4 2 8-15,-1 10 1 16,-1 20 84-16,5 13 1 16,1 5 16-16,3 3-57 0,0-3-13 15,-2-1-21-15,3-3-10 16,-5-6 18-16,-5-4-19 15,-1-4 0-15,-5-8 0 16,0-5 13-16,0-9 32 16,0-7 28-16,0-1 10 15,0 0 6-15,-7 0-47 16,2-8-26-16,-1-8-12 16,-1-4-4-16,2-4-39 15,-7-23-53-15,0 4-25 16,0 1-171-16</inkml:trace>
  <inkml:trace contextRef="#ctx0" brushRef="#br0" timeOffset="11427.57">13964 5181 1073 0,'0'0'159'16,"0"0"-127"-16,0 0-24 15,0 0-8-15,0 0 0 16,0 0 1-16,0 0-1 16,24 7 0-16,-8-9 17 0,2-11-17 15,-4-1-19 1,-5-13-36-16,-4 4-58 0,-5 1-155 0</inkml:trace>
  <inkml:trace contextRef="#ctx0" brushRef="#br0" timeOffset="12980.83">12266 6565 1207 0,'0'0'200'0,"0"0"-136"15,0 0-22-15,0 0-42 16,0 0-53-16,0 0-149 15,0 0 19-15,0 46-225 0</inkml:trace>
  <inkml:trace contextRef="#ctx0" brushRef="#br0" timeOffset="13129.6">12296 6778 1113 0,'0'0'170'16,"0"0"-59"-16,0 0-43 15,0 0-68-15,0 0-16 16,0 0-151-16,0 0 2 16,20 7-125-16</inkml:trace>
  <inkml:trace contextRef="#ctx0" brushRef="#br0" timeOffset="13512.58">13146 6409 1079 0,'0'0'135'0,"0"0"-61"15,0 0-49 1,0 0-25-16,0 0-39 0,0 0 3 15,0 0 36 1,-31 54 3-16,13-28-2 0,-2-2-1 16,4-4 1-16,5-6 1 15,1-4 12-15,7-6-14 16,3-2-8-16,0 0 6 16,0-2-24-16,3 2 13 15,17 2 13-15,3 0 0 16,8-2 12-16,1 2-12 15,0 0-7-15,-2-2 7 16,-2-2-66-16,-5 0-2 16,-4 0-54-16,-8 0-117 0</inkml:trace>
  <inkml:trace contextRef="#ctx0" brushRef="#br0" timeOffset="13716.99">13275 6436 922 0,'0'0'209'16,"0"0"-172"-16,0 0-24 16,0 0-2-16,4 123 33 15,6-79-38-15,-3-2-5 16,1-2 9-16,-2-1-3 16,1-7-2-16,-2-6-5 15,2-8-29-15,-4-18-43 16,0 0-204-16,1-21-61 0</inkml:trace>
  <inkml:trace contextRef="#ctx0" brushRef="#br0" timeOffset="14587.02">13409 6359 1023 0,'0'0'146'0,"0"0"-138"16,0 0-7-16,4 116 16 15,7-70-4-15,2 0-6 16,-1 0-7-16,0-6 0 16,-5-8 16-16,0-10-16 15,-5-7 0-15,-2-10 0 16,0-5 7-16,0 0 5 16,6-8-12-16,-1-14-16 0,4 0 15 15,2 0-14 1,1 8 7-16,5 6 7 0,-2 8 0 15,2 0-12-15,-2 16-12 16,-2 8 25-16,-4 6 26 16,0 0-9-16,-7-1-8 15,-2-4 0-15,0 0 2 16,0-6 0-16,-6-6-11 16,0-6 0-16,-1-7 3 15,4 0-3-15,3-2-36 16,0-17-37-16,0-3 5 15,6-2 35-15,8 3 4 16,4 5 16-16,-3 6 7 16,-2 9 6-16,-3 1-1 0,-2 0 1 15,1 11 13-15,-4 5 41 16,4 2-27-16,-3-2-25 16,4-1 25-16,1-5-26 15,4-5 9-15,1-5-4 16,7 0 4-16,-1-3 3 15,3-16-13-15,-6 0-15 16,-3 0 14-16,-5 6-6 16,-6 6 7-16,-2 4 1 15,-3 3-1-15,0 0 0 16,2 0-5-16,0 7 5 16,6 4 28-16,-1 0-22 15,5 0-5-15,5-4 6 0,-2-2-7 16,4-4 19-16,-1-1-19 15,2 0-17-15,-4-6 16 16,-4-4-11-16,-2 2 11 16,-7 7 1-16,1 1-8 15,-3 0 6-15,1 0-24 16,1 15 26-16,5 2 36 16,-1 1-30-16,3-2 3 15,2-5-9-15,4 0 8 16,-3-5 10-16,7-6-18 15,-5 0 1-15,-1-4 18 16,-1-16 9-16,-8-5-14 16,-2-1 5-16,-3 1-13 0,0 1 37 15,-10 3-8-15,-11 8-17 16,0 0-18-16,-6 5 0 16,-3 6-20-16,0 2-30 15,-6 6-32-15,8 11-49 16,6 1-163-16</inkml:trace>
  <inkml:trace contextRef="#ctx0" brushRef="#br0" timeOffset="14835.84">14463 6711 1064 0,'0'0'165'0,"0"0"-115"15,0 0-37-15,0 0-13 16,0 0 0-16,0 0-12 16,0 0 5-16,-26 91 4 15,40-80 2-15,2-2 1 16,5-6 1-16,0-3 17 16,3 0-18-16,-1 0-21 15,-8-7-13-15,-5-4-115 16,-8-1-254-16</inkml:trace>
  <inkml:trace contextRef="#ctx0" brushRef="#br0" timeOffset="15122.62">13940 6628 849 0,'0'0'211'15,"0"0"-98"-15,0 0-70 16,0 0 21-16,0 0-26 16,0 0-14-16,0 0-8 15,105-65-16-15,-87 65-20 16,-8 14 19-16,-6 5-45 0,-4 4 17 15,-12 15-67 1,-15-7 1-16,-7-6-230 0</inkml:trace>
  <inkml:trace contextRef="#ctx0" brushRef="#br0" timeOffset="15276.6">13803 6688 796 0,'0'0'192'15,"0"0"-83"-15,0 0-33 16,0 0-50-16,0 0-26 16,0 0-59-16,0 0-100 0,53 18-3 15,-63-9-646-15</inkml:trace>
  <inkml:trace contextRef="#ctx0" brushRef="#br0" timeOffset="15437.74">13922 6332 1235 0,'0'0'186'0,"0"0"-159"15,0 0-27-15,0 0-57 16,0 0 10-16,0 103-2 16,-7-56-42-16,2-4-142 0</inkml:trace>
  <inkml:trace contextRef="#ctx0" brushRef="#br0" timeOffset="16830.52">15606 6743 712 0,'0'0'152'15,"0"0"-22"-15,0 0-49 16,0 0 7-16,0 0-49 16,0 0-39-16,0 0 25 15,12-24-25-15,-7 22 9 16,-3 2 3-16,6 0 7 15,1 0 1-15,9 0-6 16,9 0-1-16,7 0 29 16,8 0-40-16,9 0 4 15,8 5-5-15,5 2 6 16,6-1 0-16,2 2-7 16,2-2 0-16,-2-2-4 0,4 1 4 15,-5-2 0-15,0 1 1 16,-2-2-1-16,1 1 6 15,-2-2-6-15,0 2 2 16,7-3 4-16,5 0-6 16,23 0 1-16,25 0-1 15,17 0 1-15,-13 0 1 16,-27-3-2-16,-36 3 0 16,-18 0 5-16,8 0-5 15,7 0-2-15,9 0 1 16,-3 0 1-16,2 0 0 15,0-4 15-15,2-2-2 16,3 3 19-16,-5-3-12 16,-3 1-11-16,-5 1-9 0,-5 3 0 15,-2-1 10-15,-3 0-10 16,0-2 0-16,0-1 5 16,-1 1-4-16,-1-2-1 15,-4 0 0-15,-2 2 1 16,-6 2 10-16,-4 1-11 15,-8-2-4-15,-5 3 4 16,-4 0 1-16,-3-2 0 16,-7 0 8-16,-4 2-9 15,-2-2 23-15,-5 2-10 16,0 0-4-16,0 0-6 0,0-2-3 16,0 2-35-1,-5-2-48-15,-10 0-46 0,0-1-168 16</inkml:trace>
  <inkml:trace contextRef="#ctx0" brushRef="#br0" timeOffset="17266.56">18575 6471 727 0,'0'0'189'0,"0"0"-75"16,0 0-36-16,0 0 2 0,0 0-60 15,0 0-20 1,0 0 1-16,39 6 12 0,-11 4-6 16,6 2-7-16,4 2 0 15,5 0 17-15,2 0-16 16,4 1 10-16,-1 0-3 15,-3 1-7-15,3 2 1 16,-7 0-2-16,-2 0 2 16,-6 0 8-16,-4-4-10 15,-8 1-4-15,-7-6-2 16,-8 0-1-16,-3-4 7 16,-3 6-9-16,0-2 0 0,-13 7 8 15,-7 2 1-15,-7 2 0 16,-2 2 0-16,-2-1 0 15,-5-2 7-15,2-1-7 16,2-1-22-16,-3 1-20 16,9-6-91-16,8-4-145 0</inkml:trace>
  <inkml:trace contextRef="#ctx0" brushRef="#br0" timeOffset="18310.56">19959 6623 907 0,'0'0'173'0,"0"0"-40"16,0 0-69-16,0 0-57 16,0 0-7-16,0 0-14 15,0 0 14-15,9 56 0 16,1-28 2-16,0 3-2 15,0-5 0-15,2-5 16 16,0-3-16-16,1-3-7 16,4-9 7-16,0-5 3 0,3-1 3 15,-1 0-6 1,0-10 7-16,-4-10-17 0,-2-1-2 16,-2-4-31-1,-5 3-15-15,0 4 32 0,-2 6 19 16,-4 6 7-16,2 6-13 15,-2 0 7-15,0 15 6 16,2 6 2-16,2 1 8 16,3 3-9-16,3-5 8 15,2-2-9-15,-1-5 0 16,1 0 16-16,7-4-16 16,-5-2-48-16,-2-7-159 0</inkml:trace>
  <inkml:trace contextRef="#ctx0" brushRef="#br0" timeOffset="18619.55">20405 6595 910 0,'0'0'125'0,"0"0"-85"16,0 0-21-16,0 0-18 15,0 0-1-15,0 0 0 16,0 0-7-16,-77 46 1 15,77-30 6-15,0 2-1 16,13 2 1-16,7-2 11 16,-2 4 17-16,-1-1-17 15,0-1-10-15,-7-2 16 0,-8-5-16 16,-2 0 0-16,0-5 0 16,-10-3 14-16,-6 0 18 15,3-5-8-15,1 0-8 16,5-5-13-16,4-10-4 15,3-14-81-15,7 5-152 16,5 2-698-16</inkml:trace>
  <inkml:trace contextRef="#ctx0" brushRef="#br0" timeOffset="19150.75">20537 6752 681 0,'0'0'244'16,"0"0"-111"-16,0 0-84 15,0 0-30-15,0 0-19 16,0 0 0-16,105-75-2 16,-90 55 2-16,-5 2-1 15,-6 2 0-15,-4 4 1 0,0 4 0 16,0 1 14-16,-2 6-13 16,-6 1 31-16,-2 0-31 15,-1 0 6-15,-2 10-7 16,1 6 6-16,0 4 3 15,4 2-9-15,3 0 0 16,2-1-3-16,3-3 3 16,0-4 0-16,12-3 1 15,7-4-1-15,-1-7-12 16,5 0 11-16,-1 0-34 16,-3-9-3-16,-4-7-92 0,-3-2-10 15,-1 0 25-15,-6 2 90 16,2 5 25-16,-2 6 61 15,4 3-37-15,3 2 8 16,-1 0-15-16,8 2 5 16,-2 12 11-16,1 0-7 15,-1 1 0-15,-5-2-21 16,-2-3-4-16,-4-4 22 16,-5 1-23-16,2-6 1 15,-3-1 40-15,0 2 1 16,0-2-3-16,0 0-39 15,0 0 1-15,0 0 16 0,0 0-17 16,0 0 0 0,2 0-1-16,13 0-57 15,-1-2-11-15,2-6-138 0</inkml:trace>
  <inkml:trace contextRef="#ctx0" brushRef="#br0" timeOffset="19605.57">21397 6577 454 0,'0'0'374'0,"0"0"-277"16,0 0-68-16,0 0-18 16,0 0-11-16,0 0-10 15,0 0 1-15,-86 44 1 16,86-28 5-16,8-3 3 15,11 4 30-15,5-3-5 16,1 2-16-16,-2 0-8 16,1 2 16-16,-5-4-17 0,-7 1-1 15,-5-5 0-15,-7-6 1 16,0 0 49-16,0-4 7 16,-9 0-30-16,-2 0 13 15,-4 0-39-15,4-8-23 16,5-15-55-16,6 1-133 15,0 3-165-15</inkml:trace>
  <inkml:trace contextRef="#ctx0" brushRef="#br0" timeOffset="19819.58">21822 6357 1026 0,'0'0'135'0,"0"0"-129"16,0 0 14-16,0 0-19 16,2 122 11-16,5-80-6 15,0-2-5-15,0-5 8 16,-1-2-9-16,-4-5-1 16,-2-4-33-16,-10-10-94 15,-7-8-166-15</inkml:trace>
  <inkml:trace contextRef="#ctx0" brushRef="#br0" timeOffset="20123.22">21703 6533 735 0,'0'0'120'0,"0"0"-72"0,0 0-40 16,0 0-7-16,105-10 1 16,-75 10-1-16,-1 10-1 15,-4 8 0-15,-3 5-15 16,-2-1 9-16,0 3 5 15,-1-2 1-15,1-8 7 16,-1-1 9-16,3-8-1 16,2-6 1-16,2 0-3 15,-5-8 19-15,0-13-32 16,-7-3 7-16,-12-6-1 16,-2 1 4-16,0 0-9 15,-16 4 86-15,-9 7-44 16,0 7 1-16,-2 9-44 0,0 2 0 15,-7 18-24-15,9 7-74 16,5-5-158-16</inkml:trace>
  <inkml:trace contextRef="#ctx0" brushRef="#br0" timeOffset="20750.57">22258 6587 859 0,'0'0'148'0,"0"0"-67"16,0 0-35-16,0 0 28 15,0 0-47-15,0 0-26 16,0 0-1-16,25-54 0 16,-15 54-1-16,2 2-10 0,-2 12-5 15,1 4 16-15,-3 0 1 16,2 2-1-16,-3-4 0 15,3-2 7-15,2-4-7 16,3-8-1-16,1-2 1 16,2 0-1-16,5-10-16 15,-4-6-27-15,-1-4-5 16,-5 2-3-16,-5 6 26 16,0 2 10-16,-7 8 16 15,3 2-2-15,-2 0-13 0,6 2 14 16,2 8 1-1,5-3 0-15,1 2 9 0,7-4-8 16,2-5-1-16,-1 0 0 16,-3-7-4-16,0-7-70 15,-7-1-86-15,-4 2 69 16,-7 8 91-16,-1 5 97 16,1 0-29-16,-1 15-61 15,1 21 103-15,8 16-1 16,2 14-39-16,6 6-30 15,1 5 7-15,3-1-46 16,-7-4 9-16,-1-12-4 16,-12-10-5-16,-3-14 12 0,-5-11-13 15,-22-15 38 1,-5-10 8-16,-2 0-11 0,2-28-18 16,5-9 4-16,9-9 5 15,9-2 3-15,9-3 6 16,2 0-27-16,25 3-6 15,8 3-2-15,21 2-44 16,-10 11-49-16,-6 10-143 0</inkml:trace>
  <inkml:trace contextRef="#ctx0" brushRef="#br0" timeOffset="25412.98">11891 8007 1023 0,'0'0'133'16,"0"0"-69"-16,0 0-35 15,0 0-19-15,0 0-4 16,0 0-6-16,130-98 0 15,-95 75 25-15,-4 1 5 16,-6 4 25-16,-3 0 3 16,1 0-5-16,2-2-24 15,1 0-8-15,5-3-20 16,5 3 22-16,5-3-23 16,1 3-1-16,0 2 1 0,-6 5 6 15,-6 4-6-15,-5 0-8 16,-9 4 8-16,-5-1-9 15,-3 1 9-15,-4 1-7 16,-4 3-24-16,2 0-36 16,-2-2-17-16,0-1 3 15,0-5-78-15,-14 4-81 16,-4-4-306-16</inkml:trace>
  <inkml:trace contextRef="#ctx0" brushRef="#br0" timeOffset="25645.18">12331 7533 578 0,'0'0'178'16,"0"0"-34"-16,0 0-5 0,0 0-31 16,0 0-64-16,0 0-44 15,0 0 13-15,39-7-13 16,-12 5 6-16,5 2 7 16,3 0 0-16,-6 0 9 15,-6 4-22-15,-7 7-11 16,-5 6 10-16,-10 1-3 15,-1 5 4-15,0 2 9 16,-7 3-8-16,-6 0-2 16,-6 4-67-16,5-6-126 15,1-10-610-15</inkml:trace>
  <inkml:trace contextRef="#ctx0" brushRef="#br0" timeOffset="26458.27">13051 7542 204 0,'0'0'627'15,"0"0"-485"-15,0 0-37 16,0 0-48-16,0 0-12 15,0 0-21-15,0 0-23 16,0-40 11-16,0 37-1 0,0 3 4 16,0-2 34-16,0 0-40 15,0 0-2-15,0 1 19 16,0-1-17-16,-3-1-9 16,-1 1 0-16,0 0 0 15,2 0 5-15,2 0-5 16,0 0-6-16,0 2 6 15,0-2 1-15,0 2-1 16,-1 0-11-16,1 0-28 16,0 0 20-16,0 0-32 15,0 0-4-15,0 0 12 16,0 0 14-16,0 0 16 16,0 0-9-16,0 0-13 0,0-1-27 15,0 1-71 1,0-3-73-16</inkml:trace>
  <inkml:trace contextRef="#ctx0" brushRef="#br0" timeOffset="27733.82">12976 7436 740 0,'0'0'123'16,"0"0"-77"-16,0 0 19 15,0 0 9-15,0 0-37 16,0 0-12-16,-101 29-18 16,87-11-6-16,4 2-1 15,1 1 0-15,8-1 0 16,1-2-13-16,0-2 13 16,3-2 0-16,12-7 9 15,4-5 8-15,7-2 2 16,1 0-13-16,4-18 17 0,4-9-23 15,-1-5-6-15,-2-7-5 16,-4-3 10-16,-7-1-22 16,-7 3-8-16,-9-1-45 15,-5 8 50-15,0 8 26 16,0 7 1-16,0 7 60 16,0 8 8-16,-2 3-27 15,0 0-42-15,-1 11 7 16,-4 14-12-16,2 5 5 15,0 4 0-15,2 0 7 16,3 2-5-16,0-4 11 16,0-2-7-16,0-4-5 0,0-5 15 15,3-8-16-15,0-1-1 16,1-6 1-16,-4 1 1 16,1-6 2-16,-1 2-3 15,0-1 0-15,0-1 8 16,0 2-8-16,0-2-1 15,2-1 0-15,-2 0-8 16,0 3 9-16,0-3-9 16,3 0 9-16,-3 0 4 15,0 0-4-15,0 0 0 16,0 0 0-16,0 0-1 16,2 0 0-16,3 0 0 15,2 0 1-15,3-14 12 0,4-3-12 16,-1-2 8-1,2 1-7-15,-1 1-1 0,-1 3 9 16,-2 4-9-16,1 6-9 16,-2 2 3-16,0 2 5 15,2 0-8-15,-2 4-2 16,1 10 11-16,-2 2 5 16,1 0-5-16,0 0 1 15,1-1 4-15,-5-6-4 16,4-2 0-16,0-3 0 15,1-4-1-15,1 0 17 16,3-2-12-16,2-16-5 16,2-2-13-16,-4-1-21 0,0 1-2 15,-6 4 25 1,-2 8 9-16,-6 3-8 0,0 5 10 16,-1 0-15-16,0 11 15 15,4 7 8-15,0 2 4 16,1 3-11-16,3-3-1 15,1-4 13-15,1-4-13 16,-2-5 0-16,-1-5 0 16,2-2 9-16,1 0 8 15,0-5-1-15,2-13-16 16,-1-4 26-16,0 1-26 16,-3 3 0-16,-2 4 0 0,-2 6 0 15,-4 5 1 1,0 3-1-16,0 0 1 0,0 0 3 15,0 0-3 1,0 7-1-16,0 1 1 0,0 2 0 16,0-1 6-16,2-4-7 15,0-3-19-15,1 3 19 16,1-5-23-16,-3 0-6 16,-1 0 17-16,0 0 12 15,2 0-1-15,-2 0 1 16,0 0-12-16,0 4-98 15,0 0-127-15,0-3-301 0</inkml:trace>
  <inkml:trace contextRef="#ctx0" brushRef="#br0" timeOffset="28431.62">13615 7487 671 0,'0'0'193'16,"0"0"-128"-16,0 0-36 15,0 0-25-15,0 0-2 16,0 0 5-16,0 0-7 15,67-46 1-15,-61 38 0 16,-4 2 43-16,-2 0 14 0,0 2-22 16,0 0-20-16,-2 3-16 15,-5-2 1-15,1 3-1 16,-2 0 0-16,2 0 7 16,-3 4-2-16,5 10-5 15,-2 0 0-15,4 4 0 16,2-2 1-16,0 1-1 15,0-1 0-15,0-4 0 16,10-4 0-16,4-3 0 16,3-5-13-16,2 0 12 0,-1 0 0 15,1-13-8 1,-2-4-48-16,-3-1-82 0,-7 2 72 16,-1 6 49-16,-3 4 18 15,-3 4 86 1,0 2-16-16,0 0-69 0,0 2 0 15,0 8 25-15,3 4 7 16,2 1-19-16,0-4-6 16,3-1-6-16,0-2 7 15,3-5-9-15,1-3-14 16,1 0-1-16,2-3 4 16,-2-8-15-16,0-2-24 15,-3 3 30-15,-4 4 20 16,-2 2 23-16,-2 4-8 15,1 0-15-15,4 0 39 0,-1 0 1 16,3 6-14-16,4 1-8 16,1-2-4-16,-1-1 11 15,1-1-25-15,-1-3 0 16,-7 0-19-16,-5-3-92 16,-1-6-272-16</inkml:trace>
  <inkml:trace contextRef="#ctx0" brushRef="#br0" timeOffset="28575.64">13694 7357 720 0,'0'0'152'16,"0"0"-41"-16,0 0-111 16,0 0-13-16,0 0-43 0,0 0-128 15,0 0-81-15</inkml:trace>
  <inkml:trace contextRef="#ctx0" brushRef="#br0" timeOffset="28670.57">13694 7357 390 0,'153'-84'104'0,"-136"76"-6"15,3 0-51-15,6 0-38 16,-4 2-9-16,-10 3-487 0</inkml:trace>
  <inkml:trace contextRef="#ctx0" brushRef="#br0" timeOffset="28832.71">13493 7364 895 0,'0'0'184'15,"0"0"-96"-15,0 0-2 16,0 0-27-16,0 0-59 16,0 0-19-16,0 0 3 15,80 0-134-15,-50 0-191 0</inkml:trace>
  <inkml:trace contextRef="#ctx0" brushRef="#br0" timeOffset="29356.65">14424 7578 697 0,'0'0'231'15,"0"0"-86"-15,0 0-53 16,0 0-35-16,0 0-30 15,0 0-27-15,0 0 0 16,10-36-1-16,-3 29 2 0,1 1-1 16,2 3 0-1,2-3 0-15,-3 3-3 0,1-1 3 16,0 4-1-16,-3 0-17 16,-1 0-19-16,-2 0 5 15,2 2 9-15,-4 7-8 16,3 0 31-16,-4 4-20 15,2-3 9-15,0-1 11 16,2 0 1-16,-4-2 2 16,0-2-3-16,1-1 0 15,2-2 6-15,-4-1-6 16,2 2-1-16,-2-2 0 16,2 1 1-16,0 0 4 15,-2 1-4-15,0-1 0 16,0 0-10-16,0 0-64 0,0 1-53 15,0-3-237-15</inkml:trace>
  <inkml:trace contextRef="#ctx0" brushRef="#br0" timeOffset="29941.47">14519 7382 880 0,'0'0'133'0,"0"0"-59"15,0 0-19-15,0 0-17 16,0 0-29-16,0 0-8 15,0 0 17-15,-27-29-18 16,25 29-9-16,-2 0 9 16,-2 0 7-16,5 0 0 15,-1 0-7-15,2 0 1 16,-1 0-4-16,1 0-53 16,0 0-114-16,-2 0-30 15,-1 4-92-15</inkml:trace>
  <inkml:trace contextRef="#ctx0" brushRef="#br0" timeOffset="31222.55">14325 7597 871 0,'0'0'172'0,"0"0"-59"16,0 0-73-16,0 0-7 15,0 0-32-15,0 0-1 16,45-122 11-16,-34 100-11 15,0 0 1-15,0 6-4 16,-1 4 6-16,0 5 2 16,3 2-5-16,-2 3-15 15,3 2 15-15,1 0-12 0,-1 16 6 16,0 6-1-16,3 4 0 16,-1 0 7-16,-1 1 0 15,-3-5 0-15,-3-4 6 16,-3-8-6-16,-2-4 1 15,2-5-1-15,1-1 0 16,5 0 17-16,3-7-10 16,4-14-2-16,1-3-5 15,-3-2-17-15,-4 2-51 16,-8 6 17-16,-1 6 51 16,-4 4 22-16,0 8 24 15,0 0-46-15,0 0-3 16,0 10 3-16,0 6 0 0,3 2-1 15,7-2 1 1,2-2 16-16,4-3-16 0,2-8 1 16,-1-3 0-16,2 0 9 15,-3-1 3-15,-2-16-12 16,-5-2 0-16,-8-2 20 16,-1-1-21-16,-4 3-19 15,-14 3 18-15,-4 5-12 16,0 5-2-16,0 6 15 15,4 0 1-15,6 0 37 16,3 0-38-16,8 0-6 16,1 0-8-16,0 0-25 15,0 0 10-15,0 0-16 16,9 0 12-16,5 0 33 16,7 0 0-16,2 0 1 0,6 0 0 15,-1 0 0-15,-1 8 9 16,-6 4-10-16,-5 1 0 15,-5-2 24-15,-2 1-2 16,-6-4-7-16,3 0-5 16,-4-3-10-16,-2-2 14 15,1-3-14-15,-1 0 0 16,2 0 14-16,0 0 3 16,3 0 3-16,-2 0 9 15,1 0-17-15,0 0-5 16,3 0-7-16,3 0-8 15,6 4 8-15,4 8 0 0,3 3 6 16,8-2-6-16,-4-1 0 16,3-6-31-16,0-6-87 15,-7 0-59-15,-1-1-78 16,-9-17 4-16,-3-3 251 16,-3 1 69-16,-7 0 88 15,0 6 37-15,0 4 14 16,0 5-75-16,-7 5-71 15,-4 0-37-15,0 0-12 16,0 13-13-16,1 7 1 16,4 4-6-16,6 4 5 15,0 7 0-15,0 3 0 16,14 2 1-16,1 3 8 0,0 4-9 16,-6-2 0-1,-1-4 9-15,-8-5-9 0,0-1-6 16,-20-7 5-16,-5-6 1 15,-8-4-16-15,-4-7-65 16,-3-4-27-16,-4-7-97 16,2 0-68-16,1 0 62 15,5 0 67-15,6-3 144 16,6-5 66-16,9 1 213 16,6-1-22-16,6-5-23 15,3 2-123-15,0-4-82 16,6-13-29-16,12 5-61 15,-6-2-238-15</inkml:trace>
  <inkml:trace contextRef="#ctx0" brushRef="#br0" timeOffset="31466.56">14670 7261 1064 0,'0'0'151'0,"0"0"-58"16,0 0 1-16,0 0-30 16,0 0-31-16,6-112-31 15,12 98 5-15,2 2-7 16,-1 3 0-16,4 8-15 16,-4 1 2-16,1 1-38 15,-1 21-17-15,-1 24-35 16,-7-6-49-16,-3-1-209 0</inkml:trace>
  <inkml:trace contextRef="#ctx0" brushRef="#br0" timeOffset="31633.13">14738 7877 836 0,'0'0'511'0,"0"0"-450"15,0 0-41-15,0 0-20 16,0 0-70-16,0 0-108 0,0 0-400 16</inkml:trace>
  <inkml:trace contextRef="#ctx0" brushRef="#br0" timeOffset="32403.04">11977 8173 1048 0,'0'0'169'0,"0"0"-131"16,0 0-32-16,0 0 0 15,0 0-4-15,105-8 4 0,-61 16-6 16,5 5 0-1,7 0 23-15,4-1 0 0,7 2 5 16,4 0-2-16,5 0-13 16,5 3-4-16,1-4-9 15,-4 4 0-15,-2-5 17 16,-3-2-17-16,-7-4-3 16,-6-3 3-16,-2-1 0 15,-6-2 2-15,-2 3-2 16,-7-3 0-16,-8 0 5 15,-5 0-5-15,-13 0 0 16,-5 0-1-16,-8 0-19 16,-4 2-17-16,0-2-47 0,-11 0-48 15,1 0-180-15</inkml:trace>
  <inkml:trace contextRef="#ctx0" brushRef="#br0" timeOffset="32852.57">12904 8146 682 0,'0'0'168'0,"0"0"-122"16,0 0-29-16,0 0-15 16,0 0 17-16,0 0-19 15,0 0 0-15,97 21 7 16,-54-13 38-16,6 2-18 15,7 4-2-15,0 4-6 16,-4 2 15-16,-3 3-34 16,-12-1-1-16,-12-1-2 15,-9-2 2-15,-12-3 1 16,-4 0 8-16,0-1 4 16,-20 3 41-16,-4 5-38 0,-2-3-2 15,1 0-13-15,3-4 0 16,3 2-8-16,4-4-79 15,8-4-176-15</inkml:trace>
  <inkml:trace contextRef="#ctx0" brushRef="#br0" timeOffset="33807.6">14504 8385 916 0,'0'0'130'16,"0"0"-65"-16,0 0-39 0,0 0-15 16,0 0 14-1,0 0-24-15,0 0 7 0,-51-60-8 16,26 60 0-16,-2 0-4 15,-2 8 4-15,0 8 0 16,3 4-2-16,5 3 2 16,8 1 0-16,9 4-2 15,4 3 2-15,0-2-1 16,15 0 1-16,9 0-19 16,1-5 18-16,-3-6 2 15,-3-4-1-15,-6-6 1 16,-6-2 9-16,-1-3-3 15,-6-2-6-15,0-1 37 16,0 0 32-16,-6 0-33 16,-3-1-37-16,-3-8 0 0,-1 1-16 15,0 3 5-15,1 2-50 16,-5 3-32-16,6 0-121 16,0 0-435-16</inkml:trace>
  <inkml:trace contextRef="#ctx0" brushRef="#br0" timeOffset="34161.69">14616 8462 569 0,'0'0'134'15,"0"0"-27"-15,0 0-11 16,0 0-18-16,0 0-46 16,0 0-30-16,0 0 34 15,-59-10-7-15,46 10-2 16,2 12-8-16,-1 2-16 16,3 3-2-16,-2 2 1 15,5-1-2-15,1 1 3 16,3-2-3-16,2-3 0 15,0-1 0-15,0-6 0 16,2-3-1-16,12-2-18 0,5-2 19 16,2 0-13-1,11-26-7-15,-7-2-153 16,-5 3-177-16</inkml:trace>
  <inkml:trace contextRef="#ctx0" brushRef="#br0" timeOffset="34328.01">14616 8462 474 0,'34'0'89'15,"-34"16"-4"-15,0 8 11 16,0 0-31-16,0 1-28 16,7-2-1-16,3-5-18 15,2-6 6-15,5-8-17 16,-2-4-7-16,4 0 0 16,-1-16-6-16,4-18-62 15,-7 2-47-15,-3 2-70 0</inkml:trace>
  <inkml:trace contextRef="#ctx0" brushRef="#br0" timeOffset="34595.37">14817 8420 446 0,'0'0'173'0,"0"0"-99"0,0 0-64 16,0 0 79-16,0 0-18 15,0 0-36-15,0 0-24 16,15 75 4-16,-8-64-14 16,5-4-1-16,3-7-16 15,3 0 3-15,1 0 6 16,-3-14-67-16,3-3-17 15,-2-1 28-15,-5 4-29 16,-5 2 92-16,-2 6 73 16,-3 4 92-16,-1 2-118 15,-1 0-41-15,5 12 65 16,-1 6-5-16,6 0-53 0,-1 0-5 16,4-3 2-16,-3-6-4 15,2-3-6-15,-2-6-11 16,-2 0-67-16,-3 0-86 0</inkml:trace>
  <inkml:trace contextRef="#ctx0" brushRef="#br0" timeOffset="34838.6">14576 8342 1011 0,'0'0'152'0,"0"0"-85"16,0 0-50-16,0 0 12 15,0 0 2-15,106-71-30 16,-80 71 0-16,-4 0-1 16,0 0-5-16,1 11-1 15,9 19-34-15,-7-2-70 16,-4-4-158-16</inkml:trace>
  <inkml:trace contextRef="#ctx0" brushRef="#br0" timeOffset="35541.54">15490 7413 314 0,'0'0'137'0,"0"0"-42"0,0 0-43 16,0 0 7 0,0 0-10-16,0 0-1 0,0 0-21 15,5 129-9-15,4-85 29 16,1 10-14-16,2 8-18 15,2 8 14-15,1 4-13 16,0 5-5-16,1-2-2 16,0 0 11-16,-3-6 13 15,-1 0-21-15,-2-4 2 16,1-1 18-16,-5-4 4 16,2 0-15-16,0-7-11 15,0-4 3-15,1-4 26 16,-3-10-25-16,4-6-13 0,-1-8 15 15,0-6-9 1,-4-9 8-16,-1-5 2 0,2-3-9 16,1 0 10-16,1-7-18 15,-2-29-13-15,4 4-108 16,-9-2-402-16</inkml:trace>
  <inkml:trace contextRef="#ctx0" brushRef="#br0" timeOffset="39804.54">21189 7268 967 0,'0'0'159'16,"0"0"-122"-16,0 0 20 15,0 0-7-15,0 0 10 16,0 0-24-16,0 0-21 16,0-39-8-16,0 39 29 15,0 0-21-15,0 0-14 16,0 0 22-16,0 0-12 15,0 0 0-15,0 0-11 16,0 0 1-16,0 0-2 16,0 0-14-16,0 5-10 15,0 16 16-15,0 9 5 16,2 9 4-16,1 8 0 16,0 9 1-16,-1 7 10 0,1 7-11 15,2 5-6-15,0 8 6 16,3 3 0-16,-2 3 7 15,2-3 1-15,4 0 0 16,-3-5 26-16,-1-8-34 16,3 0 0-16,-5-5 1 15,4-2 9-15,0-2-2 16,-3-4-5-16,0-6 4 16,-2-5 16-16,-1-9-22 15,-2-7 7-15,0-7-2 16,-2-8 1-16,0-7 2 0,0-7-8 15,0-4-1 1,0 0 30-16,0 0-9 0,0 0 6 16,0 0 1-16,0-15-13 15,0-10-15-15,0-13-127 16,-2-31-1-16,0 9-59 16,0 2-396-16</inkml:trace>
  <inkml:trace contextRef="#ctx0" brushRef="#br0" timeOffset="40344.72">20995 7520 808 0,'0'0'157'16,"0"0"-83"-16,0 0 4 15,0 0 26-15,0 0-10 0,0 0-20 16,0 0-17-16,-1-9-27 16,1-3 20-16,0-4-33 15,1-6-16-15,10-4 7 16,1-6-8-16,3 0 1 16,0 0-1-16,-2 2 2 15,0 7-9-15,0 5 7 16,-1 7-15-16,-2 4 8 15,-1 4-3-15,1 3 4 16,2 0-10-16,3 0 16 16,2 3-5-16,2 10 5 15,2 1-2-15,1 2 1 16,5 2 0-16,0 0 1 0,4 4-6 16,0-2-33-1,0 0 5-15,4 2-25 0,7 8-31 16,-8-6-66-16,-7-1-142 15</inkml:trace>
  <inkml:trace contextRef="#ctx0" brushRef="#br0" timeOffset="41926.06">18595 9238 831 0,'0'0'321'0,"0"0"-227"15,0 0-23-15,0 0-51 16,0 0-20-16,0 0 4 16,0 0-4-16,9-88-1 15,-9 70-4-15,0 3 5 16,-9 2 1-16,-1 5 20 16,-2 5-9-16,2 3 0 15,-3 3-12-15,-1 17-5 16,0 6 5-16,1 0 1 0,6 0 0 15,7-2-1-15,0-6-6 16,0-2 6-16,12-4-16 16,5-4 16-16,6-4 5 15,5 1-5-15,17-5-47 16,-4 0-86-16,-6 0-234 0</inkml:trace>
  <inkml:trace contextRef="#ctx0" brushRef="#br0" timeOffset="42349.83">18928 9122 918 0,'0'0'136'0,"0"0"-29"16,0 0-75-16,0 0 23 16,0 0-40-16,0 0-14 15,0 0-1-15,-95-6 7 16,72 22-1-16,-3 5-5 15,-1 2 0-15,2-1 24 16,4 0-24-16,1-2-2 16,9 1 1-16,7-8 0 15,4-1-19-15,0-4-36 16,6-5-39-16,13-3 66 16,4 0 5-16,3-16 9 0,1-9-37 15,-3-1-47 1,-4-2-54-16,-2 6 63 0,-6 4 70 15,-5 6 19-15,0 6 32 16,-4 4 28-16,-1 2-38 16,1 0-21-16,-1 8 94 15,0 6-4-15,-1 2-36 16,1-2-20-16,5 0-25 16,1-2-4-16,2-4-6 15,6 0-1-15,0-1-1 16,12-4-86-16,-5-1-97 15,-1-2-459-15</inkml:trace>
  <inkml:trace contextRef="#ctx0" brushRef="#br0" timeOffset="42838.99">19138 9144 360 0,'0'0'303'0,"0"0"-172"15,0 0 22-15,0 0-30 16,0 0-26-16,0 0-48 15,0 0-40-15,-23-12 3 16,13 26-1-16,2-2-4 16,2 1 4-16,4 0-11 15,2-1-1-15,0-4 1 16,4-2 1-16,12-6 9 16,9 0-9-16,4-2 0 15,8-20-2-15,-1-11-3 16,-4-3-37-16,-7-7-4 15,-10-3-31-15,-11-1-47 0,-4 5-23 16,-4 6 146-16,-14 14 113 16,-1 12 5-16,4 10-51 15,-2 0-40-15,2 26-11 16,0 7-6-16,8 3 12 16,0 1-3-16,7-2 17 15,0-5-35-15,0-5 7 16,12-2-7-16,0-7 6 15,3-6-6-15,0-3-1 16,6-7 0-16,4 0 10 16,2 0-10-16,0-5 0 15,-2 3 0-15,-3 2-1 16,-8 0-1-16,-5 8-4 0,-7 11 0 16,-2 6-1-16,-9-1 2 15,-36 4-13-15,2-6-79 16,-1-9-249-16</inkml:trace>
  <inkml:trace contextRef="#ctx0" brushRef="#br0" timeOffset="42998.38">18870 8827 1279 0,'0'0'168'16,"0"0"-168"-16,0 0-58 0,0 0 20 15,15 106 0 1,2-52-86-16,5-8-275 0</inkml:trace>
  <inkml:trace contextRef="#ctx0" brushRef="#br0" timeOffset="43523.54">19622 9173 117 0,'0'0'907'0,"0"0"-795"16,0 0-98-16,0 0-12 16,0 0-1-16,0 0-1 15,0 0 1-15,47 70 4 16,-43-57-3-16,-3-3-2 15,1 0 6-15,-2-3 15 16,3 4-12-16,-3-4-9 16,0 2 3-16,2-2 6 15,0-5-8-15,0 1-1 16,1-3 0-16,2 0 8 16,3-3 11-16,-1-10-19 15,3-5 7-15,2-2 0 16,-1 0-7-16,-1 0-2 15,1 2 2-15,5 2 0 16,0 0 1-16,-2 4-1 0,4-1 0 16,-3 6 0-16,0 3 0 15,-9-1 0-15,2 5-2 16,-3 0-2-16,-1 0 2 16,0 0 2-16,1 0-4 15,0 0-2-15,2 3 6 16,-4 3 0-16,2-2 0 15,-1-1 0-15,-2-1-14 16,-2 1-44-16,2-1-25 16,-2 0-29-16,4 0-56 15,-4 0 17-15</inkml:trace>
  <inkml:trace contextRef="#ctx0" brushRef="#br0" timeOffset="44302.07">19991 9114 694 0,'0'0'153'16,"0"0"-114"-16,0 0-25 16,0 0 5-16,0 0 14 15,0 0-11-15,0 0 10 16,0 98 1-16,5-78-6 16,4-2 1-16,6-4 2 15,-1-6-4-15,2-1 18 16,0-5-30-16,2-2 21 15,-1 0-29-15,2-2 5 16,-4-11-5-16,1-1-3 16,-7 0 7-16,-1 0-10 15,-2 2 1-15,-2 0 12 16,0 1-13-16,-2 6-1 16,0 1 1-16,-2 2 0 15,0 2 0-15,0 0-1 0,0 0 1 16,0 0-1-16,0 0 1 15,0 0-1-15,0 0 0 16,0 0-14-16,0 0 15 16,0 0-8-16,0 0-7 15,0 0 14-15,0 0-21 16,0 0-17-16,0 0 7 16,0 0 15-16,0 0 17 15,0 0-2-15,0 0 2 16,0 0 2-16,0 0-2 15,0 0-7-15,0 0 6 16,-4 0 1-16,-2 0 7 16,0 0-7-16,1 0-4 0,2 0 4 15,-2 4 6 1,3 2-6-16,0 2 0 0,0 6 0 16,-1 0 14-16,3 2-13 15,0 2 9-15,0-4 22 16,12 0 5-16,6-6-11 15,3-2-5-15,3-6-10 16,5 0 12-16,0 0-21 16,-2-3-2-16,0-12-2 15,-3-1-32-15,-4-6-37 16,2-18-39-16,-7 4-139 16,-3 0-437-16</inkml:trace>
  <inkml:trace contextRef="#ctx0" brushRef="#br0" timeOffset="44477.57">20447 8963 765 0,'0'0'214'0,"0"0"-58"16,0 0-112-16,0 0-44 16,0 0 0-16,0 0 9 15,0 0 10-15,10 101-6 16,-2-72-12-16,0 0 20 16,4-1-21-16,-5-5 1 15,2 0-1-15,-4-3-27 16,-5-6-65-16,0-6-150 15,-2-6-254-15</inkml:trace>
  <inkml:trace contextRef="#ctx0" brushRef="#br0" timeOffset="44615.53">20364 9146 766 0,'0'0'226'0,"0"0"-131"16,0 0-63-16,0 0-19 15,0 0-12-15,113-58 12 16,-86 50-13-16,-3 2 0 15,-9 6-13-15,-9 0-92 16,-6 0-209-16</inkml:trace>
  <inkml:trace contextRef="#ctx0" brushRef="#br0" timeOffset="44737.96">20208 9108 859 0,'0'0'142'0,"0"0"-100"15,0 0-42 1,112-51-172-16</inkml:trace>
  <inkml:trace contextRef="#ctx0" brushRef="#br0" timeOffset="44872.6">20531 8825 1415 0,'0'0'145'0,"0"0"-76"15,0 0-58-15,0 0-11 16,-110 14-205-16,68 12-157 0</inkml:trace>
  <inkml:trace contextRef="#ctx0" brushRef="#br0" timeOffset="45031.92">19941 8914 1438 0,'0'0'204'0,"0"0"-67"16,0 0-89-16,0 0-48 16,0 0-143-16,0 0-13 15,0 0-43-15,59 19-399 0</inkml:trace>
  <inkml:trace contextRef="#ctx0" brushRef="#br0" timeOffset="46057.51">21072 9098 1101 0,'0'0'201'0,"0"0"-134"15,0 0-67-15,0 0-14 16,0 0 7-16,0 0 6 16,20 112 1-16,-3-79 10 15,-3-10-4-15,-2-6 1 0,-4-8-6 16,-3-4 12 0,4-5 50-16,-1 0 8 0,6-11 12 15,8-11-25-15,1-6-46 16,4-6-11-16,-1 0 7 15,-3 1-7-15,-6 8-1 16,-3 5-1-16,-2 5-30 16,-1 9-27-16,6 6-54 15,1 0-23-15,9 0 32 16,2 11-37-16,16 2-84 16,-6-2-67-16,-6-4-84 15,-13-2 326-15,-19-5 49 16,-1 0 394-16,0 0-19 0,0 0-154 15,-5 0-96 1,-8 0-51-16,-1 0-47 0,-1 0-2 16,-3 1-25-16,-3 14 0 15,-2 3 0-15,7-2 0 16,-2-2 1-16,6 0-1 16,4-4-3-16,6-4-4 15,2-2-46-15,0-2-13 16,2-2-5-16,15 0 36 15,6 0 35-15,3 0 0 16,2 0 0-16,-1 0 10 16,0 0-9-16,-1 0 6 15,0-2 7-15,-1 2-8 16,-4-2 14-16,-7-8-20 16,-6 0-101-16,-8-2-556 0</inkml:trace>
  <inkml:trace contextRef="#ctx0" brushRef="#br0" timeOffset="46217.13">21437 8936 544 0,'0'0'647'0,"0"0"-457"15,0 0-47-15,0 0-38 16,0 0-89-16,0 0-16 16,0 0-7-16,55-15-30 15,-26 33-47-15,28 18-29 16,-8-4-54-16,0-1-222 0</inkml:trace>
  <inkml:trace contextRef="#ctx0" brushRef="#br0" timeOffset="46613.68">22037 9110 1145 0,'0'0'154'0,"0"0"-154"15,0 0-22-15,0 0 22 16,39 116 36-16,-19-72-23 15,-1 3-1-15,2-4-1 16,-3-3-1-16,-1-5 2 16,-5-7-12-16,-5-7-5 15,-4-8 3-15,-3-8-31 16,0-5-3-16,-1 0 34 0,-18-13 1 16,-3-19 0-1,-2-12-12-15,0-13-6 0,2-9 19 16,5-4-20-16,7 1 14 15,10 11 6-15,0 12 29 16,6 14 37-16,8 10-41 16,8 10-9-16,-1 8 14 15,2 4-28-15,2 0-2 16,0 16-26-16,-7 12 26 16,1 7-3-16,-8 1 3 15,-8 0 0-15,-3-6-27 16,0-4-17-16,0-8-1 15,-10-18-52-15,3 0-69 16,2-6-447-16</inkml:trace>
  <inkml:trace contextRef="#ctx0" brushRef="#br0" timeOffset="46922.83">22457 8842 1013 0,'0'0'197'16,"0"0"-168"-16,0 0-19 15,0 0 0-15,-10 112 29 16,10-69-32-16,0-1-7 16,0-3 8-16,0-7-2 15,5-9-5-15,1-5-1 16,0-11-31-16,0-7 16 16,2 0-11-16,3-14 25 15,9-13-60-15,-3 2 37 0,3 2 23 16,0 7-1-1,-1 10 2-15,-4 6 34 0,2 0-21 16,-3 4-13-16,1 13 0 16,2 1 1-16,1 0 11 15,4 0-12-15,19-5-22 16,-2-4-40-16,-2-9-317 0</inkml:trace>
  <inkml:trace contextRef="#ctx0" brushRef="#br0" timeOffset="47447.82">22976 8997 1053 0,'0'0'169'0,"0"0"-96"16,0 0-17-16,0 0-11 15,0 0-32-15,-116 16 6 16,96 0-19-16,3 2 1 16,2-1-1-16,8-1-1 15,7-3-54-15,0 0-21 16,5-8-32-16,16-2 9 15,4-3-36-15,5 0-86 16,-9 0 53-16,0 0 168 16,-9 0 35-16,-2 0 30 15,-3 0 10-15,-1 0 26 16,-1 2-40-16,0 4-20 16,-1-2-23-16,3-2-17 15,3-2 27-15,0 0-28 16,2 0-54-16,1-18-106 15,-3-4-70-15,-1 2-109 0,-4 2 131 16,-5 14 208-16,0 2 566 16,3 2-334-16,-3 0-148 15,2 0-64-15,0 0-10 16,4 2 26-16,1 5 2 16,5 2-18-16,3-3 18 15,2 0-27-15,3-5-1 16,1-1 11-16,2 0-21 15,-4 0 2-15,4 0 5 16,-4 0-7-16,2 0 17 16,-5 3-17-16,-4 7-9 15,-1 3 2-15,-7 3-1 0,-4-1 8 16,0 2 24-16,-9-4-5 16,-28 1-19-16,2-4-3 15,2-8-191-15</inkml:trace>
  <inkml:trace contextRef="#ctx0" brushRef="#br0" timeOffset="47591.7">22846 8891 952 0,'0'0'183'16,"0"0"-68"-16,0 0-78 15,0 0-37-15,0 0-6 16,130 6-74-16,-96 11-151 0</inkml:trace>
  <inkml:trace contextRef="#ctx0" brushRef="#br0" timeOffset="47831.82">23523 8752 884 0,'0'0'143'0,"0"0"-107"16,0 0-27-16,8 123 17 15,-2-80 20-15,-3 5-39 16,2-3 0-16,-3-5 12 0,-2-1-13 16,0-10-6-16,-4 1-10 15,-13-13-95-15,-3-7-164 0</inkml:trace>
  <inkml:trace contextRef="#ctx0" brushRef="#br0" timeOffset="48064.57">23419 8971 894 0,'0'0'133'0,"0"0"-74"16,0 0-11-16,109-22 10 15,-68 22-47-15,-3 0 10 16,-1 8-21-16,-6 10-1 15,-6 4-7-15,-3 2 6 0,-7 2 0 16,-2-2 2 0,-6-3 0-16,2-3 31 0,-3-6-31 15,1-2 1-15,3-7 7 16,4-3-8-16,13 0-6 16,-4 0-106-16,-2-11-381 0</inkml:trace>
  <inkml:trace contextRef="#ctx0" brushRef="#br0" timeOffset="48388.8">23886 9001 530 0,'0'0'94'0,"0"0"-94"0,0 0-42 16,0 0-78 0,0 0 25-16,0 0-136 0,0 0 145 15,-2 9 66-15,2-9 20 16,0 0 59-16,0 0 88 15,0 0-9-15,0 0-40 16,0 0-21-16,-5 0-19 16,1 1-1-16,-4 3 7 15,3 2 27-15,-4 2-10 16,4 2 13-16,-1 2-34 16,4 1-32-16,2-2 9 15,0 2-22-15,0-2-5 16,3-2 2-16,11-1-1 0,4-2 1 15,5-2-12 1,-2-2-23-16,3-2-8 0,-4 0-147 16,-10-2-214-16</inkml:trace>
  <inkml:trace contextRef="#ctx0" brushRef="#br0" timeOffset="48479.17">23886 9001 720 0</inkml:trace>
  <inkml:trace contextRef="#ctx0" brushRef="#br0" timeOffset="48768">23886 9001 720 0,'136'-9'178'0,"-124"-2"-71"0,6-3-28 0,3-4-31 0,5-4-34 15,-4-2-8-15,-5-4-6 0,-7-2-6 16,-6 0-57 0,-4 3 9-16,0 7 54 0,-2 9 2 15,-10 11 41-15,-1 0-24 16,-1 11-2-16,2 20-2 15,1 3 32-15,4 2-3 16,1 0 4-16,6 0-18 16,0-6-15-16,0-2-8 15,4-6 13-15,1-5-20 16,4-8 0-16,0-6-13 16,1-3 1-16,5 0 12 15,6 0-2-15,0-3 2 16,1 0 10-16,-2 3-10 15,-5 0-13-15,-3 13-3 16,-4 12 10-16,-8 1 6 0,-10 12-28 16,-15-8-76-16,-4-8-231 15</inkml:trace>
  <inkml:trace contextRef="#ctx0" brushRef="#br0" timeOffset="49035.55">23964 8416 1328 0,'0'0'227'15,"0"0"-185"-15,0 0-42 16,0 0-9-16,0 0 9 16,0 0-44-16,-102 149-69 15,48-89-21-15,-1-6-240 0</inkml:trace>
  <inkml:trace contextRef="#ctx0" brushRef="#br0" timeOffset="49751.52">19642 10083 937 0,'0'0'348'0,"0"0"-278"16,0 0-58-16,0 0 18 15,130-93-30-15,-83 60-11 16,-6 4-44-16,-12 1 2 16,-6 4 35-16,-10 6-3 0,-4 6 13 15,-7 8 0-15,-2 4 8 16,0 1-10-16,0 23 10 16,-2 12 10-16,-4 7 8 15,3 5-18-15,2 2 0 16,1 0 7-16,0-4-7 15,0-4 0-15,-4-6-48 16,-4-10-79-16,-6-8-90 16,-3-10-21-16,1-5 88 15,-1-3 150-15,4 0 170 16,4 0 54-16,6 0-28 16,3 0-96-16,0 0-64 15,9 0-29-15,11 0 2 16,9 0 39-16,4-3-22 0,2 0-10 15,4-2-16-15,10-5-40 16,-7 2-87-16,-5 0-441 0</inkml:trace>
  <inkml:trace contextRef="#ctx0" brushRef="#br0" timeOffset="50075.65">20477 10012 371 0,'0'0'114'0,"0"0"-88"16,0 0-13-16,0 0 35 15,0 0 8-15,0 0 54 16,0 0 27-16,14-6-46 16,-13 4-42-16,-1 2-5 15,2 0-32-15,-2 0-12 16,2 0-29-16,2 0 2 16,-1 0-43-16,-2 0-39 15,1 2-11-15,-2 4-81 0</inkml:trace>
  <inkml:trace contextRef="#ctx0" brushRef="#br0" timeOffset="50457.43">20477 10012 515 0,'29'4'169'0,"-29"-4"-43"0,3 0-28 15,0-2-58-15,-1-1-21 16,-2-2 39-16,0 3-12 16,0 2-7-16,0 0-7 15,0 0 6-15,0 0-24 16,0 0-14-16,-8 2 0 15,-4 10 10-15,0 4-10 16,3 1 0-16,1 4-8 16,4 1 8-16,4 1 3 15,0-2-3-15,12-1 0 16,11-1 22-16,12-6-6 0,4 0 2 16,6-3-9-16,1-1-8 15,-5 2 9-15,-3-1-10 16,-13-1 0-16,-8 1-4 15,-12-4 4-15,-5 2-2 16,0-1-4-16,-15 1 6 16,-12 0 23-16,-5-3-22 15,0 0-1-15,-2-5 16 16,7 0-15-16,4 0 9 16,8 0-10-16,13-8-8 15,2-14-37-15,7 4-123 16,9-3-670-16</inkml:trace>
  <inkml:trace contextRef="#ctx0" brushRef="#br0" timeOffset="50639.7">20779 10273 773 0,'0'0'280'0,"0"0"-168"16,0 0-31-16,0 0-15 15,0 0-66-15,0 0-20 16,0 0 4-16,61-73-23 15,-53 59-9-15,-6 5 17 16,-2 3-6-16,0 6-17 16,0 0-126-16,-3 0-100 0</inkml:trace>
  <inkml:trace contextRef="#ctx0" brushRef="#br0" timeOffset="51059.08">20503 10044 553 0,'0'0'146'16,"0"0"-137"-16,0 0-9 15,0 0-34-15,0 0 6 16,0 0-16-16,0 0 5 16,9 10-52-16,-9-4-63 0</inkml:trace>
  <inkml:trace contextRef="#ctx0" brushRef="#br0" timeOffset="51891.53">20479 10049 618 0,'0'0'125'16,"0"0"-25"-16,0 0-18 15,0 0-59-15,0 0-23 16,0 0-6-16,0 0 6 15,10 55 21-15,-5-15 66 16,1 6-38-16,0 3-13 16,2-3-30-16,3-7 1 0,5-6-1 15,0-9-5-15,7-9 22 16,2-10-15-16,4-5 33 16,3 0-8-16,-2-18-18 15,-5-8-15-15,-1-7-12 16,-7-3-20-16,-7-1-24 15,-6-1-22-15,-3-1-55 16,-1 7 50-16,0 7 57 16,0 9 26-16,0 5 19 15,0 11 14-15,0 0-25 16,0 2 9-16,0 18 2 16,0 8 56-16,0 4-43 15,0 3-15-15,0-2 5 0,0-3-15 16,0-7 9-16,12-7-16 15,3-10 2-15,2-6 50 16,5 0-26-16,10-12-26 16,-5-10-58-16,-4 2-251 0</inkml:trace>
  <inkml:trace contextRef="#ctx0" brushRef="#br0" timeOffset="52232.52">21049 10074 783 0,'0'0'106'16,"0"0"-75"-16,0 0-18 0,0 0 2 16,0 0-14-16,0 0 11 15,0 0 20-15,-103 58 17 16,94-37-30-16,6-2-6 15,3 6-6-15,3-4 25 16,18 4-1-16,6-1-13 16,4-3-8-16,0 2 15 15,-4-5-23-15,-7-2 4 16,-8-4-5-16,-5-6 0 16,-6-4 15-16,-1-2 72 15,0 0-27-15,0 0-32 16,-3 0-29-16,-9-14-69 0,1-2-63 15,4-2-244-15</inkml:trace>
  <inkml:trace contextRef="#ctx0" brushRef="#br0" timeOffset="52731.79">21170 10306 378 0,'0'0'179'16,"0"0"-29"-16,0 0 3 15,0 0-8-15,104-49-82 16,-80 28-35-16,-5 2-17 15,-5-3-10-15,-5 1-1 16,-9 1-17-16,0 2-11 16,-2 4 28-16,-15 4 1 15,-2 6 0-15,-3 4 6 0,-2 0 3 16,2 12 16-16,-1 10-20 16,3 3 7-16,4 0 16 15,6 0-3-15,3-2-3 16,7-2-18-16,0-3-4 15,0-4 12-15,9-6-13 16,6-6-8-16,5-2 7 16,7 0-18-16,-1-17-30 15,-1-2-57-15,0-1-76 16,-7-1 77-16,-1 8 82 16,-5 3 23-16,-2 6 79 15,-1 4-31-15,5 0-5 16,0 14 29-16,5 6-17 0,-3-1 5 15,5 2-42-15,-2-3-2 16,-6-8-6-16,-3-2-2 16,-1-6 0-16,-6-2 8 15,-1 0 44-15,-2 0 2 16,3 0-51-16,-3 0-10 16,0 0 0-16,2 0-1 15,0 0 1-15,-1 0-1 16,4-5-8-16,5-2 7 15,-3-1-80-15,0-2-166 0</inkml:trace>
  <inkml:trace contextRef="#ctx0" brushRef="#br0" timeOffset="53546.48">22322 10218 863 0,'0'0'111'0,"0"0"-56"16,0 0-42-16,0 0-7 15,0 0-6-15,0 0-7 16,0 0-11-16,7-90 8 15,-32 86 7-15,-3 4-4 16,-1 0 14-16,8 7-7 0,2 11 2 16,9 1 4-16,6 5-5 15,4 1-1-15,0-2 7 16,21-2 25-16,3-3-18 16,6-4 2-16,-3-3 3 15,2-2-12-15,-9-1 5 16,-6 0-12-16,-8-4 0 15,-6-2 6-15,0 2 7 16,0-3 10-16,-6 1-11 16,-5-2-11-16,0 0-1 15,2 0-6-15,8-23-62 16,1-3-81-16,0-5-214 0</inkml:trace>
  <inkml:trace contextRef="#ctx0" brushRef="#br0" timeOffset="53737.64">22468 9912 940 0,'0'0'137'0,"0"0"-108"15,0 0-10-15,18 112 45 16,-5-67-29-16,1 0-15 16,3-3-6-16,-1-1-13 15,-1-5 18-15,-7-2-19 16,-2-7-14-16,-6-4-53 15,-9-16-59-15,-11-2-137 16,-4-5-457-16</inkml:trace>
  <inkml:trace contextRef="#ctx0" brushRef="#br0" timeOffset="54012.31">22462 10199 428 0,'0'0'229'16,"0"0"-144"-16,0 0 13 16,0 0-61-16,103-61 23 15,-70 58-38-15,-2 3-11 16,-7 0-5-16,-6 3-6 15,-3 15-1-15,-1 5 0 16,-1-2 1-16,1 0 3 16,1-3-3-16,4-5 0 15,0-4 7-15,-1-8 16 16,1-1 9-16,-3 0-6 16,-5-10-25-16,-9-7 44 15,-2-5-29-15,0-2-9 16,-17 2-6-16,-4 5 11 0,2 5 4 15,-3 10-16-15,2 2-10 16,-5 13 9-16,8 9-97 16,3-4-126-16</inkml:trace>
  <inkml:trace contextRef="#ctx0" brushRef="#br0" timeOffset="54391.68">22959 10233 424 0,'0'0'490'0,"0"0"-370"0,0 0-16 15,0 0-49-15,0 0-55 16,0 0 7-16,0 0 0 16,48-69-7-16,-38 69-10 15,0 17 2-15,0 2 8 16,0 6 6-16,0-6-6 15,1-1 0-15,0-5 6 16,3-7-5-16,5-6-1 16,1 0 1-16,1-6 0 15,0-12-1-15,-5-4-23 16,-1 2-3-16,-9 4 26 16,2 3 1-16,-7 9 12 15,-1 4-13-15,1 0-1 16,1 0 0-16,6 15-7 0,1 1 8 15,7-3 1-15,3-3-1 16,4-7-1-16,11-3-70 16,-7-10-159-16,-7-4-48 0</inkml:trace>
  <inkml:trace contextRef="#ctx0" brushRef="#br0" timeOffset="54604.11">23394 10197 426 0,'0'0'188'16,"0"0"-125"-16,0 0 109 15,0 136-14-15,0-72-20 16,4 0-74-16,3-2-31 15,-6-3-12-15,-1-9-20 16,0-9 6-16,-12-10 2 16,-11-11 16-16,-8-10 60 0,-2-10-41 15,1-2-6-15,7-23-9 16,7-2 8-16,7-7 6 16,11-1-16-16,0 2-21 15,11 2-6-15,11 3-29 16,10-2-82-16,-6 9-106 15,-3 3-810-15</inkml:trace>
  <inkml:trace contextRef="#ctx0" brushRef="#br0" timeOffset="54744.74">23723 10450 1431 0,'0'0'149'0,"0"0"-119"15,0 0-30-15,0 0-121 16,0 0-629-16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2:30:14.474"/>
    </inkml:context>
    <inkml:brush xml:id="br0">
      <inkml:brushProperty name="width" value="0.05292" units="cm"/>
      <inkml:brushProperty name="height" value="0.05292" units="cm"/>
      <inkml:brushProperty name="color" value="#FF0000"/>
    </inkml:brush>
  </inkml:definitions>
  <inkml:trace contextRef="#ctx0" brushRef="#br0">1676 13373 540 0,'0'0'120'0,"0"0"-39"0,0 0-13 16,0 0-9-16,0 0-46 15,0 0 1-15,-7 0-4 16,6 0 22-16,1 0 43 16,0 0-34-16,0 0-9 15,0 0 10-15,0 0-22 16,0 0-1-16,0 0-3 15,0 0-15-15,0 0 22 16,0 0-23-16,0 0-7 16,0 0 4-16,0 0-6 15,0 0 8-15,0 0-15 0,0 0 7 16,10-4 1-16,8-8 8 16,4-6 0-16,2 0 17 15,-1-2-15-15,-2 4-2 16,-3 0 6-16,-6 1-6 15,-1 7 17-15,-7 2-17 16,-2 2-4-16,-2 4-2 16,0 0 7-16,0 0-1 15,0 0 0-15,0 0 0 16,0 0-8-16,0 0 2 16,0 0-7-16,0 7 13 15,0 8 0-15,0 7 1 0,0 5 0 16,0 5 0-1,0 0 14-15,0 2-15 0,0-4 0 16,-2-2 1-16,2-4-1 16,-1-6 7-16,1-3-7 15,0-6 0-15,0 0-4 16,0-4 4-16,0 3-46 16,0 0 4-16,0 2-22 15,0 0-21-15,0 2-58 16,-1 1-61-16,-5-8-296 0</inkml:trace>
  <inkml:trace contextRef="#ctx0" brushRef="#br0" timeOffset="1108.97">1782 13112 469 0,'0'0'124'0,"0"0"-86"15,0 0 45-15,0 0-13 16,0 0-36-16,0 0-33 16,0 0 1-16,-30-4 12 15,14 4-13-15,-2 0 24 0,-2 0 22 16,-2 0-31 0,0 8 4-16,-3-1-11 0,4 7-2 15,-4-1 4-15,1 3-11 16,1 0-3-16,7 0 2 15,-1 0 2-15,3 0-2 16,2 3-8-16,-1 3 9 16,5 5 14-16,-3 6-14 15,3 5 0-15,1 4 32 16,5-2-25-16,-1-2-1 16,3-2-5-16,0-2-1 15,0-2 26-15,3-1-26 16,6-6 1-16,4 1 1 0,1-1-2 15,4-1 0-15,-1-1 0 16,4 0 0-16,-1-1 6 16,9-2-6-16,2 2 0 15,4-3-3-15,4 1 4 16,0-4-1-16,3 2 0 16,-1-9 0-16,-4 2 3 15,-2-4-3-15,-6 0 0 16,0-5 3-16,-2-2-3 15,3 0-5-15,0 0 4 16,-1-14 2-16,1-1 0 16,2-3-1-16,-3-2 0 0,-3 0 12 15,-3-2-12-15,-3-2 0 16,-1 0 0-16,0-3 7 16,-5-3 8-16,-5 1-15 15,1-1 11-15,-4-2-3 16,-4 3-8-16,-2-1-1 15,0 2 1-15,0-1 10 16,-2-4 11-16,-8 3-21 16,-1 0 0-16,-1-1 15 15,1 4-14-15,-5-3-1 16,-4 2 7-16,0-3 6 16,-4 2 10-16,-3 0-7 15,2 5-16-15,-1 2 17 0,-1 4-17 16,2 1 0-1,-2 4 0-15,3 4 9 0,0 0-2 16,2 3-7-16,2 5 0 16,-1 1-15-16,2 0 15 15,-4 3-26-15,-1 17-17 16,-1 7-31-16,1 2-14 16,4 1-29-16,8-3-95 15,5-9 24-15,7-11-171 0</inkml:trace>
  <inkml:trace contextRef="#ctx0" brushRef="#br0" timeOffset="2813.62">2990 13305 396 0,'0'0'113'0,"0"0"-67"0,0 0 38 15,0 0 1-15,0 0-63 16,0 0-15-16,0 0 35 16,0-8 26-16,0 5-2 15,-2 2-4-15,2-3-20 16,-2 0-3-16,-1 2-39 15,0-2 1-15,1 0 14 16,0 1-15-16,2 2 3 16,-1-1-3-16,0 0 1 15,1-1 10-15,-4 3-11 16,4-2 0-16,0 2 0 16,-2-1 0-16,2 1 1 15,0 0-1-15,0 0 1 0,-2 0 2 16,2 0-3-16,0 0 0 15,0 0-12-15,0 0 12 16,0 0 0-16,0 0 0 16,0 0 7-16,0 0-7 15,0 0-5-15,0 0 5 16,0 0 5-16,0 0-5 16,0 0 0-16,0 0-2 15,0 0 2-15,0 0 16 16,0 0-16-16,0 0 0 15,0 0 7-15,0 0-7 16,0 0-1-16,0 0-1 16,0 0 2-16,0 0 2 15,0 0-2-15,0 0 0 16,0 0-14-16,-1 0 8 0,1 0-14 16,0 1-5-16,0 20 1 15,0 11 13-15,-2 10-9 16,2 10 20-16,-1 5 3 15,1-6-3-15,0-3-5 16,0-8 5-16,0-5 1 16,0-7-1-16,0-6-8 15,0-5 8-15,0 1-7 16,0-3 8-16,0-3-1 16,0-3 0-16,0 0 12 0,0-5 2 15,0-4-9-15,0 0-4 16,0 0 27-16,0 0-26 15,0 0 13-15,0 0-9 16,0 0-6-16,0 0 0 16,0 0-24-16,0-15-75 15,6-4-48-15,4-7-224 0</inkml:trace>
  <inkml:trace contextRef="#ctx0" brushRef="#br0" timeOffset="3139.96">2933 13316 388 0,'0'0'97'0,"0"0"11"16,0 0-4-16,0 0 17 16,0 0-60-16,0 0-39 15,0 0-22-15,-14-59 24 16,28 48-23-16,2-1 0 15,5 4-1-15,6 0 2 16,4 4-2-16,-4 4-2 16,3 0-11-16,-5 0 2 15,0 11 8-15,-7 3-15 16,-6 4 0-16,-7 4 2 16,-5 6-10-16,-10 5 16 15,-19 5 10-15,-6 3 33 16,3-5-33-16,-1-7-11 0,7-11-34 15,9-12-140-15</inkml:trace>
  <inkml:trace contextRef="#ctx0" brushRef="#br0" timeOffset="3638.97">3428 13112 555 0,'0'0'142'15,"0"0"-112"-15,0 0-30 16,0 0-33-16,0 0 20 15,0 0 13-15,0 149 50 16,0-81-35-16,0 2 25 16,0 0-27-16,2-6-4 15,0-10 7-15,0-10-15 16,0-7 16-16,0-17-15 16,1-6 4-16,-3-9 14 15,0-5-7-15,0 0 16 0,1-7-29 16,1-16-2-1,7-4-71-15,3-5 42 0,3 1 31 16,3 5 0-16,5 5 0 16,-3 6 0-16,1 10 0 15,0 5 0-15,-4 0-1 16,0 7-9-16,-5 12 10 16,-4-1 6-16,-3 0-6 15,-1-3 1-15,1-1 20 16,0 1-21-16,4 0-26 15,1-1-84-15,-2-1-99 0</inkml:trace>
  <inkml:trace contextRef="#ctx0" brushRef="#br0" timeOffset="4450.97">3995 13473 681 0,'0'0'96'0,"0"0"-81"16,0 0 18-16,0 0 12 15,0 0-34-15,0 0-11 16,0 0 0-16,-90 11 6 16,67 9-6-16,6-1 0 15,-1 1 7-15,4-2 1 16,7 0-8-16,-2 0 0 15,7 3 9-15,2-3-22 0,0 1 13 16,0-2-19 0,2-3 19-16,7-4 0 0,1-6-21 15,1-2-17-15,5-2 19 16,2 0 19-16,5-14-2 16,-1-6 2-16,0-2 0 15,-4-1-6-15,-4 4 5 16,-6 4 1-16,-3 5 0 15,0 5 17-15,-5 2-17 16,2 1-5-16,-2 2 5 16,0 0 0-16,0 0-7 15,0 0-2-15,3 0 9 0,4 0 9 16,3 6-9 0,2 1 0-16,0-2 8 0,3-3-8 15,2-2-32-15,1 0 0 16,-4-2-2-16,-1-10-7 15,-6-2-32-15,-1 2 50 16,-5 3 23-16,-1 4 98 16,0 5-36-16,0 0-62 15,0 5 1-15,0 12 1 16,0 5 12-16,2 4-13 16,3-2 30-16,3-1-30 15,0-7 0-15,0-8-1 16,0-4-13-16,-5-4 13 15,5 0 10-15,-4-12 16 16,6-10 25-16,0-5-51 0,-1 3 0 16,1 3-6-16,1 6 7 15,-1 7-2-15,-2 4-20 16,3 4 0-16,-3 0 15 16,0 0 7-16,1 0-8 15,-4 9 7-15,0 4 0 16,-1-3 10-16,-3 6-10 15,0-2 0-15,-1 4 11 16,0-1-9-16,0-2-2 16,0 2 1-16,-2-2 16 15,-9-2-17-15,-7 1-51 16,1-5-37-16,-2-2-131 0</inkml:trace>
  <inkml:trace contextRef="#ctx0" brushRef="#br0" timeOffset="4634.03">3902 13375 677 0,'0'0'132'0,"0"0"-85"16,0 0 30-16,0 0-68 16,57-104-9-16,-21 94 0 15,3 10-15-15,1 0-4 16,11 46-41-16,-10-2-34 15,-7 1-65-15</inkml:trace>
  <inkml:trace contextRef="#ctx0" brushRef="#br0" timeOffset="4934.97">4823 13192 641 0,'0'0'105'16,"0"0"-105"-16,0 0-33 16,0 0 4-16,0 0 12 15,0 0 17-15,22 145 11 0,-17-88 17 16,-3 2 22-1,1-4-35-15,2-4-14 0,-1-9 12 16,0-9 3-16,-2-12-16 16,-2-8-26-16,0-11-98 15,0-2 26-15</inkml:trace>
  <inkml:trace contextRef="#ctx0" brushRef="#br0" timeOffset="5113.58">4690 13455 689 0,'0'0'82'0,"0"0"-57"0,0 0-27 15,0 0 2-15,111-16 0 16,-69 16-26-16,-1 0-39 16,-5 0-70-16,-3 14-24 15,-9 2-26-15,-6-1-27 0</inkml:trace>
  <inkml:trace contextRef="#ctx0" brushRef="#br0" timeOffset="5329.98">5037 13511 127 0,'0'0'116'0,"0"0"-24"16,0 0-69-16,0 0-9 16,0 0-2-16,0 0 53 15,0 0-3-15,2 40 3 16,0-26-28-16,4 4-18 15,-3 0 11-15,6 0-18 0,-1 0-3 16,-1-3-9-16,1-3 7 16,3-4-16-16,-3-3 5 15,2-2-28-15,6-3 3 16,0 0-14-16,-2-8-55 0</inkml:trace>
  <inkml:trace contextRef="#ctx0" brushRef="#br0" timeOffset="5592.9">5334 13495 310 0,'0'0'171'16,"0"0"-101"-16,0 0-45 15,0 0 11-15,0 0 6 16,0 0-12-16,0 0 16 16,-87 82 8-16,83-66-36 15,4 0 0-15,0-2-18 16,5-1-23-16,42-13-52 16,-3 0 26-16,1-5-133 0</inkml:trace>
  <inkml:trace contextRef="#ctx0" brushRef="#br0" timeOffset="6124.98">5548 13490 506 0,'0'0'213'0,"0"0"-144"16,0 0-21-16,0 0-46 16,24-121-4-16,4 83-30 15,1-2-47-15,-6 2 15 16,-7 3-86-16,-11 6 150 15,-5 4 32-15,0 11 37 16,-12 4 25-16,-3 9-32 16,-3 1-52-16,-3 5-4 15,-1 19-6-15,0 11 0 0,0 6 12 16,2 8 8 0,3 3 28-16,2-3-28 0,7-2-12 15,6-2 13-15,2-9-21 16,0-9 0-16,0-1 0 15,0-8 0-15,0-4 9 16,2-3-9-16,3-6-33 16,-5-2 20-16,1-3 4 15,-1 0 8-15,0 0 1 16,2-7-18-16,4-5-16 16,5-2-16-16,4 0-5 15,5 0 54-15,6 2-11 0,7 5 12 16,1 1 0-1,0 6 0-15,-5 0 3 0,-2 0-3 16,-8 17-36-16,-11 5 21 16,-2 3-5-16,-6-2 20 15,0-3 0-15,0-5 2 16,0-5 24-16,0-5-26 16,0-2 1-16,0-3-2 15,2 0-30-15,13-12 11 16,-1-9-23-16,-2 0-187 0</inkml:trace>
  <inkml:trace contextRef="#ctx0" brushRef="#br0" timeOffset="6301.38">5068 13315 681 0,'0'0'0'16,"0"0"-256"-16,0 0 96 0</inkml:trace>
  <inkml:trace contextRef="#ctx0" brushRef="#br0" timeOffset="6449.95">5199 12882 1086 0,'0'0'120'0,"0"0"-75"16,0 0-41-16,0 0-4 15,0 0-79-15,-93 168-73 16,73-106-221-16</inkml:trace>
  <inkml:trace contextRef="#ctx0" brushRef="#br0" timeOffset="7806.97">6467 13605 588 0,'0'0'104'0,"0"0"-41"16,0 0 12-16,0 0-43 16,0 0-32-16,0 0-28 15,0 0-11-15,0-22-1 16,0 32 11-16,1 6 14 16,5 2 1-16,0 5 14 15,5-1 16-15,-1-3-15 16,3-3 27-16,2-5-28 15,3-8-5-15,5-3 5 16,2-7 2-16,-1-19 25 0,0-8-27 16,-9-1-22-1,-2 2-31-15,-7 6-14 0,-5 8 67 16,-1 10 54 0,0 9-1-16,0 0-53 0,0 15-30 15,3 18-15-15,-1 11 44 16,3 9 0-16,2 3 1 15,0 4 12 1,3-4-5-16,-2 1-1 0,-1-8 5 16,-5-5-10-16,-2-7 19 15,0-11-20-15,-9-8-7 16,-13-6 7-16,-1-8 16 16,-3-4 1-16,3 0-11 0,6-6 41 15,5-10 37-15,12-9-84 16,0-2-3-16,15-16 2 15,22-3-23-15,4-4 23 16,8 0-12-16,-2 6-15 16,-7 4 27-16,-9 8-21 15,-7 6-1-15,-3 4 23 16,-9 1 0-16,-3 3-8 16,-1 2-3-16,-6 3 11 15,-2 0 9-15,0 5-9 16,0 3 40-16,0 2 16 15,-7 3-29-15,-3 0-27 16,-2 0-1-16,0 0 1 16,1 8 0-16,-1 6 0 0,2 2-1 15,4 2 0-15,0 5 2 16,4 3-2-16,2-2 1 16,0 1 0-16,0-2-8 15,2-5-10-15,13-7-32 16,-2-4 9-16,5-5 7 15,3-2 18-15,-2 0 16 16,4-16 12-16,-5 0 3 16,1-2-15-16,-7 0-9 15,-4 4 8-15,-1 1-20 16,-5 6 5-16,-2 3 16 16,0 1 18-16,0 3-18 15,0 0-4-15,2 0-10 16,0 5 13-16,-1 7 1 15,6 0 0-15,-2 3 1 0,3-4 0 16,4-2-1-16,0-2-57 16,15-7-18-16,-5 0 8 15,-2-8-67-15</inkml:trace>
  <inkml:trace contextRef="#ctx0" brushRef="#br0" timeOffset="7901.01">7191 13652 97 0,'0'0'160'0,"0"0"-160"16,0 0-146-16</inkml:trace>
  <inkml:trace contextRef="#ctx0" brushRef="#br0" timeOffset="8463.17">7010 13658 117 0,'0'0'130'0,"0"0"-77"16,0 0-8-16,0 0-2 15,0 0-27-15,0 0-15 16,16 112 60-16,-3-106-50 16,1-5-10-16,4-1-1 15,4 0-6-15,2-16 5 16,5-11-58-16,-5 2-27 16,-6 4-136-16</inkml:trace>
  <inkml:trace contextRef="#ctx0" brushRef="#br0" timeOffset="8664.1">7212 13641 147 0,'0'0'111'16,"0"0"-99"-16,0 0-5 0,0 0 21 16,0 0-7-16,0 0-5 15,0 0 7-15,0 68 7 16,0-55-11-16,0-3 10 16,0-2-29-16,8-3 13 15,2-2-13-15,2-3 2 16,0 0 0-16,-1 0-2 15,1 0-29-15,-5 0 22 16,3 0-34-16,-4-7-25 16,-1-2-12-16</inkml:trace>
  <inkml:trace contextRef="#ctx0" brushRef="#br0" timeOffset="9064.2">6811 13455 494 0,'0'0'320'0,"0"0"-229"15,0 0-5-15,0 0-63 16,0 0-17-16,0 0-12 15,0 0 4-15,58-12 2 16,-34 12 5-16,0 0-5 16,3 0-10-16,-3 0-53 15,-5 0-116-15,-9 0-340 0</inkml:trace>
  <inkml:trace contextRef="#ctx0" brushRef="#br0" timeOffset="9225.53">6902 13390 788 0,'0'0'243'0,"0"0"-194"15,0 0-49-15,0 0-12 16,0 0-2-16,0 0-41 16,124 24-43-16,-89 5-24 15,-6-6-77-15</inkml:trace>
  <inkml:trace contextRef="#ctx0" brushRef="#br0" timeOffset="10313.14">8127 13546 793 0,'0'0'82'15,"0"0"-39"-15,0 0-22 16,0 0-21-16,0 0-15 16,0 0-8-16,0 0 16 15,-43-19 7-15,29 19 0 16,-1 0 13-16,0 6-12 16,1 8-1-16,0 4 1 15,0 6 16-15,3 2-16 16,7-1-1-16,4-1 1 15,0-4 0-15,3-6-1 0,15-6-34 16,6-7 18 0,9-1 5-16,1 0 9 0,20-17-44 15,-10-1-111-15,-9 1-161 0</inkml:trace>
  <inkml:trace contextRef="#ctx0" brushRef="#br0" timeOffset="10808.96">8437 13517 468 0,'0'0'134'16,"0"0"-58"-16,0 0 25 0,0 0-52 16,0 0 21-16,0 0-50 15,0 0-7-15,-23-10-3 16,11 10-4-16,-3 0-6 15,-3 0-1-15,-5 0 1 16,1 8 9-16,3 4-9 16,-2 1-7-16,4-2 7 15,0 7 0-15,4-4 0 16,4 4 0-16,2-1 0 16,4-1 3-16,1-3-3 15,2-2-2-15,0-1-12 16,0-2-11-16,2-4-12 15,8-2-12-15,7-2 21 16,4 0 22-16,5-6-2 0,1-12-10 16,0 0-42-16,-2 0-25 15,-7 3 23-15,-8 5 43 16,-7 6 19-16,-1 2 86 16,-2 2-24-16,0 0-46 15,0 0-6-15,0 0-10 16,0 9 0-16,4 0-1 15,2 1 2-15,5 0 4 16,5-2-5-16,5-4-36 16,5-4 5-16,6-4-51 15,0-11-45-15,-10-6-174 0</inkml:trace>
  <inkml:trace contextRef="#ctx0" brushRef="#br0" timeOffset="10947.14">8602 13556 342 0,'0'0'240'15,"0"0"-199"-15,0 0-41 16,0 0-30-16,0 0 30 15,0 0 4-15,0 0 4 16,14 66-7-16,0-57-1 16,4-6-3-16,2-3-24 15,9-5-15-15,-2-13-69 16,-6-2-74-16</inkml:trace>
  <inkml:trace contextRef="#ctx0" brushRef="#br0" timeOffset="11138.86">8766 13546 152 0,'0'0'295'16,"0"0"-201"-16,0 0-94 15,0 0-19-15,0 0 18 16,0 0 1-16,0 0 13 0,15 77-4 16,-8-63 11-16,1-5-10 15,2-1-10-15,2-7 0 16,-1-1-16-16,2 0-16 16,1 0 22-16,0-3-3 15,-2-8 7-15,-2 1 6 16,-1-2 0-16,-4-6-2 15,-2 4-75-15,-1-2-168 0</inkml:trace>
  <inkml:trace contextRef="#ctx0" brushRef="#br0" timeOffset="11413.88">8231 13381 652 0,'0'0'149'16,"0"0"-110"-16,0 0-20 15,0 0-18-15,0 0 6 16,0 0 12-16,115-54-19 15,-77 54-6-15,-5 0 6 16,5 12-55-16,-7 4-63 16,-10 0-128-16</inkml:trace>
  <inkml:trace contextRef="#ctx0" brushRef="#br0" timeOffset="11574.95">8477 13200 1054 0,'0'0'145'16,"0"0"-120"-16,0 0-25 16,0 0-56-16,0 0 55 15,115 3-31-15,-27 33-80 16,-11-3-36-16,-9 2-264 0</inkml:trace>
  <inkml:trace contextRef="#ctx0" brushRef="#br0" timeOffset="12243.97">9439 13583 801 0,'0'0'130'0,"0"0"-64"16,0 0-44-16,0 0-22 15,0 0-13-15,0 0-13 16,0 0 25-16,-3 32-7 15,-1-20 8-15,1-2-1 16,0-1 1-16,-1-3 7 16,-1-3-7-16,3 0-19 15,2-2 18-15,-1 2-21 16,-1 3 2-16,0 2 14 16,-3 4 6-16,4 2 2 15,-1 2-2-15,2-4-3 16,0-3-7-16,0-5 4 0,0 1 6 15,0-5 3-15,0 0 20 16,0 0 23-16,0 0-30 16,0 0-13-16,0-12-6 15,10-6-23-15,0-2-1 16,2-2 21-16,2-2-29 16,-3 3 15-16,1 1 18 15,-3 6 2-15,0 4 10 16,-6 2-9-16,3 4 0 15,0 0-1-15,2 2 1 16,4 2-3-16,5 0-2 16,0 0 4-16,4 0-7 15,-3 8 7-15,-4 2-1 16,-1 3 1-16,-1-4 1 0,-3 0 11 16,0-1-12-16,0-5 0 15,13-1-7-15,-5-2-52 16,3 0-149-16</inkml:trace>
  <inkml:trace contextRef="#ctx0" brushRef="#br0" timeOffset="12746.95">9953 13540 500 0,'0'0'153'15,"0"0"0"-15,0 0-88 16,0 0-20-16,0 0-9 0,0 0-14 15,0 0 8 1,-78-47-15-16,64 47-14 0,-3 2 2 16,2 11-2-16,-3 4-1 15,2 4 0-15,6-3 1 16,6 0-1-16,4-5-38 16,0-1-57-16,14-8-47 15,10-4 21-15,4 0 59 16,2-6-72-16,-3-4-7 15,-11 4 54-15,-5 6 87 16,-5 0 4-16,-2 26 145 16,2 14 20-16,0 12-67 15,6 11-12-15,3 7-40 0,0-1-18 16,2-2-24-16,-4-8-7 16,-6-11 17-16,-7-12-18 15,0-14 0-15,-13-12 9 16,-11-8 39-16,-3-2-6 15,0-10-21-15,5-14 1 16,5-3 50-16,8 0-31 16,9-6-41-16,0-5 0 15,21-4-9-15,12-5 8 16,9-4-34-16,5-1-58 16,0 2-51-16,4 4-155 15,0 4 207-15,2-3 54 0,-13 13-55 16,-10 6-128-16</inkml:trace>
  <inkml:trace contextRef="#ctx0" brushRef="#br0" timeOffset="13662.95">10318 13497 352 0,'0'0'176'0,"0"0"14"15,0 0-67-15,0 0-116 16,0 0 8-16,0 0-16 16,0 0 1-16,-29 72 0 15,24-44 0-15,2-2 7 16,3-2-6-16,0-3-1 15,0-9-10-15,9-6 9 16,7-6-102-16,5 0 51 16,2-6-3-16,1-16-56 15,-1-2-40-15,-6-1-35 16,-5 5 186-16,-4 5 39 0,-4 6 127 16,-2 5-9-16,0 4-76 15,-2 0-67-15,2 0-14 16,1 4-17-16,1 6 17 15,1 2 28-15,2-2-28 16,3-2 2-16,3-4 5 16,6-2-2-16,1-2-5 15,4-2-9-15,-1-14-61 16,2-2-34-16,-6 0-30 16,-2 4 79-16,-5 4 55 15,-6 6 55-15,-2 4-3 16,-2 0-30-16,0 0-2 0,2 12 25 15,2 3 4-15,3 0-16 16,-3 0-9-16,4-4-12 16,2-3-12-16,-1-2 0 15,4-6 0-15,-3 0 15 16,2 0-15-16,4-14-49 16,-3 0-8-16,-1 0 18 15,-1 1-19-15,-3 3 23 16,-4 4 35-16,-3 1 12 15,-3 5-1-15,2-2 4 16,-2 2-8-16,0 0-7 16,0 0-9-16,0 0-17 15,0 0-4-15,0 0 16 16,0 0-11-16,0 0 18 16,0 0-2-16,0 0 8 0,0 0 1 15,0 0 14-15,0 0 13 16,0 2 22-16,-2 3-39 15,0-2-9-15,1 3 0 16,-1 1 12-16,0 1-3 16,0 2-4-16,-1-1-6 15,3-1 25-15,0-2-25 16,0-3 0-16,0-2 20 16,0-1 6-16,0 0 12 15,0 0-24-15,0 0-4 16,0-8-3-16,3-3-7 15,-1-2 0-15,-2-3 2 16,0-2 25-16,0 3-1 0,0-1 0 16,-2 1-14-16,-6 5 30 15,-2 2-32-15,-4 5 10 16,-2 1-20-16,-6 2 1 16,-1 0-1-16,0 0 0 15,-1 0 7-15,1 0 0 16,6 0-7-16,2 3-30 15,6 3-9-15,1 3-21 16,5 6-10-16,2 1-16 16,1-4-109-16</inkml:trace>
  <inkml:trace contextRef="#ctx0" brushRef="#br0" timeOffset="13972.91">10994 13487 393 0,'0'0'208'15,"0"0"-148"-15,0 0-54 0,0 0 17 16,0 0 5 0,3 102 21-16,-2-76-41 0,5-1-6 15,-1-7 5-15,0-4-6 16,-1-4-1-16,6-10-30 16,0 0-124-16,-1-6-6 0</inkml:trace>
  <inkml:trace contextRef="#ctx0" brushRef="#br0" timeOffset="14113.17">11034 13298 124 0,'0'0'622'0,"0"0"-577"15,0 0-45-15,0 0-158 0,0 0-104 0</inkml:trace>
  <inkml:trace contextRef="#ctx0" brushRef="#br0" timeOffset="14436.78">10745 13287 677 0,'0'0'139'16,"0"0"-112"-16,0 0-26 15,0 0 9-15,0 0-8 16,0 0 8-16,0 0-10 15,73 22-5-15,-71-4-2 16,-2 6-35-16,-8 3-6 16,-21 7 47-16,-27 9-65 15,8-9-70-15,5-12-118 0</inkml:trace>
  <inkml:trace contextRef="#ctx0" brushRef="#br0" timeOffset="14609.45">10505 13399 116 0,'0'0'521'16,"0"0"-451"-16,0 0-11 16,0 0-26-16,0 0-10 15,0 0-23-15,0 0-7 16,67-3 7-16,-67 28-18 16,-5 5 9-16,-39 9-14 15,2-4-65-15,-5-11-163 0</inkml:trace>
  <inkml:trace contextRef="#ctx0" brushRef="#br0" timeOffset="14782.61">10333 13162 948 0,'0'0'122'0,"0"0"-106"16,0 0-15-16,126-9-2 15,-70 9-2-15,23 20-75 16,-12 1-26-16,-9-1-165 0</inkml:trace>
  <inkml:trace contextRef="#ctx0" brushRef="#br0" timeOffset="15248.68">11685 13690 431 0,'0'0'87'0,"0"0"-11"0,0 0 3 15,0 0 18 1,0 0-56-16,0 0-11 0,0 0-7 16,-13-95 22-16,-1 89 5 15,-4 3-31-15,-6 0 6 16,-8 3-25-16,-6 0-16 15,3 10 16-15,2 4 1 16,6 2-1-16,7 1 0 16,5 1 0-16,11 1-3 15,4 0 3-15,0-1-14 16,7-7 1-16,15-2-9 16,4-7 9-16,8-2-3 15,5-6-8-15,8-33-51 16,-6 6-58-16,-11-6-84 0</inkml:trace>
  <inkml:trace contextRef="#ctx0" brushRef="#br0" timeOffset="15479.29">11687 13221 590 0,'0'0'148'16,"0"0"-15"-16,0 0-30 16,0 0-92-16,0 0 7 15,0 0-27-15,0 0 9 16,-34 116 0-16,33-59 4 15,1 6 9-15,0 0 5 16,0-6-17-16,12-3-1 16,-1-8 17-16,5-7-17 15,-2-10-9-15,-1-8-14 16,-1-13-14-16,2-8-12 0,0 0-9 16,9-24-35-16,-8-4-70 15,0-3-102-15</inkml:trace>
  <inkml:trace contextRef="#ctx0" brushRef="#br0" timeOffset="16018.95">11827 13593 221 0,'0'0'209'16,"0"0"-124"-16,0 0-85 15,0 0-16-15,0 0 16 16,0 0 10-16,0 0 15 16,0 59-12-16,0-41 16 15,6 2-28-15,2-3-1 16,7-2 14-16,0-5-13 0,3-3 0 15,4-7 18-15,2 0-19 16,1-14 0-16,2-9-51 16,-7-2-70-16,-4 3 9 15,-8 4 112-15,-6 7 86 16,-2 7 80-16,0 1-17 16,0 3-66-16,0 0-83 15,0 0-18-15,0 15 18 16,0-2 11-16,0 4 8 15,0-1-19-15,0-5-5 16,12-2 4-16,6-9-44 16,1 0-3-16,4-2 4 15,-2-12-24-15,-3-2 9 16,-7 2 43-16,-5 4 16 0,-4 3 114 16,-2 6-15-16,0 1-44 15,0 0-29-15,0 0-1 16,0 0-12-16,0 0 0 15,0 0-13-15,0 0 28 16,0 0-28-16,0 0-1 16,2 0 1-16,4-5-33 15,5 3 1-15,1-1 30 16,2 0 2-16,-1 3 0 16,1 0 0-16,-1 0-11 15,-1 4 11-15,0 9 0 16,-3-1-1-16,1-2 1 0,6 1-91 15,-2-2-31 1,3-5-164-16</inkml:trace>
  <inkml:trace contextRef="#ctx0" brushRef="#br0" timeOffset="16553">12544 13571 527 0,'0'0'117'15,"0"0"-32"-15,0 0 1 16,0 0-60-16,0 0-5 16,0 0-20-16,0 0 24 15,-62-30-12-15,44 30-3 16,-7 0 30-16,0 0-31 16,-2 0-2-16,2 12 13 15,1 4-19-15,4 2 0 16,7-1-1-16,5 1 10 0,8-3-24 15,0-2-19-15,5-8-81 16,17-2 44-16,7-3 36 16,3-3-47-16,0-11-7 15,-3 2-22-15,-9 5 73 16,-8 7 18-16,-7 0 19 16,-3 7 17-16,1 22 61 15,0 7 22-15,-1 10-33 16,5 6-15-16,0 0 5 15,2 0-46-15,-1-7-10 0,-2-6 12 16,-2-8-11-16,-4-7 6 16,0-11-8-16,0-4 18 15,-2-5 93-15,-10-4-66 16,-1 0-25-16,1-4 0 16,0-9-1-16,6-2 8 15,-1-6-6-15,5-3-20 16,2-3 12-16,0-5-13 15,0-4-10-15,5-1-10 16,5 1-18-16,0 2-47 16,1-3-39-16,-5 13-109 15,-4 1-328-15</inkml:trace>
  <inkml:trace contextRef="#ctx0" brushRef="#br0" timeOffset="16781">12048 13315 662 0,'0'0'149'15,"0"0"-148"-15,0 0 1 16,0 0-2-16,0 0 1 15,134-10-1-15,-63 10-36 16,-8 4-18-16,-11 6-145 0</inkml:trace>
  <inkml:trace contextRef="#ctx0" brushRef="#br0" timeOffset="17042.96">13004 13898 494 0,'0'0'0'16,"0"0"-35"-16</inkml:trace>
  <inkml:trace contextRef="#ctx0" brushRef="#br0" timeOffset="19024.63">1629 14588 639 0,'0'0'107'16,"0"0"-56"-16,0 0-12 0,0 0 0 16,0 0-38-1,0 0 10-15,-4 0-10 0,3 0 32 16,1 0 27-16,-5 0-14 16,-1 0-36-16,-3 0 22 15,1 0-32-15,-5 0 1 16,-1 0-1-16,-2 0 1 15,3 0 14-15,5 0-15 16,-1 0 0-16,8-4 10 16,-1 2-10-16,2 0 0 15,0-2-16-15,0-2-13 16,0 0-4-16,6-2 33 16,6 4 0-16,-1-3 7 15,-1 6-7-15,-2 1-8 16,1 0-10-16,-6 1 17 0,-1 12-9 15,-2 5 3-15,0 4-8 16,0 2 8-16,-14 4 7 16,-4-1 0-16,-3 5 0 15,0-1 0-15,-4 1 0 16,3-1-23-16,5-4-34 16,3-6 57-16,5-3-20 15,7-9 11-15,2 1 8 16,0-4-40-16,0 1 31 15,12-3-4-15,5 0 14 0,0-4 11 16,6 2-1 0,-1-2 8-16,1 0-10 0,0 0 8 15,-1 0 20-15,1 0-18 16,-1 0-17-16,-2 0 25 16,-3 0-26-16,0 0 1 15,-4 0 1-15,-4 0 4 16,-4 0-6-16,-2 0-42 15,-3 0-47-15,0 1-67 16,0 6-45-16</inkml:trace>
  <inkml:trace contextRef="#ctx0" brushRef="#br0" timeOffset="19862.93">1596 14430 234 0,'0'0'291'0,"0"0"-214"15,0 0-34-15,0 0 8 16,0 0-25-16,0 0 2 16,0 0-6-16,-56-25-12 15,42 25 26-15,-1 0-27 16,-4 0 1-16,-4 0 2 15,-3 3-5-15,-4 11-7 16,0 2 0-16,1 4 0 16,4-1 10-16,1 4-10 15,1-1 0-15,4 0-2 16,-2 4 1-16,4 2 1 16,-2 2 0-16,5 0 3 0,1-2 1 15,7-2-4-15,4 2 0 16,2 2 3-1,0-2 19-15,0 4-11 0,12 3-10 16,3-4-1-16,2 2 17 16,2-3-17-16,3 0 2 15,4 3 0-15,1-8-1 16,4 2 8-16,0-6-8 16,-1 3-1-16,2-10 11 15,-1 2-11-15,6-2-6 16,0-7 6-16,6-5 5 15,3-2-5-15,3 0 1 16,-3-2 9-16,-3-14 5 0,-4-7-15 16,-2-3-4-1,-8-8 4-15,-3-4 21 0,-4-4 5 16,-2-1 4-16,-7 0-13 16,-2-5 0-16,-4 2-16 15,-5-4 8-15,-2-2 5 16,0-7-14-16,-9 3 6 15,-9 0-6-15,-6 7 0 16,-1 5 13-16,-4 13-2 16,-4 3 1-16,-1 5 13 15,-3 7-25-15,-2 6 0 16,4 2-8-16,-1 8-20 16,3 0 14-16,5 0-56 15,-2 26-24-15,7-2-57 16,7-1-151-16</inkml:trace>
  <inkml:trace contextRef="#ctx0" brushRef="#br0" timeOffset="20727.61">3467 14616 307 0,'0'0'127'0,"0"0"-98"15,0 0 22-15,0 0-14 16,0 0-2-16,0 0-21 16,0 0 34-16,-26-51 0 15,26 51 37-15,-3 0-22 16,3 0-50-16,0 0-13 16,0 9-42-16,0 9 12 15,0 12 8-15,3 10 20 16,6 7 2-16,0 2 2 15,1 0-1-15,2-5 14 0,-3-8-15 16,-1-11 12 0,-4-2-12-16,-2-10 0 0,1-2 3 15,-3-4-2-15,0-2 8 16,0-1 1-16,0 2-10 16,0 2-44-16,0-2-119 15,-6-6-104-15</inkml:trace>
  <inkml:trace contextRef="#ctx0" brushRef="#br0" timeOffset="21772.21">3231 14547 485 0,'0'0'90'16,"0"0"-76"-16,0 0 5 16,0 0-19-16,0 0 0 15,0 0 2-15,104-61 8 16,-81 50-10-16,0 4 17 15,1-2-5-15,1 4-9 16,0 1-3-16,-5 2-6 0,-3 2 0 16,1 0 7-16,-5-3-1 15,5 3 1-15,-3 0 9 16,2 0-7-16,-3 0-3 16,0 0-16-16,2 0 3 15,-4 0-14-15,-2 9-5 16,-3-4 16-16,0 0 16 15,-4 3-11-15,2-8 11 16,-3 3-10-16,1 2 10 16,0 1-1-16,1 1-5 15,-1 2 5-15,4 5 0 16,-2-1-1-16,2 10-9 16,-2-1-10-16,3 6 20 0,-1 2 1 15,-1-4 13-15,2 7-3 16,-2-6 7-16,1 7 8 15,2-4-25-15,1 4 1 16,1 1 16-16,-2-5-10 16,1-2 6-16,-4-8-4 15,0-8-3-15,-3-5 12 16,-3-2-18-16,3-3 1 16,-3-2 25-16,0 0 3 15,0 0 37-15,3 0-20 16,0-16-46-16,6-6-18 15,3-4 16-15,2 0-17 16,-1-5 18-16,4 8-27 16,-3 5 10-16,-3 4 17 15,1 5 1-15,-3 5-7 0,-1 0 6 16,-3 4-33-16,0 0 33 16,-1 0-14-16,2 4 15 15,-2 9-18-15,2 2 17 16,-2 3-1-16,1 3 2 15,0-3 0-15,0-4 5 16,0-3 2-16,-1 0 0 16,-3-11-7-16,6 0-13 15,1 0 13-15,4-9-15 16,3-9 8-16,6-3 7 16,-3 1-82-16,-2 1 18 15,-6 8-32-15,-2 4 53 0,-4 5 43 16,-4 2 49-16,0 0-17 15,0 0-32-15,1 2 1 16,-1 10 16-16,6 5 1 16,-2 1-8-16,3 0 20 15,0 0-21-15,4 0-9 16,-5-7 14-16,1 0-14 16,-4-7 0-16,-1-2 0 15,-1-1 0-15,-1-1 13 16,3 0-13-16,0 0-8 15,3 0-7-15,3-3-50 16,0-10-3-16</inkml:trace>
  <inkml:trace contextRef="#ctx0" brushRef="#br0" timeOffset="22422.12">4239 14860 165 0,'0'0'101'15,"0"0"-74"-15,0 0-2 16,0 0 15-16,0 0 15 16,0 0 5-16,0 0-24 15,86-45-14-15,-79 37 8 0,0-2-4 16,-4 2 15-16,2-2-20 16,-5 1-3-16,0-3-18 15,0 2-2-15,0 1 2 16,-5 0 0-16,-7 5 17 15,2 4 6-15,-2 0-13 16,2 0 28-16,0 0-31 16,4 10-6-16,0 6-1 15,5 2 0-15,-2 1 9 16,3 3 0-16,0-4 1 16,3 4 8-16,6-4-17 15,3-6-1-15,4 1 0 16,2-2 7-16,4-11-7 15,2 0-19-15,1 0-16 16,1-11-23-16,-6-7-43 0,-5-7-29 16,-5 3-132-16</inkml:trace>
  <inkml:trace contextRef="#ctx0" brushRef="#br0" timeOffset="22651.26">4480 14518 468 0,'0'0'147'16,"0"0"-147"-16,0 0-9 16,0 0-8-16,0 0 17 15,4 106 8-15,3-71-8 16,1 0 0-16,-2-3 11 16,2-6-9-16,2-2 4 0,-1 0-6 15,-1-3 0-15,2-1 3 16,0-4-3-16,-3-3-49 15,1 0-23-15,-2-5-111 16,-4-6 46-16</inkml:trace>
  <inkml:trace contextRef="#ctx0" brushRef="#br0" timeOffset="23101.06">4395 14734 205 0,'0'0'137'0,"0"0"-104"16,0 0-10-16,0 0 28 16,0 0-41-16,0 0 9 15,0 0 14-15,101-40-4 16,-76 30-13-16,-2 3-16 16,-7 7-15-16,-6 0-59 15,-7 5-141-15</inkml:trace>
  <inkml:trace contextRef="#ctx0" brushRef="#br0" timeOffset="23423.77">4263 14576 137 0,'0'0'414'16,"0"0"-301"-16,0 0-9 16,0 0-31-16,0 0-65 15,0 0-7-15,0 0 2 0,91-81 4 16,-69 75 0-16,0 1-7 15,-3 5-25-15,-6 0 5 16,-1 9-58-16,-5 20-1 16,-6 1-32-16,2-8-110 0</inkml:trace>
  <inkml:trace contextRef="#ctx0" brushRef="#br0" timeOffset="23596.8">4592 14319 730 0,'0'0'158'0,"0"0"-158"0,0 0 0 16,0 0-16-16,0 0-45 16,-73 135-114-16,45-103-195 0</inkml:trace>
  <inkml:trace contextRef="#ctx0" brushRef="#br0" timeOffset="23737.91">4080 14592 869 0,'0'0'137'16,"0"0"-105"-16,0 0-32 0,0 0-114 15,0 0 52 1,0 0-272-16</inkml:trace>
  <inkml:trace contextRef="#ctx0" brushRef="#br0" timeOffset="24281.2">4998 14454 362 0,'0'0'163'16,"0"0"-30"-16,0 0-41 16,0 0-92-16,0 0-4 15,0 0-27-15,0 0 21 16,-3 82 10-16,6-36 41 16,5 6 31-16,0 5-52 15,5 0 2-15,-3-5-14 16,2-1 0-16,-2-11 14 15,-2-4-22-15,-1-8-18 16,0-10-71-16,-2-14-146 0</inkml:trace>
  <inkml:trace contextRef="#ctx0" brushRef="#br0" timeOffset="24970.52">5172 14646 567 0,'0'0'31'15,"0"0"-22"-15,0 0-15 0,0 0 6 16,0 0-33-16,0 0 7 16,0 0 26-16,-100 63 10 15,87-50 19-15,4 4 22 16,0-2 3-16,8 3-36 16,1 3-10-16,0-2 1 15,0 6-2-15,14-3-4 16,2-3-3-16,5-3 0 15,1-1-4-15,3-10 10 16,4 0-5-16,-2-5 9 16,2 0 3-16,-4 0-3 15,-3 0-10-15,-1-5 0 0,-5 0 13 16,-3-3-13-16,1 0-2 16,-4-4 2-16,2 0 0 15,-3-6 7-15,0-3-7 16,-5 2-22-16,-1-3 4 15,-3 3 1-15,0 6 17 16,0 4 6-16,-3 1 20 16,-4 7 6-16,-3 1-32 15,0 0-3-15,-2 0 3 16,3 13 0-16,-3-3-1 16,-1 7 1-16,3-3 0 15,2 4 6-15,2 0-6 16,5-4 0-16,-1 2 2 0,2 0-1 15,0-3 6-15,0 4-7 16,9-5 0-16,5-2-12 16,5-5 12-16,-3 0 0 15,5-3 2-15,0-2-2 16,1 0 0-16,-1 0-44 16,-4 0-109-16,-8 0-109 0</inkml:trace>
  <inkml:trace contextRef="#ctx0" brushRef="#br0" timeOffset="25346.79">5250 14545 622 0,'0'0'106'16,"0"0"-106"-16,0 0 0 15,0 0 0-15,0 0 0 16,0 0 14-16,0 0-14 0,95-29-8 16,-87 29-1-16,-2 0-3 15,-2 9 12-15,2 0-10 16,0 4 1-16,0 10 8 16,0-11-110-16,-3-2-431 0</inkml:trace>
  <inkml:trace contextRef="#ctx0" brushRef="#br0" timeOffset="25524.96">5563 14405 139 0,'0'0'644'0,"0"0"-569"0,0 0-46 16,0 0-29-16,0 0-14 15,0 0-67-15,-96 129-87 16,79-101-61-16</inkml:trace>
  <inkml:trace contextRef="#ctx0" brushRef="#br0" timeOffset="34050.62">6850 15022 618 0,'0'0'174'16,"0"0"-107"-16,0 0-2 16,0 0 8-16,0 0-31 15,0 0 0-15,-10 0-32 16,10 0 41-16,0 0 20 15,0 0-13-15,0 0 0 16,0 0-38-16,0 0-7 16,0 0-4-16,0-5-9 15,5-8-26-15,17-14 19 16,7-2 7-16,10-7 18 16,0 2-18-16,4 3 0 0,-1 0 1 15,-1 4 0-15,-1-1-1 16,-1-1 5-16,0 6-4 15,-3-6 8-15,-3 6-9 16,-3 3-2-16,-6 3 2 16,-6 7 0-16,-4 2 0 15,-4 2 0-15,-6 2 0 16,2 4 7-16,-4 0-7 16,0-4 0-16,-2 2 6 15,1-2-5-15,1 2-2 16,1 0 1-16,-3 2-32 15,2-2-1-15,-2 2-41 16,2 0-19-16,-2 0 1 0,0 0-85 16,0 0-70-1,0 0-162-15</inkml:trace>
  <inkml:trace contextRef="#ctx0" brushRef="#br0" timeOffset="34469.37">7236 14534 438 0,'0'0'73'16,"0"0"-34"-16,0 0-29 15,0 0 21-15,0 0-8 16,0 0-9-16,0 0 25 16,8 6-19-16,5-4-5 15,7 0 22-15,1-2-21 16,5 0 6-16,4 0-2 16,2 0 2-16,0 0 2 15,-1 0-24-15,-6 0 0 16,-1 3 4-16,-3 6-4 15,-3-1 0-15,-6 2-1 16,-1 0 1-16,-7 4 8 16,-1 2-8-16,-3 7 0 0,0-2 7 15,0 5-5 1,-3-1-1-16,-9 0-1 0,-12 13-11 16,7-3-41-16,-3-9-108 0</inkml:trace>
  <inkml:trace contextRef="#ctx0" brushRef="#br0" timeOffset="35949.37">6751 15074 234 0,'0'0'234'0,"0"0"-165"15,0 0-45-15,0 0-24 16,0 0-1-16,0 0 0 16,0 0 1-16,5 0 0 15,-5 0 61-15,0 0 27 16,0 0 36-16,0 0-59 15,0 0-20-15,0 0-16 16,0 0-16-16,0 0-8 16,0 0-5-16,0 0 0 15,7 0-14-15,2 2 14 16,7 5-5-16,9 3 5 16,7 4 1-16,6 2-1 15,5 2 0-15,1 0 0 16,1 0 6-16,1 5-6 15,1-5 0-15,-6 4 0 0,-1-4 0 16,-3 0 0-16,-6 3-2 16,0-3 2-16,-4-5 8 15,-6 1-8-15,-1 0-2 16,-2-6 2-16,-5 2 0 16,-2-6 5-16,-4 0-5 15,-4-4 0-15,-1 2 9 16,-2-2-7-16,0 0-4 15,0 0 4-15,0 0 3 16,0 0 1-16,0 0-6 0,0 0-16 16,0 0 5-1,0 0-26-15,0-10-65 16,0-4-164-16,-2 2-25 0</inkml:trace>
  <inkml:trace contextRef="#ctx0" brushRef="#br0" timeOffset="36326.96">7272 15240 345 0,'0'0'123'0,"0"0"-22"16,0 0-13-16,0 0-25 15,0 0-48-15,0 0-15 16,0 0-7-16,-3-4-5 15,6 4 12-15,7 0 9 16,6 4-8-16,5 6-2 0,2 1-5 16,6 7 6-16,-3 0 0 15,-1 0 0-15,-3-1 1 16,-2-1 17-16,-5-2-18 16,-5-2-10-16,-6-4-6 15,-3-3 9-15,-1-2 7 16,0 3 41-16,0-2 15 15,-5 4 2-15,-11 2-49 16,-3-1-9-16,0 5-20 16,-3-7-14-16,4 4 4 15,1-8-20-15,3 3-28 0,4-2-23 16,4 1-104-16</inkml:trace>
  <inkml:trace contextRef="#ctx0" brushRef="#br0" timeOffset="74611.88">8272 14275 816 0,'0'0'311'0,"0"0"-225"15,0 0-29 1,0 0 2-16,0 0-33 0,0 0-26 15,0 0 12-15,0 0 34 16,0 0-23-16,0 0 35 16,0 0 37-16,0 0-43 15,0 0-24-15,0 0 0 16,0-3-14-16,-6 3-14 16,-7 0-7-16,-3 0-18 15,0 0 24-15,-4 3-15 16,0 13 10-16,-2 8-4 15,2 4 10-15,-1 6-1 16,8-2-4-16,3 3-8 16,10-4 13-16,0-6-7 0,0-5-3 15,20-6 8-15,5-12 2 16,9-2-10-16,7-7 9 16,3-15-39-16,16-19-64 15,-10 7-124-15,-7 4-136 0</inkml:trace>
  <inkml:trace contextRef="#ctx0" brushRef="#br0" timeOffset="75436.85">8474 14317 833 0,'0'0'290'0,"0"0"-219"15,0 0-52-15,0 0 6 16,0 0-5-16,66-119-11 15,-42 80 5-15,-2-5-2 0,-9 6-12 16,-4 0 16-16,-9 3-14 16,0 7-1-16,0 6 0 15,-11 7-1-15,-2 6-1 16,-1 6-5-16,-1 3 6 16,0 0 13-16,-2 15-12 15,1 7 11-15,0 4 2 16,4 6 4-16,1 7 9 15,7 5-25-15,2 6 5 16,2 4 7-16,0 0-5 16,2 0 0-16,8-6-8 15,2-4 5-15,0-5 1 16,-1-7-7-16,-1-8 0 0,-1-3 4 16,-5-10-3-16,-1-5 0 15,-3-3 6-15,3-3 1 16,-3 0 18-16,0 0-9 15,0-5-2-15,2-10-2 16,3-8-13-16,5-4 0 16,2-3-7-16,7 3-2 15,-1 0 8-15,-1 9 1 16,2 6-16-16,-4 8 9 16,0 4-37-16,-3 0 5 15,0 20 26-15,0 2 13 16,-1 2 24-16,-4 1-22 0,1-1-2 15,-2-12 6-15,-2-3-6 16,0-7-1-16,1-2-27 16,3 0-43-16,4-15 38 15,3-11-6-15,1-5-60 16,0 3 24-16,-5 6 26 16,-2 4 26-16,-2 13 17 15,-4 5 6-15,1 0 32 16,3 9-6-16,0 9 13 15,2 2 4-15,-2-2-15 16,2-3-15-16,1-7-13 16,-2-5 0-16,2-3-11 15,-1 0-21-15,4-9 10 16,-4-9 13-16,1-6-38 0,-3 7 12 16,-1 7 25-16,-4 8 10 15,2 2 0-15,-1 4 17 16,4 12 12-16,1 2 20 15,-1 1-31-15,3-5 2 16,1-2-12-16,0-6-8 16,-1-6 0-16,10 0-68 15,-7-9-45-15,-1-6-293 0</inkml:trace>
  <inkml:trace contextRef="#ctx0" brushRef="#br0" timeOffset="75724.84">9270 14288 230 0,'0'0'294'16,"0"0"-68"-16,0 0-48 16,0 0-65-16,0 0-16 15,0 0-38-15,0 0-17 16,-52 5 4-16,42 17-25 15,0 5 21-15,6 4 7 16,0-5-13-16,4 2-13 16,0-5-23-16,13-9-6 15,5-3 5-15,2-11-19 16,2 0-15-16,-1-3-14 0,-6-25-60 16,-5 4-73-1,-5 3-363-15</inkml:trace>
  <inkml:trace contextRef="#ctx0" brushRef="#br0" timeOffset="75911.75">8806 14317 1141 0,'0'0'236'15,"0"0"-193"-15,0 0-25 16,0 0-10-16,0 0-2 15,0 0-6-15,114-52-31 0,-111 72-49 16,-3 10-42 0,0-3-246-16</inkml:trace>
  <inkml:trace contextRef="#ctx0" brushRef="#br0" timeOffset="76055.92">8957 13923 192 0,'0'0'1300'0,"0"0"-1283"16,0 0-17-16,11 160-29 15,0-99-191-15</inkml:trace>
  <inkml:trace contextRef="#ctx0" brushRef="#br0" timeOffset="76511.25">9719 14291 967 0,'0'0'202'0,"0"0"-132"15,0 0 11-15,0 0-7 16,25 118-61-16,-16-97-13 16,-6-7 11-16,2-10 1 15,-5-4-11-15,0 0 5 16,0-18 10-16,0-13-16 15,0-7-32-15,0-2-3 16,0 2 34-16,4 12-8 16,4 10 9-16,4 14-16 15,6 2 16-15,2 26 21 16,4 15 12-16,0 4-13 16,0 1 1-16,0-3-20 0,-2-11-2 15,-2-9-37 1,-1-10-37-16,13-13-51 0,-5-13-59 15,-1-10-348-15</inkml:trace>
  <inkml:trace contextRef="#ctx0" brushRef="#br0" timeOffset="77135.35">10306 14146 590 0,'0'0'388'16,"0"0"-246"-16,0 0-70 15,0 0-8-15,0 0-35 16,0 0-28-16,0 0 8 16,-81 55 65-16,64-22-22 15,-1 0 27-15,4 1-15 0,2-2-28 16,4-2-13-16,4-6-17 16,4-2-5-16,0-8-1 15,0-1-34-15,0-9-23 16,0-4-53-16,7 0-8 15,6-13 62-15,3-10-3 16,1-8-28-16,1 1-1 16,-3 8 47-16,-2 9 32 15,-5 8 9-15,5 5 21 16,2 0 55-16,0 16-15 16,3 2-12-16,1 0-24 15,0-5-15-15,-1-4 7 16,-1-7-17-16,0-2-16 0,-1-6-1 15,2-20-18-15,1-6 4 16,1-4 20-16,-7 2-77 16,-1 8 41-16,-3 10 34 15,-8 11 13-15,1 5 74 16,-2 0-26-16,3 21 2 16,-1 5 7-16,0-1-34 15,0-4 10-15,1-4-21 16,0-8-11-16,-1-2 8 15,0-7-9-15,-2 0 12 16,1-5-1-16,4-11-11 16,-1-6 13-16,1 2-13 0,2 2-1 15,1 9 0-15,-3 4 1 16,5 5-2-16,-1 0 2 16,1 16 9-16,2 4-3 15,1 0-6-15,4-4-54 16,14-11-48-16,5-5-69 15,-4-7-138-15</inkml:trace>
  <inkml:trace contextRef="#ctx0" brushRef="#br0" timeOffset="77645.62">10928 14123 728 0,'0'0'192'0,"0"0"-73"16,0 0-29-16,0 0-22 15,0 0-26-15,0 0 8 0,0 0-2 16,-52-13 6-16,35 16-25 16,0 10 22-16,-3 5-6 15,1 2 7-15,1 5-17 16,4 5-15-16,1 5-8 16,7 1 13-16,-1 1-25 15,7-3 0-15,0-4 0 16,0-7 0-16,7-10-32 15,5-4-27-15,2-9-19 16,1 0 30-16,2-6 7 16,-2-10 18-16,-1-3-4 15,-4 3-14-15,0 10 16 16,-3 6 11-16,1 0 7 0,2 10 7 16,4 15 8-16,-1 5 7 15,1 4 4-15,3 1-3 16,-5-2-15-16,-4-3 1 15,-3 0-1-15,-5-4 27 16,0-2-16-16,0-1 8 16,-2-10 7-16,-5 1 7 15,-1-5 18-15,-2-6-11 16,-2-3-21-16,-3 0 15 16,0-14-35-16,-5-4-6 15,1-4-16-15,-1-2-23 16,3 4-8-16,-2-8-21 0,-4-6-42 15,3 0-25-15,5 5-204 16</inkml:trace>
  <inkml:trace contextRef="#ctx0" brushRef="#br0" timeOffset="77916.66">10320 13934 1041 0,'0'0'249'0,"0"0"-147"16,0 0-81 0,0 0-15-16,0 0-4 0,0 0 6 15,0 0-2-15,48 0-6 16,-30-8 1-16,1-2-7 15,-4-1-28-15,-1 0-43 16,-1-1-42-16,-6 2-42 16,-2 2-136-16</inkml:trace>
  <inkml:trace contextRef="#ctx0" brushRef="#br0" timeOffset="78856.91">8247 15382 901 0,'0'0'151'0,"0"0"-70"15,0 0-5-15,0 0-55 16,0 0-6-16,0 0-2 15,-107 61 29-15,95-42 17 16,3-1-24-16,7 2 3 16,2 0-38-16,0-6 1 0,1-1 0 15,11-3-1 1,7-10-15-16,-1 0-22 0,4-4-29 16,5-33 3-16,-4 1-95 15,-5 1-206-15</inkml:trace>
  <inkml:trace contextRef="#ctx0" brushRef="#br0" timeOffset="79062.84">8160 15004 1007 0,'0'0'167'0,"0"0"-125"16,0 0-16-16,0 0 29 0,14 129 15 15,3-68-8 1,5 3 18-16,2-2-8 0,-1 2-42 15,6-5-8-15,-4-8 1 16,5-7-23-16,-7-3 0 16,0-15-63-16,4-12-66 15,-5-10-68-15,-8-4-175 0</inkml:trace>
  <inkml:trace contextRef="#ctx0" brushRef="#br0" timeOffset="79424.8">8532 15360 720 0,'0'0'306'15,"0"0"-217"-15,0 0-62 0,0 0-14 16,30 144 23-16,-20-104-26 16,0-4 14-16,-3-9 13 15,3-7-5-15,-1-9-17 16,2-6-15-16,3-5-19 15,3 0 8-15,1-18-27 16,-1-9-20-16,0 0-53 16,-7-4-60-16,-5 7-21 15,-4 6 146-15,-1 4 46 16,0 10 164-16,0 4-18 16,0 0-75-16,0 8-45 15,0 11 16-15,6 3 13 16,0-3-19-16,3-2-7 15,0-7-6-15,3-5-23 16,0-5 0-16,2 0-33 0,0-19-12 16,-2-8-94-16,-6 1-653 15</inkml:trace>
  <inkml:trace contextRef="#ctx0" brushRef="#br0" timeOffset="79641.86">8619 15302 1008 0,'0'0'165'15,"0"0"-116"-15,0 0 0 16,0 0 9-16,0 0-21 16,115-30-8-16,-98 30-2 15,-2 7-4-15,-8 8-22 16,-7 1-1-16,-2 16-23 15,-19-8-88-15,-5-2-243 0</inkml:trace>
  <inkml:trace contextRef="#ctx0" brushRef="#br0" timeOffset="79852.83">8619 15302 1099 0,'147'-153'268'15,"-135"145"-201"-15,0-4-48 0,0 2-9 16,-2-4 7-16,-7-4-17 16,-3 0 2-16,0-2-2 15,0 2-12-15,-4 4 12 16,-3 4-16-16,2 10-16 16,-4 0-26-16,3 18-73 15,0 0-118-15</inkml:trace>
  <inkml:trace contextRef="#ctx0" brushRef="#br0" timeOffset="80557.73">9122 15522 751 0,'0'0'220'15,"0"0"-158"-15,0 0-26 16,0 0 41-16,35-132-41 16,-22 80-35-16,-1-7 31 15,-4-2 39-15,1 2-54 16,-5-5-17-16,-4 7-8 15,0 5-13-15,0 11-2 0,0 8 22 16,-7 17-25-16,-1 11 26 16,4 5 17-16,-4 2-2 15,4 22-15-15,-1 7 0 16,2 12 28-16,3 6-14 16,0 3 4-16,0 1 17 15,9 2-17-15,4-5-3 16,4-3-9-16,-1-2-5 15,4-5 13-15,1-4-14 16,-2-6 0-16,1-1 19 16,0-8-18-16,-3-7 0 15,-2-6-1-15,-3-8-11 0,3 0 2 16,-3-18-1-16,-2-12 4 16,0-1-13-16,-3-3-52 15,1 5 37-15,-7 13 16 16,0 10 8-16,1 6 10 15,3 0-14-15,-1 0 14 16,2 14 53-16,2 4-18 16,-1-1-18-16,2-4-15 15,2-1-1-15,-1-6-2 16,-1-6 1-16,3 0-16 16,2 0 5-16,-1-6 11 15,-1-6 0-15,-2 2-17 16,-2 2-24-16,-7 0 5 15,-1 3 4-15,0 0 9 16,-1-3 13-16,-8-6-22 0,0 2-7 16,6 2-143-16,0-2-137 15,1 6 159-15</inkml:trace>
  <inkml:trace contextRef="#ctx0" brushRef="#br0" timeOffset="81670.78">9646 15390 690 0,'0'0'194'15,"0"0"-145"-15,0 0-22 16,0 0-6-16,0 0-14 15,0 0 17-15,0 0 4 16,56-82-4-16,-56 71-13 16,0 0 9-16,0 4 4 0,-2 4-18 15,-6-1 6-15,-5 4 24 16,2 0-16-16,-1 0 19 16,1 0-5-16,0 12-5 15,2-2 26-15,5 8-31 16,-2 2-14-16,6 0 15 15,0 2-23-15,0 0 7 16,0-4-9-16,10-2-11 16,5-2 10-16,3-4-13 15,2-10-2-15,2 0 15 16,5 0-9-16,-1-13-12 16,-1-10-51-16,-3 1-47 15,-3 0-7-15,-6 4 3 0,-4 4 56 16,-3 0 53-16,-1 6 14 15,-5 3 1-15,2-2 10 16,-2 5 11-16,0-2 19 16,3 4-4-16,-3 0-5 15,0 0 8-15,0 0-9 16,0 0 10-16,0 0-6 16,0 0-17-16,0 0 1 15,2 0-18-15,0 0 0 16,0 2 6-16,0 0-5 15,-1 0 4-15,2-2-5 16,-1 0-1-16,0 0-8 16,0 0-17-16,2 0 2 0,-2 0 12 15,2 0 11-15,-2 0 0 16,-2 0 0-16,3 0 0 16,-3 2 1-16,0 3 24 15,0 4-12-15,0 0 15 16,2 2-15-16,-1 1-3 15,1-6-2-15,1 2-7 16,3-4 16-16,-2 4-16 16,6-3 9-16,-3 0-11 15,1 3 4-15,0 0-2 16,0-2 1-16,2-2 1 16,-1 1-2-16,1-5-3 0,-2 0 0 15,3-9-6 1,-3-9-9-16,0-4-6 15,-6 0-26-15,0 2-11 0,0 0 48 16,-2 5 7-16,0 2 6 16,0 5 1-16,0 4-1 15,0 4-9-15,0 0 8 16,0 7 2-16,0 8 11 16,0 1-12-16,0 2 14 15,0-4 5-15,0 0-19 16,6-10 16-16,3 0-7 15,-2-2 1-15,1-2-10 16,2 0-9-16,4-4-4 16,-4-8-144-16,-1 0-524 0</inkml:trace>
  <inkml:trace contextRef="#ctx0" brushRef="#br0" timeOffset="81842.39">9982 15743 977 0,'0'0'0'16,"0"0"-35"-16,0 0-274 0</inkml:trace>
  <inkml:trace contextRef="#ctx0" brushRef="#br0" timeOffset="82069.63">9689 15204 793 0,'0'0'273'16,"0"0"-208"-16,0 0-1 15,0 0 4-15,0 0-41 16,0 0-12-16,104-45-15 16,-94 45-13-16,-8 11-35 15,-2 14-30-15,-10-2-109 0,-10-1-720 16</inkml:trace>
  <inkml:trace contextRef="#ctx0" brushRef="#br0" timeOffset="82200.84">9322 15279 1141 0,'0'0'307'0,"0"0"-239"15,0 0-55-15,0 0-13 16,0 0-122-16,0 0-133 0</inkml:trace>
  <inkml:trace contextRef="#ctx0" brushRef="#br0" timeOffset="83936.87">13913 13932 1154 0,'0'0'174'16,"0"0"-138"-16,0 0-8 16,0 0-2-16,0 0-26 15,0 0 0-15,0 0 27 16,0-2 9-16,0 2 9 0,0 0-3 16,2 18-28-1,5 14 9-15,3 18 9 0,2 21-19 16,4 8 6-16,0 11-18 15,-1-1 9-15,4-3-9 16,-5 3-1-16,2-3 6 16,-1 3-6-16,5 14-3 15,-5-6 3-15,3 3 0 16,1-2 1-16,-4-11-1 16,3 9 0-16,1-4 5 15,-2 3-5-15,2-6-1 16,-2 4 1-16,1-7 0 15,-1-2 1-15,-3-4-1 0,-1-3 6 16,1-7-6 0,1-6 0-16,0-2 0 0,-1-8 17 15,1 0-4-15,-3-1-6 16,0-5-5-16,-4-2-2 16,1-10 16-16,-3-7-16 15,-1-9 0-15,-1-7 6 16,-1-8-6-16,-3-5 0 15,0 0 0-15,0 0-4 16,0-5 3-16,0-8-70 16,-10-10-52-16,-15-13-63 15,4 0-57-15,-4 0-483 0</inkml:trace>
  <inkml:trace contextRef="#ctx0" brushRef="#br0" timeOffset="94821.81">13827 14185 924 0,'0'0'146'0,"0"0"-96"16,0 0 15-16,0 0-46 15,0 0-9-15,0 0 14 16,-17 4-10-16,17-4 35 16,-2 0-15-16,2 0 34 0,0 0-4 15,0 0-28 1,0 0-7-16,-3 0 6 15,1 0 1-15,2 0-20 16,-2 0-7-16,2 0-9 0,0 2 10 16,0-2-10-16,0 0 0 15,0 0 3-15,0 0-3 16,0 0 6-16,0 0 5 16,-2 0-2-16,2 2 0 15,0-2-9-15,-2 0 0 16,2 2-1-16,0-2 2 15,0 0-2-15,-2 0 1 16,2 0 0-16,0 0 11 16,0 0-11-16,0 3 0 15,0-3 9-15,0 0-9 0,0 0-1 16,0 0-8-16,0 0-7 16,0 0 9-16,0 0-24 15,6 0 11-15,15 0 20 16,1 0 1-16,8 0 7 15,6 0-8-15,1 0 0 16,5 0 17-16,5 0-17 16,-1 0-6-16,1 0 6 15,-6 0 0-15,-4 0 2 16,-7 0-2-16,-6 0 0 16,-6 0 1-16,-7-5-1 15,0 3-1-15,-6-2-1 16,2 2 2-16,-5 2 0 0,-2-3-12 15,2 3-27 1,-2 0 21-16,0 0-34 0,0-2-9 16,0 1-16-16,0-1-25 15,0-11-12-15,0 4-87 16,0 0-300-16</inkml:trace>
  <inkml:trace contextRef="#ctx0" brushRef="#br0" timeOffset="95137.47">14210 14095 772 0,'0'0'150'0,"0"0"-101"0,0 0-32 16,0 0 2 0,0 0-19-16,0 0 13 0,0 0 28 15,53-8-7 1,-30 8-9-16,4 0-6 0,0 0-9 15,3 0 36-15,3 4-37 16,-2 2-8-16,-4-1 5 16,-6 0-4-16,-3-2 4 15,-6 2-6-15,-9-1-1 16,-3-3 1-16,0 5 0 16,-2 5 68-16,-16 5-31 15,-9 4-24-15,0 5-13 16,-4-2-15-16,-17 8-54 15,13-8-28-15,1-5-182 0</inkml:trace>
  <inkml:trace contextRef="#ctx0" brushRef="#br0" timeOffset="95721.82">13890 13950 462 0,'0'0'357'0,"0"0"-242"16,0 0-37-16,0 0-26 16,0 0-31-16,0 0 0 15,0 0-13-15,-34 36 10 16,12-14 30-16,-1 2-33 15,-1-1 9-15,-3 1-18 0,4-2-4 16,0 2 8-16,2-5-10 16,5-2 0-16,3-1-1 15,8-8 1-15,1-4 0 16,4 0-1-16,0-4-21 16,0 2 6-16,6-2 0 15,10 0 16-15,1 3 6 16,7 2-5-16,3 3 0 15,-2 2 4-15,4 3-4 16,-1 0 13-16,-1 3-14 16,0 0 0-16,0-2 0 15,-5 1 0-15,0-4 0 0,-4-1-18 16,-2 0-40-16,4 2-17 16,-4-4-139-16,-2-2-318 0</inkml:trace>
  <inkml:trace contextRef="#ctx0" brushRef="#br0" timeOffset="98246.69">15196 13996 111 0,'0'0'709'0,"0"0"-595"16,0 0-69-16,0 0-30 15,0 0-1-15,0 0-11 16,0 0-3-16,0 0 64 16,0 0-12-16,0 0 21 15,0 0-29-15,0 0-28 16,0 0-2-16,3 0-14 15,3-7 23-15,-1-10-13 16,2 2-9-16,-1-1-2 16,-5 0-8-16,-1 0-2 15,0 5 11-15,0 2 0 16,0 4 6-16,0 5-6 16,0 0-4-16,0 5-12 0,0 20-25 15,0 15 34-15,3 14 7 16,5 4 3-16,4 4-2 15,3-3 5-15,1-5-6 16,2-7 4-16,-5-8-1 16,-1-7-3-16,-3-8 1 15,-9-5 1-15,0-7-1 16,0-3 15-16,-2-2 0 16,-10-5 13-16,-1-2-27 15,0 0-2-15,4 0 2 0,4-14 2 16,3-5-4-1,2-1-9-15,0-4 9 0,4-4-7 16,14 0 7-16,-3 4-20 16,4-2-6-16,1 6 1 15,0 4-23-15,0 4-17 16,-1 2-9-16,-2 4 34 16,-4 1-41-16,-2 5 35 15,-3 0 31-15,-4 0 7 16,0 0 8-16,-2 0 11 15,0 11 28-15,0 3 35 16,2 6-25-16,2 2-16 16,-1 3-17-16,3-4-7 15,1 1 1-15,-1-4-10 16,2-6 0-16,0-2 0 0,0-10 0 16,4 0-1-16,1 0 1 15,2-13 0-15,1-10 0 16,-1 1-30-16,-5 4 19 15,-5 2 11-15,-2 10 0 16,-4 6 11-16,0 0 10 16,-1 13-12-16,3 10 21 15,2 5-2-15,0-2-18 16,3 0 3-16,1-8-12 16,2-4-1-16,1-5 0 15,2-9 0-15,2 0-10 16,0-12 0-16,4-13-19 15,-1-2 1-15,-4-4-22 0,0 9 12 16,-5 0 31-16,-4 10 7 16,0 7 3-16,-4 5 6 15,0 0-3-15,-1 7 25 16,1 7-10-16,1 4 13 16,-3 0-13-16,2-6-13 15,-2-2 11-15,0-4-18 16,0-2 0-16,0-4 38 15,0 0-16-15,0 0-11 16,0 0-12-16,0 0-39 16,0-4 39-16,2-2-26 15,1-2 21-15,4 3 5 16,1 2 1-16,-3 3-1 16,2 0 0-16,-1 0-9 15,2 0 8-15,5 0-70 0,-1 0-113 16,3-4-200-16</inkml:trace>
  <inkml:trace contextRef="#ctx0" brushRef="#br0" timeOffset="98778.83">16082 14265 195 0,'0'0'299'15,"0"0"-194"-15,0 0-59 16,0 0 20-16,0 0 15 15,0 0 16-15,0 0-26 16,0-13-16-16,0 8-3 0,-7 1-20 16,-1 2 24-1,1 0 5-15,-4 2-10 0,-1 0-12 16,0 8-18-16,0 8-21 16,2 6 22-16,3 1-10 15,5-4-6-15,2-1-6 16,0-4 0-16,2-4-1 15,12-6-1-15,12-4-18 16,1-4 10-16,5-14-53 16,2-8-48-16,-2-2-133 15,-1-4 72-15,-3 1 141 16,-6-5-5-16,-6-1-23 16,-6-5-13-16,-5-4 26 0,-5-2 24 15,0 3 22-15,0 7 19 16,0 8 78-16,0 14 48 15,-2 9 14-15,2 7-59 16,0 0-84-16,0 7-15 16,0 20 37-16,0 4 17 15,5 11-3-15,2 5-4 16,1 2-28-16,3 0 13 16,-1-5-15-16,-2-8-7 15,1-3-2-15,-4-8-3 16,-2-7-6-16,1-9-5 15,-3-4-60-15,-1-5-19 16,0 0-36-16,0-3-138 0</inkml:trace>
  <inkml:trace contextRef="#ctx0" brushRef="#br0" timeOffset="99101.7">16163 14161 575 0,'0'0'50'15,"0"0"-24"-15,0 0-16 16,0 0 15-16,135-48-3 16,-103 42-12-16,-5 1 30 15,-2 5-30-15,-7 0-8 16,-1 3 22-16,-6 11-11 0,1-5-12 16,-2 6 0-1,1 1-1-15,-1-6 10 0,0 1-10 16,-4 2 0-16,-4-1 55 15,-2 1 41-15,0-2-15 16,0 1-21-16,0 1-37 16,0-4 10-16,0-2-33 15,0-5-9-15,3-2 1 16,9 0-11-16,4 0-4 16,3-14-10-16,-5-1-124 15,-6 1-388-15</inkml:trace>
  <inkml:trace contextRef="#ctx0" brushRef="#br0" timeOffset="99223.8">16458 14126 758 0,'0'0'121'0,"0"0"-121"16,0 0-49-16,0 0-294 0</inkml:trace>
  <inkml:trace contextRef="#ctx0" brushRef="#br0" timeOffset="99483.81">16607 14177 224 0,'0'0'362'16,"0"0"-260"-16,0 0-40 15,0 0-27-15,0 0-12 16,0 0-11-16,0 0-11 15,80 80 15-15,-65-83 2 0,-1-12 27 16,3-3 3-16,-7 0-41 16,-4 4 9-16,-6 2 19 15,0-3 27-15,0 6 4 16,-10 0-27-16,-3 6-33 16,-5-5-6-16,-9 8-93 15,0 0-98-15,3 0-116 0</inkml:trace>
  <inkml:trace contextRef="#ctx0" brushRef="#br0" timeOffset="99765.11">16772 14135 605 0,'0'0'209'0,"0"0"-75"15,0 0-72-15,0 0-27 16,0 0-16-16,0 0-19 15,0 0 0-15,51 54 16 16,-36-74-5-16,6-5-3 16,1 4-8-16,-1 0 1 15,-1 10 4-15,-5 9-5 16,-5 2 0-16,-1 12 0 16,-3 10 16-16,1 10 4 15,2-2-8-15,-1-2-12 16,2-2 0-16,2-13-33 0,-4-7-90 15,-2-3-170-15</inkml:trace>
  <inkml:trace contextRef="#ctx0" brushRef="#br0" timeOffset="100454.81">17240 13968 897 0,'0'0'143'16,"0"0"-54"-16,0 0-13 15,0 0-76-15,0 0-8 16,0 0-10-16,0 0 18 16,-99 39 0-16,74-25 37 15,9 0-11-15,5 2-17 16,9 2-3-16,2 2-5 16,0-1-1-16,11 4 11 0,11-3-11 15,1-2 0-15,6-5 0 16,-2-2 1-16,-2-3 7 15,-7-2-8-15,-9 0 0 16,-3 0 7-16,-6 2-7 16,0 4 1-16,-8-2-1 15,-12 4-16-15,-10-2-78 16,5-4-120-16,5-3-287 0</inkml:trace>
  <inkml:trace contextRef="#ctx0" brushRef="#br0" timeOffset="100889.92">17708 13549 401 0,'0'0'521'0,"0"0"-420"0,0 0-14 16,0 0-64-16,0 0-14 15,0 0 48-15,0 158-9 16,0-83 19-16,0 7-15 16,0-5-10-16,0-4 5 15,0-7-40-15,0-5-6 16,1-17 1-16,5-8 4 16,0-10-6-16,1-8-1 15,-4-4-8-15,1-8 8 16,-1-3-56-16,-1-1-40 15,0-2-29-15,1 0-162 0</inkml:trace>
  <inkml:trace contextRef="#ctx0" brushRef="#br0" timeOffset="101271.71">18015 14083 603 0,'0'0'135'0,"0"0"-54"15,0 0-39-15,0 0-41 16,0 0 38-16,0 0 79 16,0 0 1-16,32 153-34 15,-20-92-10-15,-1-3-22 16,1-4-17-16,-2-4-30 16,0-7-5-16,-1-7 11 15,-4-10-12-15,0-6-17 16,-3-8-72-16,-1-6-47 15,-1-6-79-15,0 0-47 16,0-6-342-16</inkml:trace>
  <inkml:trace contextRef="#ctx0" brushRef="#br0" timeOffset="105737.91">15169 13816 675 0,'0'0'227'0,"0"0"-152"15,0 0-10-15,0 0 10 16,0 0-30-16,0 0 12 16,0 0-1-16,-4 0 9 15,4 0-34-15,0 0-15 16,0 0-12-16,0 0-4 15,0 0-1-15,5 0-5 16,13 0 6-16,11-6 0 16,7-4 6-16,9 0 4 15,7-4-4-15,5 4-6 16,4-2 1-16,1 1 17 0,0 7-18 16,-2-1 0-16,0-2 0 15,5 1 1-15,7-8-1 16,8-2 0-16,6 1 2 15,2-3 3-15,-1 4-5 16,-8 4 0-16,-11 3-1 16,-7 3 1-16,-13 0 6 15,-5 0-6-15,2-2 0 16,2-3 7-16,2-4-1 16,10-3 7-16,3-2-13 15,0 0 1-15,2-2 3 16,-1 0-4-16,-10 0-1 15,-1 2 1-15,-9 2 0 16,-7 4 0-16,-6 0 0 0,-10 6 0 16,-1 0 8-16,-4 0-8 15,3 0 0-15,6-4-5 16,7-2 6-16,6-2-2 16,4-3-4-16,-1 1 5 15,-4 4 6-15,-6 3-6 16,-9 3 0-16,-13 3 0 15,0 2 0-15,-8 1 0 16,2-2 0-16,1 2 0 16,-1 0 2-16,4 0-2 15,0 0-2-15,0 0 1 16,-2 0 2-16,-2 0-2 16,0 0 1-16,-2 0 0 15,2 0-7-15,1 0 7 0,-1 0 0 16,1 0 1-16,1 0-1 15,1 0 0-15,-3 3-1 16,0 1-17-16,0 3 17 16,2 0-8-16,-4 5 2 15,0 6 7-15,2 5 0 16,-2 5 1-16,2 2-1 16,0 0 2-16,4-2 11 15,-1-4-13-15,-1-4-6 16,0 1 6-16,2-6 1 15,0 6 0-15,-1-2-1 0,0 3 2 16,2 2 6-16,-3 1-8 16,2-1-2-16,-2-2 1 15,0 0 1-15,2-3 0 16,-3 6 0-16,3-1 0 16,-2 2-1-16,3 4 1 15,-4-4 0-15,4 2-1 16,-2 0 1-16,0 1-2 15,1-2-6-15,0 3 8 16,1 4 7-16,0 2-7 16,-2 3-2-16,2-3 1 15,-1-8 0-15,-1-2 0 16,-1-8-4-16,1-4-5 0,-3-5 9 16,-2-6-46-1,0-3-28-15,0 0-57 0,0 0-147 0</inkml:trace>
  <inkml:trace contextRef="#ctx0" brushRef="#br0" timeOffset="107608.23">15082 13927 595 0,'0'0'166'16,"0"0"-67"-16,0 0-27 15,0 0-14-15,0 0-27 16,0 0 0-16,0 0 13 16,-39-18-1-16,34 18 19 15,3 0-28-15,1 0-4 16,1 0-7-16,0 0-22 15,-2 17-1-15,2 11-1 16,0 8 1-16,0 9 5 0,3 3-5 16,4 2 0-1,-2-1 1-15,2 0 6 0,-4-1-6 16,-1 0-1-16,3 2 0 16,-5-1 7-16,0 0-4 15,0-4-3-15,0-7 1 16,0-8 0-16,0-12 0 15,0-8-1-15,3-4-23 0,-1-6 23 16,3 2 0 0,-1-2 14-16,-1 0 1 15,4 0-2-15,1 0-2 0,2 0-11 16,0 0 0-16,4 0 6 16,1 0-6-16,6 0-1 15,0 0 1-15,5 0 0 16,1-2 13-16,4-6-13 15,0 0 0-15,8-2 0 16,2-2 10-16,4 2-9 16,5-4-1-16,-2 1 1 15,-3 2-2-15,-2 2-2 16,-8 7 3-16,-6-3 6 16,-4 5-6-16,1-2 0 15,0 0-1-15,4 2 1 0,4-5 4 16,8-2-4-1,4-2 0-15,6 0 1 0,-1-2 0 16,1 2 4-16,-9 1-5 16,-2 4 0-16,-11 0 1 15,-6 2-1-15,-4 2-8 16,-4 0 8-16,-3 0 0 16,6 0 0-16,2 0 0 15,2-3 1-15,10-1 4 16,6-1-5-16,2-4 0 15,5 4 0-15,-5-2 0 16,-2 1 1-16,-8 2-1 16,-3 1 1-16,-6-2 0 15,-4 3-1-15,1 2 0 16,-1-5 0-16,1 1 1 0,5-1-1 16,2 1 0-16,0-4 0 15,3 2 3-15,-2 2-3 16,0 0-6-16,-1 0 6 15,-2-2 0-15,1 3 7 16,3-2-7-16,2-3 0 16,2 3-6-16,0-2 6 15,2 5 0-15,0-4 0 16,-2 5 1-16,-3-1-1 16,-2-1 0-16,-3 1 0 15,-3 0 0-15,0 0 0 16,-4 2-1-16,-2 0 1 15,2 0 0-15,-3 0-1 0,1-4 1 16,2 4 0 0,0-2 1-16,5 1 0 0,3-1-1 15,-1-1 1-15,0 3 1 16,-2-2-2-16,-4 2 0 16,-4 0 0-16,-3 0-8 15,1 0 8-15,-4 0-2 16,-1 0 1-16,1 0 1 15,2 0 0-15,2-2 0 16,3 0 0-16,1-2-4 16,2 4 4-16,-1-5 0 15,2 0 0-15,-6 1 0 0,-1 1 1 16,-5 2-1-16,-6 1 0 16,1 0-5-16,-2 0 11 15,0 0-6-15,0 0 0 16,0 0 0-16,0 0 6 15,0 0-6-15,0 0 0 16,0 0 7-16,0 0-6 16,0 0-1-16,0 0 1 15,0 0 6-15,-3 0-7 16,-6 0-31-16,-1 0-22 16,0 0 6-16,0 0-42 15,3 0-36-15,-2 0-146 0</inkml:trace>
  <inkml:trace contextRef="#ctx0" brushRef="#br0" timeOffset="116594.69">13906 15387 925 0,'0'0'130'0,"0"0"-91"0,0 0-16 16,0 0-17-16,0 0 6 15,0 0-12-15,-37 27 0 16,25-18 46-16,-1-2 22 15,1-1 5-15,2-1-18 16,3-2-16-16,3 1-14 16,3-2-25-16,1 2-16 15,0-4 9-15,0 5 7 16,0-5 0-16,3 3 0 0,8-3 8 16,3 1 26-1,7 2-10-15,4-1-1 0,3 2 6 16,10-4-17-16,6 0 1 15,5 0-3-15,8 0-10 16,-1 0 21-16,-2 0-11 16,-5 0-10-16,-9 0 0 15,-4 0 0-15,-6 0 0 16,-3 0 0-16,0 0 0 16,-1 0 12-16,-3 0-12 15,-1-6 0-15,-5 2-1 16,-5 4 1-16,-3 0 0 0,-6 0-1 15,-1-3 2-15,-1 3 9 16,-1 0-10-16,0 0-1 16,0 0-1-16,0 0-33 15,0 0-18-15,0 0-19 16,0 0-23-16,0 0-1 16,0 0-73-16,0 0-237 0</inkml:trace>
  <inkml:trace contextRef="#ctx0" brushRef="#br0" timeOffset="116925.77">14465 15387 633 0,'0'0'119'0,"0"0"-61"16,0 0 11-16,0 0-17 15,0 0 11-15,0 0-27 16,0 0-12-16,91 31-14 16,-68-23-4-16,-3-2 4 15,-1 3-10-15,-7-5 0 16,-5 5 7-16,-1-1-7 16,1-4-1-16,-5 7 0 15,0 0 1-15,-2 3 22 16,0 4-9-16,0-4-12 15,-4 0 25-15,-11 3-25 16,-4-3-1-16,-8 0-17 0,-12 4-51 16,2-4-90-16,4-2-106 15</inkml:trace>
  <inkml:trace contextRef="#ctx0" brushRef="#br0" timeOffset="117577.78">13864 15362 421 0,'0'0'156'0,"0"0"-78"16,0 0-2-16,0 0-9 16,0 0-21-16,0 0-22 15,0 0 43-15,34-24-1 16,-34 24 7-16,0 0 42 15,0 0-38-15,0 0-44 16,-5 4 1-16,-9 6-34 16,-4 4 0-16,-1 4 7 15,-1 3-6-15,-1-3 4 16,3 0-5-16,5 0 0 0,7-11 3 16,1 4-3-1,5-8-14-15,0-1-7 0,0 2 13 16,5 4 8-16,9 0 1 15,5 6-1-15,6-4 1 16,0 2 11-16,4-2-12 16,1-1 0-16,-1-5-7 15,0-3-20-15,1 2-51 16,-8-3-118-16,-8 1-379 0</inkml:trace>
  <inkml:trace contextRef="#ctx0" brushRef="#br0" timeOffset="118804.58">15429 15200 876 0,'0'0'159'0,"0"0"-120"16,0 0-38-16,0 0 10 15,0 0 43-15,0 0 15 16,7 138 9-16,-5-84-8 16,1 2-21-16,2 0-30 15,0-7-3-15,2-5 4 16,3-14-18-16,-2-6-2 15,-1-6 0-15,2-10-8 16,-4-5-26-16,3-3-51 16,3-1-37-16,-3-16-20 15,-6-2-368-15</inkml:trace>
  <inkml:trace contextRef="#ctx0" brushRef="#br0" timeOffset="118956.11">15316 15548 671 0,'0'0'281'16,"0"0"-258"-16,0 0-11 16,0 0 4-16,115-94-16 15,-70 72-16-15,3 0-121 16,-11 8 7-16,-10 5-386 0</inkml:trace>
  <inkml:trace contextRef="#ctx0" brushRef="#br0" timeOffset="119875.77">15612 15356 354 0,'0'0'177'0,"0"0"-122"15,0 0-6-15,0 0-33 16,0 0-9-16,0 0-5 16,0 0-1-16,11-88 64 15,-16 88 47-15,-7 4-29 16,0 18-10-16,-1 8-14 16,1 6 6-16,1 4-13 15,1 3-4-15,6 0-13 16,2-3-22-16,2 0-13 15,0-5 19-15,0-8-19 16,2 0-1-16,3-9 1 16,2-11-7-16,-2 0-1 15,4-7-3-15,2 0-15 0,0-8 26 16,3-9-17 0,1-2 2-16,-3 3 8 0,-3 4 7 15,-2 8-1-15,2 4-2 16,1 0 3-16,0 8 6 15,3 10 1-15,5 6-1 16,-4-3-4-16,-1-3 12 16,-1-2-11-16,1-9-3 15,1-7-3-15,1 0-7 16,4-10 6-16,3-16-30 16,-2-6-9-16,0 2-27 15,-6 2 7-15,-4 10 27 16,-4 10 36-16,-4 8 42 0,0 0 8 15,2 4-34 1,3 14 22-16,-3 4 7 0,6-4-6 16,-1 0-29-16,1-5-10 15,-2 0 6-15,2-13-6 16,-1 0 0-16,3 0-24 16,1-22 10-16,4-5 1 15,-6-3-28-15,0 7-6 16,-2 5 35-16,-6 5 12 15,1 12 28-15,0 1 6 16,-1 4-32-16,6 14 53 16,-2 1-41-16,5 2-2 15,0-7-5-15,1 0-5 16,0-10-2-16,-1-4-2 0,3 0-27 16,-2-14 29-16,1-8-16 15,1 0-10-15,-6 0 6 16,-1 3 7-16,-1 7 13 15,-4 11 6-15,-1 1 27 16,3 0 4-16,-1 13-19 16,4 6 6-16,2-1-7 15,2 0-16-15,2-9 5 16,-3 4-6-16,3-13 0 16,1 0-6-16,0 0 6 15,5-13-12-15,-1-6 11 16,-1-3 1-16,-1 1 9 15,-7 3-9-15,-8 4 2 0,-2 4 69 16,-4 6-14-16,-13-4-34 16,-5 2-8-16,0 3-14 15,-2-2 13-15,2 1-14 16,2 4-12-16,-2 0 12 16,1 4-40-16,-1 14-23 15,0 8 19-15,2 11-25 16,5-10-59-16,7 0-185 0</inkml:trace>
  <inkml:trace contextRef="#ctx0" brushRef="#br0" timeOffset="120156.22">16632 15459 522 0,'0'0'186'16,"0"0"-17"-16,0 0-9 15,0 0-70-15,0 0-44 16,0 0 44-16,0 0-7 16,-22 102-11-16,22-79-30 15,0-2-40-15,5-7 4 16,10-5-6-16,5-4-1 15,3-5-8-15,4-10-53 16,-9-11-50-16,-3 2-160 0</inkml:trace>
  <inkml:trace contextRef="#ctx0" brushRef="#br0" timeOffset="120288.38">16518 15799 818 0,'0'0'153'0,"0"0"-127"16,0 0-26-16,0 0-82 16,0 0-171-16</inkml:trace>
  <inkml:trace contextRef="#ctx0" brushRef="#br0" timeOffset="120477.82">16143 15432 1091 0,'0'0'290'16,"0"0"-228"-16,0 0-54 15,0 0-7-15,0 0-2 16,0 0-5-16,115-58-55 16,-87 58-33-16,-9 4-64 15,-4 6-160-15</inkml:trace>
  <inkml:trace contextRef="#ctx0" brushRef="#br0" timeOffset="120845.77">17042 15087 864 0,'0'0'152'0,"0"0"-96"16,0 0 25-16,15 139-4 0,-10-77-38 15,-2 6-6-15,-1-10 6 16,0 0-11-16,4-14-12 16,-4-7-6-16,3-11-10 15,1-12 0-15,0-6 0 16,2-8-38-16,6-4-62 16,-1-22-23-16,-3-1-173 0</inkml:trace>
  <inkml:trace contextRef="#ctx0" brushRef="#br0" timeOffset="121189.77">16848 15405 905 0,'0'0'86'16,"0"0"-86"-16,0 0-5 15,0 0 5-15,130-23 0 16,-83 11-16-16,-5 2-68 15,-3 2 39-15,-12 4-83 16,-6 2 1-16,-7 2 42 16,-6 0 85-16,-3 0 1 15,-4 0 81-15,2 10 9 16,5 4-1-16,-2 6-25 16,2 4 19-16,0 3-28 15,-5 0-18-15,3-1 14 16,-1-4-21-16,1-8-13 15,-1-4-8-15,5-6-9 0,3-4-1 16,5 0-40-16,2-19 1 16,6-22-49-16,-4 2-162 15,-4 8-312-15</inkml:trace>
  <inkml:trace contextRef="#ctx0" brushRef="#br0" timeOffset="121421.76">17381 15387 423 0,'0'0'185'0,"0"0"-113"15,0 0-6-15,0 0 45 16,0 0-23-16,0 0-23 15,0 90-28-15,0-81 2 16,0-1-8-16,-2-8 11 16,0 0-5-16,2 0-19 15,0 0-18-15,0-12-14 16,4-7-19-16,10 0 33 16,2 1 6-16,4 6 10 15,-2 5 24-15,0 7-9 0,1 0-1 16,-3 11 14-16,-2 7-20 15,-1 0 4-15,-2 5-28 16,-2-10-57-16,10-5-81 16,-6-8-350-16,3 0 100 0</inkml:trace>
  <inkml:trace contextRef="#ctx0" brushRef="#br0" timeOffset="121919.62">17649 15392 1008 0,'0'0'213'15,"0"0"-206"-15,0 0-7 16,0 0 0-16,0 0-1 16,104-122-84-16,-89 95 38 15,-13 6-16-15,-2-1-24 16,-8 4 87-16,-11 3 16 16,-1 3 26-16,1 4-13 15,3 6-8-15,2 2-3 16,-1 0-11-16,1 2 25 15,2 14-8-15,1 7 21 16,0-1 6-16,3 6-15 16,2 2-1-16,4 1-18 15,2 4-5-15,0-1 11 0,0 2-11 16,0-2-11 0,6-4 11-16,2-2-11 0,-2-2 11 15,1-12-12-15,-1-4-1 16,-2-7-11-16,-1-3 6 15,4 0-5-15,5-7 10 16,1-11 1-16,6 0-1 16,1 2-20-16,0 5-2 15,-3 6 23-15,-2 5-2 16,-1 0-11-16,-2 0 13 16,-4 18 13-16,-1 4 12 15,2 0-23-15,-3 1-1 16,0-5 16-16,0-10-15 0,-1 2-2 15,4-10 0 1,0 0-11-16,1-6-30 0,-1-10-82 16,-3-8-496-16</inkml:trace>
  <inkml:trace contextRef="#ctx0" brushRef="#br0" timeOffset="122062.81">17382 15293 1440 0,'0'0'67'0,"0"0"-67"15,0 0-20-15,0 0-237 0</inkml:trace>
  <inkml:trace contextRef="#ctx0" brushRef="#br0" timeOffset="122195.81">17362 14909 1603 0,'0'0'149'0,"0"0"-137"15,0 0-12-15,19 108-88 16,-1-64-285-16</inkml:trace>
  <inkml:trace contextRef="#ctx0" brushRef="#br0" timeOffset="123057.77">18676 13792 320 0,'0'0'797'16,"0"0"-698"-16,0 0-63 15,0 0-10-15,0 0-7 16,0 0-19-16,0 0 0 16,108-62-2-16,-85 68-3 15,-4 19 4-15,0 20-4 16,-3 7 5-16,-2 17 7 15,-2 11 2-15,-2 5-8 16,0 3 0-16,0-1 0 16,1-3 24-16,-2-8-25 0,0-3 0 15,1-8 17-15,1-6-2 16,-2-8-8-16,7-12-5 16,-2-9-1-16,2-8 1 15,5-9-2-15,-2-10-5 16,3-3 5-16,-7 0 0 15,0-6 0-15,-8-4 6 16,-4-2-6-16,-1 6 23 16,-2-2-16-16,0 7 8 15,0 1 8-15,0 0 0 16,-2 0-12-16,-8 13-11 16,-1 5 0-16,-1 9-1 0,6 5 1 15,5-1-10-15,1 8 9 16,0 3 1-16,9 6 6 15,10-2 0-15,-3 6-5 16,4 2 16-16,-3 5-16 16,-1-5 8-16,0 0-6 15,-4-2-3-15,-2-4 8 16,-5-2-8-16,-5-6 0 16,0-5 37-16,0-3 6 15,-12-6 12-15,-3-2 0 16,0-12 1-16,4-2-28 15,1-6-19-15,4-4-8 16,1 0-2-16,3-14-80 0,2-12-55 16,3-33-54-1,17 7-15-15,4 2-306 0</inkml:trace>
  <inkml:trace contextRef="#ctx0" brushRef="#br0" timeOffset="123741.77">19594 14702 363 0,'0'0'642'16,"0"0"-485"-16,0 0-31 16,0 0-42-16,0 0-27 15,0 0-56-15,0 0-1 0,-57-29 15 16,42 49-15-16,3 3 6 16,2 4-4-16,7 0-2 15,3-3 16-15,0-2-16 16,7-1-6-16,10-7 5 15,4-14-9-15,5 0-5 16,6-8 1-16,5-20-7 16,-3-11 10-16,-2-7-52 15,-7-8-9-15,-11-8-6 16,-5 0 33-16,-9-1 12 16,0 10 14-16,0 12 19 15,-6 19 95-15,-7 17-40 0,1 5-16 16,-3 31-38-1,1 20 33-15,-1 10 19 0,5 8-3 16,6 1-14-16,4-6 0 16,0-6-30-16,0-9 14 15,11-11-13-15,3-10-7 16,0-10 0-16,0-11-37 16,3-7-35-16,6 0 9 15,14-24-41-15,-8 1-101 16,-2-8-827-16</inkml:trace>
  <inkml:trace contextRef="#ctx0" brushRef="#br0" timeOffset="124063.77">19968 14588 899 0,'0'0'198'16,"0"0"-38"-1,0 0-73-15,0 0-10 0,-118 112-11 16,97-73-24-16,5-2-2 15,7-6-32-15,4-8-7 16,5-6-2-16,0-7-8 16,0-10-53-16,9 0-18 15,12-6 5-15,6-20 5 16,-2-6-49-16,-1 1-83 16,-4 8 43-16,-8 6 159 15,-6 13 3-15,-2 4 138 16,-4 2-32-16,2 18-2 15,1 2-38-15,0 5-34 16,3-9-13-16,1 0-21 16,5-6-1-16,4-8-30 0,8-4-67 15,0-11-101-15,-4-7-655 0</inkml:trace>
  <inkml:trace contextRef="#ctx0" brushRef="#br0" timeOffset="124390.51">20232 14536 836 0,'0'0'181'0,"0"0"-67"0,0 0-37 16,0 0-40 0,0 0-25-16,0 0 2 0,0 0 28 15,-99 80-24-15,99-64 17 16,0 2-21-16,9 0-12 15,9-4 8-15,4 2-2 16,3 0-2-16,-3 0-6 16,-7-2 0-16,-7 0 8 15,-6-2-8-15,-2-2 0 16,-2-1 11-16,-14-4 2 16,-1-5-12-16,3 0-1 15,2 0-19-15,9-9-37 16,3-10-47-16,13-15-46 15,13 4-68-15,-1 4-81 0</inkml:trace>
  <inkml:trace contextRef="#ctx0" brushRef="#br0" timeOffset="124643.9">20418 14534 403 0,'0'0'345'16,"0"0"-120"-16,0 0-61 15,0 0-46-15,0 0-18 16,0 0-71-16,0 0-27 15,-83 6-1-15,80 12-1 16,3 0 0-16,0 2-16 16,17 0 15-16,5 1 1 15,6-3 0-15,-2 0 1 16,-3 0 1-16,-4-7 9 16,-7 1-11-16,-9-4 0 15,-3 0 3-15,0-4 7 16,-7 2-10-16,-9 2-3 0,-10 6-55 15,4 0-69-15,0 0-239 16</inkml:trace>
  <inkml:trace contextRef="#ctx0" brushRef="#br0" timeOffset="125093.78">19723 15580 446 0,'0'0'571'16,"0"0"-483"-16,0 0-39 16,0 0-8-16,0 0-28 15,0 0-6-15,0 0 31 16,30-73-15-16,-34 64 4 16,-13 5 34-16,-5 4-35 15,-1 0-7-15,-5 8-12 0,1 15-6 16,3 5 37-1,6-1-18-15,6 4-2 0,10-5-17 16,2-4-1-16,6-4 0 16,19-4-1-16,7-7 7 15,5-7-5-15,7 0-1 16,5 0-68-16,19-19-57 16,-14 2-128-16,-4 6-66 0</inkml:trace>
  <inkml:trace contextRef="#ctx0" brushRef="#br0" timeOffset="125523.94">20052 15315 449 0,'0'0'666'16,"0"0"-577"-16,0 0-61 15,0 0 54-15,-15 139 0 16,15-77-24-16,0 1 1 16,0-9-8-16,0-2-41 15,0-6 11-15,0-10-20 16,0-6-1-16,3-12-54 15,13-12-116-15,0-6-22 16,0 0-445-16</inkml:trace>
  <inkml:trace contextRef="#ctx0" brushRef="#br0" timeOffset="125883.67">20330 15553 307 0,'0'0'414'15,"0"0"-333"-15,0 0-71 16,0 0-10-16,0 0 0 16,0 0 3-16,0 0 102 15,-22-73 10-15,9 73-1 16,-1 0-20-16,-1 2-64 0,1 14 1 15,-2-2-30 1,-1 8 0-16,-3 1 9 0,5 7-4 16,1 2 23-16,4 4 16 15,7 0-28-15,3 0 14 16,3-9-31-16,17-6 16 16,7-6-2-16,4-12-14 15,6-3 0-15,8 0-39 16,19-18-61-16,-10-8-71 15,-11 4-670-15</inkml:trace>
  <inkml:trace contextRef="#ctx0" brushRef="#br0" timeOffset="126107.41">20523 15611 894 0,'0'0'272'16,"0"0"-164"-16,0 0-50 16,0 0-58-16,0 0 0 15,0 0 9-15,0 0-8 16,100 0-1-16,-81 0-2 16,-5 0-53-16,-3 0-24 15,-3 0-79-15,-2 0-153 0</inkml:trace>
  <inkml:trace contextRef="#ctx0" brushRef="#br0" timeOffset="126283.63">20557 15562 696 0,'0'0'319'16,"0"0"-222"-16,0 0-67 15,0 0 8-15,0 0 2 16,0 0-25-16,7 123-5 15,-4-103-10-15,6-4-57 16,-4-6-32-16,1-4-244 0</inkml:trace>
  <inkml:trace contextRef="#ctx0" brushRef="#br0" timeOffset="126550.77">20811 15627 355 0,'0'0'592'15,"0"0"-498"-15,0 0-20 16,0 0-6-16,0 0-32 15,0 0-28-15,0 0 14 0,129 0-22 16,-101-4-72-16,-13-4-38 16,-5 0-130-16,-10 2 15 0</inkml:trace>
  <inkml:trace contextRef="#ctx0" brushRef="#br0" timeOffset="126769.86">20843 15547 497 0,'0'0'196'0,"0"0"47"16,0 0-109-16,0 0-73 15,0 0-38-15,0 0 16 16,0 0 23-16,-9 64-20 16,15-38-7-16,2-2-1 0,-1 6-16 15,1-5 1 1,3 0-19-16,-3 1-9 0,0 4-40 15,-2-10-95-15,-6-2-229 0</inkml:trace>
  <inkml:trace contextRef="#ctx0" brushRef="#br0" timeOffset="148197.7">10289 15302 1096 0,'0'0'217'15,"0"0"-210"-15,0 0-7 16,0 0-13-16,0 0-46 16,29-9 5-16,-15 6-1 15,-2-3 12-15,-2-2-108 16,-4 0-49-16</inkml:trace>
  <inkml:trace contextRef="#ctx0" brushRef="#br0" timeOffset="148352.73">10399 15454 605 0,'0'0'659'0,"0"0"-659"16,0 0 0-16,0 0-28 15,0 0-257-15</inkml:trace>
  <inkml:trace contextRef="#ctx0" brushRef="#br0" timeOffset="150086.78">10585 15145 801 0,'0'0'169'16,"0"0"-124"-16,0 0-29 16,0 0-2-16,0 0-14 15,0 0 0-15,0 0 0 16,-4-4 28-16,4 4-9 15,0 0-6-15,0 4-12 16,0 10-1-16,0 13 26 16,0 5-7-16,5 11-8 0,2 0 7 15,-1-1-11-15,0-1-6 16,-2-5-1-16,0-11 1 16,-2-1 13-16,-2-12-14 15,0 2 0-15,0-8 4 16,0-2-3-16,0 0 9 15,0-4-10-15,0 0 1 16,0 0 3-16,0 0-4 16,0-14-29-16,0-4 7 15,7-3 22-15,1-2 0 16,2 1 0-16,2 8 0 0,3 4 11 16,0 7-9-1,-1 3-2-15,4 0 1 0,-5 0 16 16,-3 13-4-16,-2 1-13 15,-5-1 0-15,-3 3 15 16,0 0-15-16,0 2 13 16,-15-5 0-16,-4 1-5 15,-1-2-8-15,5-8-26 16,5-4-35-16,6 0-49 16,4-4-182-16</inkml:trace>
  <inkml:trace contextRef="#ctx0" brushRef="#br0" timeOffset="150746.51">10940 15384 788 0,'0'0'131'15,"0"0"-79"-15,0 0 5 16,0 0-34-16,0 0-23 15,0 0 32-15,0 0 46 16,-2-22-1-16,-6 22-22 16,-1 0-16-16,-2 0-14 15,-1 2-22-15,0 12 3 16,-2 8 3-16,1 1-9 16,1 2 0-16,4 4 0 15,4-6 1-15,4-3-2 16,0-2-5-16,0-8-13 0,9-5 2 15,6-5-22-15,5-5 14 16,2-17 5-16,0-6-9 16,-1-8-3-16,-7 4-38 15,-5 7-6-15,-4 8 76 16,-5 11 6-16,0 6 31 16,0 0-30-16,0 25-7 15,0 4 33-15,0 3-10 16,0-2-22-16,2-8 13 15,7-8-14-15,5-8 0 16,1-6-35-16,1 0-7 16,5-14-3-16,-5-12-50 15,1-2-60-15,-5 1 47 0,-3 7 85 16,-5 5 23-16,-1 12 110 16,-3 3 18-16,3 0-61 15,-3 7-47-15,2 6 6 16,0 4 6-16,-2-2-11 15,1-8-13-15,0-1-8 16,1-1 1-16,2-5 12 16,-2 0-12-16,1 0 22 15,6-11 3-15,0-1-16 16,1-1-1-16,3-1-9 16,-1 13 1-16,-2 1-2 15,0 1-8-15,10 26-1 16,-5-1-21-16,2-8-250 0</inkml:trace>
  <inkml:trace contextRef="#ctx0" brushRef="#br0" timeOffset="151188.59">11513 15320 692 0,'0'0'295'0,"0"0"-185"16,0 0-15-16,0 0-22 15,0 0-26-15,0 0-25 16,0 0 13-16,-91 6-26 16,67 16-1-16,3 4 16 15,2-4-8-15,6 0-11 16,4-4-5-16,8-9-17 0,1 0-21 16,0-9-47-16,13 0-5 15,10 0 20-15,2-13 8 16,-5-2-7-16,3 12-12 15,-7 3 36-15,-4 13 45 16,-1 31 90-16,6 14 51 16,1 9-47-16,1 8-46 15,3 2-16-15,-3-8-22 16,-5-12-1-16,-7-9 6 16,-7-16-14-16,0-18 27 15,-3-10 78-15,-12-4-23 16,-4-13-34-16,2-20-20 15,2-7-19-15,5-8 24 0,6-2-34 16,4-8-10-16,0 1-27 16,0 0-54-16,0-24-75 15,0 17-92-15,-1 9-596 0</inkml:trace>
  <inkml:trace contextRef="#ctx0" brushRef="#br0" timeOffset="151372.18">11076 15053 1069 0,'0'0'219'16,"0"0"-164"-16,0 0-41 0,0 0 4 16,0 0-18-16,0 0-1 15,0 0-39-15,91 48-24 16,-91-12-159-16</inkml:trace>
  <inkml:trace contextRef="#ctx0" brushRef="#br0" timeOffset="151782.73">12142 15071 1054 0,'0'0'165'16,"0"0"-94"-16,0 0 12 16,0 0-60-16,0 0-20 15,0 0 3-15,0 0 13 16,-104 70 46-16,82-38 0 16,4 4-33-16,9 0-6 0,9 3-26 15,0-8-1-15,3-2 0 16,17-5 0-16,6-8-18 15,4-8-34-15,23-8-90 16,-11-8-10-16,-5-10-124 0</inkml:trace>
  <inkml:trace contextRef="#ctx0" brushRef="#br0" timeOffset="152114.46">12606 15013 497 0,'0'0'218'0,"0"0"19"15,0 0-65 1,0 0-45-16,0 0-76 0,0 0-21 16,-106 18 25-1,89-6-5-15,7 1-24 0,7-4-26 16,3 3 0-16,0 0 2 16,1 4-2-16,19 2-1 15,1 0 1-15,7 0 0 16,1 5 8-16,-4-1-8 15,-6 0 0-15,-5-5-1 16,-5 1 2-16,-9-3-1 16,0-7 3-16,-3 2 14 15,-17-2 1-15,1-6-18 16,-2-2-28-16,6 0-14 0,1-2-36 16,4-14-14-16,10-20-19 15,0 8-51-15,12-6-170 0</inkml:trace>
  <inkml:trace contextRef="#ctx0" brushRef="#br0" timeOffset="152201.57">12606 15013 771 0</inkml:trace>
  <inkml:trace contextRef="#ctx0" brushRef="#br0" timeOffset="152519.07">12606 15013 771 0,'150'-24'105'0,"-140"50"32"0,7 6-30 0,0 4-55 0,0 0-14 16,-2-1-32-16,-3-7-5 15,-2-6 6-15,-5-4-7 0,0-10 7 16,-5-2 1-16,0-2-8 16,0-4 22-16,-5 0-22 15,-10-8-66-15,0-12-52 16,-3-6-19-16,2-5 52 16,4 1 85-16,2 6 131 15,5 6-21-15,5 2-39 16,0 5-51-16,0 2-7 15,10 5-12-15,7-1 0 16,-1 5-1-16,4 0 1 16,-1 0 18-16,-5 13 12 15,0 10 6-15,-1 4 10 16,-2 1-23-16,-8 6-3 0,-1-6-9 16,-2 3-11-1,0-5 7-15,-12-2-8 0,-6-8-48 16,0-2-20-16,-4-14-26 15,6 0-84-15,4-16-454 0</inkml:trace>
  <inkml:trace contextRef="#ctx0" brushRef="#br0" timeOffset="152834.75">12994 14881 838 0,'0'0'199'0,"0"0"-144"16,0 0-10-16,0 0 20 16,57 134-48-16,-48-93-11 0,-4-8 1 15,-3-3 2-15,-2-4 13 16,0-8-1-16,0 1 0 16,0-7 2-16,0 0-23 15,0 0-7-15,10-4 6 16,4-7 0-16,7 4-5 15,4-5 6-15,4 0 1 16,-2 0 21-16,-3 0-13 16,-4-5-1-16,-5 4-8 15,-4 1-22-15,-5 0-30 16,0 0-52-16,-4 0-104 16,-1 6-110-16</inkml:trace>
  <inkml:trace contextRef="#ctx0" brushRef="#br0" timeOffset="153725.72">10913 16101 798 0,'0'0'185'0,"0"0"-75"16,0 0-3-16,0 0-43 15,0 0-50-15,0 0-12 16,0 0 19-16,-85 90 18 15,72-59 6-15,3-5-26 16,4 2-17-16,6-10 5 16,0 0-7-16,0-5-23 15,16-9-16-15,4-4-18 16,4-4 5-16,1-23 1 16,-1-5-18-16,-7-7-77 15,-7 3-78-15,-5 5 162 16,-5 9 62-16,0 16 254 15,0 6-105-15,0 14-107 0,2 26-41 16,1 22 87-16,6 15-10 16,-1 3-32-16,2-1-14 15,-3-10 1 1,1-10-12-16,2-12-21 0,-3-15-10 16,-1-14-12-16,0-9-124 15,-2-9-256-15</inkml:trace>
  <inkml:trace contextRef="#ctx0" brushRef="#br0" timeOffset="154036.43">11148 16262 1149 0,'0'0'191'0,"0"0"-153"15,0 0-31-15,0 0 2 16,0 108 2-16,3-91-11 15,3-8-9-15,-1-4 8 16,4-5-29-16,-1 0-16 16,6-18 21-16,1-8 8 15,2-2-18-15,1 5-17 16,-4 10 24-16,-4 8 27 16,0 5 2-16,-3 5 28 15,3 14 5-15,1 8-8 16,-1 3 3-16,0-8-28 0,0-4-1 15,2-8 0-15,8-10-59 16,-4-14-104-16,3-8-174 0</inkml:trace>
  <inkml:trace contextRef="#ctx0" brushRef="#br0" timeOffset="154273.98">11606 16150 882 0,'0'0'187'15,"0"0"-63"-15,0 0-51 16,0 0-27-16,0 0-30 16,0 0-10-16,0 0 46 15,-93 72-10-15,80-42-14 0,2 2 11 16,5 0-33-16,3-1-6 16,3-3-6-16,0-7 0 15,9-8-8-15,5-8-43 16,6-5-14-16,2 0 12 15,9-35-2-15,-6-1-79 16,-5 4-219-16</inkml:trace>
  <inkml:trace contextRef="#ctx0" brushRef="#br0" timeOffset="154397.51">11606 16150 309 0,'39'102'215'0,"-36"-88"-116"16,-1 8 26-16,3 1 7 15,2-5-42-15,1 0-65 16,2-8-25-16,2-6 0 15,5-4-58-15,2-18-56 16,-5-4-115-16</inkml:trace>
  <inkml:trace contextRef="#ctx0" brushRef="#br0" timeOffset="154636.04">11804 16218 499 0,'0'0'234'0,"0"0"-67"15,0 0-83-15,0 0-55 16,0 0-15-16,0 0-14 15,0 0-76-15,-6 70 19 16,16-78 49-16,8-10 8 16,3 1 30-16,0 2 16 15,0 3 100-15,-6 12-78 16,-3 0-43-16,-2 4-2 16,-4 14-3-16,2 8 2 0,0 2-21 15,1-6 9-15,-1-4-10 16,6-13-19-16,-4-5-70 15,-1 0-127-15</inkml:trace>
  <inkml:trace contextRef="#ctx0" brushRef="#br0" timeOffset="155250.76">12187 15839 1121 0,'0'0'188'16,"0"0"-170"-16,0 0-17 15,0 0 43-15,42 115-14 16,-32-74-21-16,-1 2 32 16,-4-7-6-16,0-9-22 15,-3-4-3-15,0-9-9 16,0-2 3-16,-2-12-4 15,0 0-33-15,2 0-1 16,6 0-34-16,-1-8 22 16,5-6 27-16,4-2 16 15,3 5-4-15,-2 4 7 16,0 7 0-16,-1 0 0 16,-2 12 0-16,0 10 13 15,2 2-12-15,-2 0 11 0,-2 0 2 16,0-11-14-16,-1 1-9 15,1-11 9-15,3-3-6 16,3 0 6-16,6-3 3 16,6-13 9-16,2-4-6 15,1 2-6-15,-8-5-18 16,-6 5 2-16,-8-2-7 16,-10 0 9-16,-1 2 12 15,0 6 2-15,-12-3 16 16,1 8-1-16,1 7-1 15,2 0 11-15,-2 0-25 16,1 16-1-16,-1 6 1 16,0 6 10-16,3 0 18 0,5 2-21 15,2-3-7-15,0-6 1 16,10-2-1-16,11-2-1 16,0-7-5-16,4-6-29 15,5-4-1-15,5-12-63 16,-6-8-165-16,-9-6-571 0</inkml:trace>
  <inkml:trace contextRef="#ctx0" brushRef="#br0" timeOffset="155470.75">12530 15994 975 0,'0'0'192'15,"0"0"-157"-15,0 0-31 16,0 0-2-16,0 0 8 16,110-63-10-16,-82 59 0 15,-6 4-1-15,-1 0-1 16,-8 13 2-16,-1 33-14 16,-4-6-56-16,-3-1-197 0</inkml:trace>
  <inkml:trace contextRef="#ctx0" brushRef="#br0" timeOffset="155618.65">12682 16709 1094 0,'0'0'213'16,"0"0"-157"-16,0 0-56 15,0 0-45-15,0 0-132 16,0 0-458-16</inkml:trace>
  <inkml:trace contextRef="#ctx0" brushRef="#br0" timeOffset="159402.5">10552 15643 814 0,'0'0'125'15,"0"0"-122"-15,0 0-3 16,0 0-39-16,0 0-58 16,0 0 42-16,0 0 55 0,2 0 69 15,-2 0 29-15,0 0 4 16,0 0-53-16,0 0-9 15,0 0-21-15,0 0-19 16,0 0 12-16,0 0-12 16,0 0 0-16,0 0-1 15,0 1 2-15,0-1-1 16,0 0 0-16,4 0 0 16,-3 0 22-16,2 0-12 15,7 0 15-15,-1 0-2 0,3 0-16 16,1 0 4-16,5 0-10 15,-4 0-1-15,0-6 10 16,1 1-10-16,-3 0 0 16,-1 2 1-16,-5 1 8 15,2 2-8-15,-3 0-1 16,3 0-10-16,0 0 4 16,2 4 4-16,0 6 1 15,1-9 1-15,-1 4 0 16,-4-4 1-16,7-1-1 15,0 0 0-15,1 0 0 16,2 0 0-16,1 0 0 16,4 0 0-16,-3 0 0 15,1 0 0-15,-2-3 0 16,-4-1 1-16,-2 0-11 0,-1-2 11 16,-4 2-1-16,-2 0 7 15,3 4 1-15,-4-4-8 16,2 4 0-16,3 0 0 15,3 0 9-15,1-4-9 16,2 4 0-16,3 0 0 16,3-6 1-16,1 2 0 15,0 1-1-15,-3 2 0 16,0 1-2-16,-6 0 2 16,-3 0-1-16,0 0 1 15,-5 0 0-15,4 0 0 16,0 0 0-16,-2 0 0 15,5 0 5-15,1 0-4 0,3 0-1 16,1 0 1-16,-3 8 0 16,4 7-1-16,-4 8-2 15,1 7 2-15,-1-5 17 16,-4-2-17-16,-1-5 0 16,1-8 1-16,2-5-1 15,0-5 8-15,7 0 17 16,7-11-19-16,4-14 19 15,6-2-25-15,-2-3 0 16,0 6 5-16,-8-2-4 16,-5 12-2-16,-7 4 1 15,-5 6 0-15,-6 1 6 0,-1 3-6 16,-1 0 0 0,5 0 0-16,1 0 0 0,5-1 0 15,3 1 0-15,5 0 0 16,1 0-10-16,-2 0 10 15,-3 0-2-15,-2 0 1 16,-3 0 1-16,0 0 0 16,0 0 0-16,1 0 0 15,3 0 0-15,9 0 1 16,4-8 4-16,2-6-4 16,3 0 8-16,-3 0 1 15,-4 5-10-15,-5 1 0 16,-6 3-9-16,-6 2 9 0,-3 3-17 15,-4 0-28 1,-1 0-51-16,3 0-196 0</inkml:trace>
  <inkml:trace contextRef="#ctx0" brushRef="#br0" timeOffset="180328.66">8215 15958 833 0,'0'0'175'0,"0"0"-129"16,0 0-27-16,0 0-12 16,-2-2-6-16,2 2 6 15,0 0 0-15,0 0 21 16,0 0 14-16,0 0-13 0,0 0-12 15,0 0-8 1,0 0-9-16,10 0 21 0,7 0-21 16,10 0 0-16,3 0 4 15,6 0-3-15,2 0 5 16,3 3-5-16,0-3 1 16,-3 4 6-16,3-4-8 15,-6 0-4-15,4 0 4 16,-2 5 0-16,4-5 1 15,5 0 0-15,5 0-1 16,3 0 11-16,0 0-9 16,-2 0-2-16,-4-5 11 15,-11 1-10-15,-7 4 0 0,-7 0-1 16,-11 0 1-16,-4 0 15 16,-1 0-15-16,-6 0 0 15,2 0 13-15,-1 0-13 16,4 0 1-16,-5-1-2 15,2 1 1-15,-1 0 11 16,-2 0-12-16,0 0-10 16,0 0 8-16,0 0-29 15,0 0-40-15,0 5-22 16,0 8-69-16,0 1-108 0</inkml:trace>
  <inkml:trace contextRef="#ctx0" brushRef="#br0" timeOffset="202618.15">9236 14547 836 0,'0'0'168'0,"0"0"-134"16,0 0-12-16,0 0-22 16,0 0 0-16,0 0-5 15,0 0 5-15,0 0 20 0,0 0-2 16,0 0 1 0,0 0 32-16,0 0-6 0,0 0-25 15,0 5-10-15,0-5 0 16,0 0 4-16,0 4-14 15,-5 0 0-15,1 1 0 16,-2 4 0-16,3-5 0 16,0-2 0-16,1 0 0 15,2-2 9-15,0 2-9 16,0-2-6-16,0 0 0 16,0 0 5-16,0 0-1 15,0 0-8-15,0 0 10 16,0 2 0-16,0 4 0 0,10-4 0 15,5 0 13 1,-1 2-11-16,6 0 6 0,1 2-7 16,4-2 5-16,0-2 3 15,4 2-9-15,-1-2 0 16,6-2 5-16,3 0 3 16,8 0-2-16,3-3-6 15,7-12 1-15,3 3 16 16,-4-6-17-16,-2 6 1 15,-6 2 7-15,-9 2-8 16,-8 4 0-16,-5 2-1 16,-2 2 1-16,2 0 10 15,5 0-10-15,6 0-4 16,9-4 4-16,8-3 0 16,1 2 2-16,-1 1-2 0,-4 2-1 15,-12 2 0-15,-6 0-5 16,-8 0-8-16,-3 0 5 15,-5 0 9-15,7-5 5 16,3 2-5-16,10-7 0 16,11-2-1-16,4-2 1 15,3 0 0-15,-3 1 7 16,-5 8-6-16,-5 1-1 16,-8 4 0-16,-6 0 0 15,-5 0 0-15,-3 0 0 16,1 0 0-16,4-4 1 15,0-1-1-15,0 1 0 0,3 3 0 16,-6-3 0-16,-2 4 4 16,-5 0-4-16,-6 0-4 15,0 0 4-15,-4 0 1 16,0-3 0-16,-2 3-1 16,2-1-18-16,2 1 2 15,5-9-34-15,-3 3-52 16,3 2-175-16</inkml:trace>
  <inkml:trace contextRef="#ctx0" brushRef="#br0" timeOffset="203856.63">11523 14355 537 0,'0'0'182'16,"0"0"-120"-16,0 0-36 16,0 0-2-16,0 0-6 15,0 0 0-15,0 0 89 16,-8-4-1-16,3 4-19 15,0 0-41-15,0 0-1 16,-3 0-12-16,5 0 6 16,0 0-4-16,0 0-15 15,3 0-11-15,0-1 12 16,0 1-21-16,0 0 0 16,0 0 0-16,0 0 7 15,0 0-4-15,0 0-3 16,0 0-18-16,0 0 17 0,0 0-5 15,9 0 3-15,4 7-3 16,0 4 6-16,0 0 10 16,0 5-10-16,-2-3-6 15,1 5 6-15,-2 0 2 16,0 4 5-16,1 5-7 16,-1-2 0-16,-2 4 13 15,-1 2-13-15,0 5 0 16,-6 0-1-16,1 5 1 15,-2 0-1-15,0 2 1 16,0 1 1-16,0-3 12 16,0 0-13-16,0-3 0 15,0-2 27-15,-3-4-14 0,1-6 0 16,0-3-12-16,2-8 0 16,-3 1 22-16,3-10-22 15,-2 2 0-15,2-4 16 16,0-4-9-16,-1 0 2 15,1 0-3-15,0 0-7 16,0 0 14-16,0 0-14 16,0 0-14-16,0 0 6 15,0 0-30-15,0 0-20 16,-4-4-23-16,2-4 4 16,-3 4 29-16,-3 2-48 15,5-2-148-15,-4-2-59 0</inkml:trace>
  <inkml:trace contextRef="#ctx0" brushRef="#br0" timeOffset="204382.23">11486 14927 651 0,'0'0'205'16,"0"0"-146"-16,0 0-49 15,0 0-10-15,0 0-1 16,0 0-1-16,0 0 2 15,2 2 36-15,1 10-4 16,1 0-1-16,2 1 13 16,0 7-19-16,2-2-3 15,0 3-12-15,0-3 14 16,1 4 18-16,-3-8-40 16,3 0-2-16,-2-6 15 15,-2-4-15-15,1-4 19 16,0 0 2-16,0 0-8 15,5-10 22-15,1-8-15 0,1-3-7 16,-1 0 3 0,0-1-7-16,-2 0 0 0,2-3-3 15,3-2-6-15,0-1 13 16,2-5-13-16,3 2 0 16,-3 0 0-16,-3 8-2 15,-4 5-9-15,-2 5-23 16,-8 12-9-16,0 1-38 15,-2 0-882-15</inkml:trace>
  <inkml:trace contextRef="#ctx0" brushRef="#br0" timeOffset="205224.41">11916 14218 591 0,'0'0'106'0,"0"0"-73"16,0 0 22-16,0 0 21 15,0 0-12-15,0 0 35 16,0 0-19-16,4-13-48 16,-9 27-6-16,-7 6-25 15,0 4 18-15,1 3 10 16,2 0-9-16,0 6-4 16,3 3-16-16,0 4 1 15,5 6 30-15,1-2-24 16,0-4 4-16,0 2-6 15,2-1-4-15,9-4 14 0,1-1-15 16,3 0 0-16,-3 1 19 16,0-1 17-16,1-2-19 15,-1-1-17-15,0-2 1 16,-2-2 21-16,1-6-22 16,-2-3 0-16,0-4 0 15,-4 2 0-15,2-8 1 16,-6 2 1-16,4-3 4 15,-3-4 1-15,-2 1-7 16,2-4 0-16,-2-2 6 16,0 2-5-16,0-2 0 15,0 0-1-15,0 0-7 16,0 0-12-16,0-4-52 16,0-20-38-16,0-2-121 15,0-2-611-15</inkml:trace>
  <inkml:trace contextRef="#ctx0" brushRef="#br0" timeOffset="206131.63">11772 14337 523 0,'0'0'241'15,"0"0"-168"-15,0 0-47 16,0 0-3-16,0 0-16 16,0 0 3-16,0 0 90 15,-1 0-12-15,1 0-32 0,0 0-6 16,0 0-8-16,0 0-2 16,0 0-5-16,0 0-34 15,0 0 21-15,0 0-22 16,0 0 0-16,0-4 0 15,0-2 8-15,0-2 0 16,0-2-8-16,1-2 0 16,5 3-9-16,3-4 9 15,2 3-13-15,2 2 13 16,-4 0 1-16,-3 4 7 16,1 2-8-16,-2 0 0 15,4 0 3-15,0-3-3 16,3 0-1-16,2-1 1 15,-3 2 0-15,0 3 0 16,-4-4 0-16,-3 5 0 0,-3 0-9 16,-1 0 8-16,2 0-1 15,3 0-5-15,0 0 7 16,5 6 0-16,0 4-3 16,2 2-26-16,3 1 4 15,-1-4-31-15,-2 3-5 16,1 10-58-16,-4-10-108 15,-1 4-60-15</inkml:trace>
  <inkml:trace contextRef="#ctx0" brushRef="#br0" timeOffset="-189363.17">1339 16204 1033 0,'0'0'182'0,"0"0"-145"0,0 0-19 15,0 0-17-15,0 0-1 16,0 0 0-16,0 0 9 16,0 0 31-16,0 0-8 15,0 0 12-15,0 0-1 16,0 0-27-16,0 0-4 16,0 0-11-16,0 0 12 15,0 0 9-15,0 0-20 16,0 0-2-16,0 0 1 15,0 0 1-15,0 0 7 16,0 0-8-16,0 0 1 16,0 0 14-16,0 0-16 15,0 0 8-15,0 0 28 0,0 0-14 16,0 0-9-16,0 0-13 16,0 0 0-16,0 0-2 15,1-10-11-15,6-2 13 16,3-2 6-16,0-4 3 15,-1 6-3-15,-1 2-6 16,1 6 0-16,-4 4 0 16,2 0-15-16,4 0-1 15,-2 0 5-15,1 0 3 16,0 14 0-16,-5 4-11 16,1 12 13-16,-6 2 5 15,0 2 1-15,0 2 0 16,-9-3 14-16,-1-11-13 0,3-8 8 15,2-6-8-15,3-4-1 16,2-4 0-16,0 0-2 16,0 0-33-16,0 0-5 15,0 0-1-15,5 0 19 16,5 0 21-16,9 0 1 16,-2 0 3-16,4 6-3 15,-3 2-1-15,1 2 0 16,-2 2 1-16,-5 2 0 15,-2 4 0-15,-4 0 0 0,-6 4 8 16,0 3 14 0,-1-2 22-16,-17 5-8 0,-4-5-1 15,0-2-9-15,1-6 5 16,-3-2-31-16,0-5 22 16,2-4-16-16,2-4-6 15,1 0-23-15,6-4-34 16,6-28-35-16,5 2-86 15,2 2-156-15</inkml:trace>
  <inkml:trace contextRef="#ctx0" brushRef="#br0" timeOffset="-188620.18">1330 16058 593 0,'0'0'563'15,"0"0"-480"-15,0 0 19 16,0 0-32-16,0 0-44 15,0 0 3-15,0 0-28 16,-114-11-1-16,92 22 34 16,1 5 12-16,-2 2-11 15,6 0-23-15,0 6-11 16,1 6 15-16,4 10-16 0,0 4 0 16,4 10 7-16,4 1 2 15,2 2-8-15,2-5-1 16,0-1 0-16,6-3-9 15,8-6 8-15,4-2 1 16,4-2 6-16,5-1 0 16,3-5-6-16,7-2 0 15,3-6 0-15,4-2-6 16,3-8 6-16,-1-2 0 16,-1-8-7-16,1-4 7 0,4 0 0 15,-5 0-9 1,0-16-1-16,-1-2 4 0,-4-6 6 15,-4-2-1-15,-6-1 1 16,-2 2 0-16,-7-4 0 16,-1-3 0-16,-1-6 0 15,-6-4 13-15,-1-6-13 16,-3-6 0-16,-6-8 0 16,-3-5 13-16,0-1-1 15,-6-4-12-15,-13 6 9 16,-7 3 4-16,-2 14 20 15,-3 9 17-15,-1 14 20 16,-5 8-35-16,-4 3-7 16,-3 11-28-16,-5 4 7 15,-3 0-4-15,0 0-3 0,3 0 0 16,2 14-7-16,6 9-22 16,1 3-12-16,1 9-48 15,7 10-21-15,0 13-28 16,7-8-92-16,9-10-345 0</inkml:trace>
  <inkml:trace contextRef="#ctx0" brushRef="#br0" timeOffset="-187064.16">3054 16266 1137 0,'0'0'126'0,"0"0"-70"15,0 0-25-15,0 0-31 16,0 0-8-16,0 0-8 16,0 0 16-16,0-4 0 0,0 4 0 15,0 0-7-15,0 0 0 16,0 0 0-16,0 0 7 15,1-4 0-15,0 4 1 16,-1 0-1-16,0 0 1 16,3-4 11-16,-3 4-12 15,2-2-7-15,1 0 7 16,-2 0 2-16,1 2-1 16,0 0-1-16,-2-3 2 15,2 3 1-15,0-5-3 16,0-1 0-16,2 2 0 15,-1-4 0-15,-3-1 12 16,0 5-2-16,0-11-10 16,0 3 19-16,0-2-19 15,0-2 10-15,-7 2-4 0,-3 4 18 16,-1 2 7-16,-3 0-18 16,-4 6-7-16,1-2 14 15,0 4-20-15,-5 0-6 16,3 0 0-16,1 22-1 15,1 6 6-15,4 16-15 16,1 6 16-16,4 11 13 16,8-3-1-16,0 2-5 15,0-8-7-15,13-8 1 16,6-8-1-16,3-12-6 16,0-4 6-16,1-13-8 0,4-4 8 15,-1-3 0 1,2-3 6-16,-1-15-6 0,0-5-7 15,-5 5-52-15,1 0-31 16,-1 5 9-16,-3 4-73 16,11-5-18-16,-3 1-11 15,-5 8-81-15</inkml:trace>
  <inkml:trace contextRef="#ctx0" brushRef="#br0" timeOffset="-186450.17">3370 16419 475 0,'0'0'84'16,"0"0"3"-16,0 0 57 0,0 0-3 15,0 0-54-15,0 0 14 16,0 0-27-16,-6-58 4 16,-2 58-14-16,0 0-28 15,-3 0-11-15,-2 0-5 16,-6 0-6-16,-1 14-14 15,1-1 0-15,-1 8 17 16,2-1-17-16,4-2 0 16,3 1 1-16,5-4-1 15,6-1 0-15,0-2-13 16,0-2-2-16,0-2 14 16,6-2-28-16,10-6-3 15,3 0-19-15,3-2 3 16,3-20 12-16,2-8-20 15,-3-6-18-15,-6 0-39 0,-6 6 3 16,-4 6 110-16,-6 12 38 16,-2 3 101-16,0 9-9 15,0 0-74-15,0 13-55 16,0 9 9-16,0 1-9 16,0 8 5-16,0-5-4 15,0-5 0-15,0-6 5 16,0-1-7-16,4-10-10 15,4-1 10-15,3-3-58 16,-2-3-23-16,5-19 37 16,0-8 17-16,-3 2-12 15,1 2-22-15,-3 8 61 16,-6 12 9-16,1 6 53 0,0 0-20 16,-3 14-31-1,5 8 37-15,2 0-9 0,0-4-27 16,1 0-12-16,3-13 23 15,-1-5-23-15,1 0-10 16,0-2-16-16,-4-27-33 16,-4 1-120-16,-4 2-527 0</inkml:trace>
  <inkml:trace contextRef="#ctx0" brushRef="#br0" timeOffset="-186275.44">3143 16231 1107 0,'0'0'216'16,"0"0"-216"-16,0 0-3 15,0 0-6-15,0 0 9 16,110-36 0-16,-36 32-2 16,-10-5-82-16,-9 9-175 0</inkml:trace>
  <inkml:trace contextRef="#ctx0" brushRef="#br0" timeOffset="-185900.82">4030 16311 901 0,'0'0'216'16,"0"0"-117"-16,0 0 18 16,0 0-18-16,0 0-41 15,0 0-26-15,0 0-9 16,-74 1-23-16,53 21 1 0,3 1-1 15,3-1 7 1,5-10 21-16,6-2-28 0,4-2 0 16,0-3 0-16,0 0-32 15,12-5-22-15,7 0-42 16,6 0-17-16,4-36 0 16,-2 1-65-16,-10-1-111 0</inkml:trace>
  <inkml:trace contextRef="#ctx0" brushRef="#br0" timeOffset="-185699.13">3935 16013 677 0,'0'0'219'0,"0"0"-15"16,0 0-40-16,0 0-72 15,0 0-92-15,0 0-16 16,0 0 16-16,-33 45 5 16,38 7 24-16,11 6-10 0,0-4 23 15,4 0-15-15,1-5-12 16,-1-5-9-16,0-4-5 15,-5-8-2-15,-1-7-34 16,-2-7-58-16,-9-16-7 16,-3-2-74-16,0 0-45 0</inkml:trace>
  <inkml:trace contextRef="#ctx0" brushRef="#br0" timeOffset="-185552.02">3809 16334 307 0,'0'0'704'0,"0"0"-634"15,0 0-66-15,0 0 3 0,0 0-7 16,0 0 12 0,0 0-2-16,139-36-2 0,-77 36-8 15,-15 0-88-15,-4 0-222 16</inkml:trace>
  <inkml:trace contextRef="#ctx0" brushRef="#br0" timeOffset="-185113.23">4329 16266 864 0,'0'0'129'0,"0"0"-47"16,0 0-26-16,0 0-47 15,0 0-9-15,0 0 1 16,0 0 26-16,-61 18 6 15,47-4 16-15,1 4-5 16,0 5-8-16,3-5-4 16,1 4-20-16,1-5-11 15,7 1 3-15,1-3-4 16,0-3-12-16,0-3-4 16,0-4-6-16,12-5-20 15,4 0-14-15,5-5-25 16,0-18 8-16,-1-3-78 15,-2-6-98-15,-5 2-163 16,-4 12 412-16,-5 8 158 16,-2 10 105-16,-2 0-61 0,0 10-131 15,0 16-2 1,0 6 25-16,5 0-37 0,1 2-27 16,4-6-18-16,-1-6-12 15,6-15-10-15,0-2 9 16,16-17-47-16,-3-20-30 15,-3-4-135-15</inkml:trace>
  <inkml:trace contextRef="#ctx0" brushRef="#br0" timeOffset="-184791.54">4523 16004 500 0,'0'0'181'16,"0"0"-122"-16,0 0-49 16,0 0 3-16,0 0 94 15,0 0 23-15,3 106-32 16,5-66-28-16,-2 4-23 15,2 2-5-15,2-6-13 16,-1 1-13-16,-3-10-15 16,2 0 18-16,-1-9-19 15,-3-4-11-15,2-14-90 0,-4-2-117 16,-2-2-397-16</inkml:trace>
  <inkml:trace contextRef="#ctx0" brushRef="#br0" timeOffset="-184675.81">4503 16334 373 0,'0'0'491'16,"0"0"-491"-16,0 0 0 15,0 0 20-15,128-82-20 16,-93 70-175-16</inkml:trace>
  <inkml:trace contextRef="#ctx0" brushRef="#br0" timeOffset="-184504.16">4548 16749 1028 0,'0'0'192'16,"0"0"-154"-16,0 0-38 15,0 0-36-15,0 0-54 16,0 0-212-16</inkml:trace>
  <inkml:trace contextRef="#ctx0" brushRef="#br0" timeOffset="-184204.16">4179 16138 753 0,'0'0'330'0,"0"0"-226"16,0 0-75-16,0 0 7 15,0 0-22-15,0 0-13 16,0 0-2-16,39 44 0 15,-16-50-17-15,-1-14 17 0,1 0-55 16,6 0-71-16,-8 5-181 16,-6 6-260-16</inkml:trace>
  <inkml:trace contextRef="#ctx0" brushRef="#br0" timeOffset="-183656.17">5064 15901 963 0,'0'0'190'0,"0"0"-135"15,0 0-28-15,-27 143 66 16,17-67-13-16,0 13-30 15,3 0 14-15,5 0-24 16,2-10-21-16,0-10 11 16,0-10-30-16,0-7 9 15,0-17-19-15,6-3-5 0,0-9-36 16,1-5-55 0,-5-10-37-16,4-8-115 0</inkml:trace>
  <inkml:trace contextRef="#ctx0" brushRef="#br0" timeOffset="-176839.54">5282 16176 818 0,'0'0'121'0,"0"0"-73"15,0 0-47-15,19 153 16 16,-13-99-5-16,-2 0 2 16,-1-7 12-16,3-2 9 15,-5-3 5-15,2-12 20 16,3-3-36-16,-2-4-8 15,1-9-6-15,1-2-9 16,2-4-1-16,2-2-1 16,2-2 1-16,1 0 4 15,4-4 9-15,-1 4 3 16,3 2-10-16,-5-2 7 0,4 1 4 16,-4-1-15-16,-3-2 4 15,-1 0 11-15,-1-1-16 16,-2 3 0-16,3-4 5 15,5 5-6-15,9-1-28 16,-4 0-66-16,1-3-155 0</inkml:trace>
  <inkml:trace contextRef="#ctx0" brushRef="#br0" timeOffset="-176381.23">5806 16513 950 0,'0'0'145'16,"0"0"-102"-16,0 0-1 15,0 0-32-15,0 0-8 16,0 0 12-16,0 0-12 16,-68-29 22-16,54 26 49 15,2 3-4-15,0 0-14 16,-1 0-17-16,1 8-28 15,1 16-8-15,-3 6-2 16,3 3 0-16,1 3 4 16,5-7-4-16,5-1-1 15,0-10-15-15,0-2-2 16,7-10 18-16,10-6-44 0,2 0 9 16,1-10 11-1,5-20-31-15,-1-6-35 0,-3 0-65 16,-7 0-28-16,-4 15 152 15,-7 6 31-15,0 15 136 16,-3 0-36-16,0 18-61 16,0 15 10-16,0 6 5 15,0 1-33-15,3-10-8 16,7-6-13-16,4-9-8 16,7-13-7-16,-2-2-28 15,12-35-47-15,-7-9-135 16,-7 2-547-16</inkml:trace>
  <inkml:trace contextRef="#ctx0" brushRef="#br0" timeOffset="-176333.55">5806 16513 479 0</inkml:trace>
  <inkml:trace contextRef="#ctx0" brushRef="#br0" timeOffset="-175999.67">5806 16513 479 0,'141'0'234'0,"-141"27"-150"0,0-2 5 0,0 7-25 0,6 4-34 0,4-4-7 16,1 6-16-16,0-1 8 15,1 7-8-15,0-2 6 16,0 6 13-16,1-4-17 15,-3-3-2-15,0-10 6 16,-3-13-13-16,-2-4 0 16,-5-10 1-16,0-4 10 15,0 0 53-15,0-10-64 16,-12-16-59-16,-8-5 27 16,3-10 5-16,0-8 27 0,4 0 27 15,3-3-17-15,3-7 29 16,5 1-27-16,2 4-12 15,0 15 9-15,0 6-8 16,7 15 8-16,1 10-9 16,1 8 0-16,6 0 10 15,-1 8 0-15,-3 10-10 16,1 4 19-16,-2 2-7 16,-10 6 2-16,0 6 1 15,0-4-14-15,-33 23-1 16,2-7-107-16,-1-8-384 0</inkml:trace>
  <inkml:trace contextRef="#ctx0" brushRef="#br0" timeOffset="-175862.03">5761 17107 1448 0,'0'0'202'0,"0"0"-118"15,0 0-65-15,0 0-19 16,0 0-156-16,0 0-91 15,0 0-258-15</inkml:trace>
  <inkml:trace contextRef="#ctx0" brushRef="#br0" timeOffset="-175659.38">5661 16411 1428 0,'0'0'169'15,"0"0"-124"-15,0 0-21 16,0 0-16-16,0 0-8 16,0 0-51-16,102-72-38 15,-77 72-4-15,-2 4-10 16,11 22-20-16,-7-2-103 16,-2 2-308-16</inkml:trace>
  <inkml:trace contextRef="#ctx0" brushRef="#br0" timeOffset="-175297.51">6520 16078 658 0,'0'0'571'16,"0"0"-483"-16,0 0-69 0,0 0-17 16,0 0 21-1,0 0 32-15,0 153 4 0,3-86 26 16,3 5-17-1,-1 3-20-15,2-7-27 0,1-5 5 16,1-10-26-16,3-9 0 16,-2-14-10-16,-2-7-56 15,1-13-75-15,-5-10-90 16,0 0-483-16</inkml:trace>
  <inkml:trace contextRef="#ctx0" brushRef="#br0" timeOffset="-175133.08">6374 16540 1075 0,'0'0'263'0,"0"0"-231"15,0 0-32-15,0 0 0 16,0 0 14-16,103-81-14 16,-60 59-44-16,11 8-11 15,-11 2-145-15,-9 12-296 0</inkml:trace>
  <inkml:trace contextRef="#ctx0" brushRef="#br0" timeOffset="-174450.48">6731 16531 978 0,'0'0'146'0,"0"0"-107"15,0 0-39-15,0 0 1 16,0 0 4-16,0 0-5 16,0 0 0-16,55-68 0 15,-50 68 46-15,3 14 4 16,1 4-29-16,3 9 0 16,-2-6 8-16,0 1-19 15,-5-4-9-15,1-4 0 16,-4-10 6-16,2-4-7 15,2 0-24-15,4-16-34 16,4-8 36-16,5-2-29 16,-4 4 7-16,-3 11 12 15,-4 8 4-15,-3 3 5 16,-4 18 23-16,-1 8 46 0,2 2 11 16,2-2-37-16,1-8 0 15,-3-4-18-15,6-6-1 16,-3-4-1-16,7-4-3 15,3-4-24-15,2-18 25 16,3-4-70-16,-1 2-42 16,-6 6 7-16,-4 11 90 15,-4 2 17-15,-2 5 52 16,-3 5-24-16,2 4 59 16,0 7-52-16,-1-5-15 0,-1-4-20 15,2-3 7 1,-2-4 2-16,0 0 1 0,0 0 12 15,0 0 7-15,0 0-29 16,0-2-20-16,0 0 14 16,0-2-4-16,0 1 9 15,7 3-10-15,3-5 11 16,2 5 7-16,-1 0-7 16,0 0 26-16,-3 0-1 15,0 12-8-15,-2-1 8 16,-2 0-15-16,0 3-10 15,-2-5 15-15,1 0-15 16,3 1-60-16,0-6-79 16,2 0-112-16,-4-4-146 0</inkml:trace>
  <inkml:trace contextRef="#ctx0" brushRef="#br0" timeOffset="-173972.2">7230 16623 575 0,'0'0'229'0,"0"0"-109"16,0 0-76-16,0 0-7 15,54-128 61-15,-30 88-70 16,-1-1-28-16,-6 2-14 16,-5 11-42-16,-10 2-12 15,-2 3-6-15,0 5 74 16,-14 8 17-16,-1 2 19 16,2 8 19-16,-1 0 19 15,2 0-44-15,-2 14-30 16,0 16 0-16,2 3 37 15,0 7 15-15,3 0-3 16,6 0-13-16,1-4-21 0,2-4-5 16,0-6-9-16,0-3 0 15,0-12 15-15,0-1-15 16,0-6-1-16,0-4 9 16,0 0-9-16,0 0-8 15,0 0-25-15,0 0 27 16,4-7-4-16,4-4 8 15,5-1 2-15,1 2-2 16,6 7 0-16,-2 3 1 16,1 0 1-16,1 7 1 0,0 11 20 15,-3 0-21 1,-3-4 0-16,-2-4 0 0,-4 2 1 16,-3-8-1-16,0-4 0 15,-4 0 0-15,3 0 6 16,5 0 4-16,1 0-10 15,0-18-12-15,0 7-94 16,-6 0-187-16</inkml:trace>
  <inkml:trace contextRef="#ctx0" brushRef="#br0" timeOffset="-173816.22">6973 16455 1086 0,'0'0'256'16,"0"0"-216"-16,0 0-40 16,0 0-124-16,0 0-255 0</inkml:trace>
  <inkml:trace contextRef="#ctx0" brushRef="#br0" timeOffset="-173685.17">6941 16227 1356 0,'0'0'178'0,"0"0"-170"16,0 0-16-16,118-5-11 15,-62 5-158-15,-5 5-343 0</inkml:trace>
  <inkml:trace contextRef="#ctx0" brushRef="#br0" timeOffset="-173489.33">7867 16615 393 0,'0'0'1077'0,"0"0"-1077"16,0 0-90-16,0 0-14 15,0 0-103-15</inkml:trace>
  <inkml:trace contextRef="#ctx0" brushRef="#br0" timeOffset="-173325.65">7909 16842 1311 0,'0'0'351'15,"0"0"-271"-15,0 0-80 16,0 0-10-16,0 0-165 16,0 0-53-16,0 0-306 0</inkml:trace>
  <inkml:trace contextRef="#ctx0" brushRef="#br0" timeOffset="-168593.17">7812 16673 1092 0,'0'0'197'0,"0"0"-121"16,0 0-44-16,0 0 8 15,0 0-22-15,0 0-11 16,0-58 0-16,4 48 8 16,-2 2 33-16,0 0 48 15,-2 6-48-15,0 2-35 0,0 0-13 16,0 0-25-16,0 0-55 15,0 18-97-15,0 2-70 16,0 1-352-16</inkml:trace>
  <inkml:trace contextRef="#ctx0" brushRef="#br0" timeOffset="-167312.14">8639 16703 942 0,'0'0'176'0,"0"0"-148"16,0 0 15-16,0 0 2 15,0 0-43-15,0 0 11 16,0 0-6-16,25-48-6 15,-21 39 25-15,-4 4-5 16,0-7-10-16,0 2 17 16,0-4-19-16,0 3-2 15,-8-7-1-15,-2 3 8 16,-4 1 17-16,-1 7-31 16,0 2 1-16,-2 5 1 15,0 0-2-15,-5 5-7 0,0 13 6 16,0 7 1-1,2 7 0-15,0 8-2 0,9 0-1 16,3 9 2-16,8 4 1 16,0 1-2-16,6-5 2 15,13-6 0-15,2-6 2 16,4-13-2-16,0-8 0 16,-1-10 1-16,1-2 7 15,1-4 29-15,-3 0 0 16,0-8-13-16,-2-6-5 15,0 1-10-15,-3-2-9 16,-3 3-1-16,3-2-56 16,-4 3-27-16,3-4-22 0,-5 5-69 15,0 2-167-15</inkml:trace>
  <inkml:trace contextRef="#ctx0" brushRef="#br0" timeOffset="-166683.24">8808 16874 975 0,'0'0'160'0,"0"0"-57"15,0 0-4-15,0 0-50 16,0 0-29-16,0 0-19 16,0 0-1-16,-6-8-15 15,6 8 13-15,9-4 2 16,6 2 16-16,6-2-1 16,2-1 17-16,-1-2-15 15,2 5-1-15,-4-2-9 16,-1-1-7-16,-4 5 2 15,-3 0-2-15,1 0-13 16,-1 0-3-16,-2 0-34 0,-2 0-16 16,-2 0-17-16,-1 0-65 15,-5 0-211-15</inkml:trace>
  <inkml:trace contextRef="#ctx0" brushRef="#br0" timeOffset="-166486.2">8920 16713 740 0,'0'0'360'16,"0"0"-274"-16,0 0-73 15,0 0 8-15,0 0 12 16,0 0-13-16,11 117 6 16,-6-87-20-16,4-8 3 0,-1 6-8 15,-1-6-1-15,1 0-10 16,6 4-64-16,-4-8-132 15,0-3-382-15</inkml:trace>
  <inkml:trace contextRef="#ctx0" brushRef="#br0" timeOffset="-166244.67">9179 16856 745 0,'0'0'338'0,"0"0"-242"16,0 0-80-16,0 0-16 16,0 0 19-16,0 0 4 15,0 0 3-15,116-8 19 16,-87 2-33-16,-5 2-12 16,-9-1-13-16,-5 5-86 15,-8 0-37-15,-2 0-105 16,0 0 105-16,-5 0-381 0</inkml:trace>
  <inkml:trace contextRef="#ctx0" brushRef="#br0" timeOffset="-166082.21">9265 16762 970 0,'0'0'185'0,"0"0"-117"16,0 0-56-16,0 0 37 15,0 0-6-15,-2 122-30 16,5-86 6-16,6-2-19 15,1-2-1-15,0-5-25 16,7-10-55-16,-1-7-111 16,-5-6-461-16</inkml:trace>
  <inkml:trace contextRef="#ctx0" brushRef="#br0" timeOffset="-165839.47">9623 16932 912 0,'0'0'146'0,"0"0"-75"16,0 0-3-16,40 112-33 15,-30-77-11-15,-5-7-2 16,-5-2-15-16,0-4-7 15,-1-4 0-15,-28-9-34 16,5-4-220-16,1-5-622 0</inkml:trace>
  <inkml:trace contextRef="#ctx0" brushRef="#br0" timeOffset="-165033.77">10218 16797 810 0,'0'0'219'0,"0"0"-110"16,0 0-15-16,0 0-74 15,0 0-20-15,0 0-29 16,0 0 29-16,2 90 13 15,12-49 10-15,0 3-8 16,1-3-9-16,-1-6 2 16,-1-9 4-16,-1-2-12 15,-4-7-28-15,-1-7-47 16,-7-10-97-16,0-5-77 16,0-13-106-16</inkml:trace>
  <inkml:trace contextRef="#ctx0" brushRef="#br0" timeOffset="-164834.2">10203 16763 841 0,'0'0'212'16,"0"0"-148"-16,0 0-52 15,0 0-12-15,0 0-8 16,0 0 8-16,0 0 15 16,74 21 8-16,-51-3 3 15,-2 2 0-15,-1 6-7 16,-13-5 0-16,-7 6-19 15,0 1 0-15,-7-2-17 16,-20-4-61-16,5-4-105 16,2-9-334-16</inkml:trace>
  <inkml:trace contextRef="#ctx0" brushRef="#br0" timeOffset="-164196.2">10399 16995 656 0,'0'0'153'16,"0"0"-2"-16,0 0-48 15,0 0-73-15,35 124-15 16,-27-106 12-16,-1-8-27 16,-4-2 1-16,-1-8-1 15,3 0 15-15,-3 0 44 16,6-12-59-16,-1-11-20 15,5 0 20-15,1 0-23 16,-4 5 10-16,1 14 12 16,-3 4-12-16,1 4 13 0,-1 24 1 15,3 17 25-15,0 5 55 16,0 12-39-16,3-4-21 16,-1-6-9-16,-3-10-2 15,0-12-3-15,-2-8-7 16,-4-12 1-16,-3-10 16 15,0 0-5-15,0-6-12 16,0-12-20-16,0 1-21 16,-3-10 21-16,-6 5-18 15,2 1-9-15,-2 3 46 0,1 0-77 16,-2 0-70-16,0-2-19 16,0-1 64-16,1-5 1 15,-1-6 15-15,5 2 87 16,1 2 17-16,2-3 18 15,2 8 3-15,0-4-15 16,0 1 13-16,0 4 62 16,0 4-40-16,3-5-8 15,5 6 43-15,1 3-41 16,-4 6-13-16,-1 2 3 16,-1 6-15-16,-2 0-4 15,1 0-23-15,3 10 0 16,0 8 6-16,2 4-6 0,-2 0 0 15,0 1 13 1,-5-2-12-16,0 3-1 0,-19 7-29 16,-4-5-132-16,1-8-178 0</inkml:trace>
  <inkml:trace contextRef="#ctx0" brushRef="#br0" timeOffset="-163634.21">10723 16972 816 0,'0'0'217'16,"0"0"-100"-16,0 0-35 16,0 0-51-16,0 0-31 15,0 0 1-15,0 0-7 16,78-121-1-16,-64 92-16 16,-5 1 0-16,-8 2 22 15,-1 2 1-15,0 7 1 16,-5 12 29-16,-5 1 12 15,1 4-35-15,-2 0-7 16,1 22 0-16,-4 10 1 0,2 8 12 16,2-1 8-1,3 6-10-15,3-5 18 0,4-4-29 16,0-4 0-16,0-6 2 16,0-4-1-16,0-8 4 15,2-1-5-15,2-12-38 16,-1-1 20-16,2 0-6 15,6-10 2-15,2-8 21 16,1 4 0-16,0 6 1 16,-1 8-10-16,-1 0 10 15,-2 18 7-15,0 13-6 16,0-3 15-16,-2 2-5 0,2-3-10 16,-3-9-1-1,6-3-5-15,-2-7-92 0,-1-4-244 0</inkml:trace>
  <inkml:trace contextRef="#ctx0" brushRef="#br0" timeOffset="-161365.66">10365 16856 165 0,'0'0'359'15,"0"0"-254"-15,0 0-20 16,0 0 18-16,0 0-11 16,0 0-11-16,0 0-7 15,-21-5 20-15,21 5-36 16,0 0-7-16,0 0 4 16,0-3-19-16,0-3-1 15,0-3-14-15,0-2-20 0,1-3-1 16,7-8 0-16,-3 4-12 15,-1-6 12-15,0 2 0 16,1-1-1-16,-5 1-22 16,0 4 7-16,0 6 15 15,0 6 1-15,0 2 0 16,0 4 1-16,0 0-1 16,0 0-1-16,0 0-15 15,0 0 10-15,0 4-3 16,0 6 8-16,0 8 1 15,0-2 1-15,0 8-1 16,0 3-1-16,0 5-6 0,0 2 7 16,0 2 0-16,7 0 0 15,1 0 0-15,3-5 1 16,-1-4-1-16,-3 0-2 16,1-2 2-16,2-7 0 15,-4 0 6-15,3-4-6 16,-5-5 0-16,-1 1 4 15,-1-6-4-15,-2-4 0 16,0 0 1-16,3 0 0 16,-3 0-1-16,2 0-1 15,1 0 1-15,2-9 14 0,2-5-14 16,5-8-1 0,5 0 1-16,-2 0 6 0,4 4-3 15,-4 0-3-15,3 9 1 16,-1 0-4-16,-5 9-3 15,-1 0-18-15,-5 0 12 16,1 13 3-16,-4 10 9 16,5-1 0-16,-6 0 1 15,3-4 22-15,0 0-23 16,-2-5 1-16,1-8-1 16,0 0 0-16,2-5-10 15,2 0-30-15,3 0-20 16,10-23-9-16,-5 1-168 15,-2 0-269-15</inkml:trace>
  <inkml:trace contextRef="#ctx0" brushRef="#br0" timeOffset="-160885.2">10717 16848 923 0,'0'0'146'0,"0"0"-47"16,0 0-43-16,0 0-44 15,0 0-12-15,0 0 22 16,-11 115 7-16,11-62 6 15,11 5 2-15,5 1-9 16,5-5-21-16,-3 0-6 16,6-2-1-16,-5-10 4 15,0-4-4-15,-8-10 0 16,-2-10 7-16,-6-6-7 16,-1-6-1-16,-2-6 1 15,0 0 0-15,0 0 0 0,0-10-14 16,0-12-56-16,-7-14 41 15,-6-7-3-15,-1-8 18 16,-3-6 9-16,-4-5 5 16,2 3 15-16,-1 2-8 15,7 7 21-15,3 10 22 16,4 8-22-16,4 6-22 16,2 3-5-16,0 10-1 15,6 1-1-15,8 1 1 16,3 8 0-16,0 3-5 15,3 0 5-15,1 0-6 0,1 8 6 16,-4 5 17 0,-3 10-3-16,-6-1-14 0,-7 2 0 15,-2 6 12-15,-16-3-12 16,-16 4 0-16,-7-1 0 16,0-2-54-16,-11-5-21 15,11-5-98-15,12-10-442 0</inkml:trace>
  <inkml:trace contextRef="#ctx0" brushRef="#br0" timeOffset="-160448.39">11208 16963 1508 0,'0'0'233'15,"0"0"-186"-15,0 0-47 16,0 0 0-16,0 0-191 16,0 0-28-16,0 0-111 0</inkml:trace>
  <inkml:trace contextRef="#ctx0" brushRef="#br0" timeOffset="-160300.22">11476 17056 1279 0,'0'0'161'0,"0"0"-161"15,0 0-67-15,0 0-56 16,140-8-1017-16</inkml:trace>
  <inkml:trace contextRef="#ctx0" brushRef="#br0" timeOffset="-160164.35">11979 17044 454 0,'0'0'984'15,"0"0"-866"-15,0 0-118 0,0 0-73 16,0 0-143 0,0 0-407-16</inkml:trace>
  <inkml:trace contextRef="#ctx0" brushRef="#br0" timeOffset="-160013.22">12305 17044 1340 0,'0'0'177'0,"0"0"-164"16,0 0-13-16,0 0-38 16,0 0-118-16,0 0-14 15,0 0-32-15,85 0-86 0</inkml:trace>
  <inkml:trace contextRef="#ctx0" brushRef="#br0" timeOffset="-159900.2">12305 17044 157 0,'101'40'380'0,"-101"-35"-162"16,0-5-52-16,0 4-32 15,0-4-67-15,0 0-15 16,0 0-35-16,0 0-17 16,-2 0-39-16,-12 4-123 0</inkml:trace>
  <inkml:trace contextRef="#ctx0" brushRef="#br0" timeOffset="-156248.77">1468 17241 912 0,'0'0'123'15,"0"0"-123"-15,0 0-31 16,0 0 30-16,0 0-35 16,0 0 14-16,0 0 22 15,0 0 66-15,0 0-8 16,0 0 35-16,0 0-50 15,0 0-12-15,0 0 9 0,0 0-27 16,0 0 3 0,0 0-6-16,0 0-10 0,0 0 11 15,0 0-11-15,0 0-2 16,0 0 2-16,0 0 0 16,0 0 26-16,0 4-3 15,0 10-11-15,-4 4 8 16,-3 0-19-16,-1 4-1 15,-3 5 9-15,2-6-9 16,-4 7 6-16,-2 6-6 16,-2-2 0-16,2 4 12 15,0-9-12-15,6-9 0 0,4-10-7 16,5-4 5-16,0-4-14 16,0 0-14-16,0 0 12 15,0 0 5-15,12-4 12 16,7-4 1-16,4-6 29 15,3 1-18-15,4-5-2 16,2 0-8-16,-1 0-1 16,2 4 11-16,-3 0-11 15,-6 6-12-15,-5 0 2 16,-4 8-38-16,-7 0 6 16,-5 0 0-16,-1 0-33 15,0 0-6-15,3 0-12 16,-3 0-116-16,1 4-155 0</inkml:trace>
  <inkml:trace contextRef="#ctx0" brushRef="#br0" timeOffset="-156012.14">1627 17317 935 0,'0'0'152'0,"0"0"-103"15,0 0-21-15,0 0-15 16,0 0-13-16,0 0 0 15,0 0 18-15,10 132 29 16,0-73-23-16,2-2 3 16,1-3-17-16,-4-3-1 15,3-3-2-15,-4-8-7 16,0-4-1-16,-1-1 0 16,-1-7-54-16,-5-2-41 15,-1-8-102-15,0-8-405 0</inkml:trace>
  <inkml:trace contextRef="#ctx0" brushRef="#br0" timeOffset="-154936.22">1406 17277 833 0,'0'0'146'0,"0"0"-44"16,0 0-32-16,0 0 1 16,0 0-24-16,0 0-19 15,0 0 27-15,-30-28-23 16,23 24 0-16,-3 0 22 16,-2-1-18-16,-3 3-8 15,0 2-5-15,-4 0-22 16,2 0 8-16,-1 0-9 15,-2 0 0-15,6 2-8 16,-3 11 8-16,2-3-1 16,1 8-9-16,2 4 10 0,-1 0 0 15,4 4 0 1,2 7-3-16,1 1-5 0,4 5 9 16,2 7-2-16,0 9 1 15,0 1-1-15,12 2-1 16,4 1-4-16,7-2 3 15,1-7 2-15,-2 3 1 16,5-8-2-16,-1 0-5 16,-1-9 6-16,5-4 0 15,0-6-9-15,-1 0 10 16,6-1 3-16,1-4-3 16,2 1 0-16,4-4 0 15,0 0 2-15,2-6-2 0,0-6-1 16,2-6-15-16,-2-2 15 15,-2-24 1-15,0-6-3 16,-8-8 3-16,-3 0 0 16,-5-4 0-16,-7 4-1 15,-1 4 1-15,-4-4 5 16,-3 0-5-16,-1-5-1 16,1-1 1-16,-1-6 0 15,-5-2 8-15,0-4-8 16,-5-1 0-16,0-2 1 15,-7 2 6-15,-13 1-6 16,-5 4-1-16,-5 6 0 0,-3 4 2 16,-2 3 5-16,-2 5 25 15,-5 5-3-15,-2 0-29 16,-5 8 0-16,-2 0 26 16,1 7-6-16,-1 6 25 15,4 10-27-15,3 0-18 16,0 4 0-16,4 18-4 15,6 6 1-15,5 3-3 16,7 1-23-16,5 3-15 16,9 1-55-16,8 23-49 15,3-10-68-15,11-6-505 0</inkml:trace>
  <inkml:trace contextRef="#ctx0" brushRef="#br0" timeOffset="-154002.1">2919 17277 633 0,'0'0'122'16,"0"0"62"-16,0 0-66 15,0 0-22-15,0 0-66 16,0 0-11-16,0 0 3 16,-12-10 11-16,9 10 7 15,3 0 4-15,0 0-27 16,0 0 15-16,0 0-32 16,0 0 1-16,0 0-1 15,0 0 2-15,0 0-1 16,0 0 1-16,0 0 5 15,0 0 12-15,0 0-19 0,0 0 0 16,0 0 3 0,0 0-2-16,0 0 1 0,0 0-2 15,0 0 0-15,0 0-2 16,0 0-18-16,0 0-21 16,0 0 21-16,0 0-27 15,-2 0 5-15,0 0-46 16,1 0-139-16</inkml:trace>
  <inkml:trace contextRef="#ctx0" brushRef="#br0" timeOffset="-153540.23">2947 17281 7 0,'0'0'739'0,"0"0"-658"15,0 0-41 1,0 0 40-16,0 0-4 0,0 0-38 16,0 0 4-16,-6-22 33 15,6 22-30-15,-2 0-17 16,2 0 2-16,0 0-27 16,0 0-3-16,0 0 19 15,0 0-4-15,0 0 9 16,0 0-22-16,0 0 12 15,0 0-1-15,0 0-13 16,0 0-2-16,0 0-5 16,0 0 7-16,0 0 0 15,0 0-22-15,0 0-24 16,0 0-30-16,0 0-128 16,-3 0-302-16</inkml:trace>
  <inkml:trace contextRef="#ctx0" brushRef="#br0" timeOffset="-151940.23">3011 17216 401 0,'0'0'198'16,"0"0"-145"-16,0 0-2 15,0 0 2-15,0 0-18 16,0 0 17-16,0-3 76 16,0 3-16-16,0 0-57 15,0 0-8-15,0 0 1 16,0 0-25-16,0 0 2 15,0 0 7-15,0 0 10 16,0 0-4-16,0 0-28 16,-2-4-10-16,0 0 16 15,-3-1-15-15,5 2 0 16,-1 1 0-16,1 2 17 16,0 0-8-16,0 0-10 0,0 0-21 15,0 10 11-15,0 19 10 16,4 18 9-16,8 11 13 15,0 12-11-15,3-2 0 16,0-9-11-16,-3-7 0 16,-1-16 19-16,-7-14-19 15,4-8 0-15,-7-10 7 16,-1-4 6-16,0 0 5 16,0 0 8-16,0 0-16 15,0 0 17-15,0 0-26 16,0 0-1-16,0 0 7 15,0 0-7-15,0 0-26 16,0 0-28-16,-1 0-72 0,-8-12-13 16,-1-10 1-16,2 4-90 15,0 0-296-15</inkml:trace>
  <inkml:trace contextRef="#ctx0" brushRef="#br0" timeOffset="-150424.22">2911 17259 546 0,'0'0'155'0,"0"0"-35"16,0 0 0-16,0 0-3 15,0 0-52-15,0 0-25 16,0 0 31-16,-26-14-11 15,21 14-21-15,4-4 7 16,-1-1-4-16,-2 3-4 16,1-1-18-16,1-5-20 15,-1 1 26-15,-2 0-20 16,3-2 3-16,0 0-9 16,2 0-12-16,0-4-2 15,0 0-9-15,7 4 7 0,9-5 10 16,0 6-13-16,1 2 12 15,2 2-2-15,1 4 2 16,-1 0 6-16,4 0-6 16,1 14-5-16,3 8 4 15,4 9 8-15,0 5-9 16,-2 5 9-16,-2-1 5 16,-7 5-4-16,-5-2-1 15,-5 1 0-15,-5 6 16 16,-5-1-7-16,0 1-8 15,-6-2 16-15,-8-2-15 16,-3-2 5-16,2-8-6 16,1-9-1-16,1-10 0 0,-1-3-40 15,-10-14-37-15,4 0-27 16,-1-6-383-16</inkml:trace>
  <inkml:trace contextRef="#ctx0" brushRef="#br0" timeOffset="-150256.14">2867 17530 980 0,'0'0'127'16,"0"0"-115"-16,0 0-4 16,108-75-7-16,-64 57-2 15,16 8-112-15,-11 2-111 16,-9 8-326-16</inkml:trace>
  <inkml:trace contextRef="#ctx0" brushRef="#br0" timeOffset="-149274.23">3381 17427 641 0,'0'0'111'0,"0"0"-19"16,0 0 28-16,0 0-29 16,0 0-42-16,0 0-49 15,0 0 30-15,-55 18-17 16,41 0 3-16,0 5 26 0,1 4-8 16,3 8-1-16,5 5-13 15,3 2-19-15,2 2 21 16,0-7-22-16,10-8-12 15,10-6 11-15,4-19-15 16,2-4-15-16,2-13 10 16,-1-30-17-16,-2-18-33 15,-7-6-125-15,-8 1-93 16,-9 8 185-16,-1 18 104 16,0 12 216-16,0 17-11 0,0 6-77 15,0 5-86 1,0 5-42-16,0 16 0 0,0 9 5 15,0 2 3-15,0-1-7 16,10-8-1-16,-2-4 1 16,1-11-2-16,3-4-37 15,0-4-14-15,2 0 25 16,-2-17-66-16,-2-2-61 16,-1-3-11-16,-4 6 83 15,-2 5 82-15,-2 7 81 16,2 4-23-16,-2 0-31 15,3 12 50-15,1 3-7 16,-2-2-45-16,-1 1-6 16,-2-5 15-16,0-5 2 15,0 0 6-15,0-4 26 0,0 0-34 16,0 0-10 0,0 0-17-16,0 0-6 0,0 0-1 15,0 0-2-15,0 0 2 16,0 0 14-16,0 0-13 15,0 0-1-15,0 0 16 16,0 0 3-16,0 0-3 16,0 0-16-16,0 0 3 15,0 6 5-15,0 2-8 16,0 6 0-16,0 0 0 16,0-3 0-16,0 0 0 15,0-4 1-15,0-2-1 16,0-1 16-16,0-4-6 15,0 2 0-15,0-2 14 16,0 0-18-16,0 0 4 0,0 0-1 16,0 0 4-16,0 0 20 15,0 0-12-15,0 0 3 16,0-11-19-16,0-7-5 16,0 0-9-16,0 1-3 15,0-1 12-15,0 5-7 16,3 4 4-16,2 0-8 15,4 5 3-15,1 4 6 16,0 0-6-16,2 4 1 16,1 14 7-16,1 5 0 0,3-1 0 15,-2 4 0 1,0-2 14-16,1-6-14 0,2-2-56 16,-3-10-91-16,-5-6-195 0</inkml:trace>
  <inkml:trace contextRef="#ctx0" brushRef="#br0" timeOffset="-148862.23">3775 17401 895 0,'0'0'164'0,"0"0"-131"16,0 0-24-16,22-126 2 15,-10 92-11-15,-6 2 0 16,-4 10 0-16,-2 4 50 15,0 4-36-15,-2 2 9 0,-8 7 14 16,0 5-17-16,-2 0-19 16,3 9-1-16,-3 13 1 15,2 4 10-15,7 10-4 16,2 3 11-16,1 8 3 16,0 5-5-16,0-2-6 15,6 2-10-15,1-6 0 16,1-1 15-16,-3-13-15 15,-3-10-10-15,3-10 10 16,-1-12-45-16,2 0 20 16,2-16 25-16,5-13 7 15,3 0 4-15,1 1-11 16,-1 14-10-16,1 10 10 0,-5 4-1 16,2 18-17-16,-4 10 11 15,-3 6 7-15,-1-3 0 16,-6 2-23-16,0-11-71 15,0-10-81-15</inkml:trace>
  <inkml:trace contextRef="#ctx0" brushRef="#br0" timeOffset="-148710.29">3444 17125 1370 0,'0'0'116'0,"0"0"-109"15,0 0-7 1,0 0-35-16,12 145-105 0,7-80-186 0</inkml:trace>
  <inkml:trace contextRef="#ctx0" brushRef="#br0" timeOffset="-147847.87">4591 17387 905 0,'0'0'145'0,"0"0"-77"16,0 0 14-16,0 0-47 15,0 0-9-15,0 0 12 16,0 0-6-16,-66-54-3 0,52 47 32 16,-1 2-19-1,0 5 7-15,2 0-23 0,-5 0-26 16,5 18 4-16,-1 12-4 16,1-2-1-16,8 6 0 15,5-6-9-15,0-6-26 16,1-8-34-16,18-5-24 15,5-9 52-15,7-5 4 16,-3-20-23-16,2-12-49 16,-6 5-98-16,-7 2 0 15,-7 6 208-15,-7 12 0 16,0 12 265-16,-3 0-132 16,5 8-109-16,-1 20-17 15,6 16 14-15,4 14 0 16,3 9-5-16,2-5-16 0,-2-4 18 15,-3-4-18-15,-1-9 0 16,-8-10 4-16,-5-6-4 16,0-9 9-16,0-6 0 15,-18-9-8-15,-1-1 14 16,-3-4-15-16,2 0 0 16,0-18 37-16,7-5-2 15,7-12 0-15,6-10-35 16,0-4-1-16,5-5 0 15,11-4-32-15,4 1-24 16,-2 16 31-16,-4 6 6 16,-2 17 19-16,-4 8-6 0,-5 10-7 15,1 0 13-15,1 4-7 16,0 18 8-16,3 6 37 16,2 3-10-16,1 1-26 15,-3-4 7-15,2-6-6 16,-3-6 3-16,3-10-5 15,15-6-50-15,-5 0-6 16,-1-15-180-16</inkml:trace>
  <inkml:trace contextRef="#ctx0" brushRef="#br0" timeOffset="-147524.27">5041 17380 671 0,'0'0'173'16,"0"0"-105"-16,0 0 11 15,0 0-12-15,0 0-44 16,0 0 4-16,0 0 1 16,-78 21 28-16,65-7 5 15,-1 2-13-15,-1-2-2 16,5 4-30-16,0 5-6 15,5-1-7-15,-2 0-3 16,5 2-9-16,2-2 8 16,0-4-6-16,0-6-29 15,2-2-18-15,10-10-18 16,7 0 42-16,1-24-2 0,13-32-3 16,-8 6-86-16,-3 5-240 15</inkml:trace>
  <inkml:trace contextRef="#ctx0" brushRef="#br0" timeOffset="-147405.72">5041 17380 656 0,'-6'3'239'0,"6"5"-192"16,2 15-36-16,1 4 50 16,0 3-42-16,4-2-8 15,2-10-10-15,-1-4-1 16,1-5-13-16,8-9-42 16,-4-4-8-16,-1-15-216 0</inkml:trace>
  <inkml:trace contextRef="#ctx0" brushRef="#br0" timeOffset="-147215.53">5167 17070 803 0,'0'0'512'0,"0"0"-451"15,0 0-45-15,0 0-7 16,0 0-9-16,-83 121-1 15,63-81-26-15,-16 6-5 16,6-8-106-16,1-6-193 0</inkml:trace>
  <inkml:trace contextRef="#ctx0" brushRef="#br0" timeOffset="-147080.05">4668 17339 1107 0,'0'0'197'16,"0"0"-124"-16,0 0-43 15,0 0-30-15,0 0-26 16,0 0-68-16,0 0-42 16,55-36-218-16</inkml:trace>
  <inkml:trace contextRef="#ctx0" brushRef="#br0" timeOffset="-146720.2">5563 17369 1035 0,'0'0'92'15,"0"0"-92"-15,0 0-126 16,0 0-161-16</inkml:trace>
  <inkml:trace contextRef="#ctx0" brushRef="#br0" timeOffset="-146571.83">5596 17576 902 0,'0'0'249'16,"0"0"-186"-16,0 0-55 15,0 0-7-15,0 0 4 0,0 0-5 16,0 0-3 0,20 0-17-16,-17 0-84 0,-1-6-174 0</inkml:trace>
  <inkml:trace contextRef="#ctx0" brushRef="#br0" timeOffset="-142268.61">5563 17362 1181 0,'0'0'198'0,"0"0"-151"16,0 0-37-16,0 0 13 15,0 0-23-15,0 0-23 16,-13-7-77-16,13 3 34 16,12-3 1-16,1 2-88 15,2-5-525-15</inkml:trace>
  <inkml:trace contextRef="#ctx0" brushRef="#br0" timeOffset="-130995.25">10824 17691 525 0,'0'0'292'0,"0"0"-214"16,0 0-59-16,0 0-5 0,0 0-14 15,0 0-10-15,13-41 8 16,-11 33 2-16,3 0 17 16,-4 2 26-16,-1 2 18 15,2 4 5-15,-2 0-5 16,0 0-16-16,0 0-3 15,0 0-20-15,0 0 0 16,0 6-12-16,0 16 0 16,0 12 28-16,-2 7-9 15,-1-2-9-15,-2-3-14 16,3-9-5-16,2-8 15 16,0-10-16-16,0-1-8 15,0-8 7-15,0 0 2 0,0 0-2 16,2-4-11-1,8-9 12-15,2 3 0 0,3 1 0 16,0 0 0-16,4 5 0 16,-2 0 1-16,3 0-2 15,0 4 1-15,1 0 0 16,-6 0 0-16,0 0-18 16,-5 4 14-16,-2 13-3 15,-1-4 8-15,-1 6-1 16,-2 3 1-16,-4-8 9 15,0 4 12-15,0-4-9 16,0 4 16-16,-8-6 26 0,-4 6-23 16,1-9-10-16,0 4 4 15,-1-8-18-15,0 0 3 16,-2-1-11-16,1-4-31 16,-3 4-25-16,2-4-42 15,-3 0-2-15,2 0-14 16,3-4-63-16,4-10-200 0</inkml:trace>
  <inkml:trace contextRef="#ctx0" brushRef="#br0" timeOffset="-130716">10879 17655 166 0,'0'0'982'15,"0"0"-856"-15,0 0-111 16,0 0-9-16,0 0 5 16,0 0-11-16,0 0-1 15,93-3 1-15,-66 1 2 16,0-2 6-16,-4 4-8 15,-7 0-43-15,3 0-11 16,-5 0-109-16,-6 0-164 0</inkml:trace>
  <inkml:trace contextRef="#ctx0" brushRef="#br0" timeOffset="-129974.05">11001 17459 704 0,'0'0'331'15,"0"0"-206"-15,0 0-25 16,0 0-20-16,0 0-39 0,0 0 4 15,0 0-25 1,-117-14 5-16,92 24 30 0,0 6-6 16,-4 3-11-16,0-1-20 15,0 4-4-15,5 2 9 16,3 5-18-16,0 0-5 16,7 9-1-16,2 3-4 15,2-1 5-15,3 10 0 16,2-1 0-16,5-4 8 15,0-1-8-15,0 0-5 16,15-8 5-16,4 3 1 16,4-1 9-16,1-7-10 0,4-5 1 15,-1 3-2 1,2-8-7-16,-2-3-8 0,4-6 14 16,-1-2 1-16,4-10-6 15,2 0 0-15,0 0 1 16,3 0 5-16,3-4-17 15,-2-10-1-15,-2-8 7 16,-4 3-14-16,-1-8 1 16,-4-3 16-16,-5 2 9 15,-4-2 6-15,-2 6-6 16,-4 1 0-16,-2 2 0 16,-2-1 0-16,-2 0 1 15,-3-4-1-15,0-6 8 16,-5-9 20-16,0-9-13 15,-15-11-15-15,-8-6 26 0,-10 1-7 16,1 3 12-16,0 13 15 16,0 14 16-16,7 10-29 15,-2 8-14-15,2 8-10 16,0 6 1-16,-2 4-10 16,0 0-11-16,-4 0-11 15,-1 18-9-15,0 4-19 16,5 6-12-16,-2 11-39 15,-1 25-8-15,8-6-75 16,5-4-332-16</inkml:trace>
  <inkml:trace contextRef="#ctx0" brushRef="#br0" timeOffset="-129071.89">12055 17686 211 0,'0'0'845'0,"0"0"-748"0,8 108-58 16,-3-50 3-1,5 5-9-15,-6-5-25 16,5-11-7-16,-5-14 2 0,0-15-3 15,-3-6 0-15,-1-10 0 16,3-2 0-16,-3-6-13 16,0-10-100-16,0-2-591 0</inkml:trace>
  <inkml:trace contextRef="#ctx0" brushRef="#br0" timeOffset="-128854.61">11736 17619 1041 0,'0'0'225'0,"0"0"-192"16,0 0-16-16,0 0-2 16,128-111 17-16,-77 84-9 15,-6 5-22-15,-1 12 15 16,-7 6-16-16,2 12-12 15,-8 13-101-15,-10 9-186 0</inkml:trace>
  <inkml:trace contextRef="#ctx0" brushRef="#br0" timeOffset="-127930.08">12385 17861 751 0,'0'0'190'0,"0"0"-131"16,0 0 26-16,0 0-18 16,0 0-18-16,0 0-29 15,0 0 53-15,-3-77-7 16,3 59-29-16,0 6-16 15,3-2-6-15,6 10-14 16,-1-1-1-16,-1 5-9 16,1 0 9-16,2 14 0 15,2 8 0-15,-3 9 10 16,1 5 1-16,-4-4-3 0,-2 3-7 16,1-9-1-1,-1-8 10-15,-1-8-10 0,0-2-1 16,-1-8-5-16,5 0-37 15,4 0 4-15,1-22-5 16,5 0 15-16,2 0 16 16,-1 4-16-16,-7 9 2 15,-3 9 1-15,-4 0 14 16,-2 27 12-16,2 3 42 16,0 2-19-16,5 0 3 0,1-3-21 15,0-11-5 1,4-7 0-16,4-11 0 0,4 0 0 15,2-24 10-15,1-15-9 16,-3-6-1-16,-1 1-3 16,-8-1 0-16,-6 13 3 15,-4 6 2-15,-3 8 4 16,0 9 17-16,0 9 22 16,0 0-7-16,0 9-30 15,-7 17-8-15,-3 6 13 16,-3 0 6-16,4 3-2 15,4-4-11-15,4-8-5 16,1-5-2-16,0-5-8 16,3-8-28-16,14-5-5 15,5 0-13-15,3-23-1 0,3-8-38 16,-5 0-125-16,-5 8 33 16,-5 10 118-16,-9 8 68 15,-2 5 133-15,2 0-49 16,-4 14 33-16,0 4-42 15,0 0-32-15,0-4-6 16,0-2-20-16,0-8-8 16,0-2 15-16,0-2-22 15,0 0 14-15,3-6 16 16,5-9-32-16,4-5 0 16,4 2-10-16,1 9 10 15,-3 5 5-15,3 4-4 16,1 0 27-16,0 12-5 0,-4 2-10 15,0 4 0-15,-4-8-13 16,-3 2 1-16,-6-8 13 16,-1-2-14-16,0-2-19 15,0 0-40-15,-4-6-215 0</inkml:trace>
  <inkml:trace contextRef="#ctx0" brushRef="#br0" timeOffset="-127788.75">12755 17634 1166 0,'0'0'266'0,"0"0"-221"15,0 0-45 1,0 0-33-16,0 0-60 0,0 0-228 0</inkml:trace>
  <inkml:trace contextRef="#ctx0" brushRef="#br0" timeOffset="-127624.23">12755 17634 859 0,'60'-153'386'15,"-38"139"-289"-15,5 0-68 16,4 6-29-16,-8 8-51 16,-9 0-97-16,-14 14-124 15,0 17 165-15,-47 19 51 16,1-7-28-16,2-7-121 0</inkml:trace>
  <inkml:trace contextRef="#ctx0" brushRef="#br0" timeOffset="-127509.37">12755 17634 104 0,'-76'30'593'0,"72"-34"-293"16,-3-10-62-16,-1-2-59 15,5 2-25-15,-2-1-50 16,3 8-65-16,2 1-30 16,0 6-9-16,0 0-173 15,0 18-144-15,8 0-376 0</inkml:trace>
  <inkml:trace contextRef="#ctx0" brushRef="#br0" timeOffset="-127240.03">13224 17548 902 0,'0'0'129'16,"0"0"-66"-16,0 0 39 16,0 0-4-16,72 161 46 15,-57-89-27-15,3 4-37 16,-6-4-10-16,-3-6-52 16,-2-12-17-16,-2-9 12 15,-1-14-13-15,0-13-41 16,0-18-98-16,-2 0-116 0,0-21-274 15</inkml:trace>
  <inkml:trace contextRef="#ctx0" brushRef="#br0" timeOffset="-126729.27">13413 17758 901 0,'0'0'342'15,"0"0"-253"-15,0 0-65 16,0 0 20-16,0 0-9 15,-39 121-35-15,39-94 1 16,0-4 10-16,6-2-3 16,11-3-7-16,3-9-1 15,5-2-17-15,6-7 6 16,0-3-42-16,6-23 1 16,-2-6 1-16,4-16 3 0,-4 0 48 15,-6-12 6 1,-6 4-6-16,-14 0-11 0,-6 13-40 15,-3 11 51-15,0 10 29 16,-10 22 48-16,-1 0 4 16,-3 18-62-16,-1 22 0 15,3 4 24-15,0 10-18 16,5-1-8-16,2 0 17 16,4-8-28-16,1-9-6 15,0-8 0-15,0-7-1 16,0-12-32-16,0-2-25 15,0-7-18-15,0 0 30 16,9-11-5-16,3-15 22 0,7-2 16 16,4 2 12-16,1 3 1 15,-3 9 0-15,0 14 0 16,-2 0 40-16,-1 9-23 16,-1 10-1-16,-3 8-9 15,0-5-5-15,2-5-1 16,-5-8-1-16,14-9-65 15,-5 0-88-15,2-12-361 0</inkml:trace>
  <inkml:trace contextRef="#ctx0" brushRef="#br0" timeOffset="-126272.3">14100 17794 489 0,'0'0'339'0,"0"0"-124"15,0 0-44-15,0 0-58 16,0 0-41-16,0 0-12 0,0 0 10 15,-48-40-43-15,34 44-15 16,-2 19 8-16,-2-2 20 16,2 7-13-16,4 3-11 15,2-5-16-15,6-2 5 16,2-6-5-16,2-6-18 16,0-8-33-16,12-4-26 15,5 0 19-15,7-19 4 16,1-6-31-16,0-1 15 15,-4 3-12-15,-7 5 50 0,-4 11 31 16,-6 4 1 0,1 3 38-16,-3 0-19 0,4 5 8 15,-1 4 5 1,4 1-25-16,-5-1-6 0,5-1 11 16,-1-8-11-16,2 0 6 15,3-4-7-15,0-15-17 16,1-3-19-16,-1 4-25 15,-4 6 42-15,-3 6 19 16,-2 6 5-16,-1 0 31 16,-1 22 12-16,1 6 7 15,2-1-3-15,1 0-38 16,2 0-12-16,-1-13 5 16,3-11-7-16,-2-3-90 15,1 0-213-15</inkml:trace>
  <inkml:trace contextRef="#ctx0" brushRef="#br0" timeOffset="-126142.27">14289 17594 1392 0,'0'0'235'0,"0"0"-134"16,0 0-65-16,0 0-36 16,0 0-176-16,0 0-35 15,0 0-129-15</inkml:trace>
  <inkml:trace contextRef="#ctx0" brushRef="#br0" timeOffset="-125551.75">14597 17736 1194 0,'0'0'249'16,"0"0"-229"-16,0 0 4 15,0 0-16-15,43 106 2 16,-29-78-9-16,-5-10 0 16,0-9 9-16,-5-5-7 15,-1-4-3-15,4 0 32 16,1-8 1-16,4-19-14 16,1-1-13-16,6-2 1 0,-4-2 3 15,1 10-10 1,-5-1-6-16,4 10 6 0,2-5-39 15,7 4 14-15,6 2-24 16,3 2-41-16,2 1-10 16,0 6-26-16,-8 3-64 15,-4 0 47-15,-11 0 88 16,-7 0 55-16,-3 0 34 16,-2 0 149-16,0 0-18 15,0 8-71-15,-12 6-40 16,-4 12 5-16,-3 1-2 15,-3 0 15-15,1 0-16 16,1 0-33-16,5-5-13 16,5-4-10-16,3-5-29 15,5-8-23-15,2-5-79 0,0 0 27 16,7-18 28 0,8-10-28-16,1 6 3 0,0 5 46 15,-4 3 32-15,-2 14 23 16,1 0 59-16,-3 14 26 15,1 7 5-15,3 4-25 16,1-4-33-16,0-4-32 16,1-7 2-16,1-10-4 15,2-5-33-15,0-18-109 16,-7-4-685-16</inkml:trace>
  <inkml:trace contextRef="#ctx0" brushRef="#br0" timeOffset="-125399.3">14907 17449 1285 0,'0'0'306'0,"0"0"-250"15,0 0-56-15,0 0-22 16,0 0-14-16,0 0-28 16,109 59-39-16,-72-36-109 0</inkml:trace>
  <inkml:trace contextRef="#ctx0" brushRef="#br0" timeOffset="-124981.7">15390 17329 1109 0,'0'0'190'15,"0"0"-112"-15,4 142-39 16,8-77-24-16,-2 0 9 16,0-2-24-16,-2-16 0 15,-3-13 1-15,-1-13 6 16,-4-11-7-16,0-10-7 16,0 0 1-16,0-9-19 15,0-13-88-15,0-5 48 0,0 1 60 16,3 8 5-1,4 4 8-15,3 6 6 0,5 2-13 16,1 6 32-16,2 0 2 16,0 14 12-16,-2 8-1 15,-4 0-17-15,-7 1-7 16,-5-2-15-16,0-2 8 16,-2-2 15-16,-17-3-23 15,-6-10-7-15,0 2-33 16,-1-6-18-16,6 0-14 15,8-10-50-15,7-4-190 0</inkml:trace>
  <inkml:trace contextRef="#ctx0" brushRef="#br0" timeOffset="-124276.08">15833 17565 849 0,'0'0'386'15,"0"0"-268"-15,0 0-5 16,0 0-46-16,0 0-49 16,0 0-9-16,0 0 3 15,-80 54 50-15,61-21-18 16,1-3-10-16,4 2 5 16,5-6-39-16,6 1-1 15,3-6 0-15,0-11-32 16,0-6-20-16,11-4-18 15,9-8 18-15,3-19 21 16,6 0-53-16,-3 1-30 16,-4 4 41-16,-6 8 18 0,-7 14 51 15,-1 0 5 1,-1 0 29-16,-3 18 21 0,2 0-11 16,-1-2-16-16,0-1-8 15,1-2-14-15,2-8 0 16,2-5-1-16,1 0 0 15,2-5-2-15,1-17-37 16,0-3-51-16,0 0-30 16,-5 3 22-16,-4 10 98 15,-4 6 88-15,1 6-13 16,-2 0-19-16,0 22-22 16,0 2 24-16,4 2-9 0,0 1-27 15,-2-9-12-15,3 0-10 16,2-11 1-16,4-7-1 15,2 0 0-15,2 0 0 16,3-12 0-16,0-6-13 16,-3 0 7-16,-3 0 4 15,-8 7 2-15,-1-4 73 16,-3 5 21-16,0-2-20 16,0 2-19-16,0-4-30 15,0-2-19-15,-5-6-6 16,-7 8 1-16,-5-4-2 15,2 8 1-15,-5 2-7 16,4 8 7-16,0 0-6 0,-6 0-5 16,6 0-17-1,-7 0-48-15,-2 0-11 0,3 0 13 16,2 0 6-16,1 0-35 16,4 0-105-16,8 3-146 0</inkml:trace>
  <inkml:trace contextRef="#ctx0" brushRef="#br0" timeOffset="-124042.54">15714 17365 1073 0,'0'0'340'0,"0"0"-171"0,0 0-53 15,0 0-40-15,0 0-67 16,0 0-8-16,0 0 3 16,123-80-2-16,-106 85-4 15,-6 22-20-15,-11 39-48 16,-11-8-61-16,-6-4-256 0</inkml:trace>
  <inkml:trace contextRef="#ctx0" brushRef="#br0" timeOffset="-123770.23">16512 17293 844 0,'0'0'174'0,"0"0"-15"16,17 112-59-16,-7-64-25 16,0-2-26-16,0-5-35 15,0-5-13-15,-5-11 14 16,2-2-15-16,-2-5-1 16,0-8-73-16,-3-7-102 15,-2-3-537-15</inkml:trace>
  <inkml:trace contextRef="#ctx0" brushRef="#br0" timeOffset="-123619.42">16425 17494 1220 0,'0'0'183'0,"0"0"-143"16,0 0-25-16,0 0-15 15,139-57-15-15,-86 57-90 16,-16 0-19-16,-7 8-275 0</inkml:trace>
  <inkml:trace contextRef="#ctx0" brushRef="#br0" timeOffset="-123192.95">16735 17562 780 0,'0'0'313'0,"0"0"-193"16,0 0-63-16,0 0-37 16,0 0-20-16,0 0 17 15,0 0-16-15,39-49 13 16,-33 49 9-16,-4 0 28 16,0 13 1-16,1 9 2 15,2 6-32-15,-4 2 7 16,2-2-29-16,2-10 1 15,-1 0 3-15,0-10-4 0,7-8-44 16,3 0-17-16,6-18-6 16,3-8 12-16,2-2-79 15,-3 2-124-15,-6 8 143 16,-9 8 115-16,-2 10 163 16,-5 0-17-16,0 10-61 15,0 16 50-15,0 2-42 16,2-2-45-16,1 0-18 15,2-8-14-15,1-8-1 16,0-2-15-16,4-8-12 16,12 0-24-16,-5-12-69 15,0-10-96-15</inkml:trace>
  <inkml:trace contextRef="#ctx0" brushRef="#br0" timeOffset="-123079.2">16962 17423 985 0,'0'0'324'0,"0"0"-234"16,0 0-90-16,0 0-46 16,0 0-358-16</inkml:trace>
  <inkml:trace contextRef="#ctx0" brushRef="#br0" timeOffset="-122923.93">16880 17218 1582 0,'0'0'254'16,"0"0"-133"-16,0 0-93 0,0 0-28 16,0 0-6-16,133-5-16 15,-71 5-87-15,-17 5-132 16,-11 8-153-16</inkml:trace>
  <inkml:trace contextRef="#ctx0" brushRef="#br0" timeOffset="-84901.21">17036 17526 555 0,'0'0'4'0,"0"0"-4"0</inkml:trace>
  <inkml:trace contextRef="#ctx0" brushRef="#br0" timeOffset="-83971">17752 16941 947 0,'0'0'189'16,"0"0"-142"-16,0 0-16 16,0 0-13-16,0 0-17 15,0 0-1-15,0 0 0 16,-10-9 0-16,10 9 8 16,0 0-8-16,0 0 1 15,0 0 17-15,0 0 8 16,0 11 6-16,0 14 14 15,0 15-15-15,0 10 30 0,0 12-41 16,-7 9-7 0,2 1-4-16,1 4-9 0,-1 4 13 15,-1 5-13-15,0 3 0 16,-2 2 3-16,1-5-3 16,-1 0 10-16,-3-8-4 15,1-4 22-15,0-8 5 16,2 1-12-16,1-4-21 15,0-8 34-15,2-1-34 16,1-15 0-16,2-4-1 16,2-12 1-16,0-13-1 15,0 0-8-15,0-9 2 16,0 0-4-16,0 0 9 0,0 0-4 16,0 0-6-1,0 0-8-15,0-9 1 0,-2 0-61 16,-3-9-35-16,1-9 5 15,2-30-4-15,2 2-86 16,0-2-99-16</inkml:trace>
  <inkml:trace contextRef="#ctx0" brushRef="#br0" timeOffset="-83416.34">17688 16972 758 0,'0'0'142'0,"0"0"-142"15,0 0-19-15,0 0 9 16,0 0 3-16,0 0 7 16,0 0-2-16,6 0 2 15,-6 0-9-15,2 0 7 16,-2 0 2-16,0 0 0 15,0 0 0-15,0 0 2 16,0 0-1-16,0 0-1 16,0 0-7-16,0 0 6 15,2 0-9-15,6 0-44 0,-3 5-61 16,2-2-180-16</inkml:trace>
  <inkml:trace contextRef="#ctx0" brushRef="#br0" timeOffset="-82807.02">17688 16972 544 0,'23'14'132'15,"-25"-14"-61"-15,1 0 4 16,-1 0-24-16,2 0-6 16,0 0-45-16,0 0 0 0,0 0 0 15,0 0 1 1,-2 0 18-16,-1 0 14 0,1 0-33 15,-3 0 48-15,0 0-35 16,2 0 19-16,-1 0-16 16,-1 0-2-16,3 0 1 15,1 0-15-15,-1 0 0 16,-5 0-3-16,1 9 3 16,-2 4 0-16,1 9 12 15,-4 4-12-15,2 11 19 16,3 3-4-16,-1 0-14 15,4 3 38-15,-2 0-29 0,5-3-2 16,0 5 3 0,0-2 4-16,0 3 12 15,0 7-27-15,3-3 7 0,2-3 12 16,-1 4-19-16,1 1 6 16,-3-2-6-16,-2 4 12 15,0-2 24-15,0-6-35 16,0-5-1-16,0-4 11 15,0-4 13-15,0-1-4 16,0-10-13-16,0-4-6 16,0-6 7-16,0-6-8 15,0-6 0-15,0 5 0 16,0-5 0-16,0 0 1 16,0 0-1-16,-2 3 1 15,2 3 5-15,-2-2-6 0,2 1 0 16,0-2 2-16,0-3-2 15,0 0-1-15,0 0-5 16,0 0-22-16,0 0-18 16,0-12-51-16,0-38-26 15,0 1-107-15,0 0-302 0</inkml:trace>
  <inkml:trace contextRef="#ctx0" brushRef="#br0" timeOffset="-82275.4">17642 16882 312 0,'0'0'165'16,"0"0"-79"-16,0 0-42 15,0 0 9-15,0 0-1 0,-86 116 20 16,76-84-49 0,4 4-8-16,-3 9 8 0,5 8 26 15,-2 14 23-15,0 10-23 16,-2 12-13-16,3 9 19 16,-3 1-54-16,3-2 11 15,2-7-6-15,-1-5 2 16,2-4-7-16,1-11-1 15,-3-8 1-15,2-16 2 16,-1-9-3-16,3-16 0 16,0-5 1-16,0-10-1 15,0-6 0-15,0 0-14 0,0 0-46 16,0-2-15 0,0-39-101-16,9 2-30 0,0-5-343 0</inkml:trace>
  <inkml:trace contextRef="#ctx0" brushRef="#br0" timeOffset="-81688.34">17578 17008 484 0,'0'0'169'15,"0"0"-81"-15,0 0-71 16,0 0 2-16,0 0-10 15,0 0 12-15,-24 117 7 16,16-65 34-16,2 20 30 16,-7 36-41-16,-5 34-21 15,1-7 24-15,5-29-30 16,5-30-5-16,3-27-12 16,0-3-7-16,2 2 7 15,-2-3-7-15,4-14-1 16,-2-8-7-16,2-10 8 15,0-8-23-15,0-5-26 0,0 0-4 16,0 0 12-16,0-11-50 16,0-31-66-16,0 0 11 15,6 2-40-15</inkml:trace>
  <inkml:trace contextRef="#ctx0" brushRef="#br0" timeOffset="-81379.29">17609 17156 611 0,'0'0'107'15,"-28"147"-57"-15,2-23 72 16,0 14-70-16,6-17-9 16,5-35-11-16,10-28-15 15,2-9-8-15,-3-1-9 16,5 2 0-16,-3-7-10 16,4-14-16-16,-2-13-87 15,2-16-10-15,-3-4 15 16,3-19-162-16</inkml:trace>
  <inkml:trace contextRef="#ctx0" brushRef="#br0" timeOffset="-73458.37">3791 15154 494 0,'0'0'75'0,"0"0"-52"16,0 0 18-16,0 0 13 15,0 0-28-15,0 0 13 16,0-3 38-16,0 3 25 16,0 0-25-16,0 0-18 15,0 0 2-15,-2 0-15 16,2 0-2-16,-2 0-4 0,2 0-15 15,0 0 0 1,0 0-15-16,0 0 0 16,0 0-9-16,0 0 0 0,0 0 0 15,0 0 0-15,0 0 0 16,0 0 15-16,0 0-9 16,0 0-7-16,0 0 0 15,0 0-7-15,0 0-2 16,0 0-9-16,0 0 5 15,12 0 13-15,13 3 0 16,4 2 2-16,8-1-1 16,5 3 0-16,4-1 5 15,1 0-4-15,8 0-1 0,-1-3 0 16,1 1 0-16,1-4-1 16,4 0 0-16,-3 0 0 15,-1 0 0-15,0 0 0 16,-4 0 2-16,1 0 4 15,-4-4-6-15,3 1 0 16,-9 1 0-16,0 2 0 16,-5 0 0-16,-7 0 0 15,0 0 1-15,-4 0 4 16,-4 0-3-16,3 0-2 16,1 0 0-16,-1 2 0 15,-1 1 0-15,4 1 0 16,-4 1 1-16,0-5-1 0,-1 0 0 15,0 0-9 1,-4 0 9-16,0 0 6 0,-3 0-6 16,0 0-5-16,-3 4 5 15,-2 0 5-15,-1 0-5 16,-1-3 0-16,2 4 2 16,-7-1-2-16,1-4 0 15,-4 0 1-15,0 4-1 16,-2-4 9-16,0 0-3 15,0 0-6-15,0 0-33 16,-10 10-37-16,-7-3-57 16,-1 2-154-16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4:31:11.681"/>
    </inkml:context>
    <inkml:brush xml:id="br0">
      <inkml:brushProperty name="width" value="0.05292" units="cm"/>
      <inkml:brushProperty name="height" value="0.05292" units="cm"/>
      <inkml:brushProperty name="color" value="#FF0000"/>
    </inkml:brush>
  </inkml:definitions>
  <inkml:trace contextRef="#ctx0" brushRef="#br0">8390 2484 945 0,'0'0'254'15,"0"0"-193"-15,0 0-36 16,0 0-8-16,0 0-11 15,0 0-6-15,-3 0-24 16,3 0 14-16,0 0 10 16,0 0 1-16,0 0 47 15,0 0-14-15,0 0-15 16,0 0-3-16,0 0-6 16,0 0-9-16,0 0-1 15,0 0 1-15,0 0 5 16,0 0-6-16,0 0 0 0,0 0 0 15,0 0 0 1,0 0 1-16,0 0-3 0,0 0 9 16,0 0-12-16,0 0 5 15,0 0 0-15,0 0 15 16,0 0-15-16,0 0 2 16,0 0-1-16,0-2-1 15,2-2 12-15,2 0-12 16,1 2 0-16,-4-2 2 15,0 2-2-15,-1 2 1 16,0 0-1-16,0 0 0 16,0 0-4-16,0 0 4 0,0 0-10 15,2 8-9 1,0 12 12-16,4 12 7 0,-3 11 18 16,1 5-17-16,1 4 22 15,2 0-17-15,1-3-5 16,2-6-1-16,5-5 13 15,-1-5-13-15,1-8-10 16,0-4 10-16,-2-6 9 16,0-5-9-16,0-3-2 15,-1-6 2-15,3-1 32 16,0 0-17-16,6-1-2 16,2-22-12-16,4-4-1 15,0-12-2-15,0-7-25 0,-3-8-28 16,-3-8 1-16,-7-8-17 15,-2-7-12-15,-7-1-67 16,-1 4-11-16,-2 8 114 16,-2 16 47-16,0 18 104 15,0 11 8-15,0 16-7 16,0 5-52-16,0 0-37 16,0 11-16-16,0 26 1 15,5 13 25-15,2 17 23 16,1 6-1-16,3 4 25 15,1-6-35-15,-1-2-5 16,3-10-8-16,3-8-24 16,-4-6 1-16,1-9 12 0,0-7-14 15,1-6-34 1,5-11-63-16,-5-8-67 0,0-4-322 0</inkml:trace>
  <inkml:trace contextRef="#ctx0" brushRef="#br0" timeOffset="435.94">9154 2693 1091 0,'0'0'129'0,"0"0"-89"15,0 0-17-15,0 0-7 16,0 0-16 0,0 0-12-16,0 0 9 0,-17-26 3 15,12 26 8-15,3 0 9 16,-6 0 6-16,5 0-23 16,-4 0 0-16,4 10 0 15,1 4-10-15,1 2 10 16,1 2-6-16,0 4 6 15,3 2 1-15,12 2 0 16,6 2 0-16,1-2-1 16,-1 0 0-16,2-1 12 15,-3-6-12-15,-5-1-10 0,-7-3 10 16,-2-6 0-16,-6-2 1 16,0-4 35-16,0-3 31 15,-8 0-17-15,-5 0-50 16,-3 0-4-16,-9-16-35 15,2-2-128-15,5 0-714 0</inkml:trace>
  <inkml:trace contextRef="#ctx0" brushRef="#br0" timeOffset="1028.05">9348 2894 1139 0,'0'0'216'15,"0"0"-146"1,0 0-43-16,0 0-14 0,0 0-13 16,102-102-18-16,-73 73-13 15,-5 3-41-15,-7 2-2 16,-6 9 15-16,-10 2-5 16,-1 6 35-16,-1 7 29 15,-14 0 16-15,-3 0 13 16,0 5 10-16,0 11 1 15,2 4 13-15,2 1-20 16,1 6-16-16,4 1 4 16,4 0-5-16,2-2-2 15,3 2-2-15,0-3-11 16,0-4 10-16,10-3-11 16,4-5-9-16,4-4 7 0,3-6-18 15,3-3-9-15,3 0-28 16,0-14-28-16,-3-11-8 15,-6-2-59-15,-6-4-50 16,-8 3 111-16,-1 6 91 16,-3 8 141-16,0 4 29 15,0 7-40-15,0 3-37 16,3 0-70-16,2 5-21 16,4 11 5-16,3 4-7 15,1 2 13-15,4 0-13 16,-2-4 1-16,2-1 4 15,-3-6-4-15,-2-3 8 0,-4-3-9 16,-3-5 0 0,-2 0 0-16,-1 0 10 0,-2 0 9 15,2 0 20-15,0-5-18 16,1-6-15-16,2-4-6 16,-2-1-53-16,4-10-31 15,-2 4-217-15,0 2-393 0</inkml:trace>
  <inkml:trace contextRef="#ctx0" brushRef="#br0" timeOffset="1645.01">10244 2719 980 0,'0'0'220'0,"0"0"-159"16,0 0-25-16,0 0 2 16,0 0-17-16,0 0-15 15,0 0 1-15,22-70 1 16,-25 63 5-16,-20 4-13 15,-5-1-21-15,-5 4 21 16,1 0 0-16,2 0-2 16,5 7 2-16,4 8 2 15,9 5 9-15,9 1-10 0,3 3-1 16,0 3 13 0,20-2-12-16,7 2 10 0,6-1-11 15,3-4 7 1,-5 0-5-16,0-2-2 0,-8-4 0 15,-3-2 0-15,-10-4 1 16,-10-2-1-16,0-2 15 16,-3-2 1-16,-15 1 13 15,0-5-28-15,2 0-1 16,4 0-29-16,4-18-52 16,8-24-19-16,0 5-81 15,12 1-154-15</inkml:trace>
  <inkml:trace contextRef="#ctx0" brushRef="#br0" timeOffset="1872.74">10520 2400 734 0,'0'0'316'0,"0"0"-245"15,0 0 52-15,15 128-12 16,-10-68-18-16,4 1-43 15,3-1-17-15,-1-6 3 16,2-4-36-16,1-6-3 16,0-7 2-16,-3-8-53 15,-7-7-36-15,-4-13-31 16,0-9-18-16,-15 0-140 0</inkml:trace>
  <inkml:trace contextRef="#ctx0" brushRef="#br0" timeOffset="2202">10434 2713 199 0,'0'0'714'0,"0"0"-610"16,0 0-68-16,0 0-34 15,0 0 21-15,0 0-6 16,130-15-4-16,-97 34-11 16,-4 4-2-16,0 4 0 15,-6-2 0-15,-5 0 1 16,0-5 13-16,-5-2-7 15,2-4 12-15,-1-6-19 16,2-6 1-16,5-2-1 16,-2 0 0-16,3-13-1 0,-7-8-31 15,-7-3-1-15,-8-2 33 16,0-2 8 0,-22 1 89-16,-5 4 2 0,-5 5-1 15,-2 6-18-15,1 8-48 16,3 4-30-16,3 0-2 15,5 20-43-15,8 15-55 16,7-2-78-16,4-5-347 0</inkml:trace>
  <inkml:trace contextRef="#ctx0" brushRef="#br0" timeOffset="2868.45">11034 2841 948 0,'0'0'232'16,"0"0"-167"-16,0 0-29 15,0 0-29-15,0 0-6 16,0 0 2-16,0 0-3 15,83-56-9-15,-71 56-10 16,-4 12 19-16,-1 6 16 16,0 2-3-16,-1-2 7 0,-1 0-9 15,2-2 0 1,0-3-9-16,6-8-2 0,1-5-10 16,1 0-9-16,5-10-4 15,1-12-21-15,-3 0-61 16,-4 2-46-16,-4 8 65 15,-5 8 76-15,-2 4 10 16,1 0 78-16,0 6-3 16,2 6-7-16,2 0-23 15,1-2-18-15,4-4-12 16,3-4-15-16,2-2 7 16,5 0-7-16,-2-10-4 15,-1-6-13-15,-6 4-47 16,-1 8 31-16,-5 4-2 15,-3 6 35-15,4 24 32 0,1 13 89 16,-1 9-32-16,3 5-15 16,1 8-37-16,-2-1-19 15,-1 2-1-15,-2-3-16 16,-5-6-1-16,-3-3 0 16,-7-9-32-16,-16-9 11 15,-2-11 0-15,-5-16 21 16,3-9 52-16,2 0 2 15,5-22 30-15,9-12 13 16,7-7-50-16,4-10-18 16,12-7-29-16,19-7-6 15,8-1-1-15,13-14-83 0,-11 15-12 16,-6 17-113-16</inkml:trace>
  <inkml:trace contextRef="#ctx0" brushRef="#br0" timeOffset="3980.03">1602 4211 705 0,'0'0'514'0,"0"0"-482"16,0 0-6 0,0 0-18-16,0 0 20 0,0 0 17 15,0 0-10 1,130 0-12-16,-93 0-10 0,2 2-12 16,-5-1 16-16,-2 4-15 15,-1-3-1-15,-8 0-1 16,-1-2 1-16,-7 0 0 15,1 0-1-15,-7 0 1 16,-1 0 7-16,-2 0-8 16,-2 0-45-16,-4 0-26 15,0 0-84-15,0 0-330 0</inkml:trace>
  <inkml:trace contextRef="#ctx0" brushRef="#br0" timeOffset="5389.91">2409 3924 793 0,'0'0'170'0,"0"0"-102"16,0 0 16-16,0 0 0 15,0 0-48-15,0 0-35 16,0 0 15-16,2-30-15 15,4 30-1-15,-2 0-1 16,1 0-5-16,0 18 6 16,2 10 1-16,0 14-1 0,1 13 23 15,1 7 0-15,1 3-16 16,2-2 9-16,0-5-15 16,0-8 9-16,2-8-9 15,0-10 0-15,-1-7 0 16,-1-11-1-16,-1-6 0 15,-1-7-7-15,2-1 7 16,1 0 15-16,4-12-5 16,1-12-9-16,1-6-2 15,2-8-16-15,0-2-23 0,-2-8-14 16,-4-4-54-16,-3-35-67 16,-2 14-103-16,-7 4-224 0</inkml:trace>
  <inkml:trace contextRef="#ctx0" brushRef="#br0" timeOffset="5573.65">2751 3748 599 0,'0'0'192'16,"0"0"-34"-16,0 0-129 16,0 0-22-16,0 0 19 15,-15 124 42-15,15-64 3 16,0 6-13-16,1 0 1 16,11-4-20-16,3-5-13 15,1-6-20-15,-2-11-4 16,3-1 6-16,-2-7-8 15,1-6-35-15,2-4-53 16,-1-8-122-16,-5-8-503 0</inkml:trace>
  <inkml:trace contextRef="#ctx0" brushRef="#br0" timeOffset="6082.73">3052 4153 825 0,'0'0'128'0,"0"0"-82"16,0 0 27-16,0 0-34 15,0 0-10-15,0 0-17 16,0 0-12-16,-69-35-10 16,56 40 4-16,5 9-4 15,-3 2 10-15,7-1 1 16,4 4 12-16,0 3-4 15,0 3-8-15,16-2 7 16,7 3-8-16,0-2 0 16,2 0 4-16,0-4-4 15,-7-4 0-15,-3-4-1 0,-9-4 1 16,-6-2 0 0,0-2 6-16,0-2 27 0,-6 1 15 15,-11-2-34-15,-3-1-14 16,3 0-10-16,-2 0-23 15,5 0-14-15,4 0-32 16,5-12 1-16,3 2-57 16,2-2-6-16</inkml:trace>
  <inkml:trace contextRef="#ctx0" brushRef="#br0" timeOffset="6546.76">3141 4333 415 0,'0'0'174'15,"0"0"-3"-15,0 0-13 16,0 0-29-16,0 0-57 16,0 0-40-16,0 0-18 15,88-112-13-15,-81 94 18 16,-4 2-19-16,-3 4 1 16,0 5 0-16,0 3 27 15,0 4 12-15,0 0-6 16,-1 0-11-16,-3 0-4 15,-2 9-19-15,0 7-1 16,1 4 1-16,2 5 7 16,3-2-6-16,0-1 4 0,0-2 4 15,3-2-3-15,8-4-6 16,0-4-16-16,1-5-12 16,3-5-21-16,-1 0-22 15,0-3-10-15,-3-15-42 16,-1 0-56-16,-1 2 100 15,-4 6 58-15,2 8 21 16,-1 2 35-16,0 0 60 16,6 16-21-16,2 4-22 15,3 0 26-15,3 2-42 16,-1-4-16-16,1-4-17 16,-3-4 4-16,-5-6 4 15,-2-2-11-15,-3-2-22 0,4-3 3 16,-4-14-34-1,0 1-180-15</inkml:trace>
  <inkml:trace contextRef="#ctx0" brushRef="#br0" timeOffset="6932.33">3663 4167 317 0,'0'0'781'0,"0"0"-692"16,0 0-45-16,0 0-28 16,0 0-6-16,0 0-9 15,0 0-1-15,-66 50 1 0,59-32-1 16,5 0 1-16,2-1 5 16,0-2-6-16,2-1-6 15,13 2 6-15,4-3-1 16,3 2 1-16,1-3 0 15,-2 2 0-15,-1 1 3 16,-3-6-3-16,-7 1-13 16,-5-4 13-16,-5-2 1 15,0-2 11-15,0-2 49 16,-1 0-9-16,-11 3-10 16,-7-3-41-16,2 0-1 15,-3 0-42-15,-2 0-11 16,0 0 6-16,-6 7-37 0,7 2-95 15,3-2-88-15</inkml:trace>
  <inkml:trace contextRef="#ctx0" brushRef="#br0" timeOffset="7432.12">2831 4809 537 0,'0'0'264'16,"0"0"-182"-16,0 0-34 16,0 0 13-16,0 0-51 15,0 0-4-15,0 0 21 16,32 0 29-16,-13 0 1 16,10 0 5-16,7 0-13 15,7 0 5-15,9 0-22 16,12 0 4-16,4-4-13 15,6-3-13-15,0 1-4 16,-3 0-6-16,-1 0 0 0,-11 0 5 16,-11 0-5-16,-11 2-2 15,-12 2 2-15,-11 0 7 16,-7 2-7-16,-5 0 1 16,-2-2 5-16,0 2 13 15,0 0-12-15,0-2-7 16,0 0 0-16,4-8-58 15,0 0-67-15,-1-2-385 0</inkml:trace>
  <inkml:trace contextRef="#ctx0" brushRef="#br0" timeOffset="7900.77">4351 4420 825 0,'0'0'218'15,"0"0"-136"-15,0 0-49 16,0 0-1-16,0 0 10 16,0 0-3-16,135-110 6 15,-86 79 13-15,1-1 29 16,1 4-36-16,-6 4-38 15,-6 4-5-15,-7 4-8 16,-8 3 0-16,-9 6 8 16,-6 0-8-16,-3 3 1 15,-6 2 3-15,2 0 5 16,-2 2-9-16,0-1 0 16,0-1-35-16,-4-2-104 15,-9 0-174-15,-1-2-350 0</inkml:trace>
  <inkml:trace contextRef="#ctx0" brushRef="#br0" timeOffset="8222.58">4583 4010 1045 0,'0'0'165'16,"0"0"-125"-16,0 0-28 15,0 0-12-15,0 0 0 16,0 0 28-16,112 0-28 0,-73 8 0 16,4 4 0-16,-4 2 5 15,-7 4-3-15,-4 1-2 16,-5-1 5-16,-6 0-7 16,-3-3 2-16,-6 3-9 15,-4 0 9-15,-4 1 21 16,0 1 8-16,-6 2 8 15,-11 1-30-15,-8-1-7 16,-1 3-16-16,-1-3-49 16,-13 6-40-16,6-6-106 15,4-4-410-15</inkml:trace>
  <inkml:trace contextRef="#ctx0" brushRef="#br0" timeOffset="9136.76">4188 4499 867 0,'0'0'203'15,"0"0"-124"-15,0 0-1 16,0 0-47-16,0 0-31 16,0 0 1-16,0 0-1 15,34 12 0-15,-17 6 1 16,-1 5 9-16,7 3 29 15,2 2-24-15,1 4-8 16,2-2 13-16,0 0-11 16,0-2-3-16,-2 0-6 15,3-4 3-15,-6 1 13 16,1-4-16-16,-2 0-1 16,-1-2 1-16,-2-2 1 15,-4-4 8-15,-1-2-8 0,-4-6-1 16,-2-1 11-16,-5-1-11 15,-2-3 0-15,-1 0 7 16,0 0 0-16,0 0-7 16,0 0-16-16,0 0-36 15,0 0-35-15,-3-3-55 16,-6-1-26-16,-6-3-86 16,2 0-56-16,-2 2-28 0</inkml:trace>
  <inkml:trace contextRef="#ctx0" brushRef="#br0" timeOffset="9453.67">4469 4868 548 0,'0'0'130'15,"0"0"-19"-15,0 0-11 0,0 0-55 16,0 0-34-16,0 0 56 16,0 0 11-1,34 28-42-15,-18-17-8 0,0-1 21 16,1-2-19-16,4-5 6 15,-2-1-4-15,3-2-4 16,-5 0 15-16,-1 0-21 16,-4 0-20-16,-5 0 11 15,-3 0 1-15,0-2 34 16,-2-3 19-16,-2-4 0 16,0-5-12-16,0-4-53 15,0-5-2-15,0-5 0 16,0-2-6-16,0-1-42 0,-8 1-8 15,-1 1-25 1,-7-5 20-16,4 10-88 0,0 3-145 0</inkml:trace>
  <inkml:trace contextRef="#ctx0" brushRef="#br0" timeOffset="11660.99">4430 4917 624 0,'0'0'110'0,"0"0"-98"16,0 0-4-16,0 0-8 15,0 0-11-15,0 0 10 16,0 4 1-16,0-4 0 16,0 0 15-16,0 0-8 0,0 2 2 15,0-2-1-15,0 0 10 16,0 0 0-16,0 0-4 16,0 0-13-16,0 0 10 15,0 0-11-15,0 0-1 16,0 0 1-16,0 0 8 15,0 0 15-15,0 0-9 16,0 0 1-16,0 0 12 16,2 0-7-16,1 0 6 15,1 0-10-15,-1 0 12 16,5 0 5-16,1 0-10 16,4 0-7-16,4 0 16 15,-1 0-19-15,2 0-3 0,-3 0-4 16,2 2-5-1,-2 0 16-15,-4-2-17 0,0 1 0 16,1-1 17 0,-2 0-16-16,3 0 20 0,-3 0 2 15,2 0-16-15,-2-1 4 16,-1-5-11-16,-3 2-13 16,0-1-10-16,-5 3-32 15,-1-3-54-15,0-1-110 16,0-1-277-16</inkml:trace>
  <inkml:trace contextRef="#ctx0" brushRef="#br0" timeOffset="44301.94">5432 3453 1011 0,'0'0'145'16,"0"0"-104"-16,0 0-27 16,0 0-14-16,0 0-8 15,0 0 1-15,0 0 7 16,0 6 0-16,6 12 25 15,-1 14 33-15,6 15 39 16,0 13 5-16,3 13-53 16,1 8 8-16,-3 1-31 15,0-7-8-15,-2-6-10 16,-2-10-6-16,-1-18 4 16,-2-13-6-16,-1-11 0 0,-4-12 1 15,0-5-1 1,0-2-28-16,-7-24-44 0,-8-10-76 15,-1-11 49-15,-3-10 22 16,5 0-30-16,1-4 9 16,5 3 10-16,0 4 46 15,-1 4 17-15,4 5 25 16,0 11 15-16,4 10 50 16,1 10 13-16,0 6-10 15,0 6-11-15,0 2-13 16,1 0-27-16,20 0 17 15,6 7 16-15,8 11-19 0,4 11 2 16,3 1 21 0,1 4-21-16,-2 0-4 0,-6-1-15 15,-2-7-13-15,-1-4 17 16,-7-6-18-16,-1-6-36 16,-4-4-19-16,-2-6-21 15,-4 0-8-15,-4-14-30 16,-5-29-16-16,-3 4-109 15,-2-2-420-15</inkml:trace>
  <inkml:trace contextRef="#ctx0" brushRef="#br0" timeOffset="44469.62">5772 3389 905 0,'0'0'206'16,"0"0"-153"-16,0 0-30 15,0 0 87-15,9 131-21 0,4-66-41 16,4 2-8-1,-1-3-34-15,4-6 0 0,-2-8-12 16,-1-4-21-16,5-2-42 16,-6-13-71-16,-2-10-170 0</inkml:trace>
  <inkml:trace contextRef="#ctx0" brushRef="#br0" timeOffset="45490.14">6197 3792 745 0,'0'0'243'0,"0"0"-171"15,0 0-40-15,0 0 24 16,0 0 11-16,0 0-24 15,0 0 23-15,-55-93 18 16,41 83 14-16,-2 5-26 16,2 5-10-16,3 0-15 15,-1 2-37-15,3 19-10 16,-3 10 0-16,1 6 0 16,6 1-9-16,5-1 8 15,0-7-14-15,0-7-34 16,5-10-17-16,6-6-6 0,2-7 5 15,1-7 0-15,0-18 37 16,1-6-34-16,0-1 16 16,-1 8 9-16,2 9 29 15,1 15 8-15,3 11-10 16,7 27 12-16,5 15 64 16,7 13-28-16,-2 1-4 15,2-2-24-15,-5-5-7 16,-8-13 11-16,-8-4-12 15,-9-11 0-15,-9-4 29 16,0-6 25-16,-23-4-19 0,-5-6-13 16,-4-4-9-1,-2-8 13-15,2 0-26 0,3-2 7 16,7-20 0-16,5-10-7 16,5-12-16-16,6-10-10 15,6-12-17-15,0-2 1 16,1 3-29-16,16 11 8 15,-2 11 14-15,1 14-13 16,2 11 37-16,-3 4 11 16,1 6 2-16,-3 4 6 15,2 2 6-15,-3 2 0 16,-2 0 1-16,0 0 20 16,0 14 6-16,-1 8 22 15,3 2-15-15,-2 3 24 16,0-3-44-16,1-1 8 15,-2-5-21-15,2-4 11 0,-2-6-12 16,1-8-1-16,2 0-23 16,1-12 22-16,5-16-21 15,-1-4-4-15,1 1 8 16,-3 4 19-16,-5 11-1 16,-2 8-12-16,-4 8 13 15,1 0 21-15,-2 0-5 16,4 14 31-16,-1 0-15 15,3 0-2-15,0-3-18 16,-1-2-12-16,-1-4-1 16,1-5 0-16,3 0-16 15,1 0-28-15,1-14 16 16,-1 1 20-16,-2 1-4 16,-3 2 12-16,-4 4 1 0,-3 4 1 15,0-2 6 1,0 2-6-16,0-2-1 0,0 0-8 15,0 0 7-15,0 0-61 16,0 2-3-16,0 2-2 16,0 0-74-16,0 0-31 15,0 0 48-15,0 4-5 16,0 0-172-16</inkml:trace>
  <inkml:trace contextRef="#ctx0" brushRef="#br0" timeOffset="46001.7">6788 3822 466 0,'0'0'281'0,"0"0"-118"15,0 0-102-15,0 0-22 16,0 0 17-16,0 0-8 15,0 0-9-15,15 103-3 16,-7-80-18-16,1-3 14 16,1 0-22-16,2-6-9 15,0-2 20-15,3-6-19 16,-1-6-1-16,-1 0-1 16,2-3 1-16,-3-18 3 15,-2-3-4-15,-4-3 0 16,-6 3 6-16,0 1 8 15,0 1 43-15,-6 6-9 16,-8 6 7-16,1 4 0 16,-3 4-53-16,-1 2-2 0,-2 0-37 15,5 0-64 1,1 8-18-16,4-2-30 0,8-2-215 0</inkml:trace>
  <inkml:trace contextRef="#ctx0" brushRef="#br0" timeOffset="46201.7">7115 3795 818 0,'0'0'117'16,"0"0"-58"-16,0 0 6 0,0 0 13 15,0 0-34-15,63 111-21 16,-53-94-8-16,1-6-15 15,-7-5-17-15,4-6-27 16,-6 0-136-16,3-13-170 0</inkml:trace>
  <inkml:trace contextRef="#ctx0" brushRef="#br0" timeOffset="46339.35">7115 3795 1073 0,'45'-97'225'0,"-49"94"-156"16,2 1-45-16,-3 2-24 16,2 0-88-16,-3 0-281 0</inkml:trace>
  <inkml:trace contextRef="#ctx0" brushRef="#br0" timeOffset="46775.58">6827 3752 942 0,'0'0'239'0,"0"0"-160"0,0 0-68 16,0 0-10 0,0 0 4-16,0 0-4 0,0 0 0 15,77 1-1 1,-70 7 0-16,-4 2-5 0,-3 5 5 16,-10 12-43-16,-13-2-41 15,-5-1-293-15</inkml:trace>
  <inkml:trace contextRef="#ctx0" brushRef="#br0" timeOffset="47004.93">6534 3800 821 0,'0'0'168'0,"0"0"-84"16,0 0 13-16,0 0-38 16,0 0-24-16,0 0-35 15,0 0-12-15,99 48-7 16,-101-20-29-16,-18-6-93 16,-6-6-603-16</inkml:trace>
  <inkml:trace contextRef="#ctx0" brushRef="#br0" timeOffset="47166.48">6430 3623 1179 0,'0'0'139'16,"0"0"-109"-16,0 0-18 15,171-2-12-15,-94-2-63 16,-6 0-327-16</inkml:trace>
  <inkml:trace contextRef="#ctx0" brushRef="#br0" timeOffset="47874.9">7503 3802 857 0,'0'0'200'16,"0"0"-131"-16,0 0-30 15,0 0-4-15,0 0-21 16,0 0 17-16,0 0-11 15,14 42 53-15,-8-14 2 16,-1 0-1-16,0-3-41 0,0-5-21 16,-3-3-2-16,4-9-1 15,-5-4-9-15,1-4 0 16,-1 0 0-16,4-4-6 16,0-12 5-16,8-6-6 15,3-3 7-15,1 8-8 16,3 5 8-16,2 10-13 15,-4 2 12-15,4 4 1 16,-3 14 8-16,4 2-8 16,-4-2-7-16,5-4-28 15,1-7-95-15,2-7-46 0,14-14-113 16,-9-11 169 0,-2-2-86-16</inkml:trace>
  <inkml:trace contextRef="#ctx0" brushRef="#br0" timeOffset="49038.91">7977 3797 408 0,'0'0'242'0,"0"0"7"15,0 0-34-15,0 0-28 16,0 0-84-16,0 0 7 16,0 0-12-16,-57-40-39 15,45 40-19-15,0 2-39 16,-4 13-1-16,0 3 0 16,2 0 0-16,4-3 0 15,3 0 0-15,6-9-35 16,1-4-55-16,0-2-50 15,5 0 23-15,13-8 75 0,4-4 6 16,7 4-6-16,-2 8 11 16,2 8-17-16,1 30 43 15,3 19 5-15,-5 10 52 16,5 5 4-16,-4-2-28 16,-4-6-15-16,-5-8-12 15,-6-16 10-15,-5-5-10 16,-9-11 0-16,0-11 68 15,-21-8 37-15,-7-5-59 16,-5 0-28-16,-2-16 0 16,4-9 2-16,4 0 17 15,8-7-13-15,7-2-25 16,10-7 0-16,2-6-12 0,2-6-39 16,19-2-27-16,3 0-3 15,5 3 2-15,0 8 21 16,4 8 22-16,-7 7 3 15,-5 14 10-15,-4 7 15 16,-8 8 8-16,-2 0 21 16,-4 18 39-16,4 8 9 15,-2 2-9-15,3 4-16 16,2-4-32-16,3-4-4 16,-2-8-8-16,5-6-1 15,-3-8-20-15,1-2-14 16,2-10 10-16,1-21-5 15,3-8-11-15,-3-1-7 0,-5 4-36 16,-1 10 39 0,-7 10 45-16,-1 12 26 0,0 4 30 15,-1 2-22-15,0 14 2 16,6 6 16-16,-2 0-30 16,5-2-16-16,-1-1 15 15,2-10-21-15,0-5-11 16,1-4-15-16,1 0 6 15,-1-20 1-15,6-8-1 16,-2-2-6-16,0-1 24 16,-2 9-2-16,-3 8 3 15,-4 13 1-15,1 1 0 16,1 4 14-16,2 15 18 16,1 3 0-16,4 1 6 0,1-3-38 15,1-4 7-15,2-6-7 16,1-8-10-16,0-2 8 15,-1-4-9-15,-4-14-7 16,-5-6-3-16,-6-3-15 16,-6 2 13-16,0 3 13 15,-6-1 10-15,-11 7 10 16,-7 5-10-16,-5 1 6 16,4 3 10-16,2 1-16 15,7 4 11-15,3 0-2 16,10 1-9-16,3 1 0 15,0 0-8-15,0 0-18 16,8 0 25-16,7 0 1 16,7 0-2-16,7-4 2 0,6 0 0 15,0-3 6-15,4 2-6 16,-2 0 0-16,-1 5-2 16,-7 0 2-16,-9 0-6 15,-7 17-11-15,-6 2 17 16,-5 4 9-16,-2 0 25 15,0 2-13-15,0-3 15 16,0 1-16-16,0-2-11 16,0-3-9-16,0-4 1 15,5-6 11-15,2-4-3 16,3-4 4-16,3 0 3 16,1-10 2-16,3-10-18 15,-4-6-11-15,-3-14-72 16,-8 5-18-16,-2 6-171 0</inkml:trace>
  <inkml:trace contextRef="#ctx0" brushRef="#br0" timeOffset="49282.84">8666 3569 1136 0,'0'0'185'0,"0"0"-133"15,0 0-37-15,0 0-9 16,0 0-3-16,0 0-3 16,0 0 0-16,93-4-3 15,-92 20 3-15,-1 4-18 0,0 2-25 16,-18 2 1 0,-7-1-16-16,-24 2-135 0,-1-7-122 15,6-6 18-15,0-7-21 16</inkml:trace>
  <inkml:trace contextRef="#ctx0" brushRef="#br0" timeOffset="49422.91">8417 3699 794 0,'0'0'184'0,"0"0"-109"15,0 0-16-15,0 0 32 16,0 0-20-16,0 0-29 16,0 0-30-16,86-18-12 15,-78 18-22-15,-3 10-29 0,-5 8-48 16,0-4-76-1,0-2-162-15</inkml:trace>
  <inkml:trace contextRef="#ctx0" brushRef="#br0" timeOffset="50465.56">8053 3918 992 0,'0'0'141'0,"0"0"-141"15,0 0 69-15,0 0-22 16,0 0-21-16,0 0-26 16,0 0 0-16,-12 0 0 15,37 0 5-15,12 0 43 16,15 0-18-16,33-18 21 16,42-16 33-16,34-12-31 15,-10 0-29-15,-30 10-22 16,-42 11 4-16,-35 14-6 0,-4 0-45 15,-6 6-3-15,-12 0 30 16,-22 5 18-16,-8 0 73 16,-38 12-70-16,-37 12-3 15,-30 7 0-15,-33 7 0 16,-3 4 14-16,8 0 8 16,33-5-21-16,32-4-1 15,21-7-7-15,13-6 7 16,0 2 3-16,6-4-3 15,6 0-1-15,14-9 1 16,9-6-2-16,7-3-24 16,0 0-29-16,23 0 10 15,16-8 45-15,31-17 7 16,41-12 17-16,38-9-2 16,-7 4-4-16,-25 12 6 0,-43 12-22 15,-35 12-2-15,-5 0-8 16,-7 4-54-16,-7 2 23 15,-14 0 26-15,-5 0 13 16,-1 0 0-16,0 0-31 16,0 0-93-16,-7 0-277 0</inkml:trace>
  <inkml:trace contextRef="#ctx0" brushRef="#br0" timeOffset="51037.65">9510 3748 781 0,'0'0'322'0,"0"0"-235"16,0 0-17-16,0 0-17 16,0 0-11-16,0 0-27 15,0 0-6-15,-45-7 25 16,28 14 16-16,-2 6-2 15,0 5-3-15,1 7-12 16,1 1-5-16,5 2-6 16,7-1-12-16,3-3-7 0,2-1-3 15,0-7-15-15,10-6-1 16,7-8-35-16,7-2 3 16,5-10-30-16,6-37-29 15,-3 2-51-15,-11-1-220 0</inkml:trace>
  <inkml:trace contextRef="#ctx0" brushRef="#br0" timeOffset="51713.9">9503 3339 320 0,'0'0'659'0,"0"0"-463"16,0 0-38-16,0 0-75 16,0 0-56-16,0 0 26 15,-14 124 54-15,17-56-50 0,11 2 0 16,0-1-6-1,1-5-25-15,5-6-8 0,-3-10-18 16,-1-10 0-16,0-9-8 16,-5-11-27-16,2-9-37 15,-3-9-17-15,-2 0-4 16,2-27 18-16,0-4-14 16,-1-5-47-16,-5 6 71 15,4 9 55-15,-6 14 10 16,-1 7 40-16,6 0-5 15,-2 20 21-15,5 8 23 16,2 2-36-16,3 0-4 0,0-4-33 16,2-6-5-16,-2-8-1 15,2-10-23-15,-1-2 7 16,3-10-36-16,-3-18-9 16,3-4-11-16,0 2-32 15,-7 5 31-15,-2 13 73 16,-5 11 9-16,-1 1 66 15,-2 8-33-15,4 14 35 16,0 0-31-16,0-1-33 16,4-3-11-16,-2-9-1 15,3-7-1-15,0-2-19 16,1-7-21-16,0-18-28 16,0-7-64-16,3-5-144 0,-3 8 181 15,-5 6 82 1,-1 11 13-16,-4 11 96 0,-2 1 66 15,0 1-67-15,0 17 12 16,0-1-36-16,0-1-37 16,0-6-20-16,0-2-11 15,0-6 1-15,0-2-4 16,2 0-11-16,5 0 10 16,-1-8-6-16,1-2 5 15,3 1 2-15,0 5 0 16,1 4 14-16,-1 0-12 15,2 15-1-15,-1 5 8 16,3 2-9-16,10 2-19 16,-8-7-107-16,3-10-190 0</inkml:trace>
  <inkml:trace contextRef="#ctx0" brushRef="#br0" timeOffset="52125.23">10432 3699 110 0,'0'0'790'0,"0"0"-569"16,0 0-42-16,0 0-60 16,0 0-20-16,0 0-38 15,0 0-36-15,-118 10-5 16,94 12 6-16,3 3 1 16,6-6 9-16,5-1-36 15,2-7 1-15,6-5-2 16,2-4-59-16,0-2-49 15,8 0 6-15,13 0 47 0,3-5 17 16,1 5-19-16,4 3-1 16,-4 29 21-16,4 13 38 15,-5 10 19-15,-1 5 23 16,-1 0-9-16,-3-5 2 16,-7-10-15-16,-4-9-4 15,-6-11 5-15,-2-7 31 16,0-7 25-16,-4-8-29 15,-11-1-26-15,3-2 30 16,1 0 9-16,0-2-17 16,3-10-18-16,1-8-9 0,0-8-17 15,2-10-38 1,-3-41-64-16,-2 7-69 0,0 2-223 0</inkml:trace>
  <inkml:trace contextRef="#ctx0" brushRef="#br0" timeOffset="52285.82">9811 3623 1428 0,'0'0'241'16,"0"0"-217"-16,0 0-23 16,0 0-1-16,0 0 0 15,159-24-21-15,-100 20-156 16,-10 4-178-16</inkml:trace>
  <inkml:trace contextRef="#ctx0" brushRef="#br0" timeOffset="53521.38">11067 3756 814 0,'0'0'219'15,"0"0"-98"-15,0 0-46 16,0 0-1-16,0 0-39 16,0 0-18-16,0 0 46 15,-9-29 5-15,2 27 3 16,-3 2-17-16,6 0-41 0,-5 6-4 15,1 12-9 1,2 8 0-16,4 6 4 0,2 5-3 16,0-3 12-16,2-3-13 15,12-6 6-15,5-5-12 16,-2-11-19-16,3-9-10 16,3 0 9-16,4-18-23 15,1-11-12-15,-1-5-32 16,-5 2-16-16,-5 6 48 15,-5 12 32-15,-7 6 29 16,-1 8 36-16,-3 0 8 16,1 5-17-16,5 13 33 15,1 3-18-15,2-1-6 16,2-1-24-16,0-6-1 16,2-5-11-16,-1-7-7 0,4-1-3 15,3-7-13-15,0-17 4 16,3-10 9-16,-2-1-73 15,-3 5 5-15,-3 9 33 16,-10 8 45-16,-1 11 20 16,-1 2 35-16,-3 0-27 15,4 18 11-15,-2 5 36 16,7-1-33-16,2 2-29 16,-1-6-4-16,1-4 3 15,0-6-12-15,1-6-14 16,-1-2 14-16,-1 0-20 15,1-6-9-15,-2-8 10 16,0 0-14-16,-4 0 18 0,2 4-9 16,-4 2-1-16,2 1 10 15,-1 3-29-15,-2 0-7 16,-1 3 12-16,1-3 24 16,-2 2 15-16,3-1 0 15,-3 3-6-15,0 0 6 16,0 0 9-16,0 0-9 15,0 0 1-15,0 0 0 16,0 0 22-16,0 0-23 16,0 0 1-16,0 0 6 15,0 0 0-15,0 9 0 16,2 7 29-16,0 4-10 0,1 4 13 16,4 0-20-16,-4 2-6 15,2-3 2-15,0-5-2 16,0-7 6-16,1-1-11 15,-3-4-8-15,4-2 23 16,-1-4-16-16,-1 0-5 16,4 0-1-16,-1 0 1 15,4 0-1-15,0-10-1 16,0-7-8-16,0-2 7 16,-2-7-29-16,-5-2 12 15,-1-4 0-15,-4 4-11 16,0 2 29-16,0 9 11 15,-11 6 11-15,1 7 6 0,-2 1-18 16,0 3-9 0,-3 0 0-16,0 0-1 0,-4 0 0 15,2 7-1-15,-1 1-27 16,-1-1 6-16,6-1-20 16,-1 1-34-16,4-2-94 15,3-2-131-15</inkml:trace>
  <inkml:trace contextRef="#ctx0" brushRef="#br0" timeOffset="53861.91">11901 3743 606 0,'0'0'308'15,"0"0"-181"-15,0 0 9 16,0 0-15-16,0 0-19 15,42 109-32-15,-32-79-28 16,-5-5-20-16,4-5-22 0,-6-4 20 16,2-2-20-1,-1-14-72-15,-3 0-89 0,-1 0-393 16</inkml:trace>
  <inkml:trace contextRef="#ctx0" brushRef="#br0" timeOffset="54003.66">11977 3643 924 0,'0'0'575'15,"0"0"-506"-15,0 0-69 16,0 0-88-16,0 0-149 16,0 0-745-16</inkml:trace>
  <inkml:trace contextRef="#ctx0" brushRef="#br0" timeOffset="54426.77">11660 3663 986 0,'0'0'248'15,"0"0"-147"-15,0 0-54 16,0 0-7-16,0 0 4 16,0 0-12-16,0 0 23 15,37-29-3-15,-27 29-37 16,1 0 7-16,2 3-5 16,2 10-17-16,1 0 0 15,0 1-33-15,-4-3-69 16,2-10-32-16,-4-1-67 15,-1 0-368-15</inkml:trace>
  <inkml:trace contextRef="#ctx0" brushRef="#br0" timeOffset="54557.23">11872 3410 1008 0,'0'0'210'16,"0"0"-159"-16,0 0-51 15,0 0-32-15,0 0-153 0</inkml:trace>
  <inkml:trace contextRef="#ctx0" brushRef="#br0" timeOffset="55296.21">12250 3852 1134 0,'0'0'512'16,"0"0"-456"-16,0 0-56 15,0 0-10-15,0 0-128 16,0 0-184-16,0 0-473 0</inkml:trace>
  <inkml:trace contextRef="#ctx0" brushRef="#br0" timeOffset="55451.25">12229 4023 1280 0,'0'0'250'0,"0"0"-156"16,0 0-46-16,0 0-48 15,0 0-33-15,0 0-100 16,0 0-96-16,24-15-975 0</inkml:trace>
  <inkml:trace contextRef="#ctx0" brushRef="#br0" timeOffset="65060.88">5600 4801 1215 0,'0'0'251'0,"0"0"-184"16,0 0-66-16,0 0-1 16,0 0-8-16,0 0 8 15,-3 84 2-15,12-60-1 16,-2-1-1-16,-4 2 0 15,0 0 18-15,2 6-17 16,-2 7 10-16,-3 6 2 0,0 4 17 16,0-2-30-1,0-6 0-15,0-5 0 0,0-11 1 16,0-12 1-16,0-6-1 16,1-5-1-16,-1-1 0 15,0 0-3-15,0 0-28 16,-4-1-79-16,-14-26-41 15,4 4-1-15,-1-6-169 0</inkml:trace>
  <inkml:trace contextRef="#ctx0" brushRef="#br0" timeOffset="65264.62">5597 4910 753 0,'0'0'109'16,"0"0"-72"-16,0 0 51 0,0 0 2 15,109 41-18 1,-68-13 1-16,0 6-24 0,1 0-19 16,0 0-12-16,-5-4-11 15,-3-2-1-15,-7-8-6 16,-7-4-25-16,-5-14-79 16,-7-2-102-16,-8 0-152 0</inkml:trace>
  <inkml:trace contextRef="#ctx0" brushRef="#br0" timeOffset="65453.44">5877 4805 1051 0,'0'0'145'0,"0"0"-99"0,0 0 18 15,25 131 7 1,-7-82-28-16,3-3-2 0,3 1-41 15,-1-2 0-15,10 7-76 16,-10-11-64-16,-1-14-265 0</inkml:trace>
  <inkml:trace contextRef="#ctx0" brushRef="#br0" timeOffset="66038.87">6290 5121 1096 0,'0'0'160'0,"0"0"-113"15,0 0 8-15,0 0 16 16,0 0-22-16,0 0-14 15,0 0 13-15,-81-46-3 16,71 49-26-16,-3 18-19 16,-1 5 0-16,0 2 13 15,5 0-13-15,3-3 0 16,6-9-1-16,0-4-41 0,0-8-19 16,12-4-35-1,3 0 25-15,-1-21 26 0,-1-7 7 16,-1 0-8-16,-6-1 1 15,-2 11 45-15,-2 9 10 16,3 9 20-16,0 4-28 16,10 24-1-16,4 16 32 15,8 9 20-15,3 6-30 16,-1 4-23-16,2-1 22 16,-6-4-22-16,-2-4 0 15,-9-7 7-15,-8-10-6 16,-6-7 10-16,0-7-10 15,-12-8 7-15,-11-8 29 0,0-7-15 16,-3 0-10 0,1-11 1-16,6-14-12 0,3-11-1 15,7-7-10-15,6-7-28 16,3-4 11-16,0 0-21 16,0 4-42-16,3 4-14 15,10 0-87-15,-4 14-39 16,-1 7-81-16</inkml:trace>
  <inkml:trace contextRef="#ctx0" brushRef="#br0" timeOffset="66071.67">6290 5121 176 0</inkml:trace>
  <inkml:trace contextRef="#ctx0" brushRef="#br0" timeOffset="66706.44">6290 5121 176 0,'68'65'250'0,"-65"-65"-64"0,4 2-68 15,1 12-2-15,2 6-2 16,3 3-19-16,1 3-46 16,0-2-20-16,1 1-10 15,-3-7-12-15,1-7 9 0,-3-6-16 16,2-5-8-16,-3 0 7 15,1-16-10-15,1-15-20 16,-1-2-67-16,-4-3-87 16,0 4 72-16,-2 7 90 15,-3 11 23-15,-1 8 132 16,1 6 6-16,1 0-73 16,4 16-27-16,1 9 30 15,1 2 25-15,4 2-57 16,1-3-25-16,1-6 1 15,-1-4-6-15,1-8-6 16,1-8-13-16,-1 0-25 0,-1-13 6 16,2-13-33-1,1-7-106-15,-3-1-16 0,2 1 139 16,-5 9 10-16,-4 11 15 16,-3 4 23-16,1 9 90 15,-4 0 17-15,0 0-55 16,0 2-11-16,0 10 44 15,3 4-29-15,3 2-38 16,1 0-18-16,4 2 21 16,3-4-20-16,0-3-1 15,0-4 0-15,2-5-1 16,1-4-11-16,-4 0-8 16,2-4 1-16,-3-7 11 0,-3-5-26 15,-3 1-2 1,-4 3 22-16,-2 1 14 0,0-2 9 15,0 3 7-15,0 1 9 16,-2 0 4-16,-4 3-9 16,-1 0 23-16,-1 2 1 15,-1 0-15-15,2 2 13 16,-6-2-20-16,0 1-4 16,-1 2 3-16,-2-3-14 15,-3 2 28-15,1-2 7 16,3 2-10-16,3 0 11 15,1 2-43-15,3 0-13 16,4 8-74-16,1 6-36 16,3-4-153-16</inkml:trace>
  <inkml:trace contextRef="#ctx0" brushRef="#br0" timeOffset="66896.87">7112 5163 967 0,'0'0'144'16,"0"0"-25"-16,0 0-55 15,0 0-9-15,0 0-29 16,0 0-26-16,0 0-6 16,0 0-58-16,67 90-94 15,-65-103-245-15</inkml:trace>
  <inkml:trace contextRef="#ctx0" brushRef="#br0" timeOffset="67034.87">7135 4973 1182 0,'0'0'197'16,"0"0"-148"-16,0 0-49 15,0 0-67-15,0 0-104 16,0 0-451-16</inkml:trace>
  <inkml:trace contextRef="#ctx0" brushRef="#br0" timeOffset="67368.59">6747 4985 582 0,'0'0'372'16,"0"0"-220"-16,0 0-58 15,0 0-38-15,0 0-22 16,0 0-20-16,0 0 18 15,29-8 49-15,-10 8-5 0,-3 0-53 16,0 0-10 0,-3 0-11-16,-3 12-2 0,-7 6-17 15,-3 16-76-15,-13-1-81 16,-9-6-390-16</inkml:trace>
  <inkml:trace contextRef="#ctx0" brushRef="#br0" timeOffset="67530.88">6600 5033 1283 0,'0'0'246'15,"0"0"-195"-15,0 0-28 16,0 0-9-16,0 0-14 0,0 0-7 16,0 0-50-1,54 6-57-15,-69 18-1 0,-7-6-412 0</inkml:trace>
  <inkml:trace contextRef="#ctx0" brushRef="#br0" timeOffset="67684.41">6504 4801 1340 0,'0'0'196'16,"0"0"-141"-16,0 0-36 15,0 0-2-15,145-53-17 16,-96 53-43-16,25 4-67 0,-17 14-89 15,-5 3-568-15</inkml:trace>
  <inkml:trace contextRef="#ctx0" brushRef="#br0" timeOffset="68183.11">7874 5038 1106 0,'0'0'203'16,"0"0"-115"-16,0 0 15 15,0 0-48-15,0 0-26 16,0 0-27-16,0 0-2 16,-81 1 0-16,61 23 5 15,1 6 11-15,2-2 13 16,5-4-21-16,4-6-7 16,6-4-1-16,2-5-15 15,0-7-47-15,0-2-38 16,8 0 19-16,4-5 32 15,-1-8-24-15,0 0-25 16,-2 5 59-16,-2 8 26 0,1 3 13 16,4 26 10-1,5 17 71-15,1 12 35 0,-1 5-60 16,4-1-11 0,-3-4-17-16,-3-8-18 0,-1-9 1 15,-4-11-11-15,-2-10 0 16,-7-15-1-16,-1-5-92 15,0-19-10-15,0-10-276 0</inkml:trace>
  <inkml:trace contextRef="#ctx0" brushRef="#br0" timeOffset="68440.87">8062 4736 1154 0,'0'0'261'16,"0"0"-233"-16,0 0-27 16,0 0 29-16,45 139 44 15,-25-91-42-15,-2-2-10 16,-3-2-22-16,2-6 2 16,-5-2 12-16,-2-2-14 15,-3-3 1-15,-2-4-2 16,-1-4-4-16,-3-5-75 15,-1-11-61-15,0-3-55 16,0-4-100-16</inkml:trace>
  <inkml:trace contextRef="#ctx0" brushRef="#br0" timeOffset="68788.28">7995 5005 540 0,'0'0'730'0,"0"0"-611"15,0 0-102-15,0 0-16 16,0 0 13-16,0 0-14 16,0 0-1-16,133-69 1 15,-82 63-63-15,-12 4-77 16,-4 2-486-16</inkml:trace>
  <inkml:trace contextRef="#ctx0" brushRef="#br0" timeOffset="69212.88">8381 5087 958 0,'0'0'165'0,"0"0"-121"15,0 0-31-15,0 0-5 16,0 0-8-16,0 0 2 16,0 0 10-16,54-88-11 15,-46 86 29-15,1 2-1 16,-2 0-10-16,2 2 4 16,3 14 7-16,-1 2 2 0,-1 2 1 15,-2 1-32-15,-1-6 0 16,-3-3 0-16,2-4 4 15,-2-6-5-15,-1-2-33 16,4 0-6-16,3-15 37 16,2-7-15-16,0-1-12 15,1 1-7-15,-1 8 15 16,-2 8 20-16,0 6-6 16,1 0 7-16,-1 11 39 15,3 10 17-15,4 3 4 16,-2 0-27-16,5-2-13 15,-1-6-10-15,-1-6-10 16,0-8-8-16,3-2-44 16,-6-18-58-16,0-7-268 0</inkml:trace>
  <inkml:trace contextRef="#ctx0" brushRef="#br0" timeOffset="69357.31">8673 4831 851 0,'0'0'621'15,"0"0"-553"-15,0 0 20 16,0 0-14-16,0 0-65 16,0 0-9-16,0 0-158 15,-57 3-75-15,57 31-45 0</inkml:trace>
  <inkml:trace contextRef="#ctx0" brushRef="#br0" timeOffset="69498.86">8800 5596 352 0,'0'0'1115'0,"0"0"-979"15,0 0-118-15,0 0-18 16,0 0-135-16,0 0-239 0</inkml:trace>
  <inkml:trace contextRef="#ctx0" brushRef="#br0" timeOffset="70323.3">9415 5109 1109 0,'0'0'184'0,"0"0"-127"16,0 0-1-16,88-128-2 15,-57 77-35-15,-4-4-9 16,-2-10-10-16,-7-3-23 16,-10 0-32-16,-7 6-32 15,-1 7 29-15,0 15 49 16,-12 13 9-16,3 12 23 15,-1 12 42-15,4 3-30 0,0 2-12 16,0 22-21 0,1 12 14-16,4 11 16 0,1 8 10 15,0 2 0 1,0 6-10-16,9-5-16 0,0 1 25 16,1-7-40-16,3-6-1 15,-3-6 1-15,-4-9 7 16,3-6-8-16,-5-7 0 15,1-10-17-15,-5-8 1 16,0 0-16-16,0-8 13 16,0-17-33-16,1-6-27 15,1 1 60-15,2 4 8 16,4 10 11-16,0 10 8 0,4 6-6 16,5 0 14-16,0 22 17 15,5 4 2-15,0 2 1 16,0 1-24-16,-2-7-11 15,1-1 12-15,-1-9-12 16,-2-6 4-16,4-6-5 16,2 0-26-16,2-16 4 15,-2-7-27-15,1 2 3 16,-7-1 18-16,-3 2-4 16,-4 2 18-16,-8 0 13 15,-3 0 1-15,0 0 36 16,0 0-17-16,-2 2-6 0,-6 6 16 15,-2 7-1-15,-2 3-6 16,-1 0-22-16,-4 16 0 16,3 8 21-16,3 3-3 15,2-1-10-15,8 0 15 16,1-2-7-16,0-3 9 16,11-4-17-16,7-2-2 15,3-8 0-15,5-3-6 16,-1-4 0-16,4 0-9 15,-4-7-33-15,7-18-49 16,-10 1-66-16,-3 2-225 0</inkml:trace>
  <inkml:trace contextRef="#ctx0" brushRef="#br0" timeOffset="70499.48">9863 4827 1164 0,'0'0'200'15,"0"0"-118"-15,0 0-19 16,0 0-41-16,0 0 0 16,0 0-22-16,0 0 0 15,93-17-16-15,-63 34-90 16,-1 11-69-16,-8 8-411 0</inkml:trace>
  <inkml:trace contextRef="#ctx0" brushRef="#br0" timeOffset="70633.28">10078 5560 1260 0,'0'0'224'0,"0"0"-146"0,0 0-25 16,0 0-53-16,0 0-56 16,0 0-446-16</inkml:trace>
  <inkml:trace contextRef="#ctx0" brushRef="#br0" timeOffset="71908.87">10682 4630 1060 0,'0'0'159'0,"0"0"-93"16,14 146 16-16,-5-76-11 16,1 1-32-16,0-9-17 15,2-8-14-15,-2-12-8 16,-3-12 16-16,-3-8-16 16,2-10 1-16,-6-2-2 15,0-4-6-15,-4-2-136 16,-9-4-452-16</inkml:trace>
  <inkml:trace contextRef="#ctx0" brushRef="#br0" timeOffset="72068.83">10589 4886 1038 0,'0'0'156'0,"0"0"-156"16,0 0 2-16,143-92 2 15,-72 62-4-15,-8 6-114 16,-18 10-275-16</inkml:trace>
  <inkml:trace contextRef="#ctx0" brushRef="#br0" timeOffset="72817.78">10921 4720 924 0,'0'0'147'0,"0"0"-124"15,0 0 6-15,0 0 10 16,0 0 0-16,0 0-38 15,0 0 42-15,23-43 20 16,-23 41-13-16,1 1-18 16,-1 0-19-16,0 1-12 15,0 0 14-15,0 0-15 16,0 0-1-16,0 0 0 16,0 0 1-16,0 0 27 15,0 0-27-15,0 0 6 16,0 2-7-16,0 9 2 15,0 3 8-15,0 2-1 0,0 2-7 16,0 2 11-16,0 2-12 16,5 7-9-16,3 5 9 15,-1 3 13-15,4 8 36 16,-1-2-18-16,2 2-15 16,0-5 16-16,-2-6-21 15,1-6-10-15,-2-10 5 16,0-6-6-16,-6-6 0 15,0-6 0-15,3 0 0 16,-2-6 40-16,9-18-29 16,3-6-11-16,5-6-30 15,-2 2 1-15,-2 6 2 16,-1 8 3-16,-7 10 17 0,0 5-5 16,-1 5 11-16,0 0-1 15,-1 10 1-15,3 7 1 16,-1 1 7-16,1 0-7 15,0-2 0-15,0-4 10 16,0-4-10-16,0-8-11 16,0 0-32-16,-1 0-4 15,4-20 12-15,-1-2-31 16,-2-2-10-16,-3 6 53 16,0 6 6-16,-4 9 17 15,2 3 11-15,0 0-11 16,6 15 35-16,-1 3-9 0,2 0-24 15,-1-2 18-15,1-4-20 16,3-6 1 0,-3-4-1-16,2-2-7 0,2-6-2 15,-4-14 5-15,0-6 4 16,-7 0 20-16,-5-1-13 16,0 8 3-16,-11 2 27 15,-11 9 13-15,-4 8-31 16,-5 0-19-16,-2 4-42 15,-4 17-19-15,10-3-36 16,6-7-156-16</inkml:trace>
  <inkml:trace contextRef="#ctx0" brushRef="#br0" timeOffset="73119.89">11635 4951 1174 0,'0'0'145'0,"0"0"-115"16,0 0 17-16,0 0-39 15,0 0-6-15,0 0-2 16,0 0-1-16,29 88 0 16,-23-88-18-16,2 0 19 15,5-14 3-15,3-2-3 16,5 4-8-16,1 4 7 15,-1 8 0-15,-5 0 1 16,1 2 2-16,-4 12-2 16,3 1 23-16,-4-2-23 15,2-4 0-15,5-6-47 0,2-3-79 16,-5 0-181-16</inkml:trace>
  <inkml:trace contextRef="#ctx0" brushRef="#br0" timeOffset="73619.78">12067 4878 811 0,'0'0'168'15,"0"0"-118"-15,0 0 31 16,0 0 10-16,0 0-44 16,0 0-23-16,0 0 30 15,-65-10 1-15,50 17-7 0,-3 9-12 16,-1 0 12-16,1 2 13 15,4 0-23-15,1-2-16 16,4 0-10-16,4-2-11 16,3-1 2-16,2-6-3 15,0-1-43-15,0-4-1 16,15-2-10-16,6 0 5 16,0-18 2-16,3-2-25 15,-2-2-19-15,-3 4-32 16,-7 6 43-16,-4 10 80 15,-1 2 12-15,3 16 27 0,5 22 56 16,2 16 46-16,8 12-44 16,0 8-26-16,-2 2-22 15,-1-1-11-15,-3-7-36 16,-7-6 5-16,-7-10-4 16,-5-12-3-16,0-9 16 15,0-12-14-15,-11-8-1 16,-2-11 25-16,-1 0-13 15,2-2-4-15,0-16-8 16,-1-9 24-16,3-5-23 16,3-6-2-16,-1-7-44 15,2-2-23-15,-7-27-65 16,3 11-34-16,1 8-188 0</inkml:trace>
  <inkml:trace contextRef="#ctx0" brushRef="#br0" timeOffset="73831.39">11476 4738 189 0,'0'0'1061'0,"0"0"-916"16,0 0-90-16,0 0-23 15,0 0-11-15,0 0-19 16,0 0-4-16,106-49-100 16,-87 49-191-16</inkml:trace>
  <inkml:trace contextRef="#ctx0" brushRef="#br0" timeOffset="73987.52">11913 4425 1540 0,'0'0'280'16,"0"0"-225"-16,0 0-43 16,0 0-12-16,0 0 0 15,0 0-107-15,-42 140-135 16,20-95-170-16</inkml:trace>
  <inkml:trace contextRef="#ctx0" brushRef="#br0" timeOffset="74681.45">14416 2954 1053 0,'0'0'137'16,"0"0"-106"-16,-61 112 25 16,39-41 38-16,6 10-7 0,7 10-7 15,5 3-29 1,4-2 12-16,0-4-37 16,4-8-5-16,15-5-8 0,2-13-13 15,3-10-6 1,7-13-57-16,19-21-72 0,-5-11-58 15,-6-7-485-15</inkml:trace>
  <inkml:trace contextRef="#ctx0" brushRef="#br0" timeOffset="74884.78">14742 3374 684 0,'0'0'567'0,"0"0"-509"0,1 110 20 16,6-59-11 0,3 3-6-16,5-4-32 0,2-3-22 15,-2-10-7-15,-2-8-7 16,-4-10-54-16,-2-11-92 16,-7-8-194-16</inkml:trace>
  <inkml:trace contextRef="#ctx0" brushRef="#br0" timeOffset="75048.59">14704 3407 1043 0,'0'0'289'0,"0"0"-213"16,0 0-50-16,0 0-16 0,0 0-1 16,0 0-8-1,134-62-1-15,-100 59-17 0,-1 3-88 16,-8 3-92-1,-11 10-395-15</inkml:trace>
  <inkml:trace contextRef="#ctx0" brushRef="#br0" timeOffset="75171.82">14868 3573 811 0,'0'0'184'16,"0"0"-147"-16,0 0-21 15,0 0 30-15,0 0-46 16,0 0-89-16,113-24-503 0</inkml:trace>
  <inkml:trace contextRef="#ctx0" brushRef="#br0" timeOffset="75319.92">14849 3848 525 0,'0'0'377'0,"0"0"-241"15,0 0-41-15,0 0-19 16,0 0-18-16,132 26-41 15,-85-40-17-15,-8-8-94 16,-9 0-294-16</inkml:trace>
  <inkml:trace contextRef="#ctx0" brushRef="#br0" timeOffset="75630.86">15222 3621 1147 0,'0'0'161'0,"0"0"-94"15,0 0 43-15,0 120-42 16,0-87-25-16,0-5-27 16,2-8-9-16,6-8-7 15,-5-10-16-15,3-2-19 16,0-4 6-16,1-18 14 16,5-9-31-16,3 1 14 15,0 3 25-15,-4 9-6 16,1 7 13-16,-1 11 0 15,1 0 6-15,-1 9-4 16,1 9 9-16,0 2-6 0,3-4-5 16,0-2-26-16,4-9-61 15,1-5-41-15,6 0-139 16,14-18-439-16,-6-4 637 16,-4 0-98-16</inkml:trace>
  <inkml:trace contextRef="#ctx0" brushRef="#br0" timeOffset="75829.28">15654 3595 593 0,'0'0'247'16,"0"0"-7"-16,0 0-81 16,0 0-20-16,0 0-82 15,0 0-25-15,0 0 26 16,-106 32-7-16,88-6 11 16,5 1-33-16,3-3-23 15,8-3 10-15,2 0-16 16,0-10-17-16,9-2-33 0,9-9-24 15,5 0 3-15,5-36-74 16,-2-3-68-16,-11-2-488 0</inkml:trace>
  <inkml:trace contextRef="#ctx0" brushRef="#br0" timeOffset="75990.86">15571 3301 1114 0,'0'0'219'0,"0"0"-179"16,0 0 8-16,0 0 44 15,0 140-2-15,11-79-44 16,1-4-18-16,4 0 17 16,-1-7-27-16,-1-7-8 0,4-4-10 15,1 1-84-15,-4-12-62 16,3-10-107-16</inkml:trace>
  <inkml:trace contextRef="#ctx0" brushRef="#br0" timeOffset="76419">16043 3535 879 0,'0'0'147'16,"0"0"-89"-16,0 0-14 15,0 0-33-15,0 0 12 16,0 0 25-16,0 0 26 16,34 102-12-16,-26-68-15 15,2-1-20-15,-2-3-25 16,3-7 8-16,-1-6-9 16,0-7-1-16,-1-10 0 15,5 0-15-15,5-9-8 16,-2-17-38-16,4-3-65 15,-3-3-110-15,-6 3-50 16,-2 7 286-16,-5 10 48 16,-2 8 143-16,1 4-57 15,-2 0-46-15,1 13 17 16,4 6-1-16,-2 3-39 0,3 2-27 16,-1 0-13-16,0-4-25 15,2-4 0-15,6-8-61 16,-3-4-126-1,0-4-476-15</inkml:trace>
  <inkml:trace contextRef="#ctx0" brushRef="#br0" timeOffset="76767.6">16525 3517 932 0,'0'0'202'0,"0"0"-129"16,0 0-46-16,0 0-17 16,0 0-10-16,0 0 0 15,0 0 23-15,-16 60 7 16,16-41-12-16,0 6 15 16,13-1-18-16,6 2-2 15,1 1-13-15,1-3 1 16,2 0 6-16,-10-4-7 15,-1-4-9-15,-6-5 9 16,-6-2 1-16,0-4 39 16,-4-2 5-16,-8-3-11 15,-1 0-17-15,1 0-17 0,2-13-38 16,1-7-20 0,9-14-34-16,0 4-92 0,0 5-472 0</inkml:trace>
  <inkml:trace contextRef="#ctx0" brushRef="#br0" timeOffset="77231.88">16657 3686 675 0,'0'0'278'0,"0"0"-192"16,0 0-57-16,0 0 7 15,0 0-21-15,0 0 4 16,0 0-19-16,105-77 11 15,-89 59-10-15,-10 2-2 16,-3 4 2-16,-3 2 3 0,0 2 53 16,0 5 44-1,0 3-20-15,-5 0-42 0,-3 0-23 16,2 5-14-16,-5 8 4 16,3 4 1-16,0 1 22 15,2 0 19-15,4-2-41 16,2 0 0-16,0-2-7 15,0-2-7-15,4-6-19 16,6-3-25-16,3-3-1 16,1 0 20-16,4-14-20 15,-1-2 8-15,0 0 5 16,3 5 36-16,-3 7 3 16,1 4 16-16,1 0 9 0,-4 12 14 15,2 9-6-15,-4 2 11 16,1 1-30-16,-4-3-12 15,-3-7 12-15,-2-5-14 16,-2-4 0-16,-1-4 0 16,0-1-28-16,8 0-38 15,0-14-60-15,0 1-435 0</inkml:trace>
  <inkml:trace contextRef="#ctx0" brushRef="#br0" timeOffset="77920.86">17284 3515 593 0,'0'0'296'0,"0"0"-179"16,0 0-4-16,0 0-9 15,0 0-71-15,0 0-17 16,0 0-14-16,-27-9 4 16,20 9 1-16,4 0-7 15,-2 0 0-15,1 0 10 16,2 0-10-16,-2 0 0 16,2 0 0-16,2 0 8 15,0 0 6-15,0 0-14 0,0 0 0 16,0 0 17-16,0 0-17 15,0 0 0-15,0 0 0 16,0 0 1-16,0 0 3 16,0 0-4-16,0 0 0 15,0 0 0-15,0 0 0 16,0 0 0-16,0 0 0 16,0 0 0-16,0 0 4 15,-1 0-4-15,-8 0-1 16,-2-3 1-16,-3-1 0 15,0 4 6-15,-5 0-5 16,2 0 11-16,2 0 21 16,5 0 0-16,2 4-11 0,4 6-13 15,2 1-2-15,2 4 9 16,0-1-16-16,0 2 7 16,9 0 6-16,5 2-13 15,0 2 0-15,5 2 0 16,1 1 0-16,3 0 9 15,-4 2-9-15,-3-1 0 16,-5-5 5-16,-3-3-5 16,-6-2-1-16,-2-3 1 15,0-5 9-15,-7-2 36 0,-7-2-20 16,0-2-12 0,3 0 22-16,1-8-35 0,2-10-38 15,7-7-33-15,1-20-34 16,7 4-57-16,8 0-242 0</inkml:trace>
  <inkml:trace contextRef="#ctx0" brushRef="#br0" timeOffset="78281.87">17423 2747 722 0,'0'0'312'0,"0"0"-235"16,0 0-64-16,0 0 23 15,0 0 42-15,101 106-8 16,-59-54-18-16,3 10 19 15,3 7-28-15,2 3-12 16,-4 2-15-16,-5 4-8 16,-11-1-7-16,-7-2 20 15,-17 0-20-15,-6-5 6 16,0-2 26-16,-15-5-17 16,-14-3-16-16,-5-4-38 0,-23 18-84 15,4-16-97 1,4-10-796-16</inkml:trace>
  <inkml:trace contextRef="#ctx0" brushRef="#br0" timeOffset="78966.5">14670 4648 1134 0,'0'0'159'0,"0"0"-126"0,0 0-12 15,-97 137 70 1,70-77-21-16,4 5-22 0,7 4-16 16,9-1-2-16,5-4 7 15,2-4-28-15,0-6-9 16,6-5 11-16,11-5-11 15,4-4-6-15,1-6-13 16,8-8-45-16,26-17-17 16,-9-6-73-16,2-3-150 0</inkml:trace>
  <inkml:trace contextRef="#ctx0" brushRef="#br0" timeOffset="79283.25">15431 4896 1309 0,'0'0'194'15,"0"0"-149"-15,0 0 18 16,-10 107 33-16,1-54-57 15,-7 0-15-15,2 1-23 16,-5-1 31-16,0-8-31 16,3-6-1-16,2-11 9 15,1-8-3-15,5-10-6 16,4-8-24-16,1-2-31 0,-2-12-30 16,0-21-150-16,5-39 9 15,-2 6-84-15,2 2-361 16</inkml:trace>
  <inkml:trace contextRef="#ctx0" brushRef="#br0" timeOffset="79435.35">15330 4936 664 0,'0'0'242'0,"0"0"-52"16,0 0-61-16,0 0-48 15,0 0-16-15,0 0-29 16,128 99-10-16,-101-51 11 16,2 1-24-16,-5-2-2 15,-3-4-11-15,-4-7-11 16,-5-6-43-16,-12-5-45 0,0-9-105 15,-10-7-322-15</inkml:trace>
  <inkml:trace contextRef="#ctx0" brushRef="#br0" timeOffset="79590.57">15336 5238 1290 0,'0'0'231'0,"0"0"-179"16,0 0-50-16,0 0-2 15,110-16 0-15,-59 10-41 16,7 1-102-16,12-2-102 16,-8 2-493-16,-13 1 593 0</inkml:trace>
  <inkml:trace contextRef="#ctx0" brushRef="#br0" timeOffset="79832.41">15994 5119 1053 0,'0'0'220'0,"0"0"-117"16,0 0-3-16,0 0 0 16,0 0-23-16,-121 46-39 15,99-23 10-15,2-2 11 16,3 1-15-16,5-4-3 16,5 0-41-16,4-6-10 15,3-2 10-15,0-6-52 16,8-4-26-16,14 0-3 15,7-5-2-15,1-22-38 0,6-30-49 16,-9 5-83-16,-6-4-397 16</inkml:trace>
  <inkml:trace contextRef="#ctx0" brushRef="#br0" timeOffset="80000.86">15967 4782 986 0,'0'0'259'0,"0"0"-130"15,0 0-81-15,0 0-12 16,-2 103 78-16,2-42-37 15,9 10 0-15,2 1-30 16,2-4-19-16,-1-5-12 16,1-12-9-16,0-7-7 15,-3-11-50-15,-4-13-56 16,9-20-47-16,-5 0-91 0,-2-8-246 16</inkml:trace>
  <inkml:trace contextRef="#ctx0" brushRef="#br0" timeOffset="81331.84">16276 5127 1190 0,'0'0'254'16,"0"0"-199"-16,0 0-43 15,0 0 24-15,0 0 5 16,0 0-16-16,0 0 18 15,20 113 5-15,-15-92-10 16,-5-3-19-16,1-5-10 16,-1-3 6-16,0-8-15 0,0 0 0 15,0-2 18 1,0 0-18-16,0-6-5 0,0-10-36 16,1-2-13-16,1-3 51 15,1 5-22-15,3 3 5 16,2 3 19-16,2 3-4 15,0 7 5-15,3 0 9 16,-1 0-8-16,-1 12 31 16,1 8-10-16,-2 1-6 15,0-3-6-15,-1-3-4 16,-5-3-1-16,1-5-5 16,0-5-3-16,2-2-3 15,3 0-23-15,8-17 7 0,2-5-5 16,2-2-16-1,-3 5 19-15,-6 4-1 0,-6 10 25 16,-3 3 10-16,-4 2 18 16,0 2-15-16,0 14 14 15,1 4 10-15,4 1-1 16,0 2-30-16,2-7-4 16,0-3 7-16,6-6-9 15,-1-7-26-15,5 0-2 16,2-9-6-16,1-10-5 15,0-6-37-15,-3 0-12 16,-5 3 11-16,-2 8 46 0,-2 6 31 16,-6 5 0-16,-2 3 41 15,0 0-6-15,0 12 1 16,0 5 15-16,1 1-16 16,0-2-16-16,4-3-18 15,-1 0-1-15,2-9-1 16,0-3-12-16,5-1-30 15,7 0 6-15,3-13-16 16,3-2-7-16,0 2 51 16,-4 0-73-16,-6 7-5 15,-6 2 68-15,-3 3 19 16,-3 1 42-16,-2 0 32 16,0 0-41-16,0 0-10 15,0 0-18-15,0 0-4 16,0 0 20-16,0 0-7 0,0 0 11 15,0 0 17-15,0 0-22 16,0 0 6-16,0 0-13 16,0 0-5-16,0 0 8 15,0 0-15-15,0 0-1 16,0 0 7-16,0 0-6 16,0 0 0-16,0-2-1 15,0-3 0-15,0 4-6 16,0-6 6-16,0 4-1 15,0-1-9-15,0 0 10 16,0-1-1-16,0 1 1 16,0 3 0-16,0-1-3 15,0-1 9-15,0 3-6 0,0 0 0 16,0 0 0-16,0 0 9 16,0 5-9-16,0 5 12 15,0-1 23-15,0 1-22 16,0 0 0-16,0-3 10 15,0-3-1-15,0-2 7 16,0-2-11-16,0 0-11 16,0 0 15-16,0 0-15 15,0 0 2-15,0-5-9 16,0-5 0-16,0-2 0 16,4 1 0-16,7-2-19 15,3 1 12-15,3 2 6 0,-2 4-11 16,2 4 11-16,-4 2-9 15,-1 0 1-15,-3 2 7 16,-1 12 2-16,-4 4 1 16,-1 5 8-16,2-1 7 15,-5-1-10-15,2-3-5 16,-2-3 17-16,0-7-18 16,2-4-2-16,2-2-6 15,0-2 8-15,4 0 5 16,4-6-5-16,5-12-18 15,4-3 11-15,-3-2-60 16,-3-11-70-16,-5 5-14 16,-10 3-434-16</inkml:trace>
  <inkml:trace contextRef="#ctx0" brushRef="#br0" timeOffset="81505.84">16735 5029 1696 0,'0'0'267'16,"0"0"-130"-16,0 0-74 15,0 0-63-15,0 0-110 16,0 0-77-16,0 0-16 16,64-36-187-16</inkml:trace>
  <inkml:trace contextRef="#ctx0" brushRef="#br0" timeOffset="81879.85">17195 4506 1145 0,'0'0'170'0,"0"0"-96"16,0 0 22-16,0 0 20 15,0 0-43-15,133 92-21 0,-87-52 36 16,3 4-19 0,3 4-53-16,-2 2 53 15,-5 2-25-15,-4 1-34 0,-10-2-9 16,-11 2 7-16,-10 0 10 15,-10-2-18-15,0 1 0 16,-15-2 19-16,-12-3-18 16,-6-4-2-16,-4-3-5 15,2-7-18-15,-1-3-22 16,-17-2-75-16,12-8-89 16,1-6-102-16</inkml:trace>
  <inkml:trace contextRef="#ctx0" brushRef="#br0" timeOffset="86150.85">14267 8631 1104 0,'0'0'378'0,"0"0"-266"16,0 0-39-16,0 0-42 16,0 0 30-16,0 0-44 15,-98-89 4-15,71 79-21 0,-6 0 0 16,-9 1 8 0,-7-2 0-16,-9 5-7 0,-12 0-1 15,-21 4 0-15,-29 2 12 16,-34 0-12-1,-14 7-1-15,4 13 1 0,8 12-8 16,10 5 7-16,-6 11-6 16,1 5 14-16,11 1-1 15,30-10-6-15,30-8-2 16,24-10-5-16,11-4 7 16,-7 7 7-16,-5 7-7 15,-4 3 0-15,5 3-1 16,3 5 1-16,2 1-13 0,7 2 11 15,3 2 2 1,8 1 8-16,8-1-8 0,6-3-22 16,14 0 21-16,5-1-8 15,0 2 8-15,18 0-5 16,11-1 6-16,12 0 3 16,6 1-3-16,5-2 0 15,6-2 3-15,6 1-1 16,8-5 2-16,18 2-4 15,21 2 0-15,25-2 2 16,-10-5-2-16,-21-12 0 16,0-2 11-16,3-7-11 15,21-3 0-15,22-1-11 16,-1-7 11-16,-9-7 9 16,-5 0-9-16,-10 0-7 0,-11 0 7 15,-20 0 0-15,-18 0-7 16,-15 0 5-16,-2 0 4 15,27-4 7-15,29-9-9 16,39-6-2-16,6-2 2 16,-1 3 1-16,-9 0 0 15,-22 5-1-15,-10-2 0 16,-22 1-4-16,-19 2 4 16,-18 4 0-16,-1-4 1 15,5 0 0-15,7-4 4 16,6-3-5-16,-9-1 0 15,-11 1 6-15,-9-3-6 0,-6-2 0 16,-2-5 18-16,-4-2 10 16,-1-3-15-16,0-2-10 15,-5-2 3-15,-5 1 4 16,-4-2-10-16,-6-2 0 16,-8-2 1-16,-5-1-1 15,-2 1 16-15,0-3-16 16,-16-1 0-16,-4 0-1 15,-4-2 8-15,-4-1-5 16,1 1 14-16,-6 4-10 16,1-1 35-16,-2 1-41 15,-5 4-5-15,0-2 5 16,-10-1 1-16,-3-1-1 0,-6-6-1 16,-6-1 1-16,-6-1-8 15,-4 3 8-15,-5 4-5 16,-2 10 5-16,1 8 0 15,-6 10 0-15,-12 10-1 16,4 5 1-16,-2 3 4 16,-4 0-4-16,11 3-7 15,-12 3-5-15,0-4-44 16,3-2-15-16,0 0-32 16,3 0-29-16,-19 3-3 15,24 6-91-15,14 4-175 0</inkml:trace>
  <inkml:trace contextRef="#ctx0" brushRef="#br0" timeOffset="87652.84">11665 9439 1128 0,'0'0'173'15,"0"0"-129"-15,0 0-34 16,0 0-10-16,0 0-7 16,0 0-5-16,0 0 2 15,-1-3 10-15,1 10-13 16,0 15 5-16,0 15 8 16,0 14 16-16,0 13 1 15,0 10-7-15,0 8 29 16,0 21-31-16,0 19 5 15,3 26-6-15,8 7 2 0,-4-5 7 16,2-5-16-16,-4-11 10 16,2 5 42-16,1 3-24 15,-3-6-9-15,0-4-9 16,1-6 1-16,-2-5 8 16,0-1-19-16,0 3 0 15,-2-19 32-15,0-23-11 16,0-22 17-16,0-13-24 15,-2 5 4-15,1 5 21 16,1 3-29-16,-2-8-9 0,0-7 17 16,0-9-11-1,0-8 5-15,0-11-12 0,0-6 1 16,0-6 20-16,0-4-20 16,0 0 4-16,0 0 22 15,0 0 1-15,0 0-16 16,4 0-12-16,-4 0 0 15,0 0 11-15,1 0-11 16,-1 0 0-16,0 0 1 16,0 0 0-16,0 0-1 15,2 0 0-15,-2 0 0 16,2 0-18-16,-2 0 18 16,0 0-10-16,1 0 2 15,-1 0 8-15,2 0-1 16,2 0-8-16,0 0 9 0,7 0 1 15,1 2-1-15,4 2 0 16,5 0 6-16,0 0-4 16,3 2 4-16,2 1-6 15,2 0 0-15,2 0-2 16,2 2 2-16,7 0 0 16,1 3 0-16,6-2 0 15,4 4 0-15,4-2 0 16,4 2 0-16,1 0-1 15,5-2 1-15,2 0 0 16,4 0-1-16,3-5 1 16,5 0 7-16,6-1-7 0,0-2-5 15,4 2 5-15,3 0 0 16,7 0 7-16,-2 2-7 16,1 0 0-16,-4 0-5 15,-5 0 5-15,-3-3 0 16,-5 0-1-16,-1-3 2 15,-1-2-1-15,0 0 0 16,1 0 0-16,2 0 3 16,1 0-3-16,-2-4-1 15,1 0-11-15,-5 2 12 16,0-2 1-16,1 0-1 16,1-4 1-16,1 0-7 15,5-1 6-15,-4 2-1 16,1-2 1-16,-4 4 0 15,-9-1 12-15,-9 2-12 0,-7-2 0 16,-7 0-16-16,-4-3 4 16,-4 1-14-16,-1-3 4 15,1 0 3-15,3 0 6 16,-4 0-49-16,-3 0-34 16,2-1-17-16,7-21-45 15,-10 6-52-15,-1-6-477 0</inkml:trace>
  <inkml:trace contextRef="#ctx0" brushRef="#br0" timeOffset="89326.82">16258 9637 781 0,'0'0'122'0,"0"0"-55"16,0 0-9-16,0 0-33 16,0 0-15-16,0 0-9 15,0 0 9-15,6-60 39 16,-2 54 5-16,-4 4-4 15,0 0 34-15,0 2-28 16,0 0-9-16,0 0-31 16,0 0-1-16,0 0-15 15,0 0-2-15,0 2-11 16,-9 14 0-16,-1 9 7 16,-2 9 5-16,0 5 2 15,2 5-1-15,5 2 10 16,-2 5-10-16,6-1 1 0,-1 4 17 15,2 2-2-15,0 2-14 16,0 4-1-16,0 5 11 16,0-2 9-16,0 2-21 15,0-1 0-15,0-5 15 16,2-6-14-16,-2 1 20 16,0-1-20-16,0 1 8 15,0 1 7-15,0 0-16 16,-4-1 0-16,-4-4-1 15,1 3 1-15,-3-3 6 0,-2 0-6 16,0-2 1 0,1-2 6-16,0-2-7 0,0-4 0 15,4-4 6-15,1 1-5 16,-2-5-1-16,0 2 0 16,0 0 1-16,-4-1 0 15,1 1 8-15,-5 3-9 16,1-1 0-16,0-1 1 15,1 4-1-15,0-2 0 16,1-3 1-16,1-4 11 16,4-2-12-16,2-7-2 15,2 0 0-15,2-1 2 16,-1 0 22-16,-1-1-22 16,3 2 0-16,-3-1 8 15,1-2-8-15,1-2 0 0,2 0-1 16,0-5 1-16,-1 1 3 15,1-5-3-15,0 1 0 16,-2-2 1-16,2 2 0 16,-1 2-1-16,-3 3-1 15,1-1 1-15,-1 4 2 16,-3 0-2-16,4 0-2 16,-3 1 2-16,2-3 1 15,0-1-1-15,-1-1 0 16,2-2 0-16,-2-2 10 15,2 0-10-15,-1-1-3 16,-3 2 2-16,4-2 2 0,-2 0-1 16,3-3 0-16,2-2 0 15,0-4-11-15,0 2 10 16,0-2 1-16,0 0 0 16,0 0 10-16,0 0-9 15,0 2-1-15,0 0 0 16,0 0 6-16,0 0-6 15,-1 2-1-15,-1 0 1 16,0 0 0-16,0 0 10 16,-2 0-10-16,0-2 0 15,2 2 5-15,-3-2 5 16,2 0-10-16,-2 0 1 16,1 0 8-16,-6 2-3 15,-1 3-6-15,-10-2 0 16,-6 3-8-16,-9 2 8 0,-5-2-55 15,-9-1-8-15,-38-2-34 16,10-3-39-16,4-2-443 0</inkml:trace>
  <inkml:trace contextRef="#ctx0" brushRef="#br0" timeOffset="90828.84">4393 7225 1092 0,'0'0'152'0,"0"0"-105"15,0 0 12-15,0 0-59 16,0 0-17-16,0 0-56 16,0 0 73-16,-10 108-7 0,10-52 7 15,0 11 0 1,0 23 4-16,0 32 14 0,0 37 8 15,0 14-12-15,-2 4-1 16,0-12 21-16,2-25-23 16,0-4-10-16,2-29 21 15,5-29-8-15,1-24-2 16,1-20-11-16,-4 2-1 16,3 0 10-16,-1-2-10 15,-4-10 0-15,1-10 0 16,-1-5 0-16,-1-7 8 15,-2-2-8-15,2 0-9 16,-2-47-3-16,0 1-175 0,0-8-736 16</inkml:trace>
  <inkml:trace contextRef="#ctx0" brushRef="#br0" timeOffset="92059.76">4442 7177 747 0,'0'0'148'16,"0"0"-104"-16,0 0-7 15,0 0 17-15,0 0-54 16,0 0 0-16,0 0 0 15,71 0 0-15,-36 0 23 16,6 0 10-16,11 0-16 16,12-5 53-16,25-6-48 15,25 3 8-15,21 8-4 16,11 0-11-16,-11 11-15 16,-7 7 0-16,-32-2 0 15,-17-5 12-15,-19-6-12 0,0-1 0 16,26-4 0-16,28 0 1 15,30 0 1-15,-14 0-2 16,-27-4 0-16,-35 3 10 16,-22 1-10-16,2 0 0 15,3 0-1-15,4 0 1 16,-8 0-1-16,-8 0-2 16,-2 0 1-16,-1 0 2 15,0 0 0-15,6 0-1 16,2 0 1-16,4-6 0 15,2 2 2-15,-1 1-2 16,-3 3 0-16,-9 0 0 0,-5 0 0 16,-7 0 0-1,-7 0 0-15,-7 4 0 0,-3 1-12 16,-4-3 12-16,-2-2-9 16,1 2 9-16,-1-2 1 15,2 1 0-15,-3 1-1 16,4 3 0-16,1-1 0 15,-2 0 0-15,0 1-2 16,-3 1-18-16,2-1 18 16,0-1-10-16,-3-1 11 15,0 0 2-15,0-1-1 16,1-1 1-16,-1 2-1 16,0-1 0-16,0 2 0 15,0 4 10-15,0 6-10 16,0 6 1-16,0 6 14 0,0 6-15 15,0 6 16-15,0 6 2 16,4 9-5-16,1 2 17 16,-1 7-23-16,-2 7-6 15,6-1 26-15,-2 0-26 16,3 3 8-16,0-3-8 16,-2-5 9-16,1 0 9 15,-1-5-19-15,4-4 0 16,-2-2 13-16,-2-4 6 15,1-3-9-15,-1-8-3 16,-2-4-5-16,-1-9 4 0,-2-6-6 16,-2-6 0-1,2-4 1-15,-2-2 9 0,0-2-10 16,0-4 0 0,0 2 0-16,0 1 0 0,0-1-42 15,0 2 14-15,-10 3-15 16,-3 1-17-16,-16 0-12 15,5-1-108-15,-1-5-202 0</inkml:trace>
  <inkml:trace contextRef="#ctx0" brushRef="#br0" timeOffset="93622.15">4420 9046 320 0,'0'0'61'0,"0"0"-39"15,0 0 155-15,0 0-41 16,0 0-97-16,0 0 56 0,0 0 8 16,-17-17-14-16,10 14 41 15,2-2-46-15,0 3-8 16,4 0-7-16,-1 2-22 15,2 0-27-15,0 0-20 16,0 0-22-16,0 0-11 16,10 0 13-16,10 2 14 15,8 5 4-15,11-1 2 16,7-3 15-16,13 1-15 16,5-4 0-16,8 3 10 15,5-3 0-15,5 0-2 16,0 0-8-16,-1 2 1 0,4 0 0 15,-2-1 0-15,-3 2-2 16,0-3-5-16,-4 0 6 16,0 0 0-16,-3 0 0 15,-1 0 0-15,-1-3 10 16,1-5-9-16,-4 1-1 16,0-2 1-16,-4 3 0 15,-4 2 8-15,-1 2-9 16,-3 1 0-16,-2 1 1 15,6-3-1-15,-2 3 0 16,1-4 0-16,3 2 0 16,-6-2 1-16,1 2-1 15,-6 2 0-15,-6 0 1 0,-2 0-1 16,-2 0-5-16,-5 0 5 16,6 0 0-16,-2 0 0 15,-1 0-1-15,2 0 1 16,-1 0 6-16,-3 0-6 15,-1 0-6-15,-2 0 4 16,-4 0 2-16,-1 0 13 16,-4 0-13-16,0 0 0 15,2-2 0-15,0 1 0 16,1-4 0-16,0 1-1 16,0-2 1-16,-5 1 2 15,0 2-2-15,-8 0-1 16,-5 0 1-16,-6 1 7 15,-3 0 2-15,-1 2 1 16,0-2-1-16,0 2 42 16,0-4-37-16,0-1-12 0,0-4-1 15,0-3-1-15,0 0 7 16,0-3-7-16,0 0-3 16,0-1-10-16,0-2 13 15,-3 0-1-15,-2 0 1 16,-1-2 2-16,2 1 9 15,-1-2-11-15,1 0 1 16,-1 0 6-16,2-2-7 16,-2 0-1-16,0-3 1 15,-3-2 0-15,2-5 0 16,-2 2-11-16,-5-5 11 0,1-2-7 16,0 1 7-1,0 2 0-15,0 4 7 0,2 5-7 16,2 4 9-16,1 1-9 15,0 7-3-15,4 1 3 16,-2 0 0-16,0 3-1 16,4 2-22-16,1 2-31 15,-1 4 2-15,-1 2-60 16,0 0-156-16,-2 6-142 0</inkml:trace>
  <inkml:trace contextRef="#ctx0" brushRef="#br0" timeOffset="95032.83">7393 8610 753 0,'0'0'165'16,"0"0"-119"-16,0 0-15 16,0 0 6-16,0 0-36 15,0 0 0-15,0 0 18 0,64 0-8 16,-38 0 5-16,8 0 29 16,7 7-35-16,7 1 18 15,15 3-11-15,10 2-15 16,27 1 44-16,31 4-26 15,30 0-5-15,12 1-15 16,-8 2 0-16,-18-3 3 16,-38-5-3-16,-23 2 0 15,-20-5 0-15,-5-2 0 16,9 0 5-16,29-2-5 16,29-2 0-16,17-4 2 15,0 0-1-15,-10 0 0 16,-17 0-1-16,-16 0 1 0,-13 0-1 15,-15 0-3-15,-12 0 3 16,-2 0-1-16,12 0 1 16,8 0 0-16,9 0-1 15,-2 0 1-15,-2-2-2 16,-3-2 0-16,0 0-23 16,-2-1 24-16,1 0-9 15,-4-3 9-15,-5 1 0 16,-6 2 1-16,-3-1-2 15,-4 1 0-15,-6 0 2 16,-2 3 3-16,0-3-3 16,-6 2-8-16,1-3 7 0,-3 2 2 15,2-2 8 1,-1 1-9-16,-1 2-1 0,-5-2 1 16,-6 1 0-16,-6 3 0 15,-3-4 0-15,-10 4 0 16,-3 1 16-16,-5 0-16 15,-4 0 0-15,-1 0 0 16,0 0 0-16,0 0 0 16,0 0-1-16,0 0 1 15,0 0 7-15,0 0-7 16,0-2 0-16,0 2 0 16,0 0-9-16,0 0-32 15,0-2-53-15,0-1-91 16,0 2-90-16</inkml:trace>
  <inkml:trace contextRef="#ctx0" brushRef="#br0" timeOffset="95444.61">11596 8538 901 0,'0'0'69'0,"0"0"-69"16,0 0-39-16,0 0 39 0,0 0 47 16,106 79-46-1,-64-60 11-15,6 1 9 0,-2 1-13 16,0-1 14-16,-2-1-21 15,-3 1-1-15,-3 1 20 16,-7-3-14-16,-2-2-6 16,-6-1 0-16,-10-2 1 15,-5-3-1-15,-8-2-15 16,0 0 15-16,-8 2 39 16,-17 2 21-16,-8 2-27 15,-8 1 2-15,-3-2-11 16,-5 1-7-16,-8-2-17 15,-5 2-34-15,-33 0-29 0,16-5-138 16,5-2-319-16</inkml:trace>
  <inkml:trace contextRef="#ctx0" brushRef="#br0" timeOffset="96818.83">7422 8882 15 0,'0'0'611'0,"0"0"-523"15,0 0-74-15,0 0 160 16,0 0-47-16,0 0-123 16,0 0-4-16,-22-7-6 15,22 5 6-15,0 0 25 16,8 0 46-16,1 0-3 15,4 0-68-15,6 2 8 16,3 0-2-16,8 0 0 16,6 0-4-16,10 2-1 0,4 6-1 15,10-2 24 1,11 2-23-16,5-3 1 0,10 0 4 16,6-1 2-16,5 0 7 15,1 3-15-15,-2-3 0 16,-3 8 1-16,-2-1-1 15,-2 1-1-15,-5 1 1 16,-4-2 0-16,-1 1 2 16,-1-4-2-16,4 0-2 15,6-3 2-15,6 0 0 16,1-1 10-16,-4 0-10 16,-5 1 0-16,-7 0 5 15,-9 0-5-15,-7-1-2 0,-5 0 2 16,-2-4 0-16,4 0-7 15,2 0 6-15,4 0 2 16,5 0 7-16,0 0-8 16,0 0-7-16,-5 0 7 15,-4 0 0-15,-6 1 0 16,-7 3 0-16,-1 2 1 16,-2-1 2-16,-2 1-1 15,4 0-4-15,-3-2 4 16,3 0-2-16,-5 0 0 15,-6 0-2-15,-2-2 2 16,-3-1 4-16,-1-1-4 16,-3 0 0-16,1 0 0 0,3 0 0 15,2 0 5 1,7 0-5-16,0 0 0 0,3 0-4 16,-1 0 4-16,0 0 0 15,-6 0 0-15,-5 0 0 16,-3 0-3-16,-7 0 3 15,2 3 0-15,-1-3 7 16,6 0-7-16,6 0-1 16,2 0-11-16,2 0 12 15,-2 0 1-15,-3 0-1 16,-5 0 0-16,-7 0 2 16,-9 0-2-16,-4 0 0 0,-6 0 0 15,-3 0-14 1,0 0 14-16,0 0-29 0,0 0 16 15,-15 0 5-15,-6 0-123 16,-1 0-125-16</inkml:trace>
  <inkml:trace contextRef="#ctx0" brushRef="#br0" timeOffset="97819.84">7467 8749 179 0,'0'0'156'0,"0"0"-64"16,0 0 3-16,0 0-40 15,0 0-20-15,0 0 8 16,0 0 5-16,60-10 34 16,-52 10 18-16,-1-3-21 15,0 1-9-15,-4 2-43 16,0 0-2-16,-3 0 43 15,0 0-15-15,0 0-12 0,0 0-25 16,0 0-16 0,-3 0 0-16,-9 0-3 0,-3 9 3 15,-7 5 2-15,-5 2 4 16,3-1-6-16,2 1-7 16,5-3 7-16,-1-1 2 15,6-4-2-15,2 0 0 16,3-4 1-16,3 0-1 15,4 0-1-15,0 2-13 16,0 0 14-16,0 3-6 16,4-2 3-16,8 4-14 15,8-2 17-15,2 3 13 16,5 1-13-16,0 0 0 0,2 1 0 16,-4 1 7-16,-1 2 0 15,-3-1-8-15,-3-2 2 16,-3 2-1-16,-3-1 0 15,3 4-29-15,-5 0-106 16,-4-8-163-16</inkml:trace>
  <inkml:trace contextRef="#ctx0" brushRef="#br0" timeOffset="101123.14">13240 6220 897 0,'0'0'161'15,"0"0"-112"-15,0 0-39 16,0 0-9-16,0 0-1 15,0 0-15-15,12 58 15 16,-10-20 53-16,1 9 4 16,-1 7-6-16,2 8 14 15,-4 2 5-15,1 3-18 16,1-2-43-16,0 0-8 16,-1-3 21-16,-1-4-21 15,0-6 6-15,0-7-7 16,0-12 0-16,0-8 12 0,0-8-12 15,0-9 0-15,0-4 2 16,0-4 4-16,0 0 4 16,2 0-10-16,-2 0-47 15,4 0-14-15,0-8-78 16,3-13-15-16,-3-1-470 0</inkml:trace>
  <inkml:trace contextRef="#ctx0" brushRef="#br0" timeOffset="102036.96">13195 6247 664 0,'0'0'206'16,"0"0"-48"-16,0 0-61 16,0 0-37-16,0 0 0 15,0 0-43-15,0 0-7 16,32-36-10-16,-13 32 0 16,6-5 15-16,8 0-14 15,7-2 5-15,11-1 23 0,4 2-9 16,13 0 3-16,7 2 12 15,9 2-29-15,19 4 18 16,20 2-24-16,27-4-1 16,12 0 1-16,-7-2 7 15,-13 0 1-15,-19 2-8 16,-5 2 0-16,-18-1-1 16,-19 1 1-16,-19 0 0 15,-1 1-1-15,8-2 1 16,28 0 2-16,24-4-2 15,-9 2 0-15,-13 1-2 16,-17 2 2-16,-17 2 0 16,8 0 5-16,3 0-4 0,-2 0 5 15,-5 0-6-15,-1 0 0 16,-3 3-4-16,-2 1 4 16,-6 0-1-16,-2-1 0 15,-2 1 1-15,-7-1 1 16,2 1-1-16,-8 3 0 15,-2-5 3-15,-11 2-3 16,-5-4 0-16,-5 2-6 16,-7-2 6-16,-6 0 8 15,-2 0-8-15,-1 0 0 16,-1 0 9-16,0 0-8 16,0 0-1-16,0 0 0 15,0 0 0-15,0 0 6 16,0 0-6-16,0 0-16 15,0 2 15-15,0 4 0 0,0 2-6 16,0 10-10 0,0 10 17-16,-1 8-4 0,-3 6 4 15,2 6-1-15,-1 4 1 16,3 3 11-16,0 2-10 16,0 6 6-16,0 3-7 15,0-2 39-15,7-2-26 16,1-3-13-16,-3-12 10 15,4-5-9-15,-2-9 9 16,-4-11-10-16,-2-5 0 0,1-10 15 16,-2-3-14-1,3-4 0-15,-3 0 6 0,0 0-6 16,0 0 6-16,0 0-7 16,0 0-36-16,-9 0-22 15,-41 0-82-15,5 0-33 16,-4 0-197-16</inkml:trace>
  <inkml:trace contextRef="#ctx0" brushRef="#br0" timeOffset="103645.21">13393 6996 179 0,'0'0'144'0,"0"0"-82"16,0 0 68-16,0 0-42 16,0 0-17-16,0 0 14 15,0 0 25-15,-67 17 16 16,63-16-37-16,2-1-24 16,2 0 15-16,0 0-53 15,0 0-6-15,0 0 0 16,0 1 0-16,0-1-5 15,0 0 1-15,0 0-17 16,0 3 12-16,0-1-12 16,0 0-12-16,0 5-4 15,10 0 16-15,5 3 22 16,8 0-5-16,4 0 2 16,2-2 38-16,6-2-31 15,4-2 0-15,10-2-6 16,5 1 2-16,8-3 13 0,12 0-35 15,9 0 2-15,5 0 9 16,2 0-9-16,2-3 12 16,-9 3-14-16,-1 0 1 15,-14 0 4-15,-7 0-5 16,-4 0 0-16,-3 0-4 16,1 0 4-16,3 0 0 15,1 0-1-15,4 0 2 16,2 0 6-16,1 0-7 15,-2 0-6-15,0 0 6 0,-5 0 1 16,4 0 7-16,-4 0-8 16,4 0 0-16,0 0-2 15,-4-2 2-15,2-4-1 16,-4 0 1-16,-6 0 10 16,-6 2-10-16,-11 2 0 15,-4 1 0-15,-5 1 3 16,-4-3-3-16,3 1-9 15,2-2 9-15,2 0 1 16,7-2-1-16,6 0-5 16,-1 2 5-16,-1 0 2 15,0 0-2-15,-5 0 0 0,-6 1-2 16,-4 2 2 0,-3 1-1-16,-6 0 1 15,-3-1 0-15,3 1 1 0,-1-2-1 16,2-1-1-16,3 1-1 15,0 0 2-15,1 0 4 16,-3 2-4-16,0 0-10 16,-2 0 10-16,2 0 0 15,-2 0 1-15,-1 0-1 16,5 0 0-16,-3 2 0 16,3 0 0-16,3 0 0 15,-1 1 4-15,0-3-3 16,0 0-2-16,-3 0-4 15,-2 0 5-15,1 0 6 16,-5 2-6-16,0-2-2 0,0 1 1 16,-5-1 1-16,4 0 0 15,-4 1-1-15,0-1 1 16,1 0 9-16,-3 0-9 16,0 0-9-16,-1 0 9 15,-3 0 0-15,1 0 1 16,-2 0-1-16,3 0 0 15,-1 0 10-15,0 0-10 16,-1 0-8-16,1 0 7 16,3 0 1-16,-1 0 7 15,-1 0-7-15,4 0 0 16,-4 0 0-16,4-1 0 16,-3 0 0-16,2-1-2 0,2-1 2 15,-2 1 1-15,2 0-1 16,-5 0 0-16,2 0 2 15,-3 2-1-15,-2-3-1 16,0 3 1-16,0 0 0 16,0 0 13-16,0 0-14 15,0 0-8-15,0 0 7 16,0-1-16-16,0 1-31 16,-29-1-47-16,2-4-83 15,-3 1-89-15</inkml:trace>
  <inkml:trace contextRef="#ctx0" brushRef="#br0" timeOffset="105508.54">13745 6531 1041 0,'0'0'158'0,"0"0"-70"16,0 0-37-16,0 0 27 15,0 0-62-15,0 0-7 16,0 0 52-16,14-26-3 16,-13 26 28-16,-1 0-13 15,0 0-41-15,0 0 21 16,0 0-53-16,0 0 6 16,0 0-6-16,0 0 0 15,0 0 7-15,0 0-7 16,0 0 0-16,0 0 5 15,0 0-5-15,0 0-1 16,0 0-15-16,0 0-8 16,0 0 11-16,0 0-34 0,0 0-23 15,0 0 6-15,0 0-46 16,0 0-48-16,-4 0-122 16,-4 0-635-16</inkml:trace>
  <inkml:trace contextRef="#ctx0" brushRef="#br0" timeOffset="105744.82">13745 6531 392 0</inkml:trace>
  <inkml:trace contextRef="#ctx0" brushRef="#br0" timeOffset="106242.81">13745 6531 392 0,'-37'-50'776'0,"37"50"-653"0,0 1-123 0,0 19-3 0,0 13 3 16,0 10 33-16,0 10 26 15,0-1-37-15,3 0 1 16,3-3 6-16,-2-9-17 16,2-6-4-16,-4-10-8 15,2-8 1-15,-2-6 9 0,-2-6-10 16,2-4 0-16,-2 0 21 16,0 0-11-16,0-10 14 15,0-14-24-15,0-11-25 16,0-6 24-16,0-3-34 15,0-3-9-15,0 4 38 16,0 7 5-16,0 9-1 16,0 7-7-16,0 6 9 15,0 8 8-15,0 4-8 16,0 2-14-16,2 0-11 16,3 11 18-16,2 7 6 15,1 1 1-15,3-1-1 0,0-2-1 16,1-2 2-16,0-8-1 15,3-4-1-15,1-2-5 16,4 0 6-16,1-20-7 16,2-8-36-16,-3-4-6 15,-7-2-30-15,-1 2 2 16,-5 4 52-16,-3 10 26 16,-4 9 49-16,0 9 16 15,0 2-64-15,0 25 19 16,0 9 6-16,0 4 12 15,0 3-18-15,0 0 6 16,4-3 10-16,3-3-36 16,3-7 0-16,2-6-9 15,3-9-36-15,9-15-27 0,-2 0-67 16,-2-8-189-16</inkml:trace>
  <inkml:trace contextRef="#ctx0" brushRef="#br0" timeOffset="106529.87">14142 6699 403 0,'0'0'253'16,"0"0"-138"-16,0 0-7 16,0 0-40-16,0 0-24 15,0 0-31-15,0 0-2 16,14 107-10-16,0-103 15 16,7-4-15-16,-2 0-2 15,3 0 1-15,-4-3-9 0,-5-7-8 16,-4-3 3-1,-7-6 14-15,-2-1 20 0,0 0 45 16,-15-2 16-16,-6 4-29 16,0 4 7-16,-3 8 4 15,3 6-52-15,1 0-9 16,-1 12 11-16,8 10-13 16,1 3-52-16,9 9-46 15,3-8-102-15,0-7-486 0</inkml:trace>
  <inkml:trace contextRef="#ctx0" brushRef="#br0" timeOffset="106797.4">14507 6738 924 0,'0'0'172'0,"0"0"-90"15,0 0-11-15,0 0-36 16,0 0-35-16,0 0 0 16,0 0 31-16,-66 87-15 15,62-65-9-15,4-5 2 16,0-3-9-16,0-4-9 16,1-6 2-16,16-4-15 15,4 0 15-15,3-10 7 0,6-30-80 16,-6 1-50-1,-9 1-236-15</inkml:trace>
  <inkml:trace contextRef="#ctx0" brushRef="#br0" timeOffset="107315.29">14579 6549 519 0,'0'0'511'0,"0"0"-403"16,0 0-84-16,0 0-23 16,0 0 36-16,0 0 1 15,-15 142-14-15,15-99-15 16,0-6-2-16,2-5-5 15,9-7 8-15,3-10-10 16,1-7-15-16,2-8 14 16,3 0-17-16,2-18 0 15,-1-8-52-15,-1-2-2 16,-7 5-22-16,-2 5 78 16,-5 9 16-16,-4 9 56 15,-2 0-40-15,0 14 41 0,0 8-4 16,0 5-27-16,4-1-6 15,0-4-14-15,0-4-6 16,2-9 2-16,-2-2-2 16,1-5-12-16,4-2-2 15,1 0 14-15,2-14-6 16,2-1-36-16,0 4 7 16,-3 4 6-16,-5 6 23 15,0 1-21-15,-3 0 27 16,-2 12 14-16,1 2 28 15,4-3-41-15,-3 2 12 16,1-3-7-16,0-4-5 0,2-2-1 16,-2-4 0-16,2 0 0 15,0 0 11-15,1 0-9 16,-3 0-1-16,-2-2-1 16,4-2 0-16,-2 0-1 15,0-2-11-15,4 0 3 16,-3-1 8-16,3 0-22 15,0-6-9-15,0 4-84 16,-2 0-115-16</inkml:trace>
  <inkml:trace contextRef="#ctx0" brushRef="#br0" timeOffset="108066.79">14994 6747 796 0,'0'0'159'0,"0"0"-95"15,0 0-14-15,0 0 5 16,81-126-30-16,-69 88-25 16,-9 4-31-16,-3 2-5 15,0 10 36-15,-1 6 23 16,-11 12-5-16,-5 4 1 0,2 0-17 16,-6 14-2-1,1 12-2-15,3 6 2 0,1 6 30 16,7 6-14-16,3 4 12 15,6 0 1-15,0 1-15 16,0-3 8-16,15-8-22 16,6-4 2-16,3-12 15 15,3-6-17-15,2-10 0 16,3-6 16-16,3 0-16 16,-1-14-1-16,-7-6-29 15,-4-6-14-15,-9-1 14 16,-8-2-52-16,-6 1 16 15,0 3 53-15,-4 7 13 16,-8 9 47-16,-1 7-8 0,1 2-28 16,4 2 20-16,-1 16-5 15,2 2-12-15,6 4-1 16,1 2 12-16,0 0-8 16,11-4 1-16,9-2-17 15,1-2 40-15,4-6-30 16,5-2-11-16,-3-6-13 15,12-4-46-15,-7 0-64 16,-5-1-488-16</inkml:trace>
  <inkml:trace contextRef="#ctx0" brushRef="#br0" timeOffset="109650.81">16198 6637 104 0,'0'0'874'0,"0"0"-742"16,0 0-82-16,0 0 13 16,0 0-11-16,0 0-52 15,0 0-1-15,-47-44-9 16,30 44 10-16,-5 12 11 15,3 4-11-15,3-2 0 16,3 0 2-16,9 0-2 0,2-4-1 16,2 2 1-16,0-2-13 15,4-4 7-15,9-4-59 16,1-2-7-16,2 0 8 16,-2-10-47-16,-3-10 7 15,0 2 20-15,-3 2 65 16,-4 6 19-16,0 9 0 15,-1 1 1-15,-2 9 23 16,6 22 92-16,1 12-34 16,1 7-35-16,4 7-30 15,-1-3 18-15,0-2-35 0,-2-6 10 16,-5-5-9-16,-3-12-1 16,-2-7 0-16,0-6-5 15,-12-5 5-15,-10-5 53 16,0-6-53-16,-1 0 3 15,4-5-3-15,7-13 0 16,9-6 6-16,3-6-6 16,1-7-5-16,21-2 4 15,9-5 1-15,3 0-36 16,1 2-11-16,-1 6 28 16,-3 9 18-16,-8 9-7 15,-4 11-5-15,-6 7 13 16,-2 0-14-16,-1 5 14 15,-2 13 18-15,1 5 20 0,-3 1-11 16,3-3-25-16,2 0-2 16,-1-6 1-16,1-6 0 15,0-5 11-15,5-4-11 16,-2 0 11-16,-2-13 13 16,-7-5-18-16,-5-3-7 15,0-2 0-15,-10 1-22 16,-15 2 14-16,-2 7-11 15,-1 3-4-15,1 1 23 16,4 5 0-16,8 0 27 16,5 3-15-16,10-2-12 15,0 3 0-15,0 0-48 16,21 0 45-16,7 0 3 0,9-2 1 16,3 2 1-16,2 0-2 15,-4 0 12-15,-3 5-12 16,-6 11-5-16,-9 2-3 15,-8 3 7-15,-4 3 1 16,-3 1 1-16,-5-2 9 16,2 0 2-16,1-7 5 15,-1-3-15-15,2-6 5 16,-1-3-4-16,4-4 5 16,1 0 7-16,7-11-15 15,-1-9-20-15,-4-2-268 0</inkml:trace>
  <inkml:trace contextRef="#ctx0" brushRef="#br0" timeOffset="109788.51">16639 6409 1232 0,'0'0'171'16,"0"0"-122"-16,0 0-40 15,0 0-9-15,0 0-244 16,0 0-28-16</inkml:trace>
  <inkml:trace contextRef="#ctx0" brushRef="#br0" timeOffset="109939.06">16703 7283 1257 0,'0'0'158'0,"0"0"-106"16,0 0-23-16,0 0-29 15,0 0-112-15,0 0-83 0</inkml:trace>
  <inkml:trace contextRef="#ctx0" brushRef="#br0" timeOffset="110140.39">16320 6569 1139 0,'0'0'159'0,"0"0"-102"0,0 0-19 16,0 0-24-16,113-18-13 15,-84 24-1-15,-2 18 0 16,-6 5-75-16,-6 11-8 16,-8-1-79-16,-2-9-183 0</inkml:trace>
  <inkml:trace contextRef="#ctx0" brushRef="#br0" timeOffset="110670.8">17142 6785 508 0,'0'0'505'0,"0"0"-434"16,0 0-71-16,0 0 11 15,0 0 2-15,9 109-11 16,2-95-4-16,5-6 8 16,3-6-3-16,8-2 11 15,-1-8-14-15,3-17-23 16,-6-4-94-16,-5-3-159 15,-5 2-48-15,-7 3 295 0,-5 12 29 16,-1 8 267 0,0 7-80-16,0 15-143 0,0 22 54 15,0 13 3-15,0 13-39 16,0 5-28-16,9 2-14 16,1-1 25-16,-2-4-45 15,-4-8 2-15,-4-11 13 16,0-10-14-16,-14-11 4 15,-10-7 1-15,-3-6-5 16,2-10 47-16,1-2-9 16,2-5 0-16,5-17 29 15,8-2-9-15,8-8-7 16,1-5-26-16,3-3-16 0,18-1 6 16,-2-5-8-1,3-1-16-15,-5 1-41 0,-6-15-79 16,-6 10-74-16,-5 5-427 15</inkml:trace>
  <inkml:trace contextRef="#ctx0" brushRef="#br0" timeOffset="110848.51">17288 6304 1220 0,'0'0'107'0,"0"0"-107"16,0 0-11-16,-25 132 11 16,24-59-7-16,1-13-109 15,0-10-249-15</inkml:trace>
  <inkml:trace contextRef="#ctx0" brushRef="#br0" timeOffset="111208.48">18043 6298 1141 0,'0'0'143'16,"0"0"-120"-16,0 127 25 16,-3-57-7-16,3 6-5 15,0 0 9-15,0-1-35 16,0-5 3-16,0-6-12 15,0-6 0-15,0-6-1 16,0 0-57-16,-2-14-94 16,-3-16-333-16</inkml:trace>
  <inkml:trace contextRef="#ctx0" brushRef="#br0" timeOffset="111553.35">18487 6240 836 0,'0'0'85'0,"0"0"-73"0,0 0 53 15,8 117 9 1,-1-63-21-16,-2 3 14 0,2 4-9 16,1-5 20-16,-2-2-46 15,2-5-22-15,0-8 15 16,-1-3-12-16,3-8-13 16,2-5 10-16,0-9-10 15,1-8-22-15,-1-8-23 16,-4-6-15-16,-4-16-2 15,-4-4-197-15</inkml:trace>
  <inkml:trace contextRef="#ctx0" brushRef="#br0" timeOffset="112039.3">18433 6628 696 0,'0'0'294'0,"0"0"-206"15,0 0-75-15,0 0-11 16,0 0 14-16,0 0-10 15,128-33-4-15,-96 31-2 16,-3 2 1-16,-4 0 2 16,-6 0-3-16,-1 8-7 15,-3 8-9-15,-1 2 16 16,-4 0 19-16,-1 2-19 16,1-4 0-16,1-2 15 15,-1-6-14-15,0-2-1 16,1-6 1-16,1 0 15 15,0 0-16-15,2-10-6 0,-3-4-18 16,-3 2 15 0,-4 2 1-16,-3 6 8 0,-1 4 33 15,0 0 11-15,0 0-20 16,0 0-24-16,0 6 13 16,-1 0 3-16,1-4-6 15,-2 0-3-15,2-2 2 16,0 0-2-16,0 0 50 15,3-8-9-15,12-8-48 16,4-2 0-16,1 3 0 16,-1 2-7-16,-1 7-1 15,-4 6 1-15,0 0 7 16,-3 7 0-16,5 14 0 16,-2 1 18-16,-1 2-18 0,-1-2-31 15,5-6-73-15,-4-6-102 16,-2-8-437-16</inkml:trace>
  <inkml:trace contextRef="#ctx0" brushRef="#br0" timeOffset="112472.8">19082 6575 789 0,'0'0'123'0,"0"0"-72"16,0 0 11-16,0 0-39 15,42-140-23-15,-27 100-10 16,-4-3-12-16,-8 7-28 15,-3 6 38-15,0 8 12 0,0 10 78 16,0 7 35 0,-5 5-75-16,-5 0-31 0,-2 17 10 15,0 5-15-15,-1 6-2 16,3 4 11-16,1 4 27 16,2 0-8-16,6 0-21 15,-1 0 7-15,2-1-3 16,0-3-13-16,0-2 6 15,-6-4-6-15,2-4 0 16,3-7 0-16,0-6-16 16,1-9 0-16,0 0 16 15,2 0 9-15,15-12-9 16,-1 2-1-16,3 5 1 16,-5 5-9-16,0 0 19 0,1 15 0 15,-3 9 41-15,1 2-13 16,0 2-15-16,-3-4-19 15,2-2 5-15,-3-8 0 16,1-2-8-16,-2-7-2 16,-1-5-43-16,1-8-44 15,-3-12-158-15</inkml:trace>
  <inkml:trace contextRef="#ctx0" brushRef="#br0" timeOffset="112596.62">18781 6517 1092 0,'0'0'239'0,"0"0"-185"0,0 0-34 16,0 0-20-1,0 0-156-15</inkml:trace>
  <inkml:trace contextRef="#ctx0" brushRef="#br0" timeOffset="112745.82">18688 6116 825 0,'0'0'732'0,"0"0"-645"16,0 0-84-16,0 0-3 15,0 0-36-15,0 0-113 16,11 142-88-16,-7-98-725 0</inkml:trace>
  <inkml:trace contextRef="#ctx0" brushRef="#br0" timeOffset="113183.01">19593 6250 1141 0,'0'0'139'0,"0"0"-105"15,0 118-21-15,0-56 11 16,0 5 12-16,7-5-33 16,10-7 7-16,-2-4-10 15,2-13 0-15,-4-10 0 16,-4-7-18-16,-9-15-49 0,0-6-75 15,-5 0-217-15</inkml:trace>
  <inkml:trace contextRef="#ctx0" brushRef="#br0" timeOffset="113527.79">19462 6585 560 0,'0'0'498'15,"0"0"-420"-15,0 0-70 16,0 0-7-16,132-42 28 15,-85 38-29-15,-5 4-6 16,-7 0-25-16,-4 0-6 16,-11 2 29-16,-5 13-2 15,-3 0 10-15,-3 3 42 16,-1 3-1-16,0-2-5 0,0 1-19 16,1-2-5-16,1-4 2 15,3-6-14-15,-3-6 0 16,2-2 8-16,-2 0 10 15,-3-10-2-15,-7-8-11 16,0-4-4-16,-2 0-2 16,-19-1-7-16,0 4 8 15,-1 5 3-15,-1 4-3 16,1 6 0-16,4 4-11 16,6 0-50-16,8 0-29 15,4 0-190-15,0 0-464 0</inkml:trace>
  <inkml:trace contextRef="#ctx0" brushRef="#br0" timeOffset="113774.69">20081 6513 916 0,'0'0'166'15,"0"0"-49"-15,0 0-52 16,0 0-36-16,0 0-19 15,0 0 13-15,0 0 11 16,-100 118 12-16,87-92-30 16,2-6-6-16,8-2-4 15,1-7-6-15,2-6-2 0,0-5-70 16,12 0-5 0,5-2 68-16,14-30-65 0,-6 2-111 15,-5 2-202-15</inkml:trace>
  <inkml:trace contextRef="#ctx0" brushRef="#br0" timeOffset="114148.8">20081 6513 568 0,'-4'72'319'0,"4"-72"-200"16,0 2-92-16,0 10 19 16,2 3-17-16,3 3-20 15,0-3 8-15,4-5-17 16,-1-6-37-16,2-4-9 16,1 0 16-16,1-8-115 15,-3-10-108-15,0 0 14 16,0 2 154-16,-3 7 85 0,-4 0 342 15,-2 7-116 1,0 2-145-16,0 0-32 0,0 0-48 16,0 0 5-16,0 2 33 15,0 0-37-15,0-2 9 16,0 0-9-16,8 0 21 16,4 0 7-16,3 0-1 15,6-8-17-15,3-2 15 16,-1 2-27-16,2 0 0 15,-4 6 13-15,-4 2 2 16,-5 0 10-16,-2 16-24 16,-4 6 21-16,-3 2 25 15,-3 0-37-15,0 0 2 0,0-2 1 16,0-6-12 0,-7-6-1-16,-3-10-51 0,1 0-43 15,1 0-178-15</inkml:trace>
  <inkml:trace contextRef="#ctx0" brushRef="#br0" timeOffset="114301.66">20275 6213 1290 0,'0'0'302'16,"0"0"-209"-16,0 0-63 15,0 0-30-15,0 0-7 16,-132 147-121-16,97-86-120 15,4-14-592-15</inkml:trace>
  <inkml:trace contextRef="#ctx0" brushRef="#br0" timeOffset="115964.79">20885 6472 895 0,'0'0'162'0,"0"0"-98"15,0 0 8-15,0 0-31 16,0 0-20-16,0 0 11 16,0 0-32-16,0-11 0 15,0 7 0-15,-8 0 25 0,-6 1-25 16,-2 3-9-16,-10 0-8 15,1 0 17-15,3 0-11 16,3 4 10-16,9 5 1 16,6-1-30-16,4 0 14 15,0 0-20-15,21 0 3 16,6-3 32-16,7 2 2 16,6-3 4-16,-1 2-2 15,-7 2 4-15,-8 0-5 16,-8 4-2-16,-8 4 0 15,-5 0 1-15,-3 2-1 16,0 0 12-16,0-3-12 16,-2-2 1-16,-5-4 18 0,1-2-18 15,0-1 0-15,0-4 10 16,2-2-10-16,2 0-1 16,1 0-6-16,-2-4-46 15,3-8-17-15,0-2-41 16,0 0 45-16,8-2 30 15,4 3 11-15,2-2 9 16,-2 5-11-16,0 0-66 16,-2 2 27-16,-4 2-193 0</inkml:trace>
  <inkml:trace contextRef="#ctx0" brushRef="#br0" timeOffset="116200.37">21049 6521 392 0,'0'0'213'0,"0"0"-148"0,0 0-36 16,0 0-22-16,0 0 57 15,0 0 8-15,0 0-6 16,16 90 21-16,-10-70-54 16,4-1-24-16,1-6 17 15,3-5-4-15,5-8 43 16,-1 0-23-16,4 0-23 15,-2-16-19-15,-3-8-24 16,-3 4-88-16,-7 2-149 0</inkml:trace>
  <inkml:trace contextRef="#ctx0" brushRef="#br0" timeOffset="116378.56">21102 7029 1213 0,'0'0'173'0,"0"0"-153"15,0 0-13-15,0 0-7 16,0 0-136-16,0 0 4 16,0 0-203-16</inkml:trace>
  <inkml:trace contextRef="#ctx0" brushRef="#br0" timeOffset="116575.34">21116 6565 230 0,'0'0'864'0,"0"0"-744"16,0 0-11-16,0 0-77 15,0 0-32-15,0 0-7 16,0 0 7-16,42 13-32 15,-30 4-15-15,-2 7 0 16,-3-4-94-16,-7-2-136 0</inkml:trace>
  <inkml:trace contextRef="#ctx0" brushRef="#br0" timeOffset="117016.78">21292 6569 492 0,'0'0'212'0,"0"0"-86"0,0 0-15 15,0 0-23-15,0 0-72 16,0 0-7-16,0 0-6 16,3-13 10-16,-3 13 14 15,0 3-9-15,0 12 5 16,0 4 20-16,0 5-30 15,5 4-13-15,5 0 20 16,-1-4-19-16,1-2 5 16,2-7-6-16,1-6 1 15,0-5 10-15,1-4-11 16,2 0 13-16,-3-4-13 0,5-22-7 16,-6 4-62-16,-7-2-221 15</inkml:trace>
  <inkml:trace contextRef="#ctx0" brushRef="#br0" timeOffset="117448.52">21302 6339 886 0,'0'0'209'0,"0"0"-119"15,0 0 26-15,0 0-61 16,0 0-48-16,0 0 6 16,0 0-13-16,42-33-11 0,-32 33 9 15,-6 4-14 1,2 13 15-16,-6 2 0 15,0 8-8-15,-2 12 3 0,-14-5-69 16,1-5-154-16</inkml:trace>
  <inkml:trace contextRef="#ctx0" brushRef="#br0" timeOffset="117769.11">21873 6160 1023 0,'0'0'156'16,"0"0"-125"-16,0 0-31 15,0 0-2-15,0 0 2 16,49 108 1-16,-30-62 10 16,-4 4 14-16,2-2-25 15,-3-1 0-15,-3-4 19 16,-2-4-19-16,-6-5-1 16,-3-2-52-16,-3-11-163 15,-14-10-558-15</inkml:trace>
  <inkml:trace contextRef="#ctx0" brushRef="#br0" timeOffset="118464.78">21750 6518 963 0,'0'0'177'16,"0"0"-134"-16,0 0-43 16,115-55 7-16,-69 40 3 15,-1 6-4-15,-4 2-3 16,-5 5-3-16,-8 2-8 15,-3 0 8-15,-6 5-19 16,0 8 19-16,-5 5 10 16,-1 0-10-16,-2 3 2 15,-2-1 14-15,0-2-16 0,1-2 8 16,-3-6-8 0,4-4 0-16,2-4 6 0,5-2-5 15,3 0 1-15,4-18-2 16,0-2-7-16,-6-1 6 15,-2 5-16-15,-9 7 17 16,-4 3 3-16,-3 6-3 16,-1 0 8-16,0 0-8 15,2 13 1-15,4 4 27 16,-2 1-28-16,5-2 0 16,1-4 7-16,2-4-7 15,1-4 7-15,3-4-7 0,-1 0 0 16,1-4-1-16,-2-11-1 15,-2-6-19-15,-1 3-9 16,-7 3 1-16,2 6 29 16,-6 5 5-16,2 4-4 15,-2 0 15-15,1 0-16 16,3 11 0-16,2 4 1 16,5-1 9-16,0-2-9 15,3 0-1-15,1 0 0 16,2 1 14-16,1 8-13 15,1 8-1-15,0 6 0 16,4 11 1-16,1 6 7 16,-4 7-8-16,-3-1 0 0,-5-4 16 15,-7-8-16-15,-5-6 14 16,-5-10 15-16,-12-6 25 16,-8-7 30-16,-2-10-23 15,0-7-9-15,1 0-4 16,0-7-23-16,5-18-18 15,1-5-7-15,3-8-35 16,5-4-20-16,0-27-92 16,3 12-44-16,5 3-607 0</inkml:trace>
  <inkml:trace contextRef="#ctx0" brushRef="#br0" timeOffset="118663.46">22358 6236 1166 0,'0'0'153'0,"0"0"-66"15,0 0-40-15,0 0-47 16,0 0 8-16,0 0-19 16,0 0-28-16,75 40 4 15,-81-4-36-15,-9-3-18 16,-4-8-201-16</inkml:trace>
  <inkml:trace contextRef="#ctx0" brushRef="#br0" timeOffset="118971.41">23017 6032 939 0,'0'0'235'16,"0"0"-164"-16,0 0-71 16,0 0 1-16,0 0-1 15,18 118 0-15,-7-73 29 16,0 3-16-16,0-5-3 15,0-1 9-15,1-2-17 16,0-4 6-16,1-1-8 0,-6 1-23 16,-2-9-39-16,-5-8-206 0</inkml:trace>
  <inkml:trace contextRef="#ctx0" brushRef="#br0" timeOffset="119448.78">22907 6360 1035 0,'0'0'170'16,"0"0"-80"-16,0 0-36 16,0 0-25-16,0 0-29 15,0 0 0-15,130-56 0 16,-98 46-11-16,0 2-43 16,-1 0 12-16,-3 0-2 0,0 0 42 15,-5 2-19 1,-1 2 20-16,-5 4-16 0,-5 0 17 15,-3 0-9-15,-3 6-1 16,2 10 10-16,-6 6 9 16,4 3 2-16,-1 0 10 15,-1 4-10-15,1-4 5 16,0 0 13-16,-1-5-29 16,5-2 1-16,-2-6 6 15,1-3-6-15,5-3-1 16,2-6 1-16,5 0-1 15,3-1 5-15,1-16-5 0,-4-5-21 16,-1 0-28-16,-6-2 6 16,-4 6 21-16,-4 7 22 15,-3 4 14-15,-2 6 81 16,0 1-64-16,0 0-20 16,0 0-9-16,1 0-4 15,3 3 2-15,4 5 0 16,4 0 0-16,5-1 0 15,5 0 0-15,5-3-35 16,-4 1-91-16,-5-3-816 0</inkml:trace>
  <inkml:trace contextRef="#ctx0" brushRef="#br0" timeOffset="119594.8">23553 6806 768 0,'0'0'252'16,"0"0"-174"-16,0 0 46 15,0 0-54-15,0 0-62 16,0 0-8-16,0 0-1 16,4-66-131-16,-4 32-497 0</inkml:trace>
  <inkml:trace contextRef="#ctx0" brushRef="#br0" timeOffset="119803.39">23477 6134 1175 0,'0'0'186'0,"0"0"-56"15,0 0-69-15,0 0-49 16,0 0-12-16,0 0 1 16,0 0 5-16,101 38-6 15,-100-10-77-15,-1 8-26 16,-53 20 27-16,-2-7-40 15,-5-5-287-15</inkml:trace>
  <inkml:trace contextRef="#ctx0" brushRef="#br0" timeOffset="121685.25">13856 7189 629 0,'0'0'166'0,"0"0"-120"15,0 0 22-15,0 0 57 16,0 0-60-16,0 0-28 15,34-103-9-15,-28 91 9 16,-4 2 20-16,1 0-11 16,-1 4 9-16,-2 2 6 15,0 2-10-15,0 2-2 16,0 0-35-16,0 0-6 0,0 0 24 16,0 0-32-1,0 0 10-15,0 0-9 0,0 0-1 16,0 0 9-16,0 0-9 15,0 0-1-15,0 0 0 16,3 0-18-16,1 14 1 16,1 12 17-16,3 12 2 15,1 6 8-15,-4 6-9 16,3 4 0-16,-3 2 8 16,-1 1 1-16,-2 1 5 15,-1 2-8-15,2-3 1 16,-1 0 6-16,0-4-12 0,0 1-1 15,-1 2 6-15,2-2-4 16,-3 1 21-16,2-4-12 16,0-1-9-16,1-1 5 15,3-5-7-15,-3-2 0 16,0-1-1-16,5-8 2 16,-4 1 3-16,1-3-4 15,-1-3 0-15,-1-2-2 16,0-2 2-16,-1-2 0 15,-2-1 0-15,2-6 0 16,0-6 4-16,2 0-4 16,-2-7 0-16,0-2 11 15,-2 0 7-15,0 0 21 0,2 0-13 16,-2 0-17 0,0 0 10-16,0 0-19 0,0 0-11 15,0 0 9-15,0 0-20 16,0-4-4-16,0-16-97 15,0 2-38-15,-6 0-75 0</inkml:trace>
  <inkml:trace contextRef="#ctx0" brushRef="#br0" timeOffset="121950.54">13708 8265 519 0,'0'0'118'0,"0"0"-118"16,0 0-87-16,0 0-245 0</inkml:trace>
  <inkml:trace contextRef="#ctx0" brushRef="#br0" timeOffset="122595.05">13748 7351 791 0,'0'0'203'0,"0"0"-76"15,0 0-13-15,0 0-18 16,0 0-38-16,0 0-48 16,0 0 9-16,0 0 19 15,0-2-24-15,6-5 6 16,4-6-19-16,4 1 0 0,5-6 8 15,8-2-9-15,3-4 1 16,0-2-6-16,-1 0 6 16,-5 2-1-16,-5 6 0 15,-8 7 7-15,-2 6-1 16,-8 3-6-16,-1 2-26 16,0 0 18-16,2 0-9 15,2 0 3-15,1 0 13 16,4 11 2-16,0 6 11 15,5 5-12-15,-2 6-12 16,-1 1-18-16,1 4-50 0,0 11-20 16,-2-10-84-1,1-4-177-15</inkml:trace>
  <inkml:trace contextRef="#ctx0" brushRef="#br0" timeOffset="123158.68">14290 7216 935 0,'0'0'168'16,"0"0"-64"-16,0 0-56 0,0 0-48 15,0 0-19-15,0 0 16 16,0 0-8-16,-1 73 11 16,-2-37 0-16,1 3 13 15,2 6 13-15,-1 5 1 16,1 4-6-16,0 7 8 16,0 5 14-16,0 2-20 15,0 5-8-15,0-2 9 16,0-2-16-16,0-6 18 15,0-4-4-15,0-7-14 16,0-3 24-16,0-8-23 16,0-2-6-16,0-3 7 15,0-2-1-15,0-4 1 0,0-6-10 16,0-3 0-16,0-5 9 16,1-5-9-16,-1-4-1 15,0-2 1-15,0-5 2 16,0 0 9-16,0 0-6 15,0 0-4-15,0 0 23 16,0 0-22-16,0 0-2 16,0 0 2-16,0 0 7 15,0 0 2-15,0 0-11 16,0 0-29-16,0 0 0 16,0-8-123-16,0-2-6 15,-5-4 37-15,-2 2-88 16,2-1-281-16</inkml:trace>
  <inkml:trace contextRef="#ctx0" brushRef="#br0" timeOffset="123660.78">14117 8289 660 0,'0'0'211'16,"0"0"-95"-16,0 0 8 0,0 0-34 16,0 0-67-16,0 0-20 15,0 0 9-15,10-4-12 16,-6 4 0-16,7 4 9 15,1 8 12-15,3 7 10 16,0 3 4-16,-2 1-14 16,5 4 23-16,-5-3-43 15,4-2 5-15,-3-4 4 16,-2-4-4-16,-2-4 1 16,-2-4-7-16,-3-4 0 15,2-2 35-15,-2 0 45 16,4 0 18-16,3-12-43 15,4-6-29-15,1-6-1 0,2-5-25 16,1-4 7 0,-3-6 8-16,4-5-13 0,-7-2-1 15,-2-2 7-15,-4 2-7 16,-5 7-2-16,-3 6 0 16,0 5-34-16,0 8-27 15,0 4-85-15,-9 3-49 16,1 6-131-16</inkml:trace>
  <inkml:trace contextRef="#ctx0" brushRef="#br0" timeOffset="127964.27">1992 7376 1045 0,'0'0'160'0,"0"0"-108"15,0 0-26 1,0 0 22-16,0 0-4 0,0 0-44 16,0 0-2-16,0 0 2 15,0 0 0-15,0 0 1 16,0 0-1-16,0 0 0 15,0 0 6-15,0 0-6 16,0 0 0-16,0 0 1 16,0 2 6-16,0-2 2 15,0 1-9-15,0-1 0 16,0 0 5-16,0 0-5 16,0 0-1-16,0 0-4 15,0 0 5-15,0 0 14 16,0 0-14-16,0 0 0 0,0 0 22 15,0 0-14-15,0 0 0 16,0 0-8-16,0 0 1 16,0 0 9-16,0 0-10 15,0 0 0-15,0 0 8 16,0 0-1-16,0 0 17 16,0 0-10-16,0 0-2 15,0 0 17-15,0 0-29 16,0 0 0-16,0 0-1 15,0 0 1-15,0 0-1 16,0 0-22-16,0 2-87 16,0 2-64-16,0-4-110 0</inkml:trace>
  <inkml:trace contextRef="#ctx0" brushRef="#br0" timeOffset="129006.78">1109 6872 897 0,'0'0'140'0,"0"0"-57"15,0 0-25-15,0 0-2 16,0 0-33-16,0 0-23 16,0 0 31-16,-2-5 1 15,-5 5-11-15,-1 0 8 16,-4 0-29-16,-6 11 0 15,-1 7 0-15,-4 8 0 16,-1 6-1-16,-1 9 1 16,3 0-3-16,7 7 2 15,3 0 1-15,7-1-9 16,5-4-4-16,0 0 10 0,17-5-4 16,7-2 7-16,6-4 0 15,2-6-2-15,3-2 3 16,-1-9-2-16,5-6 1 15,0-7 0-15,3-2 24 16,2-4-6-16,-1-16-5 16,1-6 16-16,-3-2-16 15,-4-4-1-15,-5 1-12 16,-2-7 1-16,-14-1 21 16,-1-5-21-16,-12-5-1 15,-3-5 12-15,0 1 7 16,-19-4 13-16,-7 5-22 15,-6 6 10-15,0 8 44 0,-4 9-64 16,-1 14 0 0,0 8-13-16,-4 7-16 0,-3 3-16 15,-1 21-13-15,3 6-34 16,-5 32 13-16,11-7-60 16,8-6-139-16</inkml:trace>
  <inkml:trace contextRef="#ctx0" brushRef="#br0" timeOffset="129689.58">1130 7510 755 0,'0'0'211'0,"0"0"-162"15,0 0-43-15,0 0 10 16,0 0-16-16,0 0-10 16,0 0 10-16,16 114 18 15,-8-68 42-15,0 2-36 16,1 4 10-16,-4-2 0 15,4-3-11-15,-5-5-10 16,1-8-4-16,-1-6-8 0,0-9 22 16,-2-4-23-1,-2-5-1-15,2-8 1 0,-2-1 2 16,0-1 11-16,0 0-13 16,0 0 13-16,0 0 35 15,0 0-48-15,0 0 0 16,0 0-43-16,-4 0-21 15,-1-5 3-15,-3-3-4 16,6 0 15-16,0 0 50 16,0 0 1-16,-4 2 17 15,5 2 26-15,0 1 18 16,-1 3-7-16,-4 0-32 16,0 0-23-16,-6 0 6 15,-9 13-6-15,-6 5 7 16,-6 8 2-16,-6 2 7 0,-9 6 6 15,-1 0-5-15,-3 4-15 16,1-2 18-16,5-2-2 16,9-3-7-16,6-6-10 15,12-7 6-15,5-1-1 16,5-9-6-16,7-3-15 16,2-2 15-16,0-3-42 15,0 0 0-15,0 2 0 16,5 0 4-16,15 0 37 15,13-2-86-15,0 0-75 0,-4-2-176 16</inkml:trace>
  <inkml:trace contextRef="#ctx0" brushRef="#br0" timeOffset="129970.47">1209 8069 831 0,'0'0'123'16,"0"0"-99"-16,0 0-11 16,0 0-13-16,0 0 9 15,0 0-9-15,0 0 1 16,116 5 37-16,-94 10-3 16,0 6 1-16,0 0 7 15,3 1-42-15,-4 0 0 0,1 1 24 16,1-2-25-16,-4-1 0 15,2-1-1-15,-7-3-13 16,0-2-25-16,-1-1-46 16,-5-2-77-16,-2-5-60 0</inkml:trace>
  <inkml:trace contextRef="#ctx0" brushRef="#br0" timeOffset="130704.46">1076 8168 864 0,'0'0'136'16,"0"0"-91"-16,0 0 17 15,0 0-49-15,0 0-2 16,0 0-11-16,0 0 0 16,-24 92 0-16,24-55 1 15,0 6 21-15,0 4-9 16,0 8-12-16,0 2 39 16,0 9-25-16,0 1-7 15,4 0-7-15,2-3 11 16,-2-6-5-16,-1-6-7 15,0-10 0-15,-3-6 13 0,0-8 6 16,0-4-12-16,0-8 3 16,0-3-2-16,0-6-8 15,0-2-2-15,0-2 2 16,0-3 7-16,0 3-6 16,0-3-2-16,0 0 1 15,0 0-6-15,0 0 5 16,0 0-22-16,0 0-74 15,-3-6 57-15,0-3 12 16,1 0 20-16,-3 2 6 16,3 1 2-16,2 3 28 15,-1 3-8-15,0-3 3 0,-2 3 31 16,-4 0-22-16,2 0-31 16,-5 0-1-16,-4 0 0 15,-4 0 19-15,-4 10-18 16,-5 5 12-16,-2 0-4 15,-3 3 4-15,0 0 7 16,0 3-4-16,2-3-15 16,5-3 33-16,4-1-34 15,2-1 0-15,7-6 5 16,4 0 7-16,4-5-4 16,2 0-8-16,2-2-1 15,0 0-8-15,0 0 9 16,0 0-14-16,0 0-49 0,0 0-29 15,7 0-43 1,19 0 58-16,-4 0-99 0,-1-11-460 0</inkml:trace>
  <inkml:trace contextRef="#ctx0" brushRef="#br0" timeOffset="131072.37">1047 9001 783 0,'0'0'194'16,"0"0"-161"-16,0 0-15 15,0 0-18-15,0 0 0 0,0 0-8 16,128-12 6 0,-101 24-2-16,2 2 4 0,1 3 7 15,-3 1 13-15,3 1-8 16,-1 2-11-16,0-1 25 15,1 2-26-15,1 1 0 16,0 0 8-16,-4-1-8 16,1-4 0-16,-3-4-1 15,-4-3 1-15,-4-4 7 16,-5-1-7-16,-8-4-1 16,2 1 1-16,-4-3 2 15,-2 2 4-15,0-2-6 16,0 0 2-16,0 0-9 15,0 0-3-15,0 0-73 0,0 0-96 16,-6 0-136-16</inkml:trace>
  <inkml:trace contextRef="#ctx0" brushRef="#br0" timeOffset="132723.29">1177 11644 1098 0,'0'0'162'0,"0"0"-109"16,0 0-16-16,0 0 22 15,0 0-58-15,0 0-1 16,0 0 0-16,-43-18 0 16,22 18 13-16,-4 0 0 15,-1 2-12-15,-4 14 27 16,0 8-28-16,-1 5 2 16,2 9-1-16,1 3 1 15,2 10-4-15,6 5 2 16,1 2 0-16,8 0 3 15,3-2-2-15,7 0-1 0,1-3-6 16,7 1 6-16,14-2-6 16,10-2-1-16,4-1 7 15,6-10 10-15,0-5-9 16,3-8 9-16,2-9-8 16,-1-12-1-16,2-5 24 15,-3 0-25-15,3-12 0 16,-3-12 13-16,1-6-11 15,-1-5 8-15,-5-6-9 16,-2-3 0-16,-4 0 17 16,-9-2-18-16,-9 0 0 0,-7-6 7 15,-8-5-6-15,-2-7 13 16,-23-6-14-16,-6 0 0 16,-6 6 8-16,0 9 35 15,-2 19-24-15,4 14 0 16,-4 16-19-16,1 6-19 15,-3 25-28-15,0 18-46 16,3 14 12-16,4 4-45 16,4 29-6-16,8-18-79 15,8-9-140-15</inkml:trace>
  <inkml:trace contextRef="#ctx0" brushRef="#br0" timeOffset="133126.76">1274 12597 1003 0,'0'0'197'0,"0"0"-154"16,0 0-35-1,0 0-8-15,0 0 0 0,0 0 0 16,0 0 10-16,-1 119 36 16,-2-74 22-16,-1 3-24 15,1 4-20-15,-2 3 19 16,1 1-36-16,3-4 6 15,-1-2-3-15,0-8-10 16,2-5 0-16,-2-10 0 16,2-4-46-16,0-8-4 15,-4 0-66-15,3-4 19 16,-2 9-11-16,-2-1-77 16,2-5-100-16</inkml:trace>
  <inkml:trace contextRef="#ctx0" brushRef="#br0" timeOffset="133522.15">1218 13150 825 0,'0'0'183'0,"0"0"-132"16,0 0 24-16,0 0-16 15,0 0-33-15,0 0-20 16,0 0 22-16,-42 58 34 16,21-32-20-16,-4 4 12 0,-5 7 11 15,-2 4-24 1,-4 7-21-16,0-3-6 0,1-1-8 15,8-10 15-15,2-7-21 16,9-10 0-16,6-5 7 16,5-10-7-16,3 1-1 15,2-2-29-15,0-1-44 16,0 0-6-16,0 0-56 16,14-4-61-16,3-10-8 15,3-3-73-15</inkml:trace>
  <inkml:trace contextRef="#ctx0" brushRef="#br0" timeOffset="133790.76">1256 13210 320 0,'0'0'486'0,"0"0"-445"15,0 0-24-15,0 0-15 16,0 0 5-16,106-6 28 15,-75 20-19-15,1 7 5 16,2 1 29-16,2 4-6 16,3 3-2-16,0 2-23 15,0 0-7-15,-2 0 11 16,0-1-22-16,-7-3-1 0,-4-6 2 16,-4-4-1-1,-9-4-1-15,-6-8-59 0,-7-4-142 16,0-1-42-16</inkml:trace>
  <inkml:trace contextRef="#ctx0" brushRef="#br0" timeOffset="134531.7">1329 13315 887 0,'0'0'97'16,"0"0"-48"-16,0 0-13 15,-38 110 9-15,28-60-20 16,2 6 25-16,1 6 0 15,-1 7 0-15,4 5-3 16,4 0 9-16,0 5-25 16,0-6-5-16,0 0-16 15,0-7-4-15,7-5 8 16,-2-2-14-16,2-10 0 16,-6-10 0-16,-1-6 1 15,0-14-2-15,0-3-12 0,0-7-37 16,0-5-6-16,0-3-25 15,0-1 26-15,0 0-5 16,0 0-77-16,0-5-182 16,-4-8 206-16,3 3 74 15,-2-2 2-15,3 0-37 16,0 2 74-16,0 5 10 16,-2 0 59-16,2 5 55 15,-1 0 37-15,-4 0-31 16,0 0 1-16,-6 0-76 15,-1 6-11-15,-2 6 15 16,0 1-29-16,-1 0 15 0,-5 7-11 16,2 6-14-1,-9 5 34-15,0 4-37 0,-4 1 8 16,4-2 27-16,3-1-30 16,7-7 4-16,2-4-18 15,3-4-7-15,7-5 15 16,0-6-16-16,2 2-1 15,3-7-5-15,-2 0 6 16,2 3 0-16,0-3 0 16,0 5-13-16,0-7 13 15,0 2-25-15,0-2 9 16,0 0-10-16,0 1-16 16,0-1-21-16,0 1-53 15,0-1-17-15,10 0-76 16,-1 0-70-16</inkml:trace>
  <inkml:trace contextRef="#ctx0" brushRef="#br0" timeOffset="134849.44">1313 14350 834 0,'0'0'116'15,"0"0"-108"-15,0 0 10 16,0 0-17-16,0 0-1 16,0 0 29-16,103 29-10 15,-74-11 16-15,0 7-1 16,6-2-22-16,2 7 36 0,0 3-22 16,2 1-13-16,-2 0-3 15,0-4-3-15,-5-2 0 16,-5-5-7-16,-3-7 0 15,-4-3 15-15,-4-5-15 16,-10-2-19-16,0-2-24 16,-6 1-26-16,0-5-30 15,0 0-123-15</inkml:trace>
  <inkml:trace contextRef="#ctx0" brushRef="#br0" timeOffset="137038.75">760 9735 314 0,'0'0'359'15,"0"0"-265"-15,0 0-62 16,0 0-2-16,0 0-14 16,0 0-2-16,0 0-4 15,2 0 55-15,-2 0-16 16,0-1-15-16,0 1 26 15,0-3-47-15,0 1-5 16,0-2-7-16,0 1 7 0,0 2 20 16,0-1 4-1,0 2-6-15,0 0 48 0,0 0-41 16,0 0-20-16,0 0-13 16,0 0-13-16,0 8-34 15,0 12 16-15,0 11 31 16,1 1 5-16,8 4-4 15,-2-1-1-15,1-6 1 16,-2-3 5-16,3-5-3 16,-6-2-3-16,1-3 0 15,-1-4 11-15,-1-2-11 16,-2 0 0-16,0-3 0 16,0 0 0-16,0-1-19 0,0-3-64 15,0-3-76 1,0 0-56-16,0-15-92 0</inkml:trace>
  <inkml:trace contextRef="#ctx0" brushRef="#br0" timeOffset="137288.51">742 9653 841 0,'0'0'61'0,"0"0"-61"15,0 0-18-15,0 0 18 0,0 0 8 16,0 0 8 0,119 0 44-16,-96 0-42 0,2 0-16 15,3 2-2-15,-6 2-31 16,-5 1-194-16</inkml:trace>
  <inkml:trace contextRef="#ctx0" brushRef="#br0" timeOffset="137505.44">797 9962 555 0,'0'0'127'0,"0"0"-125"16,0 0 34-16,0 0 33 16,0 0-7-16,126-2-7 15,-97-2-49-15,-8 4-6 16,-6 0-88-16,-7 0-70 16,-6 4-87-16</inkml:trace>
  <inkml:trace contextRef="#ctx0" brushRef="#br0" timeOffset="137657.5">880 10128 396 0,'0'0'158'0,"0"0"-102"0,0 0-47 15,0 0 9-15,0 0 88 16,0 0-34-16,0 0-6 16,98 0-31-16,-66-20-35 15,-7 2-31-15,-5 0-188 0</inkml:trace>
  <inkml:trace contextRef="#ctx0" brushRef="#br0" timeOffset="137918.76">1072 9946 713 0,'0'0'104'16,"0"0"-70"-16,0 0 36 16,0 0-47-16,0 0-4 15,49 119 17-15,-40-106-35 0,-1-4-1 16,-2-4-1-1,0-5 1-15,-2 0 16 0,4-6 0 16,5-15 3-16,0-6-3 16,1 3-9-16,2 2-5 15,-4 8-2-15,-1 10-9 16,1 4 7-16,-2 0-19 16,1 10 16-16,1 10-6 15,2 0 5-15,8 5-20 16,-4-9-85-16,-1-7-71 0</inkml:trace>
  <inkml:trace contextRef="#ctx0" brushRef="#br0" timeOffset="138167.88">1450 9881 836 0,'0'0'147'15,"0"0"-89"-15,0 0-32 16,0 0-15-16,0 0-10 16,0 0 11-16,0 0 1 15,-71 105-12-15,68-93 11 16,3-2-12-16,0-4-3 16,3-6-16-16,9 0-20 15,2 0 29-15,4-16-20 16,-3-4-80-16,-6-2-141 0</inkml:trace>
  <inkml:trace contextRef="#ctx0" brushRef="#br0" timeOffset="138345.75">1352 9668 965 0,'0'0'133'0,"0"0"-111"0,0 0-17 15,0 0-4-15,29 142-1 16,-12-98 28-16,5-2-27 15,1-4 12-15,2-4-13 16,-1-4 2-16,-2-6-4 16,8-6-57-16,-9-9-139 15,-5-8-212-15</inkml:trace>
  <inkml:trace contextRef="#ctx0" brushRef="#br0" timeOffset="138619.93">1662 9994 859 0,'0'0'119'0,"0"0"-106"16,0 0-13-16,0 0-13 15,0 0 13-15,0 0 6 16,0 0 39-16,31 0-22 0,-18 0-17 16,1 0-5-16,2-6-1 15,8-4-52-15,-7 4-171 16,-2-2-307-16</inkml:trace>
  <inkml:trace contextRef="#ctx0" brushRef="#br0" timeOffset="139046.72">1831 9860 424 0,'0'0'136'0,"0"0"-47"16,0 0 23-16,0 0 9 0,0 0-52 16,0 0-17-16,0 0-42 15,0 0-10-15,0 0 8 16,0 6-8-16,2 6 0 15,6 4 16-15,-1 0-10 16,1 2 4-16,2-2-10 16,2-3 0-16,-3-2 10 15,3-3-10-15,-2-6 0 16,3-2 7-16,0 0-5 16,1-6-1-16,-2-12-1 15,-2-4-44-15,-6-2 18 16,4 0-88-16,-7 1 52 15,1 10 58-15,-2 5 4 0,0 5 34 16,0 3-34 0,0 0 0-16,0 11 13 0,4 7 45 15,2 3-13-15,0 0-25 16,5-1-10-16,-1-4-3 16,2-3-7-16,2-4-15 15,1-3 3-15,8-6-72 16,-6-4-31-16,0-12-122 0</inkml:trace>
  <inkml:trace contextRef="#ctx0" brushRef="#br0" timeOffset="139756.76">2138 9783 649 0,'0'0'136'0,"0"0"-47"15,0 0-14-15,0 0-36 0,0 0-11 16,0 0-20-16,0 0-7 15,-57 50 18-15,57-37-19 16,1-3 0-16,13 1 23 16,5 0-21-16,2-2 8 15,2 3-6-15,0-6-2 16,-3 3 14-16,-9-2-16 16,-3-2-2-16,-8 1 2 15,0-1 21-15,-2 2 13 16,-13 1-7-16,-1-3-26 15,-3 0 35-15,5-1-35 16,4-4-1-16,3 0 6 0,5 0-6 16,2 0-24-1,0 0-42-15,0-4-22 16,11-8-15-16,-1 1 52 0,2 2 44 16,-4 0-20-16,-1 6 14 15,1 2 1-15,-1-2-8 16,-2 1 20-16,4-2-3 15,1-3 6-15,2-4 4 16,1-3 16-16,2-2 0 16,0-2 6-16,-6 0-29 15,-5 1 0-15,-2 4 39 16,-2 2 4-16,0 3-11 16,0 4 16-16,-2 0 11 15,-4 4-4-15,-1 0-55 16,-2 0 1-16,-2 0 18 0,1 8-18 15,4 6-2-15,-1 0 1 16,5 2 0-16,2 2-10 16,0-1 10-16,0-4-13 15,7 1 12-15,5-8-43 16,4-1-8-16,-1-5 13 16,2 0 39-16,3 0-19 15,-5-7 19-15,-1 0 0 16,-4 1-2-16,0 3-3 15,-1 3-1-15,3 0-6 16,4 9 12-16,-1 7 2 16,4 2 18-16,-4 0-14 15,2-4-5-15,-2-2 15 0,-3-2-16 16,5-10-2-16,-5 0-92 16,-4 0-177-16</inkml:trace>
  <inkml:trace contextRef="#ctx0" brushRef="#br0" timeOffset="140029.75">2597 9769 846 0,'0'0'131'0,"0"0"-98"15,0 0-9-15,0 0-24 16,0 0 1-16,0 0-9 0,0 0 8 15,-39 92-21 1,53-84 21-16,4 1 8 0,5 0 15 16,0 4-21-16,1-1-1 15,-3 2 20-15,-8 1-21 16,-4 1-2-16,-9 1 2 16,0 3 7-16,-20 10-7 15,-5-3-55-15,-2-4-219 0</inkml:trace>
  <inkml:trace contextRef="#ctx0" brushRef="#br0" timeOffset="141269.09">1072 15258 973 0,'0'0'167'16,"0"0"-112"-16,0 0-45 15,0 0 26-15,0 0-29 16,0 0-7-16,0 0 13 15,-25 134-4-15,15-90 4 16,2-3 16-16,-3-2-6 16,-2 2-1-16,-1-1-14 15,1 0-7-15,-4-8 10 16,3-10-11-16,3-4-71 0,-8-18-45 16,5 0-49-1,3-18-647-15</inkml:trace>
  <inkml:trace contextRef="#ctx0" brushRef="#br0" timeOffset="141456.59">968 15324 373 0,'0'0'103'0,"0"0"-61"16,0 0 4-16,0 0 13 16,0 0-33-16,106 18-4 15,-80 6 9-15,-1 2 21 16,0 0-7-16,-2-1-32 15,-4-2-4-15,-2-3-1 16,-4 6-8-16,-5-12-101 16,-4 0-75-16</inkml:trace>
  <inkml:trace contextRef="#ctx0" brushRef="#br0" timeOffset="141640.71">988 15571 910 0,'0'0'148'0,"0"0"-148"16,0 0-41-16,0 0 41 15,0 0 2-15,0 0 14 16,125-37-16-16,-86 29-31 16,9-2-57-16,-7 1-104 15,-9 0-136-15</inkml:trace>
  <inkml:trace contextRef="#ctx0" brushRef="#br0" timeOffset="141891.31">1433 15484 487 0,'0'0'322'0,"0"0"-170"16,0 0-74-16,0 0-13 15,0 0-27-15,0 0-12 16,0 0-8-16,-91 54-7 15,81-30-1-15,3 3 42 16,2-1-41-16,5-8-10 16,0 0-1-16,0-5-1 15,7-4-7-15,6-5-50 16,6-4-7-16,1-4 31 0,4-44-48 16,-4 3-96-16,-8 3-145 0</inkml:trace>
  <inkml:trace contextRef="#ctx0" brushRef="#br0" timeOffset="142063.75">1327 15222 880 0,'0'0'197'0,"0"0"-129"15,0 0-68-15,0 0 0 16,18 102 9-16,4-52 7 16,2 1 10-16,3-4-11 0,4-3-13 15,2-3 23 1,-4-9-25-16,0-2-32 0,2-12-39 15,-10-4-62-15,-5-14-221 0</inkml:trace>
  <inkml:trace contextRef="#ctx0" brushRef="#br0" timeOffset="142617.24">1672 15494 876 0,'0'0'127'0,"0"0"-97"16,0 0-29-16,0 0 0 16,0 0 30-16,0 0-30 15,34 104 17-15,-29-95-7 0,2-5-9 16,-3 0-2-16,-1-4-35 16,2 0 3-16,-2-18 25 15,2-4-3-15,-1 0-47 16,-1-2-39-16,-1 7-8 15,1 9 102-15,-1 8-28 16,0 0 30-16,4 16 52 16,1 7 19-16,3 5-31 15,1-2-20-15,0-4-14 16,-1-4 4-16,1-9-10 16,-1 0-23-16,1-9 23 15,-2 0 11-15,5-17 12 16,0-6-23-16,1-8-91 15,-3 4-117-15,-3 4-75 0,-3 9 267 16,-2 10 16-16,-2 4 127 16,2 0-91-16,1 0 64 15,0 14-31-15,4 0-14 16,-1 3-42-16,-2-12-4 16,5 4-9-16,-4-9-6 15,0 0 5-15,0 0-17 16,-1-14-3-16,-1-4-5 15,0 4-85-15,-3 1 39 16,0 9 35-16,-1 0 31 16,0 4 5-16,2 0-6 15,0 0 7-15,-1 0-9 16,0 0-20-16,-1 4-78 0</inkml:trace>
  <inkml:trace contextRef="#ctx0" brushRef="#br0" timeOffset="143104.07">2089 15486 332 0,'0'0'338'0,"0"0"-301"16,0 0-37-16,0 0-43 15,0 0-2-15,0 0 44 16,0 0-7-16,-2 0 8 16,-1 0-2-16,0 0-33 15,-1 4-70-15</inkml:trace>
  <inkml:trace contextRef="#ctx0" brushRef="#br0" timeOffset="143780.89">2089 15486 168 0,'-69'16'591'0,"69"-18"-506"15,0 0-10-15,-3 2 12 16,3 0-49-16,0 0-8 15,0 0 42-15,0 0-12 16,0 0-36-16,0 0-24 16,0 14 0-16,0 0 16 15,11 7-9-15,0-3 5 0,-1-3-12 16,0-2 1 0,-2-8 10-16,-1-2-11 0,1-3-3 15,4 0-5-15,0-18 8 16,3-4-15-16,0-5-31 15,-2 1-51-15,-1 4 22 16,-4 8 18-16,-2 4 38 16,-4 2 19-16,0 8 1 15,-2 0 0-15,1 0 0 16,-1 0-1-16,0 0 11 16,0 5 13-16,0 2-1 15,0 4 6-15,0-2-18 16,0-1-2-16,0-4-8 15,0-2-1-15,0-2 24 16,0 0-16-16,0 0 0 0,0 0 15 16,0 0-16-1,0-2-7-15,0-10-1 0,0 3 1 16,14-6-12-16,3 3 12 16,1 5-10-16,-1 5 9 15,3 2 1-15,-5 0-1 16,-3 0 0-16,-5 9 2 15,2 4 1-15,-3 4 0 16,-1 1 3-16,-3 0 9 16,6 4 4-16,-5-3 3 15,0-5-21-15,3-5 1 16,-4 0 15-16,-1-5-16 16,3-4-6-16,-2 0-15 15,6-18-7-15,-2-4 9 16,-2-5-176-16</inkml:trace>
  <inkml:trace contextRef="#ctx0" brushRef="#br0" timeOffset="143980.75">1978 15390 1207 0,'0'0'178'15,"0"0"-63"-15,0 0-54 16,0 0-61-16,0 0-74 16,0 0-3-16,0 0 1 0,-7 0-151 15,7 0-341-15</inkml:trace>
  <inkml:trace contextRef="#ctx0" brushRef="#br0" timeOffset="157637.72">4628 11989 451 0,'0'0'91'0,"0"0"-51"0,0 0-5 15,9 133 17-15,1-85 46 16,0 4-16-16,1 2-11 16,-3 3-2-16,-3 1 6 15,2 5-27-15,-4 4 6 16,4 7 17-16,-4 8-25 15,4 6 18-15,-2 19-25 16,2 16-4-16,-2 21 23 16,2 0-44-16,-2-28 8 15,0-29-7-15,-3-35-5 16,1-11 12-16,2 2-22 0,0-1 0 16,-1 0 5-1,1-8-4-15,-2-8 0 0,2-4-1 16,-3 0 0-16,-1-2 9 15,3 1-9-15,-1-3 0 16,1 0-7-16,-1 0-12 16,0-11-52-16,1-1-13 15,-2-1 1-15,-1-5 22 16,2 0 28-16,3-29 14 16,-2-1-62-16,-2-4-269 0</inkml:trace>
  <inkml:trace contextRef="#ctx0" brushRef="#br0" timeOffset="158904.7">4624 11945 889 0,'0'0'146'0,"0"0"-111"16,0 0-14-16,0 0-21 15,0 0 8-15,0 0-7 16,126-12 8-16,-75 4 40 16,14-2-30-16,22-2 20 15,34-2 0-15,30 6-9 16,10 3-18-16,-7 5-8 15,-15 0 2-15,-22 0 2 16,-2 0-8-16,-4 0 0 16,4-1 0-16,1-11 0 15,-3-4 12-15,-14 0-12 16,-21 4 7-16,-21 2 2 16,-4 2-8-16,-1-2-2 0,3 2-1 15,-7 0 2 1,-14 2 0-16,-11 4-1 0,-13 0 1 15,-2-1-4-15,-4 3 4 16,2-1 0-16,5-3 0 16,2-2 1-16,7-2 10 15,5 1-11-15,5 2 0 16,-2 0-1-16,-4 4 2 16,-7 1-2-16,-2 0-10 15,-8 0 10-15,-2 0-5 16,-3 3 6-16,1 4 0 15,2-2 4-15,0 4 3 16,5-1-2-16,2 2-5 16,3 2 0-16,1-3 11 0,1 1-11 15,-2 3 0-15,0-2 0 16,2 2 0-16,-5 1 7 16,1 0-7-16,-1 1 0 15,0 1-10-15,1 4 10 16,1-2 0-16,-2-2 5 15,0-1-4-15,0-1-2 16,-2-1-2-16,-1 1 3 16,-1 2 6-16,-3 3-6 15,0 6 10-15,-1 2 10 16,-3 8 3-16,-1-1 6 16,0 4-29-16,0 2 8 15,0 4 2-15,0 0-1 0,0 6-1 16,0 2-2-16,0 5 1 15,2-1 9-15,0 0-16 16,3 0 0-16,-3 0 24 16,0-2-23-16,4 1 9 15,-1 0-1-15,2 4-9 16,1 0 33-16,-3 0-25 16,3 1-8-16,1-2 22 15,-2-4-12-15,2-1 0 16,-1-4-10-16,0-2 0 15,-1-6 22-15,2-2-22 16,-3-6 0-16,-1-9 17 16,-1-5-16-16,-1-8 5 0,-1-6-5 15,-2-1 0 1,0-4 25-16,0 0-24 0,0 0-2 16,0 0-18-16,-20-4-126 15,-1-8-110-15,-2 1-260 0</inkml:trace>
  <inkml:trace contextRef="#ctx0" brushRef="#br0" timeOffset="160136.72">4742 13996 666 0,'0'0'338'0,"0"0"-236"15,0 0-67-15,0 0 72 16,0 0-62-16,0 0-44 0,0 0 2 15,-17-18 4 1,17 18-2-16,9 0-3 0,9 0-2 16,11 0 0-16,11 0 10 15,9 0 10-15,11 0 1 16,6 6-10-16,8-1 18 16,6-1-21-16,6-4-7 15,8 0-1-15,-1 0 0 16,5 0 11-16,2 0-11 15,-1-11 0-15,-4 0 10 16,-1-2-9-16,-6 1 5 16,-6 0-6-16,-8 3 0 15,-9-2 7-15,-5 2-7 0,-7-2-1 16,-2 4-6 0,-1-4 8-16,1 4-1 0,3-6 0 15,4 1 0-15,-2-2-1 16,-2 0-6-16,1 4 6 15,-4-4 1-15,0 4 0 16,-5 2-1-16,6 0 1 16,-5-1 5-16,2-3-4 15,-3 3-1-15,-2 0 6 16,-3 3-16-16,-10-3 19 16,-4 3-17-16,-6 2 8 15,-5 0 0-15,-5 0 9 0,-6 0-7 16,-1 2-2-16,0 0 0 15,-1 2 0-15,0-2 1 16,2 2-1-16,-2-2 1 16,4 2-1-16,-3-2 0 15,1 2-1-15,3 0 1 16,1-3 0-16,0 2 0 16,2-2-10-16,-3 3 10 15,-2 0 12-15,2 0-12 16,-3 0-7-16,0 0 7 15,-3 0 0-15,-1 0-1 16,4 0 1-16,-1 0 0 16,1 0 5-16,5 0-5 15,0 0 0-15,2-1 0 16,-2-1 0-16,0 0 1 0,-3-2-1 16,-2 2 0-16,-2-1 6 15,-3 2-5-15,0-3 4 16,0-4-3-16,0-2 0 15,0-7 4-15,-13-5-6 16,-2-4-10-16,-6-5-15 16,-2-4-27-16,-3-2 17 15,1-2-10-15,3 0 1 16,2 0 17-16,-2-7-31 16,8 8-75-16,4 7-209 0</inkml:trace>
  <inkml:trace contextRef="#ctx0" brushRef="#br0" timeOffset="161884.35">7471 12346 633 0,'0'0'262'0,"0"0"-159"0,0 0-54 16,0 0 18-16,0 0-36 15,0 0-22-15,0 0 26 16,-2 2 23-16,2-2-31 16,0 0 37-16,0 0-36 15,0 0-14-15,4 0-4 16,16 0 11-16,12-4-3 16,13-5-17-16,16-6 1 15,33-1 14-15,31-2-15 16,29-2 13-16,11 2-14 15,-10 4 1-15,-20 1 1 0,-35 4-2 16,-20 1 0 0,-22 2 0-16,0-3 0 0,10 0 0 15,23-7-1-15,34-7 1 16,22-4 2-16,8-1-2 16,-5 3 0-16,-18 2 1 15,-34 6 0-15,-19 3-1 16,-16 4 0-16,-7 2 0 15,7 0 3-15,6-2-3 16,7 0-2-16,-3 0 2 16,-4-2 0-16,3-2 5 15,-1-2-5-15,0-2 0 16,-2 2-1-16,1-2 2 16,-11 1-1-16,-3 6 0 15,-10 1 6-15,-9 3-6 0,-8 1 0 16,-6 3 0-16,-7-2 13 15,-3 1-13-15,-1 1-7 16,3-3 7-16,1 0 0 16,0 0 2-16,1 0-2 15,4 0 0-15,-3-1 3 16,3 2-3-16,-3 0-7 16,3 0 7-16,-1 1 0 15,3-3 0-15,2 1 0 16,2 1 0-16,3-2 6 15,-1 1-6-15,3 0-14 16,0 2 14-16,2-1 0 0,1-2 1 16,-2 1-1-16,-5 2 0 15,-1 0-2-15,-4 0 10 16,-5 0-8-16,0 0 0 16,-3 1 0-16,5-2 7 15,8-1-7-15,13-1 0 16,9 0 23-16,7 0-23 15,6 0 7-15,-2 1-6 16,-7 2-1-16,-10 1 7 16,-16-2-7-16,-8 3 0 15,-13 2 0-15,-7-2-16 16,-4-3-6-16,-46-2-78 16,-1-1-121-16,-1-2-585 0</inkml:trace>
  <inkml:trace contextRef="#ctx0" brushRef="#br0" timeOffset="162357.49">11391 11432 616 0,'0'0'495'0,"0"0"-457"0,0 0-38 15,0 0-1-15,0 0 1 16,0 0 14-16,119 38-14 15,-79-24-3-15,1 0 3 16,-1 2 0-16,-1-2 9 16,-4-2 1-16,-9-2-2 15,-4 0 3-15,-4 0-11 16,-6-2-18-16,-8 4 17 16,1 1 1-16,-2 0 9 15,-3 6 35-15,0 0-5 0,-5 3 13 16,-14 2-16-1,-10 1-21-15,-7 1 7 0,-8 2-22 16,-4-3-3-16,-2 4-23 16,-3-4-41-16,-15 6-11 15,12-5-63-15,7-8-408 0</inkml:trace>
  <inkml:trace contextRef="#ctx0" brushRef="#br0" timeOffset="163703.15">7407 12833 702 0,'0'0'358'0,"0"0"-245"16,0 0-13-16,0 0-57 16,0 0 37-16,0 0-60 15,0 0-20-15,-33-6 44 16,33 6-30-16,0 0 5 16,0 0 12-16,0 0-6 15,0 0-21-15,11 0-4 16,12 0-2-16,16-2 2 15,33-2 1-15,46-10 27 16,46-5 20-16,20-8-19 0,-5 3 17 16,-19 5-46-16,-32 4-4 15,-10 5 4-15,-22 0 1 16,-20 2 1-16,-16 0-2 16,-2 0 0-16,27-10 7 15,38-10-7-15,47-13-4 16,11-1 4-16,-10 5 1 15,-34 6 4-15,-49 15-5 16,-26 2 0-16,-10 3-1 16,4-2 1-16,5-1 0 15,3-2 3-15,-2-2-3 16,2-2-1-16,5-2 0 16,2 0 1-16,5 2-1 0,1 0 1 15,-7 2-1-15,-6 3 0 16,-8 6 1-16,-9-1 0 15,-12 4-1-15,-4-1 1 16,-7 2 7-16,-2 1-7 16,-2-2-1-16,0 1 0 15,4 0 1-15,5 1 1 16,4-3-1-16,1-1 2 16,4 2-1-16,-4 1 6 15,-2-2-7-15,-3 4-8 16,-7-1 8-16,-4 0 10 15,-2 0-10-15,-3 1-6 16,-1 2 4-16,3-1 2 0,-1-1 0 16,4-1-1-16,4 1 1 15,1-2 0-15,2-1 0 16,-2 2 0-16,4 0 0 16,-5 0 1-16,-1 0-2 15,-5 2 0-15,-3 1 1 16,1 1 16-16,0-3-15 15,2 2-1-15,6-4 19 16,0 1-17-16,3 2 6 16,-1-2-2-16,-4 1-6 15,-4 0 3-15,-2 1-2 16,-5 2-1-16,1-2 0 0,-1 2 2 16,-4 0-4-1,3 0 1-15,-1 0 1 0,-3 0-1 16,-3 0 1-16,-1 0-17 15,0 0-43-15,0 0-45 16,-12 0-45-16,-5 0-111 0</inkml:trace>
  <inkml:trace contextRef="#ctx0" brushRef="#br0" timeOffset="164866.73">7601 12740 217 0,'0'0'147'15,"0"0"-103"-15,0 0 34 16,0 0 23-16,0 0-13 16,0 0 0-16,0 0-36 15,0-99 15-15,0 86 40 16,2 4-19-16,-1 3 15 16,1 0-6-16,2 2-19 15,-2 0-10-15,0 0-32 16,0-1-17-16,0 2 10 0,-2 0-14 15,4 3 4-15,-4 0-3 16,0 0-9-16,0 0 19 16,0 0-26-16,0 0 0 15,0 0 10-15,0 0-9 16,0 0 0-16,0 0-1 16,0 0 0-16,0 0 31 15,0 0-31-15,-6 0-3 16,-6 11 3-16,-5 2 0 15,-6 10 1-15,-3 1-1 16,-1 3 2-16,-3 0 9 16,-2 3-11-16,0 1 0 15,0-5 0-15,7-7 1 0,7-5 0 16,9-7-1-16,7-6 1 16,2 1 1-16,0-2-2 15,0 0-2-15,0 0-12 16,0 2 12-16,0 2-4 15,10 1 0-15,8 3 6 16,6 0 15-16,6-1-9 16,4 4 7-16,0-1-12 15,0 0 5-15,-2 2 4 16,-5 0-10-16,0-2-1 16,-2 2 0-16,-2 0 1 15,1-2 0-15,3 0 0 16,-4-1 0-16,0 2 5 0,0-2-5 15,-3 0 0 1,-1-3-1-16,-7 0 1 0,-2-2 0 16,-5 2-35-16,0 0-55 15,-5 6-33-15,0 0-76 16,-5-1-196-16</inkml:trace>
  <inkml:trace contextRef="#ctx0" brushRef="#br0" timeOffset="176826.31">12973 10808 882 0,'0'0'161'15,"0"0"-114"-15,0 0-34 16,0 0 3-16,0 0-15 0,0 0 0 15,16-54 0-15,-16 46 46 16,0 2 25-16,0 0-23 16,0-3-4-16,0 2 6 15,0 1-9-15,-3-4-22 16,1 2-14-16,-8-1 1 16,1-3 4-16,-5 6-9 15,-2-1 4-15,-2 0-6 16,-2 7 1-16,-4 0 1 15,1 5-2-15,-2 17 0 16,0 10 2-16,5 10-2 16,5 6 8-16,5 4 16 15,6 0-14-15,4-1-3 0,0-9-7 16,14-5 0 0,6-6 36-16,6-9-21 0,2-6 1 15,2-8-4-15,3-8-2 16,-3 0-10-16,3 0-2 15,-3-14-56-15,2-8-64 16,-8 1-100-16,-5 3-435 0</inkml:trace>
  <inkml:trace contextRef="#ctx0" brushRef="#br0" timeOffset="177224.31">13289 10756 1013 0,'0'0'166'0,"0"0"-121"16,0 0 16-16,0 0-23 16,0 0-24-16,0 0-14 15,-125-16 1-15,102 30 6 16,8 4-7-16,1 2 0 15,6 3 1-15,8-1-1 16,0 5 1-16,6 1 11 16,18 2 1-16,3 1 19 15,7-1-31-15,1-2 9 16,-6-4-4-16,-2-3-5 0,-11-5 9 16,-7-5-10-16,-3-4-4 15,-6-2 4-15,0-3 46 16,-6-2 18-16,-14 0-24 15,-3 0-30-15,-8 0-10 16,2 0-39-16,2-8-42 16,5-18-22-16,9 1-38 15,8-1-115-15</inkml:trace>
  <inkml:trace contextRef="#ctx0" brushRef="#br0" timeOffset="177636.27">13384 10802 734 0,'0'0'197'0,"0"0"-14"0,0 0-75 15,15 128-47-15,-7-90-35 16,-4-3 9-16,6-8-34 16,-7-4-1-16,2-11 1 15,-3-5 3-15,-2-7-3 16,0 0-1-16,0-3 11 15,0-18-11-15,-9-8-14 16,4-7-5-16,-1-5-9 16,5 3 17-16,1 3 11 15,0 3 0-15,9 7 0 16,4 5 12-16,5 7-12 16,5 4 0-16,-1 7 1 15,1 2 13-15,0 0-1 0,0 16 0 16,-3 10 3-16,-1 6 35 15,-5 2-22-15,-4 2 0 16,-7-1-13-16,0-1-1 16,-3-4 9-16,0-3-6 15,-18 0-4-15,-4-5-6 16,-7-2-8-16,-6-6-67 16,4-6-73-16,8-8-125 0</inkml:trace>
  <inkml:trace contextRef="#ctx0" brushRef="#br0" timeOffset="178028.61">13780 10668 1054 0,'0'0'128'15,"0"0"-102"-15,0 0-25 16,0 0 35-16,0 0 14 16,66 111-13-16,-58-73 13 15,-3-1-3-15,-3-1 4 16,2-2-16-16,-1-4-17 16,-2-1-10-16,1-5 14 15,3-5-21-15,-2-2 6 16,2-6-7-16,1-2 0 0,2-5 1 15,0-2-1 1,1 0 8-16,6-2 3 0,0 1-11 16,6 1 0-16,1 1 0 15,0-1 1-15,2-2 9 16,-5 0-10-16,3 0-18 16,-3 0-30-16,8 0-81 15,-5-2-106-15,-2-6-171 0</inkml:trace>
  <inkml:trace contextRef="#ctx0" brushRef="#br0" timeOffset="178488.38">14293 10854 540 0,'0'0'207'15,"0"0"-114"-15,0 0 81 16,40 114-51-16,-23-59-35 16,3 1-4-16,-6 2-42 15,3-6-27-15,-4-4 5 16,-1-7-19-16,0-12 5 15,-5-6-6-15,-1-10-14 16,-4-6-34-16,-2-7-6 16,0-2 27-16,0-25-41 0,-17-33-144 15,-3 6 20-15,5-2-411 16</inkml:trace>
  <inkml:trace contextRef="#ctx0" brushRef="#br0" timeOffset="178645.7">14357 10876 560 0,'0'0'157'16,"0"0"-4"-16,0 0-17 15,0 0-69-15,0 0-14 16,0 0-43-16,0 0 15 16,57-54 7-16,-43 69-5 15,-4 6-2-15,-3 1-21 16,-7 2-2-16,0 1-4 16,-8 0-46-16,-7-4-88 15,-3-7-475-15</inkml:trace>
  <inkml:trace contextRef="#ctx0" brushRef="#br0" timeOffset="179565.62">14537 10653 818 0,'0'0'289'15,"0"0"-223"-15,0 0-54 16,0 0 18-16,25 111 20 16,-16-69-4-16,1 5 2 15,-2-4-15-15,0-3-17 16,1-5 6-16,-5-9-22 0,4-8 1 16,-5-8 7-16,0-6-8 15,3-4 0-15,1-4 0 16,6-22-21-16,4-8-69 15,3-5 15-15,2 5-25 16,-3 6 54-16,-5 15 46 16,-4 8 7-16,-2 5-6 15,-3 12 47-15,0 16 10 16,0 4-13-16,3 3-16 16,-4-2-5-16,6 0-17 15,3-9 18-15,0-6-25 16,0-10-14-16,1-8-25 0,4 0 14 15,0-22 8 1,0-8-44-16,-3-4-52 0,0 4-15 16,-6 6 103-16,-4 9 25 15,-3 13 111-15,-2 2-46 16,0 6-23-16,2 12 6 16,1 6-13-16,0-1-3 15,6-3-19-15,-5-4-7 16,7-6-4-16,-2-6-2 15,1-4-23-15,2 0-13 16,-1-14-30-16,0-8-64 16,1-3-102-16,-4 6-11 15,0 5 243-15,-4 5 20 0,-1 9 77 16,-1 0 39 0,3 6 15-16,-2 8-62 0,2 1-49 15,-1-1-27-15,-1-4-6 16,2-5-1-16,-3 0 10 15,2-5-16-15,0 0 0 16,-2 0 14-16,1-6-14 16,-1-8-10-16,-2 2-16 15,0-1 15-15,0 4 11 16,0 3 0-16,0-1 1 16,0 4 13-16,0 0 3 15,0 3-5-15,0-2-12 16,0 2-10-16,0-2 10 15,0 1-20-15,0-2 5 16,0 3 14-16,0 0-6 0,0 0 2 16,0 0-16-1,0 0-18-15,0 0 10 0,0 0-5 16,0 0 33-16,0 0-22 16,3 0 5-16,-3 0 17 15,0 0-5-15,0 0-10 16,0 0-14-16,0 0-54 15,0 0 30-15,0 0-21 16,0 0-66-16</inkml:trace>
  <inkml:trace contextRef="#ctx0" brushRef="#br0" timeOffset="180177.33">15045 10918 588 0,'0'0'169'0,"0"0"-169"16,0 0-9-16,0 0-56 15,0 0-138-15</inkml:trace>
  <inkml:trace contextRef="#ctx0" brushRef="#br0" timeOffset="180918.21">15045 10918 333 0,'56'-15'202'0,"-56"16"-124"16,0 9 39-16,0 5 15 0,0 1 8 15,0 2-52 1,2 2-26-16,-2-4-14 0,1-3-26 15,-1 0 3-15,3-8-25 16,-1 0 0-16,-2-5 2 16,0 0-1-16,2 0 13 15,-2 0 2-15,1-2 1 16,-1-12-17-16,2-4-28 16,3-4-8-16,-3 1 22 15,3 3-9-15,2 2 17 16,2 2-1-16,0 4 7 15,1 4-8-15,2 4 8 16,0 2-10-16,0 0 9 16,1 2 1-16,-3 12 21 15,-3 2 0-15,1 0-7 0,-4 1 22 16,-2-3-34-16,-2-4 7 16,0-2-7-16,0-4 14 15,0-3-15-15,2-1-1 16,0 0 0-16,6-1-1 15,2-16-28-15,3-1-10 16,1 0 14-16,3 4 11 16,-3 6 12-16,1 7-12 15,-7 1 14-15,1 0 10 16,0 13 28-16,-1 6-9 16,-1 0-11-16,-1-2-10 15,3-3 0-15,-2-5-8 16,1-5-7-16,4-4 6 0,3 0 1 15,1-1-1-15,4-11 1 16,-3-1 0-16,3 6 7 16,-3 0-7-16,-3 7-6 15,-1 0 6-15,-3 0 1 16,2 3 13-16,-3 3-13 16,-3 2-1-16,-2-4 8 15,-4-3-8-15,0-1-58 16,0 0-156-16,-9 0-624 0</inkml:trace>
  <inkml:trace contextRef="#ctx0" brushRef="#br0" timeOffset="181078.36">15048 10707 1430 0,'0'0'214'16,"0"0"-149"-16,0 0-15 15,0 0-50-15,0 0-187 16,0 0-45-16,0 0-429 0</inkml:trace>
  <inkml:trace contextRef="#ctx0" brushRef="#br0" timeOffset="183837.6">16922 10858 1239 0,'0'0'166'0,"0"0"-154"0,0 0-6 15,0 0 6-15,0 0-12 16,0 0 0-16,103-68 9 16,-52 46-8-16,6-6 6 15,15-5 20-15,6-7-9 16,8-5 8-16,4-6-9 16,19-9-8-16,19-10 32 15,17-13-12-15,5 4-13 0,-28 15-7 16,-36 17 7-1,-34 17-6-15,-8 2-10 0,3-4 0 16,6-4 3-16,0-2-3 16,-7 4 1-16,-12 3-1 15,-6 9 0-15,-9 4 18 16,-6 4-17-16,-7 10 8 16,-5-1 16-16,2 3-18 15,-3 2 2-15,0 0-9 16,0 0 0-16,0 0-10 15,0 0-20-15,0 0-29 16,0 0-14-16,-5 0-68 16,-7 0-33-16,-3 0-416 0</inkml:trace>
  <inkml:trace contextRef="#ctx0" brushRef="#br0" timeOffset="184265.64">18919 9263 1030 0,'0'0'136'15,"0"0"-107"-15,0 0-29 16,0 0-8-16,0 0 8 16,0 105 2-16,5-5 38 0,8 35 39 15,4 11-40-15,-2-1 1 16,2-13-8-16,3-16-3 16,-5-18 2-16,-1-21-31 15,-3-23-3-15,-3-10 3 16,2-5 0-16,2 2 15 15,-1-5-15-15,-5-12 1 16,0-8 10-16,-4-7-11 16,0-7 0-16,-2-2 14 15,2-2-14-15,-2-21-6 16,0-11-88-16,0-14-3 16,-2-49 14-16,-10 7-131 0,-3 2-518 0</inkml:trace>
  <inkml:trace contextRef="#ctx0" brushRef="#br0" timeOffset="185025.07">18909 9144 874 0,'0'0'145'15,"0"0"-73"-15,0 0-29 16,0 0-33-16,101-73-1 15,-45 59-9-15,26 1 27 16,29-2 1-16,30 3 1 0,13 6-5 16,-2 2-8-1,-6 4-2-15,-10 0-14 0,-1 0 0 16,4-4 9-16,-5 2-3 16,-9-2-7-16,-23 2 1 15,-24 0 0-15,-22 2 6 16,-12 0-6-16,3 0 0 15,-3 0 0-15,1 8 0 16,-14 2-10-16,-6 5 10 16,-8 1-3-16,0 4-4 15,-4 4 2-15,4 6 0 16,-2 7 5-16,4 8 0 16,1 7 2-16,0 6-2 0,6 8 1 15,2 7 10-15,3 0-11 16,1 6-4-16,3-1 3 15,-1-2 2-15,-1 1 5 16,-4-4-6-16,-4-2 0 16,-3-5-2-16,-8-4 4 15,-5-3-2-15,-6-5 0 16,-3-4 1-16,0-4 5 16,0-8-6-16,-9-6-2 15,-3-6 2-15,-1-8 0 16,-6-4 0-16,-6-3 11 15,-9-4 2-15,-11-1-1 16,-12-1-9-16,-9-5-3 16,-25 0 16-16,-30 0-15 0,-30 3-1 15,-14 5 1-15,2 2 0 16,10 4 6-16,18 0-7 16,-2 0 0-16,-3 1 4 15,4-4-4-15,5-3 0 16,24-2 0-16,31-6 0 15,31 0 18-15,16 0 24 16,4 0-10-16,4 0-6 16,3 0-25-16,10 0-1 15,3 0-14-15,5 0-42 16,0 0-24-16,0 3-49 16,0 5 23-16,15 11-37 15,2-1-95-15,0 0-322 0</inkml:trace>
  <inkml:trace contextRef="#ctx0" brushRef="#br0" timeOffset="185575.44">19205 12260 1106 0,'0'0'166'0,"0"0"-132"16,0 0-34-16,0 0-13 15,0 0 13 1,19 164 20-16,-14-84 34 16,2 6-27-16,-2 1-4 0,3-3 6 15,1-8-21-15,-1-8-8 16,-3-5 0-16,2-11 0 16,-5-10 8-16,1-10-8 15,-1-12 0-15,1-11-15 16,-3-9-22-16,0 0 29 15,0-25-47-15,0-47-140 16,0 3-71-16,-5-2-128 0</inkml:trace>
  <inkml:trace contextRef="#ctx0" brushRef="#br0" timeOffset="186504.31">19136 12322 975 0,'0'0'140'15,"0"0"-76"-15,0 0 23 16,0 0-18-16,0 0-54 15,-22-106-14-15,38 90 10 16,14 1-11-16,7-4 0 16,12 0 0-16,10 1 0 15,15 3 8-15,20 1-8 16,26 9 1-16,22 5-6 16,11 0 5-16,-4 10 0 15,-6-1 0-15,-13-5 0 16,-2-4-16-16,-25 0-43 0,-24 0 30 15,-25 0 20-15,-10 0 0 16,2 0-2-16,-1 0 10 16,1 0 1-16,-11 0 17 15,-6 0-11-15,-2 0-5 16,1 0 10-16,5 0-11 16,12 0 13-16,5 0 22 15,5 0-35-15,-1 1 13 16,-6 6-13-16,-12 1-6 15,-10-1 6-15,-9 4 0 16,-11-5 0-16,-4 2-16 16,2-1 16-16,-4 2 13 15,0 0 2-15,0 4-14 0,0 4 15 16,0 0-14-16,0 6 9 16,0 10-10-16,0 6 1 15,-9 6 41-15,-1 7-27 16,2 7-4-16,2 7-12 15,2 2 20-15,4 4-13 16,0 5-7-16,0-4 0 16,6 4 9-16,6-6-9 15,3-4-2-15,6-5 2 16,-1-10 8-16,0-8-7 16,-1-9-2-16,-3-9 2 15,-6-8 2-15,-7-6-1 0,0-5 6 16,-3-2-2-1,0-2 14-15,-13 2 12 0,-6-1-23 16,-6 2-8-16,-5-3 0 16,-9 4 10-16,-5-4-10 15,-10 2-1-15,-10-4 2 16,-12 1 11-16,-11-2-13 16,-6 0 0-16,-17 0 3 15,-23-8 6-15,-17-2 1 16,-3 2-10-16,15 1 1 15,29 1-1-15,36 1 1 16,15 1-1-16,5 1 3 16,-7-3-3-16,-9 0 0 15,-4-2 2-15,-1-1 7 16,6 4-2-16,3 1-7 0,7 2-7 16,9 0 7-16,7 2 1 15,9 0 14-15,11 0-14 16,8-3-1-16,7 3 33 15,4 0-33-15,3-2-11 16,0 2 0-16,0-1-4 16,0-2-7-16,0-1-18 15,10 1-46-15,4-5 22 16,9-13-71-16,-2 6-53 16,-3-3-366-16</inkml:trace>
  <inkml:trace contextRef="#ctx0" brushRef="#br0" timeOffset="187518.61">19491 8217 940 0,'0'0'175'16,"0"0"-68"-16,0 0-55 16,0 0-52-16,0 0 0 15,0 0-18-15,-2 152 18 16,4-73 0-16,8 2 11 16,5-4 13-16,6-4-15 15,1-12-8-15,1-13 7 16,3-14-1-16,-2-14-14 15,1-15 14-15,-1-5-7 16,-2-16 13-16,1-20-13 0,-8-9-22 16,-3-8 21-1,-4-8-14-15,-1-1-6 16,-6-1-28-16,1-2 0 0,-1 4 24 16,1 12 11-16,-2 9 14 15,0 14 9-15,0 11 53 16,0 15-25-16,0 0-37 15,0 15-7-15,0 16 7 16,0 10 0-16,0 4 7 16,0 6 29-16,10-1-26 15,2-2 3-15,0-2-11 16,3-2 4-16,-1-6-6 16,9 1-29-16,-4-11-80 15,0-12-206-15</inkml:trace>
  <inkml:trace contextRef="#ctx0" brushRef="#br0" timeOffset="188207.59">20001 8513 1079 0,'0'0'164'15,"0"0"-134"-15,0 0-29 16,0 0-1-16,0 0 0 15,0 0-1-15,0 0 1 16,11 128-7-16,5-98 7 16,6-1 0-16,2 0 0 15,-2-3-7-15,0-6 7 16,-7-4 4-16,-5-4-4 0,-8-6 0 16,-2 0 0-16,-4-2 16 15,-19-1 3-15,-6 2-18 16,2-3-1-16,0-2 16 15,7 0-15-15,6 0 4 16,9-2-4-16,2-10 0 16,3-4-1-16,5-4-6 15,15-2-42-15,10-3 10 16,3 1-28-16,4 2-44 16,-1 3-85-16,-3 1 32 15,-1 1 59-15,-3-1 39 16,-3 2 65-16,-4 0 20 15,-5-1 29-15,-5 1 3 0,-7-1 42 16,-5 0 33-16,0 4-7 16,0 4-42-16,-5-2 0 15,-6 5 3-15,-1 6-51 16,0 0-17-16,-3 2-13 16,3 18-5-16,3 6 4 15,2 4 1-15,2 2 0 16,5-1 1-16,0-3 0 15,5-6 7-15,10-4-8 16,0-8-11-16,4-8 9 16,1-2-11-16,3 0 12 15,-1-18 0-15,-2 0-9 0,-2 2 8 16,-4 6 1-16,-4 7-3 16,0 3-8-16,0 4 1 15,4 16-2-15,0 6 13 16,2 3 0-16,0 0 7 15,2-2-7-15,-4-3-11 16,3-9-33-16,-5-4-159 16,-4-9-475-16</inkml:trace>
  <inkml:trace contextRef="#ctx0" brushRef="#br0" timeOffset="188477.6">20735 8480 525 0,'0'0'769'0,"0"0"-693"0,0 0-44 16,0 0-13-16,0 0-18 15,0 0 0-15,0 0-1 16,-76 62-30-16,91-42 29 16,7-2-6-16,5 2 7 15,0 2 0-15,-1-1 2 16,-8 0 14-16,-6 0-16 15,-10-2 0-15,-2 6 1 16,-9 1 5-16,-14 4-6 16,-10 4-32-16,-22 18-59 15,9-8-83-15,-1-2-480 0</inkml:trace>
  <inkml:trace contextRef="#ctx0" brushRef="#br0" timeOffset="190241.63">19620 11472 740 0,'0'0'133'0,"0"0"-3"0,24 150-54 16,-11-83-15 0,-1-2-13-16,-2-8-29 0,-2-10-18 15,-2-12 6-15,-4-13 8 16,-1-12-15-16,-1-8 11 15,0-2 66-15,-5-6-1 16,-12-21-76-16,2-4-6 16,-2-11-46-16,4-4 30 15,3 2-16-15,3 3 15 16,5 13 17-16,2 14 6 16,0 12 19-16,0 2-19 15,7 10 0-15,6 16 3 0,4 0-3 16,2 2-2-16,6-6 1 15,2-9 1-15,4-9 0 16,1-4-3-16,3-10 3 16,-5-19 0-16,-5-7-55 15,-5-6-31-15,-3-6-89 16,-9-2-41-16,1 4-37 16,-2 7 253-16,-5 14 189 15,-2 16 88-15,0 9-152 16,0 14-106-16,0 27 2 15,0 7 24-15,0 9 14 16,0-2-48-16,0-3 0 16,0-6-1-16,2-6-10 0,9-7-23 15,10-13-64-15,-1-12-116 16,-5-8-205-16</inkml:trace>
  <inkml:trace contextRef="#ctx0" brushRef="#br0" timeOffset="190476.1">20100 11811 557 0,'0'0'168'0,"0"0"-55"16,0 0-6-16,0 0-51 15,0 0-28-15,21 108-27 16,-1-106 23-16,-1-2-13 16,3-12 2-16,-5-14-13 15,-2-6 1-15,-9-4 12 16,-6-3-12-16,0 6-1 15,-23 0 71-15,-4 9-6 16,-8 10-21-16,-4 9-31 0,-1 5-1 16,-4 1-12-16,8 16-124 15,9-4-158-15</inkml:trace>
  <inkml:trace contextRef="#ctx0" brushRef="#br0" timeOffset="190860.66">20318 11682 1124 0,'0'0'125'0,"0"0"-80"0,0 0-34 16,0 0 47 0,46 127-44-16,-31-96-13 0,2-2 22 15,-2-11-22-15,-1-6-1 16,1-12 0-16,0 0 0 15,5-8 14-15,-1-16-14 16,6-4 0-16,-1-2 0 16,-1 1-31-16,-4 6 18 15,-3 5 6-15,-5 4 7 16,-2 6 0-16,-6 6 0 16,-3 2-3-16,3 0-3 15,-3 0-5-15,3 10-5 16,-1 5 16-16,0 6 13 0,4 1 8 15,-1-1-21 1,1-3 0-16,-1-3 10 0,-2-7-10 16,1-4-1-16,0-4-23 15,0 0-49-15,-1-2-134 0</inkml:trace>
  <inkml:trace contextRef="#ctx0" brushRef="#br0" timeOffset="191001.66">20545 11504 1219 0,'0'0'169'0,"0"0"-164"15,0 0-5-15,0 0-48 0,0 0-78 16,0 0-233 0,0 0-338-16</inkml:trace>
  <inkml:trace contextRef="#ctx0" brushRef="#br0" timeOffset="191271.62">20735 11769 553 0,'0'0'160'0,"0"0"-59"15,0 0 71-15,0 0-68 16,0 0-62-16,0 0-21 16,105-62-14-16,-92 37 6 15,-4 3-13-15,-8 4 0 16,-1 4 30-16,0 8 9 0,-1 6-17 15,-11 0-22 1,0 6 1-16,0 14-1 0,0 6 0 16,4 0 16-16,3 5 26 15,5-4-27-15,0 2-8 16,5-5-7-16,15-6-16 16,17-16-52-16,-2-2-129 15,-2 0-772-15</inkml:trace>
  <inkml:trace contextRef="#ctx0" brushRef="#br0" timeOffset="191541.63">21147 11528 1065 0,'0'0'122'0,"0"0"-61"16,0 0-38-1,0 0-7-15,0 0-2 0,0 0-14 16,0 0-16-16,-73 102 2 15,108-86 14-15,3 2 9 16,4 3-9-16,-7 1 0 16,-6 4 0-16,-11 2 0 15,-12-1 0-15,-6 1 0 16,-9 1 12-16,-21 1 49 16,-9 2-40-16,-12-2-21 15,-3 1-3-15,-34-2-76 16,16-5-78-16,3-6-392 0</inkml:trace>
  <inkml:trace contextRef="#ctx0" brushRef="#br0" timeOffset="192532.24">15262 13790 355 0,'0'0'650'0,"0"0"-555"0,0 0 5 16,0 0-33-1,0 0-44-15,0 0-23 0,0 0-9 16,-17 99 9-16,9 5 13 16,3 44 19-16,2 20 16 15,3-2 4-15,0-15 0 16,10-25-10-16,2-8-41 15,0-22 9-15,-1-27-3 16,-4-21-1-16,-1-12-6 16,0-4 0-16,0-1 0 15,0-1-1-15,0-15 1 16,-1-6-48-16,-4-9-36 16,1-6 30-16,-2-24-1 15,0-57-144-15,0 5-121 0,-10-4-420 0</inkml:trace>
  <inkml:trace contextRef="#ctx0" brushRef="#br0" timeOffset="193486.83">15266 13842 626 0,'0'0'104'15,"0"0"-26"-15,160-26-9 16,-58 20-17-16,36 2-17 16,39-6 11-16,19 4-4 15,7-5-25-15,-11 4-1 16,-17 1-16-16,-6 1 0 0,-12 3 8 16,-10 2-6-16,-12 0-2 15,-29-1-1-15,-28 1-22 16,-22-1 16-16,-11-2-5 15,8-1 12-15,5-5 9 16,11 2 20-16,-3-2 3 16,0-2 16-16,2 4-15 15,-6 4-20-15,-3 3-13 16,-9 0 0-16,-11 0-1 16,-7 0 7-16,-8 5-6 15,-7 4 0-15,-5-2-7 0,-4 4 7 16,0 3 0-1,-2 4 1-15,3 8 9 0,-5 8-8 16,4 10 0-16,-4 10-1 16,-4 13 43-16,0 6-1 15,0 10-24-15,0 2-12 16,0-2 22-16,0-1-23 16,0 1 6-16,2 0-12 15,7 2 23-15,1-1-13 16,0 1-10-16,1-8 2 15,-1-4-1-15,2-9 8 16,-1-14-15-16,1-8 6 16,0-8 0-16,-3-11 15 15,1-1-15-15,-4-8 0 16,-4-6 0-16,-2 0 0 0,0-2 0 16,-8-1 12-1,-8 2-5-15,-8-1 14 0,-4-3-21 16,-7-3 0-16,-7 0 5 15,-10 0-5-15,-13 0-10 16,-11 0 3-16,-24 0 7 16,-27-9-3-16,-26 0 3 15,-8 2 0-15,9 1 0 16,11-2 0-16,19 4 0 16,3-8 0-16,5 0 1 15,1 0-6-15,-3-7 6 16,-5 1-2-16,-2-4 1 0,-2 0 0 15,3-8 0-15,3 6-1 16,21 2 1-16,19 4 0 16,16 8 0-16,6 4-1 15,-4 1 1-15,-6-2 1 16,1 1 0-16,15 2 0 16,16 1 9-16,13 0 31 15,12 3-31-15,6 0-10 16,3 0 0-16,1 0-7 15,0 0 5-15,0 0-9 16,0 0 7-16,0 0-4 16,0 0-16-16,8 0-40 15,24-13-15-15,-3 4-73 0,6-9-85 16</inkml:trace>
  <inkml:trace contextRef="#ctx0" brushRef="#br0" timeOffset="194514.57">16163 13233 817 0,'0'0'90'15,"0"0"7"-15,0 168-55 16,6-98 7-16,5-3-7 16,-1-16-35-16,-2-13-7 15,-3-13 22-15,-5-18-22 16,0-7 15-16,0 0 92 16,-11-19-77-16,-10-14-14 15,1-5-16-15,-2-6-26 0,7-10 10 16,1-6-20-16,5-6 4 15,5 1 7-15,4 6 15 16,0 6 9-16,15 11-21 16,7 8 8-16,5 6 14 15,10 8 1-15,2 5 0 16,2 10 10-16,-1 5-4 16,-6 0 1-16,-8 20-8 15,-6 6-5-15,-8 5 5 16,-5 2 0-16,-7 1-1 15,0 1 1-15,-6-4 0 0,-5 2 15 16,-3-2-15 0,0-2 0-16,7 1 8 0,-1-2-1 15,6 1-1-15,2 2 7 16,0-5-13-16,0-4 46 16,4-7-45-16,3-1 14 15,2-7-2-15,-5-3-6 16,7-2 2-16,1-2-9 15,5 3-13-15,-1-3-9 16,9 0-36-16,0 0-53 16,0 0-54-16,2-3-11 15,-5-7 57-15,-5-2 49 16,-2-4 70-16,-10 3 59 16,-3-2 95-16,-2 5 33 15,0 2-38-15,-2 7-57 0,-13 1-12 16,-3 0-48-1,-5 13-16-15,-3 13 26 0,-1 2-5 16,6 2 6-16,1 0-19 16,7-6-5-16,7-6-6 15,2-3-13-15,4-5-22 16,0-8 12-16,6-2-22 16,11 0 25-16,3-12-2 15,1-9 0-15,0-3 8 16,-4 4-17-16,-7 4-9 15,-5 9 26-15,-1 2-4 16,-1 5 4-16,2 0-21 0,2 8 19 16,3 8-8-16,2 2 11 15,3-4 0-15,4-2 4 16,-1-6-4-16,6-6-39 16,-4-2-93-16,-6-14-182 0</inkml:trace>
  <inkml:trace contextRef="#ctx0" brushRef="#br0" timeOffset="194704.53">16700 13174 950 0,'0'0'140'0,"0"0"-103"16,0 0-1-16,6 120-16 15,4-69 44-15,2 0-53 16,-1-2-10-16,3-5 0 0,-1-6 13 15,-5-6-14-15,-8 4-25 16,0-9-80-16,-4-9-165 0</inkml:trace>
  <inkml:trace contextRef="#ctx0" brushRef="#br0" timeOffset="195362.21">16600 13473 942 0,'0'0'158'0,"0"0"-121"15,0 0 5-15,0 0-42 16,0 0-5-16,123-43 4 16,-95 43-21-16,-5 5-2 15,-2 15 0-15,-5 9 0 0,-4-2 24 16,1 3-10-16,-1-2 10 16,-1-10 8-16,-1 0 1 15,1-5 1-15,-2-8-8 16,4-2 5-16,0-3 12 15,4-4-19-15,-2-14-11 16,2-4-12-16,-7 4 6 16,-5 1 17-16,-3 10 22 15,-2 2 19-15,0 5 4 16,0 0-45-16,0 0-9 16,0 3 3-16,0 5 6 15,0-3 0-15,0 0-3 16,0-4 3-16,3-1 10 15,-1 0 2-15,1 0-12 0,1 0-16 16,4 0-2-16,2-4 7 16,1 4 8-16,3 0 3 15,4 3-9-15,0 12 10 16,-1 3-1-16,0 2 0 16,-3-3 0-16,-3-3 10 15,0-7-10-15,-2-2 0 16,-2-5 16-16,3 0-15 15,0 0 24-15,0 0-25 16,-2-5-9-16,-1 4-10 16,-3 1 5-16,-2 0-5 0,4 0 12 15,-4 0-5-15,-1 6 12 16,-1-3-6-16,0 4-18 16,0-1 24-16,-7-2 11 15,-8 4-5-15,-3 2 3 16,0 2-2-16,0 0-7 15,5-1 0-15,2 0 0 16,2-4 9-16,8-2-1 16,-1-5-7-16,0 0-2 15,-2 0-28-15,-2 0-199 16,0-5-534-16</inkml:trace>
  <inkml:trace contextRef="#ctx0" brushRef="#br0" timeOffset="195546.47">16954 13327 1033 0,'0'0'168'16,"0"0"-99"-16,0 0-47 15,0 0-22-15,0 0-104 16,0 0-129-16,0 0-283 0</inkml:trace>
  <inkml:trace contextRef="#ctx0" brushRef="#br0" timeOffset="196744.27">18004 14315 129 0,'0'0'862'0,"0"0"-730"16,0 0-66-16,0 0 30 16,0 0-34-16,0 0-44 15,0 0-10-15,0 2-8 16,0 0 11-16,2 0-11 16,8 2 1-16,7 0 44 15,7-1-6-15,7-2 12 16,12-1-13-16,15 0 33 15,10 0-8-15,27-4-53 16,25-6-1-16,18 0-8 0,-12 0 11 16,-26 4-11-16,-31 4-1 15,-20-1 6-15,0-4-10 16,6 1 4-16,4-6-1 16,-1 1 1-16,3-2 0 15,1-3 0-15,7 4 2 16,-1 2-2-16,6 2 19 15,-5 4-18-15,0 2-1 16,-6 0 0-16,-4-1 1 16,-5 0 3-16,-2 1-4 15,0-4 0-15,2-1 4 16,0 2-4-16,-2 1-1 0,-9-2 1 16,-8 3 0-16,-14 0 5 15,-10 3-5-15,-3-2 0 16,-6 2 6-16,-1 0 5 15,-1 0 4-15,0 0 8 16,1-4-1-16,1 0 12 16,4-3-21-16,-3-4-11 15,3-3 20-15,0-7-22 16,0-2 9-16,0-5-9 16,-2-3 0-16,-2-5 1 15,0-3-1-15,2-6 0 16,2-3 3-16,1-3-3 15,-1 2 0-15,5-1 0 0,1 1 0 16,0 5 13 0,3 3-13-16,-1-3-11 0,-1 1 11 15,2-2 0-15,-1 0 0 16,-4 0 0-16,0 4-10 16,-5 2 9-16,2 9 1 15,-5 8-6-15,-2 6 5 16,0 6 2-16,0 6-7 15,0 1 4-15,0 3-31 16,0 0 22-16,0 0-73 16,-10 5-30-16,-14 15 26 15,-10 8-18-15,-27 29-78 16,9-10-115-16,4 0-478 0</inkml:trace>
  <inkml:trace contextRef="#ctx0" brushRef="#br0" timeOffset="197480.03">18226 14062 573 0,'0'0'195'16,"0"0"-16"-16,0 0-13 15,0 0-49-15,0 0-27 16,0 0-20-16,0 0 1 16,0-37 20-16,0 37-43 15,0 0-8-15,0 0-40 16,0 0 0-16,0 0-2 16,17 5-17-16,6 9 19 15,12 3 6-15,6-1-5 16,6-1 0-16,2-2 7 15,-2 1-7-15,-1-5 2 16,-6 4-3-16,-5-5-32 0,-8 2 16 16,-9 0-14-1,-1-2 9-15,-9 2 4 0,-6 1-8 16,-2 0 18-16,0 5-15 16,-10 2 18-16,-13 6 4 15,-10 0 1-15,-9 6 8 16,-2 0 8-16,-4 5-17 15,3-1 7-15,6 0-7 16,4 1-9-16,7-4-9 16,8-4-49-16,4 0-51 15,7-9-61-15,1-10-204 0</inkml:trace>
  <inkml:trace contextRef="#ctx0" brushRef="#br0" timeOffset="200955.41">19112 9982 662 0,'0'0'127'0,"0"0"-14"16,0 0-12-16,0 0-36 15,0 0-49-15,0 0-15 16,0 0 5-16,-28 6-6 16,10-2-10-16,-2 4 10 15,-7 3 1-15,-7 0 0 0,-7 3 8 16,-6 0-8 0,-7 3 25-16,-5-4-25 0,-5 1-1 15,-2-2 22-15,2 0-12 16,0 1 6-16,3-2 2 15,4 1-9-15,8 1 19 16,9-1-27-16,7-1 8 16,4 2-9-16,6 1 10 15,0 0-10-15,2 4 0 16,-1 1 0-16,-3 4 8 16,1-1-8-16,2-2-8 15,0 2 8-15,0 2 0 16,2 0 0-16,-3 0 0 0,2 0 0 15,0 0 7-15,2-2-7 16,-1 2-2-16,6 2 2 16,-3 2 0-16,3 5-1 15,3 5-10-15,-1 10 11 16,0 8 3-16,-2 9-3 16,1 5-1-16,-1 2-4 15,2 1 5-15,2-2 11 16,1-1-11-16,6-4-3 15,1-3-4-15,0-3 7 16,2-2 0-16,0 1-1 16,0 0 1-16,0 6 0 15,-2 1 0-15,-1 3 1 16,-2 4 10-16,-2-1-11 16,2-2 0-16,-3-6 0 0,-1-4 0 15,-1-6 1-15,2-1-1 16,-1-3 0-16,-1-2 0 15,2 0 0-15,-3 0 0 16,3 0-1-16,0-1 1 16,0-3 6-16,1 0-6 15,-2 0 0-15,2-3 2 16,1-2 5-16,-1-1-6 16,3-5-1-16,1-4 0 15,3-3-9-15,0 1 9 0,0-4 0 16,0 2 3-1,0 0-2-15,0 4 3 0,0-1-4 16,0 1 0-16,-2 4 3 16,-1-3-3-16,-1 2-1 15,0-1 0-15,0-2 1 16,2-1 0-16,2-2 0 16,0-2 1-16,0 1 4 15,0-3-5-15,0 1-1 16,0 2 1-16,0 1 3 15,0 1-3-15,-2 6 1 16,0-1 0-16,2-2 27 16,0 1-28-16,0-6 0 15,0-3 1-15,0-2 1 16,0-3 8-16,0-6-10 0,0 1 0 16,0-6 6-1,0 1-6-15,0-2-1 0,0-1 1 16,0 5 6-16,0 1 7 15,0 2 4-15,0 2 0 16,0-2 8-16,0 0-12 16,0-3-3-16,0 0-9 15,0-2-1-15,0-2 6 16,0 1-6-16,0-1 0 16,0 2 20-16,0 2-12 15,-2 0 6-15,0-3-4 16,2 1-4-16,0-2 10 15,0-1-16-15,0-2 7 0,0 0-8 16,0-2 1 0,-2 0 0-16,2 0 3 0,0 0 4 15,-1 0 3-15,1 0-10 16,0 2 1-16,-2 0 10 16,2 2-2-16,-3-2 7 15,3-2-16-15,0 4 1 16,0-4 10-16,0 0-9 15,-3 0-2-15,2 0 0 16,-2-29-19-16,-5 2-193 16,4-9-323-16</inkml:trace>
  <inkml:trace contextRef="#ctx0" brushRef="#br0" timeOffset="202886.42">17535 13463 124 0,'0'0'790'16,"0"0"-689"-16,0 0-33 15,0 0-29-15,0 0 19 16,0 0-57-16,0 0 7 16,0-24 8-16,0 24 6 15,0 0-3-15,0 0-15 16,-4 4 6-16,-12 14 3 16,-8 7-7-16,-4 4 16 0,-1 3-3 15,-1 3 1-15,3-4 13 16,5-3-18-16,4-1-6 15,4-9 1-15,6-4-10 16,1-7-5-16,5-2 5 16,2-3-1-16,0 0-16 15,0-2-22-15,0 0-5 16,0 0-5-16,14-16-71 16,6-4-149-16,-1-1-109 0</inkml:trace>
  <inkml:trace contextRef="#ctx0" brushRef="#br0" timeOffset="203106.28">17475 13487 643 0,'0'0'180'0,"0"0"-131"15,0 0 13-15,0 0 8 16,0 0-47-16,104 12 4 16,-80 9-14-16,1-1 8 15,-2 4 12-15,0-1-22 16,-1-1-9-16,0 3 14 15,2-4-15-15,-1 0 9 16,4-1-9-16,-1 0 7 16,-1 0-8-16,7 2-38 15,-5-4-101-15,-6-4-124 0</inkml:trace>
  <inkml:trace contextRef="#ctx0" brushRef="#br0" timeOffset="206147.32">19209 9463 1239 0,'0'0'187'15,"0"0"-124"-15,0 0 1 16,0 0 9-16,0 0-64 16,0 0-9-16,0 0 0 15,62-45-11-15,-55 45 10 16,-4 0-36-16,4 0-46 16,5 3-11-16,0 3-64 15,0-1-101-15</inkml:trace>
  <inkml:trace contextRef="#ctx0" brushRef="#br0" timeOffset="206408.63">19468 9450 942 0,'0'0'202'0,"0"0"-129"16,0 0 27-16,0 0-29 15,0 0-71-15,0 0-18 16,0 0-5-16,74-7-58 15,-50 3-56-15,4 0-50 16,-2 1-11-16,3 3 42 16,-4 0-128-16,2-1 52 15,0 1 232-15,2 0 112 16,-2-2 165-16,5 0-140 16,-2 2-72-16,3 0-52 0,15 0-13 15,-7 0-101-15,-8 0-150 16</inkml:trace>
  <inkml:trace contextRef="#ctx0" brushRef="#br0" timeOffset="206532.04">20108 9427 243 0,'0'0'105'16,"0"0"-53"-16,0 0-10 15,0 0-34-15,111-3-7 16,-83 3 0-16,-4 0 0 16,-5 0 7-16,-1 0-8 15,-8 0-20-15,-1 0-36 0</inkml:trace>
  <inkml:trace contextRef="#ctx0" brushRef="#br0" timeOffset="206679.39">20448 9435 977 0,'0'0'120'0,"0"0"-25"15,0 0-30-15,0 0-65 16,0 0-34-16,0 0-97 15,110-35-176-15</inkml:trace>
  <inkml:trace contextRef="#ctx0" brushRef="#br0" timeOffset="206782.61">20656 9393 727 0,'0'0'133'15,"0"0"-133"-15,0 0-10 0,0 0-511 0</inkml:trace>
  <inkml:trace contextRef="#ctx0" brushRef="#br0" timeOffset="207151.66">19039 9885 965 0,'0'0'158'16,"0"0"-82"-16,0 0-6 15,0 0-12-15,0 0-58 16,0 0-10-16,0 0-5 16,25 0 8-16,6 0-65 15,-5-1 14-15,-2-5-231 0</inkml:trace>
  <inkml:trace contextRef="#ctx0" brushRef="#br0" timeOffset="207307.64">19504 9858 918 0,'0'0'165'16,"0"0"-126"-16,0 0 15 15,0 0-35-15,0 0-8 16,0 0-11-16,140-16-21 15,-99 10-71-15,-6 0-203 0</inkml:trace>
  <inkml:trace contextRef="#ctx0" brushRef="#br0" timeOffset="207468.9">20151 9779 375 0,'0'0'522'15,"0"0"-483"-15,0 0-39 16,0 0-5-16,0 0-64 16,110-1-155-16,-69-6-60 0</inkml:trace>
  <inkml:trace contextRef="#ctx0" brushRef="#br0" timeOffset="207761.27">21155 9753 909 0,'0'0'124'0,"0"0"-94"15,0 0 5-15,0 0-33 0,0 0 4 16,0 0-6 0,0 0-51-16,69-16-249 0</inkml:trace>
  <inkml:trace contextRef="#ctx0" brushRef="#br0" timeOffset="208270.5">19266 10239 770 0,'0'0'335'0,"0"0"-253"16,0 0-51-16,0 0 4 16,0 0-22-16,0 0-4 15,0 0-9-15,2 19 0 16,8-12-6-16,4-2-2 16,16-2-57-16,-5-3-63 15,2 0-439-15</inkml:trace>
  <inkml:trace contextRef="#ctx0" brushRef="#br0" timeOffset="208434.35">19768 10265 880 0,'0'0'133'0,"0"0"-91"16,0 0 26-16,0 0-32 15,0 0-36-15,105-7-4 16,-78 7-54-16,22 0-134 15,-7 0 29-15,-1 0-38 0</inkml:trace>
  <inkml:trace contextRef="#ctx0" brushRef="#br0" timeOffset="208624.92">20700 10293 1610 0,'0'0'0'0,"0"0"9"16,0 0-9-16,0 0 17 16,0 0-17-16,0 0-64 15,116-17 38-15,-80 11-154 16,-3 3 55-16,-8-3-203 0</inkml:trace>
  <inkml:trace contextRef="#ctx0" brushRef="#br0" timeOffset="209432.35">19049 12422 808 0,'0'0'537'0,"0"0"-466"15,0 0 6-15,0 0-3 16,0 0-49-16,0 0 4 16,0 0-29-16,42 0-7 15,-28 0-42-15,2 0 8 16,5 0-35-16,15 0-59 15,-5 0-92-15,-3 0-552 0</inkml:trace>
  <inkml:trace contextRef="#ctx0" brushRef="#br0" timeOffset="209606.08">19546 12457 975 0,'0'0'136'0,"0"0"-102"15,0 0 46-15,0 0-60 16,0 0-20-16,0 0-7 16,0 0-12-16,118 0-126 15,-91 0-131-15,-3 0-431 0</inkml:trace>
  <inkml:trace contextRef="#ctx0" brushRef="#br0" timeOffset="209766.42">20229 12466 1197 0,'0'0'161'16,"0"0"-138"-16,0 0 70 15,0 0-77-15,0 0-16 16,0 0-61-16,138-6-41 16,-87 3-196-16,2 0-381 0</inkml:trace>
  <inkml:trace contextRef="#ctx0" brushRef="#br0" timeOffset="209958.57">20831 12476 975 0,'0'0'136'0,"0"0"-94"16,0 0-3-16,0 0-12 0,108-11-27 16,-71 8-30-16,5 3-14 15,0 0-34-15,-2 0-115 16,-7 0 57-16,-11 0 51 15,-12 3 1-15,-7 0 9 16,-3 1 7-16,0-1 47 16,-1-2-92-16</inkml:trace>
  <inkml:trace contextRef="#ctx0" brushRef="#br0" timeOffset="210336.29">19537 12773 1056 0,'0'0'268'0,"0"0"-130"16,0 0 10-16,0 0-69 15,0 0-79-15,0 0-50 16,0 0-1-16,-5 0-68 15,5 0-19-15,10 2 63 16,16 2-55-16,0 0-74 16,-1-2-429-16</inkml:trace>
  <inkml:trace contextRef="#ctx0" brushRef="#br0" timeOffset="210497.56">19914 12818 553 0,'0'0'337'0,"0"0"-225"15,0 0 31 1,0 0-53-16,0 0-49 0,130-7-41 16,-86 7-3-16,3 0-22 15,11 0-70-15,24 0 38 16,-10 0-99-16,-11 0-156 0</inkml:trace>
  <inkml:trace contextRef="#ctx0" brushRef="#br0" timeOffset="210688.17">20801 12837 791 0,'0'0'184'16,"0"0"-119"-16,0 0 74 15,0 0-73-15,103-1-45 16,-59-2-20-16,3 2 2 16,7 1-3-16,-1 0-19 15,-2 0-49-15,-5 0 22 0,-2 0-12 16,-1 0-35-16,14 0-58 15,-6 0 22-15,-8 0-116 0</inkml:trace>
  <inkml:trace contextRef="#ctx0" brushRef="#br0" timeOffset="210796.11">21575 12832 576 0,'0'0'273'0,"0"0"-66"16,0 0-8-16,0 0-33 16,0 0-110-16,0 0-37 15,0 0-19-15,12 0-87 16,-4 0-59-16,-1 0-196 0</inkml:trace>
  <inkml:trace contextRef="#ctx0" brushRef="#br0" timeOffset="211716.72">15438 14308 409 0,'0'0'107'15,"0"0"-87"-15,0 0 57 16,0 0 145-16,0 0-37 16,0 0-65-16,0 0 16 15,-42-5 27-15,42 5-5 0,0 0-56 16,0-2-41 0,0 2-30-16,0-4-31 0,3-2 0 15,14-4-12-15,8-4-39 16,7 4 5-16,5-6-56 15,4 4 0-15,6 2-17 16,7 0-6-16,37 2-106 16,-13 2-3-16,-9 2 50 0</inkml:trace>
  <inkml:trace contextRef="#ctx0" brushRef="#br0" timeOffset="211845.54">16141 14198 889 0,'0'0'153'16,"0"0"-91"-16,0 0-46 0,0 0 51 15,0 0-48-15,0 0-6 16,0 0-13-16,137 0-9 16,-86-11-124-16,-4 1-74 0</inkml:trace>
  <inkml:trace contextRef="#ctx0" brushRef="#br0" timeOffset="211995.23">16694 14191 1020 0,'0'0'83'16,"0"0"-83"-16,0 0-21 16,0 0 9-16,0 0-1 0,0 0-123 15,0 0-17 1,138 0 7-16,-105 0-216 0</inkml:trace>
  <inkml:trace contextRef="#ctx0" brushRef="#br0" timeOffset="212176.23">17438 14164 1071 0,'0'0'139'0,"0"0"-117"16,0 0-16-16,0 0 8 16,0 0-14-16,122-18 0 15,-91 16-2-15,2-1-57 16,29-3-40-16,-8-1-73 15,-5 2-150-15</inkml:trace>
  <inkml:trace contextRef="#ctx0" brushRef="#br0" timeOffset="212296.24">17989 14143 730 0,'0'0'254'16,"0"0"-157"-16,0 0-65 16,0 0 55-16,0 0-55 15,0 0-32-15,0 0-12 16,19 6-91-16,-17-4-248 0</inkml:trace>
  <inkml:trace contextRef="#ctx0" brushRef="#br0" timeOffset="212820.14">15321 14584 1041 0,'0'0'217'0,"0"0"-178"16,0 0-33 0,0 0-6-16,0 0 14 0,0 0-8 15,0 0-1-15,122 2-5 16,-89 4-1-16,3-6-39 15,22 2-98-15,-7-2-126 16,-4 0-316-16</inkml:trace>
  <inkml:trace contextRef="#ctx0" brushRef="#br0" timeOffset="212999.59">16229 14650 1298 0,'0'0'60'0,"0"0"-60"16,0 0 0-16,0 0 20 0,0 0-20 16,126-13-19-16,-76 4-10 15,1 1-7-15,15 2-152 16,-14 6-121-16,-8-4-309 0</inkml:trace>
  <inkml:trace contextRef="#ctx0" brushRef="#br0" timeOffset="213166.37">17275 14576 552 0,'0'0'93'16,"0"0"15"-16,0 0-17 0,0 0-66 15,128 0-25 1,-83-2-109-16,-5-2-160 0</inkml:trace>
  <inkml:trace contextRef="#ctx0" brushRef="#br0" timeOffset="213336.17">17713 14610 816 0,'0'0'0'16,"0"0"-136"-16,0 0 132 15,0 0-6-15,125 0 11 16,-90 0-1-16,5 0 0 16,-9 0-13-16,-5 0-225 0</inkml:trace>
  <inkml:trace contextRef="#ctx0" brushRef="#br0" timeOffset="213450.4">18079 14650 553 0,'0'0'134'15,"0"0"-122"-15,0 0 1 16,0 0-13-16,0 0-102 0</inkml:trace>
  <inkml:trace contextRef="#ctx0" brushRef="#br0" timeOffset="-213852.14">15414 15332 1091 0,'0'0'179'0,"0"0"-147"16,0 0 0-16,0 0-13 16,0 0-19-16,0 0-9 15,0 0 9-15,2 1-1 16,-2-1-19-16,0 0-9 16,0 5-49-16,2-5-130 15,-2 4-47-15</inkml:trace>
  <inkml:trace contextRef="#ctx0" brushRef="#br0" timeOffset="-211889.15">16244 11036 728 0,'0'0'132'0,"0"0"-69"15,0 0-25-15,0 0 31 16,0 0-34-16,0 0-22 0,0 0 74 16,-17 0-19-1,14 0-28-15,-1-1 47 0,1 1-30 16,1 0-6-16,2 0-27 15,0 0-13-15,0 0-11 16,0 0-3-16,0 0-16 16,0 0 9-16,0 0-15 15,2-2-6-15,15-2 20 16,7-2 11-16,9-2 18 16,11-3-9-16,5 0-8 15,1 1 6-15,4 2-6 16,-1 0-2-16,-6-1-30 15,1 4-3-15,-8-1 26 16,2-1-32-16,-1-1-9 0,-1 2 10 16,-1-2-52-16,19-2-51 15,-12 2-70-15,-4-2-75 0</inkml:trace>
  <inkml:trace contextRef="#ctx0" brushRef="#br0" timeOffset="-210836.36">16114 11110 176 0,'0'0'531'16,"0"0"-449"-16,0 0-40 15,0 0 0-15,0 0 5 16,0 0-18-16,0 0-14 16,25-41-15-16,-18 35 39 15,0 4-37-15,0-3 6 16,-4 5-7-16,0 0 9 0,-3 0-4 15,0 0 1-15,0 0-5 16,0 0 20-16,0 0-15 16,0 0 0-16,0 0 6 15,0 0-4-15,0 0-9 16,0 7-22-16,0 13 22 16,-6 10 20-16,-3 12 9 15,-4 7-12-15,-3 14 16 16,-6 9 8-16,-6 26 5 15,-7 30 2-15,-1 28-19 0,2-12 20 16,6-25-20-16,9-35 11 16,6-29-14-1,-1 8-3-15,-1 7 6 0,2 4-20 16,-1-6-8-16,0-6 23 16,1-3-5-16,1-9-2 15,2-4-6-15,0-6-3 16,5-6 11-16,-2-5-19 15,5-7 0-15,1-1 7 16,1-4-6-16,0-4 5 16,0-5-6-16,0-1 0 15,0-4 1-15,0-3-1 16,0 0 0-16,0 0 9 16,0 0-8-16,0 0-1 15,0 0 0-15,0 0-31 0,0 0 10 16,0 0-32-1,0 2 8-15,0 2 25 0,0 0 14 16,0 2 5-16,0 2 1 16,0-2 0-16,0 2-4 15,0-1 4-15,0-3-1 16,0-3-15-16,0 1-32 16,0-2-8-16,0 2-24 15,0-2-33-15,0 0-16 16,1 0-177-16</inkml:trace>
  <inkml:trace contextRef="#ctx0" brushRef="#br0" timeOffset="-207674.45">15827 12376 228 0,'0'0'147'0,"0"0"-112"16,0 0-9-1,0 0 21-15,0 0 1 0,0 0 3 16,0 0-5-16,0 0 16 16,0 13 20-16,0-13-18 15,0 1-1-15,0 0-14 16,0 2-20-16,0 1-1 16,-6 3-14-16,-1-2 8 15,2 1 9-15,1 2-30 16,-2 0 6-16,2 2-6 15,-2 6-1-15,-3 2 13 16,2 7-13-16,-3 0 1 16,2 5 16-16,-3 1-17 15,3 1 1-15,-2 2 7 0,2 2 0 16,-1 4 12-16,-1 4-20 16,0 6 41-16,-1 3-8 15,3-3-20-15,4-4 9 16,0-9-21-16,0-4 6 15,3-7 19-15,-4-4-16 16,2-6-9-16,3 0 26 16,-1-6-12-16,1-1-9 15,-1 0-6-15,1-2 2 16,0-5 10-16,0 1-12 16,0-1 0-16,0-2 4 15,-2 0 5-15,2 0-8 16,0 0-1-16,0 0 1 0,0 0-2 15,0 0-44-15,0-5-41 16,0-4-207-16</inkml:trace>
  <inkml:trace contextRef="#ctx0" brushRef="#br0" timeOffset="-141359.55">4880 15580 469 0,'0'0'137'16,"0"0"-34"-16,0 0 32 15,0 0-8-15,0 0-93 16,0 0 78-16,-35-19-32 16,31 6-22-16,-4-1 35 0,5 5-12 15,1 0-10 1,-1 1 6-16,3 7-32 0,0-2-21 16,0 3-10-16,0-2-12 15,0-2-4-15,17 0-4 16,7-8 3-16,7 2 2 15,8 0 2-15,2-4-1 16,7 2 0-16,-3 1 0 16,3 0-1-16,-4-1-38 15,-2 6-55-15,-3 0-7 16,-4 6-45-16,5 0-18 16,-11 0-70-16,-5 10-402 0</inkml:trace>
  <inkml:trace contextRef="#ctx0" brushRef="#br0" timeOffset="-138786.9">2508 10029 810 0,'0'0'117'15,"0"0"-45"-15,0 0-29 16,0 0-21-16,0 0-21 16,0 0-2-16,0 0-58 15,-22-7-10-15,22 29 64 16,0 10 5-16,8 16 5 16,6 31-5-16,4 31 0 15,2 40 5-15,4 16-5 16,3-1 0-16,5-9 0 15,3-21 1-15,4-7-1 16,6 1 0-16,6-3 2 16,6 7 0-16,6 5-2 15,-2-1 0-15,3 0 0 0,-4-4 1 16,-2-5-1-16,-1 3 0 16,-5-3 1-16,-1-2 5 15,-5-7-6-15,-11-21 0 16,-6-20 0-16,-5-16-1 15,0 0 1-15,4 10-7 16,7 11 7-16,7 8 14 16,7-3-12-16,7-1 30 15,6-3-11-15,6 1-11 16,6-5-2-16,-2 0-8 0,-1-3 0 16,0-6 4-1,-2-4-3-15,-1-9 7 0,-1-8-8 16,2-3 1-16,-5-2 5 15,-2-3-6-15,-2 0-10 16,-2-1 10-16,-5-4 0 16,-3-2 0-16,-6-3-1 15,-5-4 1-15,-7-6 6 16,-7-4-6-16,-7-6-3 16,-8-4 3-16,-7-4 1 15,-1-4-1-15,2 1 0 16,-2 4 1-16,0-1-7 15,8 2 7-15,3 8-1 16,3 2 22-16,5 2-22 16,0 4 0-16,2-4 0 15,-1 5 1-15,-1-2 5 0,-1 1-6 16,-3 1-1-16,1-4 1 16,-4 2 0-16,-2-6 11 15,-2 2-11-15,-2-5 0 16,2-1 13-16,-4 2-13 15,2-2 0-15,-3 1-9 16,2 1 8-16,-4-2-1 16,-1 4-6-16,1 3-14 15,-3 0 22-15,0 5-17 16,0 0-43-16,0 3 47 16,-3 4 12-16,-2-3-5 15,1 4-49-15,-2-5 3 0,2 2 23 16,-1-1-81-16,2-5 42 15,1-5 31-15,2-6 22 16,-2 1 4-16,2-6-54 16,-3-2-147-16</inkml:trace>
  <inkml:trace contextRef="#ctx0" brushRef="#br0" timeOffset="-138372.59">4862 15436 681 0,'0'0'157'0,"0"0"-155"15,0 0 19-15,0 0-20 16,0 0 9-16,0 0-9 15,0 0 9-15,100 0 10 16,-76 0 12-16,3 0-6 16,-1 0 20-16,-1 0-18 15,2-4-2-15,-2-2-18 16,-3 3-2-16,0-6 6 16,-1 2-12-16,-6-8 0 15,3-3 40-15,-4-10-1 16,-1-6-4-16,-6-2 1 15,-5-8-1-15,-2 0-13 16,0-3-22-16,0-1-6 0,-11 4-4 16,-1 10 7-16,1 8-16 15,1 14-30-15,0 12-36 16,3 2-123-16,2 12-394 0</inkml:trace>
  <inkml:trace contextRef="#ctx0" brushRef="#br0" timeOffset="-137727.52">5845 15129 680 0,'0'0'182'0,"0"0"-52"16,0 0-27-16,0 0-37 0,0 0-63 16,0 0-3-1,0 0-24-15,13 34 24 0,1 3 46 16,3 11-14-16,1 6-5 15,-1 0-15-15,0 0 7 16,-2-2-18-16,-1-7 9 16,-1-9-10-16,-1-4 15 15,-5-10-15-15,2-8-2 16,-6-5 2-16,0-6-67 16,-3-3-21-16,0-12 21 15,-12-12-168-15</inkml:trace>
  <inkml:trace contextRef="#ctx0" brushRef="#br0" timeOffset="-137513.7">5640 15230 1000 0,'0'0'136'0,"0"0"-65"15,0 0 40-15,0 0-79 16,0 0-32-16,0 0 0 15,121-94 0-15,-73 83-7 16,-3 9-53-16,2 2-47 16,-3 0 22-16,11 18-73 15,-9 0-15-15,-9 0-188 0</inkml:trace>
  <inkml:trace contextRef="#ctx0" brushRef="#br0" timeOffset="-136737.24">6153 15382 599 0,'0'0'109'0,"0"0"-83"15,0 0-5-15,0 0 62 16,35 118-18-16,-24-84-32 16,1-3-19-16,-2-3 15 15,3-10-20-15,-4-6-8 16,4-2 5-16,1-10 3 15,3 0 4-15,3-14-13 16,2-12-29-16,0-5-98 16,-5 3-103-16,-3 1-28 15,-6 8 258-15,-3 11 55 0,-1 8 95 16,-1 0-97-16,-2 0 9 16,3 10 74-16,3 7-52 15,-1 1-31-15,0-3-20 16,-2 2-24-16,0-8 12 15,-2 0-21-15,-2-5 0 16,0-4 13-16,0 0 3 16,0 0 34-16,0-4-50 15,0-10 2-15,0-4-8 16,0 4 3-16,0 5 3 16,4 1 9-16,6 3-8 15,2 2-1-15,3 3 0 16,-1 0 1-16,-1 0-1 15,-1 0 0-15,1 0 0 0,-7 4 5 16,5 0-4-16,-2-4 3 16,3 0-4-16,3 0 0 15,8 0 6-15,5-10-6 16,0 2 0-16,-2 0 0 16,-4 6-1-16,-6 2 0 15,-7 0-12-15,-2 0 13 16,-6 10-3-16,-1-4 3 15,0 2 0-15,0 4 1 16,0-2 6-16,0 3-2 0,0-3-5 16,0-1 0-1,-1 0-17-15,1-5 8 0,-2-4-14 16,2 0 9-16,0 0 14 16,0 0 19-16,0 0-7 15,0 0-11-15,6-4 17 16,2-1-18-16,0 5-1 15,3 0-12-15,-2 0 7 16,3 5 6-16,-2 4-10 16,0 4 10-16,-3-4 16 15,0 4-16-15,-5-3-2 16,-2 2-12-16,0 2-34 16,-14-6-27-16,-4-3-169 0</inkml:trace>
  <inkml:trace contextRef="#ctx0" brushRef="#br0" timeOffset="-136592.52">6184 15392 1046 0,'0'0'158'16,"0"0"-129"-16,0 0-29 15,0 0-29-15,0 0-184 0</inkml:trace>
  <inkml:trace contextRef="#ctx0" brushRef="#br0" timeOffset="-136459.46">6253 15188 990 0,'0'0'196'0,"0"0"-167"16,0 0-27-16,0 0 5 15,154 16-7-15,-92 6-77 16,0-3-180-16</inkml:trace>
  <inkml:trace contextRef="#ctx0" brushRef="#br0" timeOffset="-136080.21">7176 15360 922 0,'0'0'188'16,"0"0"-164"-16,0 0-18 16,0 0-6-16,0 0 39 15,68 128-16-15,-45-78 21 16,3-8-37-16,-2 1-7 0,-5-7 3 16,-2-10-3-1,-4-6-46-15,-3-9-56 0,-3-11-54 16,-4 0-138-16</inkml:trace>
  <inkml:trace contextRef="#ctx0" brushRef="#br0" timeOffset="-135595.28">7398 15462 506 0,'0'0'142'15,"0"0"-62"-15,0 0 22 16,0 0-5-16,0 0-71 0,0 0-12 15,0 0-13 1,-59 118 14-16,59-96 4 0,12 1-13 16,3-4-4-16,5-2 27 15,1-5-28-15,2-8 9 16,4-4-1-16,-1 0 6 16,2-4-5-16,-2-14-10 15,-3 0 7-15,-9-4-16 16,-1 4-10-16,-9 1 11 15,-2 8 8-15,-2 3 1 16,0 3 51-16,0 3-10 16,0 0-42-16,0 0 5 15,0 13-5-15,0 5-5 16,0 0 5-16,0 4 0 16,7-4 4-16,5 0-4 0,2-8-3 15,5-2 2-15,3-4 1 16,5-4-2-16,6 0 1 15,-1-14 0-15,-2-4-12 16,-3 0-38-16,-8-3-20 16,-4 2 18-16,-8-2-12 15,-2 3 27-15,-5 0 8 16,0 8 3-16,0-2 21 16,0 10-4-16,0 2-6 15,-7 0-120-15,4 0-113 0</inkml:trace>
  <inkml:trace contextRef="#ctx0" brushRef="#br0" timeOffset="-134415.46">7876 15557 339 0,'0'0'174'0,"0"0"-68"15,0 0-65-15,0 0-13 0,0 0-22 16,0 0 15 0,0 0-2-16,8 0-16 0,7-9 11 15,5-1 37-15,1-3-44 16,-1 0-7-16,-5-1-44 16,-3 0-67-16,-7 2-6 15,-5-1 11-15,0-2 22 16,-7 7 84-16,-13 2 98 15,3 3 23-15,0 3-23 16,-3 0 16-16,7 3-31 16,-1 12-46-16,6 6-4 15,1 3 38-15,7-2-52 16,0 0 7-16,0 1-1 16,13-5-14-16,3-6 5 15,6-2-16-15,2-9 2 0,-1-1 0 16,7 0-2-16,-2-5 0 15,-4-17-30-15,0 4-51 16,-9-5-41-16,-2 9 21 16,-7 5 101-16,-2 2 20 15,-4 7 48-15,0 0-24 16,0 0-18-16,0 2-19 16,0 12 12-16,0-1-6 15,0-4-12-15,0 1 25 16,0-1-26-16,0-5 9 15,0-4-8-15,0 0 19 16,0 0 28-16,-6 0-48 0,-1 0 1 16,2-13 9-1,0 5-9-15,3 2 9 16,2-3-2-16,0 0-6 0,0 1 7 16,8 0-9-16,9-4 0 15,4 4 1-15,2-6 0 16,1 7 6-16,-2-2-6 15,-2 9-1-15,-2 0 0 16,-4 0-4-16,-1 12 4 16,-7 6 1-16,1-4 1 15,-6 0 15-15,-1 3-2 16,0-4-2-16,0-4 17 16,0 1-21-16,-5-6-8 0,-1-3 20 15,4-1-15 1,1 0-6-16,1 0-6 0,0-1-11 15,0-13 16-15,4 1-8 16,10 1 2-16,3 2 1 16,3 5 6-16,-3 0-1 15,2 5 0-15,-3 0-7 16,0 0-4-16,-3 0 11 16,2 10 1-16,-5-2 0 15,-2 1 1-15,-4 0-2 16,-4 0 1-16,0 1 0 15,0 4 0-15,-14-6 0 16,-18 6-52-16,4-9-36 0,-2-1-100 16</inkml:trace>
  <inkml:trace contextRef="#ctx0" brushRef="#br0" timeOffset="-134226.71">7950 15315 942 0,'0'0'168'16,"0"0"-68"-16,0 0-19 16,0 0-15-16,0 0-29 15,0 0-37-15,105-61 31 16,-78 61-31-16,-2 0-51 16,7 4-54-16,-11 4-81 15,-4-2-302-15</inkml:trace>
  <inkml:trace contextRef="#ctx0" brushRef="#br0" timeOffset="-134095.29">8292 15149 933 0,'0'0'249'16,"0"0"-180"-16,0 0-69 16,0 0-9-16,0 0-34 15,-135 103-152-15,85-69-445 0</inkml:trace>
  <inkml:trace contextRef="#ctx0" brushRef="#br0" timeOffset="-133964.5">7579 15396 1164 0,'0'0'182'0,"0"0"-103"16,0 0-11-16,0 0-68 15,0 0-129-15,0 0-220 0</inkml:trace>
  <inkml:trace contextRef="#ctx0" brushRef="#br0" timeOffset="-132553.58">9023 15240 1098 0,'0'0'173'0,"0"0"-167"16,0 0 1-16,0 0-7 16,0 0 0-16,0 0 0 15,30 134 0-15,-13-90 8 16,4 0-3-16,-3-6-4 16,-3 0-2-16,-2-5-6 15,-5-7-66-15,-4-8-11 16,-4-13-8-16,0-2-5 15,-4-6 2-15,-13-15-102 16,-2-4-331-16</inkml:trace>
  <inkml:trace contextRef="#ctx0" brushRef="#br0" timeOffset="-132365.52">8989 15304 622 0,'0'0'89'15,"0"0"-5"-15,0 0 17 0,0 0-47 16,0 0-37-16,0 0 24 15,0 0-39-15,121 0 23 16,-103 34 7-16,-7 2-15 16,-8 4-8-16,-3-4-9 15,-3-2-24-15,-17-2 22 16,-14-14-54-16,4-5-110 16,1-12-391-16</inkml:trace>
  <inkml:trace contextRef="#ctx0" brushRef="#br0" timeOffset="-131691.14">9239 15105 867 0,'0'0'152'16,"0"0"-150"-16,0 0 5 15,0 0 6-15,46 113 4 16,-24-70 22-16,2 2-39 15,1-5 1-15,-3-4 1 16,-6-10 6-16,-3-7 4 16,-5-5-12-16,-1-10-41 15,-3-4-9-15,-3 0 2 16,6-15 26-16,-2-8-126 16,4 0 49-16,-1 3 99 0,1 8 0 15,-1 10 9-15,2 2 26 16,5 6 31-16,-1 12 25 15,2 4-37-15,1 0-27 16,-1 1-2-16,-1-5-25 16,1-5 0-16,-1-5 9 15,-7-6-9-15,2-2-27 16,1 0 14-16,-2-10 13 16,0-3-1-16,-2-3-32 15,-2 3 33-15,-1 9 1 16,1 4-1-16,-2 0 0 15,6 0 10-15,1 6 19 16,2 6 5-16,0-2-32 0,1-2-1 16,2-2 16-16,-5-6-9 15,-1 0-8-15,-2 0-13 16,-1-5-10-16,-4-4-20 16,-2-4-53-16,0 2 34 15,0 4 28-15,0 2 34 16,0 5 10-16,0 0-10 15,0 0-5-15,0 0 5 16,0 0 1-16,0 0-1 16,0 0 8-16,2 0-8 15,-1 0 0-15,1 0 0 16,0 0-19-16,-2 0-9 16,0 0 14-16,0 0 5 0,0 0-41 15,0 5-31 1,0-5-7-16,0 2 32 0,0-2-35 15,0 0-81-15</inkml:trace>
  <inkml:trace contextRef="#ctx0" brushRef="#br0" timeOffset="-130671.6">9648 15236 838 0,'0'0'143'0,"0"0"-109"16,0 0-33-16,0 0 6 15,0 0 35-15,0 0-13 0,42 106-28 16,-27-78 31-1,-1-6-32-15,-1-4 0 0,-1-5 9 16,0-9-1-16,-2-1-5 16,2-3-2-16,0 0-1 15,1 0 0-15,-1-12-36 16,-2-4-68-16,-3-2-83 16,0 0-73-16,-5 2-43 15,-1 4 262-15,-1-2 41 16,0 5 186-16,0 6-28 15,0 3 5-15,0 0-76 16,0 0-52-16,8 16 27 16,-4 6-20-16,5 2-15 15,-1 2 12-15,0-8-27 16,0 0-1-16,-2-10-2 0,-3 2-2 16,-3-10 10-16,0 0-16 15,0 0 10-15,0 0 57 16,0-9-56-16,0-9-12 15,0-1-16-15,0-1 9 16,0 6-6-16,0 0 4 16,8 6 9-16,-4 6-7 15,6 2 7-15,-5 0 0 16,1 6 6-16,0 2 3 16,-2 2 23-16,-2-2-32 0,0-2 0 15,0-4 9 1,-2-2-9-16,2 0 13 15,0 0-6-15,2 0 0 0,2-6 39 16,5-10-46 0,2 0 8-16,5-3-6 0,5 6-2 15,-1-1 0-15,0 10-7 16,0 4 0-16,-2 0 1 16,-1 4-3-16,-1 14-5 15,-1-4 14-15,-5 0-1 16,-3 0 0-16,-6-6-5 15,-1 0-7-15,-2-6 13 16,0-2-14-16,0 0 4 16,1 0 8-16,1 0-5 15,4 0 0-15,-5 0 5 16,2 0 2-16,2 0 1 16,0 3-1-16,5-2 0 0,-5 3 8 15,1 0-7-15,-2 0 6 16,-4 3-7-16,0 0-37 15,0 4 36-15,-18 7-58 16,-2-2-124-16,-1-3-106 0</inkml:trace>
  <inkml:trace contextRef="#ctx0" brushRef="#br0" timeOffset="-130497.54">9751 15163 992 0,'0'0'172'0,"0"0"-36"0,0 0-32 16,0 0-47-16,0 0-57 15,0 0-22-15,0 0-75 16,-22-56-87-16,22 80-88 16</inkml:trace>
  <inkml:trace contextRef="#ctx0" brushRef="#br0" timeOffset="-126632.27">10796 15601 530 0,'0'0'160'15,"0"0"-82"-15,0 0 9 16,0 0-31-16,0 0-17 16,0 0 0-16,0 0 16 15,-5 0 20-15,4 0 6 16,1 0-24-16,0 0 28 16,0 0-47-16,0 0-13 15,0 0-15-15,0 0-3 16,0 0-6-16,3-4 0 15,12-9-1-15,1 0 16 16,5-5-15-16,3-1-1 0,3-3 2 16,2 0 4-16,2 0-5 15,0-2-1-15,2 3 0 16,-1-6 5-16,0 5 5 16,-3 0-6-16,-2 2 14 15,0 3-4-15,-5-1-5 16,-3 5-9-16,0-1 0 15,-6 5 15-15,2-4-15 16,-3 5 9-16,-2-2 1 16,-3 6 9-16,0-4-3 15,-4 3-16-15,2 4 0 16,-3-2 15-16,-2 2-15 16,2 1 0-16,-2 0 0 0,0 0 0 15,0 0 1 1,0 0-1-16,0 0 0 0,0 0-7 15,0 0 7-15,0 0-55 16,0 0-22-16,0 0-18 16,0 0-15-16,0 0-23 15,0 0-64-15,0 0-110 16,-9 1 18-16</inkml:trace>
  <inkml:trace contextRef="#ctx0" brushRef="#br0" timeOffset="-126280.27">11094 15182 791 0,'0'0'104'0,"0"0"-85"16,0 0 4-16,0 0 16 15,0 0-17-15,0 0-16 16,0 0 11-16,58-15 18 16,-29 11-9-16,-2-4-20 15,0 4 2-15,-2 4-8 16,-1 0 0-16,-2 0 1 16,-3 0 1-16,-4 0 8 15,1 0-10-15,-7 8-9 0,-3 5 3 16,-5 3 5-1,-1 5-21-15,0 4 22 0,-1 2-1 16,-10 5-18-16,-9 3-31 16,5-3-139-16,-1-10-218 0</inkml:trace>
  <inkml:trace contextRef="#ctx0" brushRef="#br0" timeOffset="-125653.2">10828 15615 378 0,'0'0'144'16,"0"0"-93"-16,0 0 33 15,0 0 34-15,0 0-24 16,0 0-57-16,0 0-8 15,-3 0 51-15,3 0-37 16,0 0-4-16,0 0-1 16,0 0-6-16,0 0-9 15,-1 0-23-15,1 0 1 0,0 0 12 16,0 0-13-16,0 0 0 16,0 0 0-16,0 0 1 15,0 0 1-15,0 0-2 16,0 0 0-16,0 0 10 15,0 0-10-15,0 0-1 16,0 0 1-16,0 0-35 16,0-4-42-16,6-6-196 0</inkml:trace>
  <inkml:trace contextRef="#ctx0" brushRef="#br0" timeOffset="-125045.86">11437 14490 582 0,'0'0'294'16,"0"0"-196"-16,0 0-28 15,0 0-56-15,0 0-5 16,0 0-18-16,0 0 3 16,22 86 6-16,-5-38 5 15,-1 4 19-15,2-2 8 0,0-4-32 16,-4-3 0-16,1-6 23 16,-1-6-23-16,-1-5 0 15,-3-5 0-15,0-3 0 16,-5-9-16-16,2-3-26 15,-5-6-48-15,-2-6 51 16,0-16 6-16,-10-4-790 0</inkml:trace>
  <inkml:trace contextRef="#ctx0" brushRef="#br0" timeOffset="-124896.21">11387 14752 202 0,'0'0'588'16,"0"0"-491"-16,0 0-78 15,0 0 26-15,0 0-28 16,120-90-1-16,-85 80-16 16,2 8-13-16,-10 2-102 15,-7 0-129-15</inkml:trace>
  <inkml:trace contextRef="#ctx0" brushRef="#br0" timeOffset="-123870.03">11609 14865 679 0,'0'0'104'15,"0"0"-81"-15,0 0 22 16,0 0-14-16,110-76-15 16,-85 57-7-16,-7 1-8 15,-7 6 12-15,-9 2-7 16,-2-2 6-16,0 3 28 15,-3-2-20-15,-11 4-8 16,2 0-6-16,0 3 2 16,4 4 18-16,0 0-17 15,1 0-9-15,2 6 10 16,-2 17-10-16,4-2 0 0,-1 7-1 16,4 3 1-1,0-8-1-15,0-1 1 0,13-1 0 16,3-7 2-16,7-7-2 15,5-5-9-15,2-2 3 16,3-3-11-16,-4-17-22 16,-2-2-80-16,-5 0-13 15,-9 0 80-15,-3 5 39 16,-3 7 13-16,-4 5 86 16,-3 2-12-16,0 3-34 15,0 0-30-15,0 0-4 16,0 0 13-16,0 0-19 15,0 0 2-15,0 7-2 16,0-2 1-16,0-1 0 0,0-4-1 16,0 0-9-16,0 0 8 15,0 0 2-15,0 0 11 16,-3 0-2-16,-2 0 13 16,3 0 17-16,2 0-8 15,0 0-6-15,0 0 9 16,0 0-19-16,0 0-2 15,0-8-8-15,0-2-4 16,4 1 2-16,0-2-4 16,0 1 0-16,1 4-7 15,-1 2 7-15,-1 1-1 16,6-2-14-16,-1 5 15 16,2 0-7-16,1 0 7 0,0 0-11 15,-1 0 11-15,-3 0 0 16,-2 10-1-16,-1 2-2 15,-3 1 3-15,-1 0-7 16,0 1 7-16,0-1-7 16,0-3 7-16,0-5 1 15,0-1 2-15,0-2-3 16,0-2 0-16,0 0 17 16,0 0-15-16,0 0 14 15,0 0-8-15,0-6-7 16,0-6 4-16,-1 2-5 15,-1-1 0-15,0-2-6 16,2 1 6-16,0 2-9 16,0-2 8-16,10 2 0 15,4 0 1-15,1 7-6 0,0 3 5 16,-1 0-16-16,-1 0 11 16,-1 4 6-16,0 13 1 15,-2-3 0-15,1 0 0 16,-3-2-1-16,0-3 0 15,1-4 0-15,-3-1 0 16,6-4-1-16,0 0 0 16,5 0 1-16,2-9 6 15,-3-4-6-15,-5-1-22 16,-9 0-3-16,-2 3-113 16,0 0-176-16</inkml:trace>
  <inkml:trace contextRef="#ctx0" brushRef="#br0" timeOffset="-123542.77">11655 14565 836 0,'0'0'142'0,"0"0"-80"16,0 0-33-16,0 0 8 16,0 0-22-16,128-85 2 15,-103 85-17-15,-6 0-19 16,-1 9 18-16,-7 18-39 15,-1 9-21-15,-8 26-36 16,-2-8-70-16,0-6-27 0</inkml:trace>
  <inkml:trace contextRef="#ctx0" brushRef="#br0" timeOffset="-122713.65">10780 15646 755 0,'0'0'128'15,"0"0"-31"-15,0 0-10 16,0 0-34-16,0 0-24 16,0 0-28-16,0 0 11 15,28-9-12-15,-6 9 0 0,5 0 5 16,8 6 2 0,5 6-6-16,5-3 25 0,8 6-2 15,1 1 6-15,1-2-23 16,-3 0 3-16,-3 0 3 15,-2-2-12-15,-6-4 5 16,-2 2-5-16,-5-10-1 16,-9 5 9-16,-2-5-9 15,-5 0 0-15,-7 0 12 16,-3 0-12-16,-6 0 0 16,-2 0-36-16,0 0-19 15,0 0 4-15,-14 0-134 16,-1-13-336-16</inkml:trace>
  <inkml:trace contextRef="#ctx0" brushRef="#br0" timeOffset="-122443.37">11317 15589 743 0,'0'0'138'16,"0"0"-97"-16,0 0-9 15,0 0-32-15,0 0 3 16,0 0 40-16,0 0-4 15,108 12-7-15,-74 2-17 16,-1-4-14-16,-2 3 18 16,-4 4-19-16,-6-3 0 15,-5-4 0-15,-5 6 0 16,-8-2 0-16,-3 4 0 0,0 0 0 16,-12 4 20-1,-13 4-20-15,-7 2 0 0,-2-2-13 16,-25 10-54-1,11-10-92-15,2-4-251 0</inkml:trace>
  <inkml:trace contextRef="#ctx0" brushRef="#br0" timeOffset="-114222.28">11740 15775 674 0,'0'0'154'16,"0"0"-67"-16,0 0 26 16,0 0-51-16,0 0-20 15,0 0-9-15,0-30 2 16,0 26 4-16,0 0-26 15,0-2 0-15,0 2 29 16,0-5 3-16,0 7 9 16,0-1-35-16,0-1 1 0,0-2 2 15,0 3-22 1,0 3 0-16,0 0 3 0,0 0-3 16,0 0 6-16,0 0-6 15,0 0-10-15,-9 3 9 16,-1 12-11-16,-4 8-6 15,4 8 17-15,4-2-2 16,2 3 1-16,4-5 2 16,0-6-24-16,15-3 12 15,2-4-26-15,6-8-8 16,-3-6 10-16,2 0-31 16,-4-10-4-16,-8-30-46 15,-2 0-153-15,-8-4-33 0</inkml:trace>
  <inkml:trace contextRef="#ctx0" brushRef="#br0" timeOffset="-113993.46">11687 15344 886 0,'0'0'130'16,"0"0"-117"-16,0 0-7 15,24 133 54-15,1-76-22 16,1 6 5-16,2-5-1 15,-2 0-21-15,3-4-7 16,-6-10-12-16,0-4-1 0,-9-12 14 16,1-6-15-1,-4-10-39-15,-6-8-38 0,-3-8-8 16,0-18 47-16,-2-8-235 16</inkml:trace>
  <inkml:trace contextRef="#ctx0" brushRef="#br0" timeOffset="-113326.34">11944 15741 494 0,'0'0'75'16,"0"0"45"-16,0 0 13 16,0 0-60-16,0 0-29 15,72 114-23-15,-55-96-15 16,-4-8-5-16,4-2-1 16,-2-8 0-16,2 0 22 15,-1-4-22-15,-3-14-8 16,-1-4-29-16,-2 1-39 0,-3 3 76 15,-5 7 3-15,0 7 47 16,-1 4-8-16,2 0-42 16,-1 0 1-16,4 10 25 15,4 4-3-15,1 2-6 16,1-5-17-16,6 0 0 16,0-9 2-16,-2-2-2 15,2 0-8-15,-3-6-22 16,-5-10-9-16,-3-2-6 15,-4 0-23-15,-3 2 63 16,0 5 5-16,0 6 69 16,0-1 2-16,0 6-31 15,0 0-20-15,0 0-12 16,0 0-8-16,0 0 0 0,0 0 5 16,0 6-5-16,2-1 0 15,0-2-13-15,5-1-41 16,-4 0-28-1,2-2-7-15,-1 0 16 0,-3 0 55 16,-1 0 18-16,0 0 25 16,3 0 5-16,-3 0-5 15,0 0-5-15,0 2-20 16,0-2 0-16,0 0 10 16,0 0-3-16,0 0 13 15,0 0-1-15,0 0 0 0,0 0 5 16,0 0-24-1,0 0 0-15,0 0-7 0,0 0-5 16,0 0 12-16,0 0 0 16,0 0 1-16,0 0 18 15,0 0-19-15,0 0 0 16,0 0 0-16,0 0-28 16,0-4 4-16,0 2-9 15,-4-1-2-15,0-2 19 16,2 1-50-16,-4 2-115 0</inkml:trace>
  <inkml:trace contextRef="#ctx0" brushRef="#br0" timeOffset="-112854.41">12173 15797 833 0,'0'0'143'0,"0"0"-127"16,0 0-3-16,0 0-5 15,0 0-8-15,0 0-12 16,105-84-8-16,-97 76 20 16,-8 1-9-16,0 0 10 15,0 3-1-15,-11 2 7 0,-2 2-6 16,-1 0 1-16,1 0-2 16,3 6 0-16,0 1 22 15,5 4-15-15,-3 3 7 16,6 0 1-16,0 3-8 15,2 1 13-15,0-5-20 16,0-1 0-16,8-1 4 16,3-4-4-16,5-5 0 15,4-2-1-15,2 0 1 0,0-9-12 16,2-9-67 0,-2-15-83-16,-3 7-72 0,-8 4-164 15</inkml:trace>
  <inkml:trace contextRef="#ctx0" brushRef="#br0" timeOffset="-112308.28">12382 15682 377 0,'0'0'241'0,"0"0"-169"0,0 0-71 16,0 0 52-16,0 0 2 16,0 0-22-16,0 0-6 15,5 52-12-15,-5-43 8 16,3-3-23-16,-3-1 0 16,0-5 6-16,0 0 1 15,0 0-7-15,0 0-5 16,0 0 3-16,0 0-12 15,0 0-22-15,0 0 36 16,0 0 0-16,0 0 13 0,0 0 1 16,0 0-13-1,0 0 0-15,0 0 35 0,0 0-12 16,0 0-7-16,0 0 2 16,0 0-18-16,0 0 0 15,0 0-1-15,0 0 0 16,0 0 4-16,0 0-2 15,0 0-2-15,0 0 33 16,0 0-4-16,0 0 6 16,0-5-15-16,0-1-19 15,0-3 4-15,0 2-5 16,0-4 0-16,0 4 2 16,0-2-1-16,2 4 5 0,3 1-6 15,2-2 8-15,3 1-3 16,0 2-5-16,2-1 0 15,0 4-2-15,0 0 2 16,-2 0-1-16,-2 0-7 16,-3 0 5-16,0 7-5 15,-1 8 14-15,-1-1-6 16,2 0 8-16,-1 0-6 16,2-2 9-16,-1-4-11 15,-2-6 1-15,3 0 15 16,0-2-16-16,0 0-2 15,2-2-8-15,-1-8-49 16,-1-5-164-16</inkml:trace>
  <inkml:trace contextRef="#ctx0" brushRef="#br0" timeOffset="-111711.77">12217 15619 920 0,'0'0'177'16,"0"0"-101"-16,0 0-21 15,0 0-21-15,0 0-34 16,0 0-4-16,0 0-7 15,18-36 11-15,-8 28 0 16,-2 4 6-16,3-5-4 16,-3 8-2-16,1 1-2 15,1 0 2-15,1 0-3 16,1 0 3-16,-2 0 0 16,0 0-9-16,-1 0-27 15,-1 0-76-15,-1 0-107 16,-5 0-193-16</inkml:trace>
  <inkml:trace contextRef="#ctx0" brushRef="#br0" timeOffset="-111490.28">12380 15520 360 0,'0'0'362'16,"0"0"-264"-16,0 0-73 15,0 0-25-15,0 0 0 16,0 0 14-16,0 0 8 15,47 0 47-15,-33-8-2 16,-1-2-33-16,-6 2-8 16,2-6-10-16,-6 6-16 15,1-2 19-15,-4-2-19 0,0 6-7 16,0-2-13-16,-4 4-53 16,-5-1-171-16</inkml:trace>
  <inkml:trace contextRef="#ctx0" brushRef="#br0" timeOffset="-111284.33">11862 15597 1098 0,'0'0'243'0,"0"0"-203"15,0 0-40 1,0 0-28-16,0 0-47 0,0 0-170 16,103 8-324-16</inkml:trace>
  <inkml:trace contextRef="#ctx0" brushRef="#br0" timeOffset="-110705.15">12741 15593 421 0,'0'0'323'15,"0"0"-164"-15,0 0-38 16,0 0-51-16,0 0-11 0,0 0-48 16,0 0-11-16,32-40 0 15,-15 53 10-15,2 5 37 16,-1 0-21-16,-1 0-25 16,3 0 37-16,-6-1-29 15,-1-8 4-15,-6 0-13 16,2-5 0-16,-8-2 11 15,5-2-9-15,-6 0-1 16,3-2 52-16,0-20-11 16,5-6-20-16,-4-2-21 15,4-2 2-15,-3 5 0 16,-3 9-3-16,0 5 0 16,-2 8-9-16,0 3-40 15,0 2-53-15,0 0-99 0,0 4-124 16,0 4-313-16</inkml:trace>
  <inkml:trace contextRef="#ctx0" brushRef="#br0" timeOffset="-110331.6">13011 15534 713 0,'0'0'164'0,"0"0"-117"15,0 0-37-15,0 0-9 16,0 0 32-16,0 0-8 15,27 117 5-15,-17-106-10 0,-2 0-4 16,3-7 22 0,4-4-17-16,3 0-20 0,4-4 47 15,2-14-48-15,0-4-1 16,-4 0-17-16,-7-2-38 16,-4 3 5-16,-6 8 21 15,-3-2 30-15,0 7 9 16,0 4 12-16,-3 3 21 15,-4 1-19-15,0 0-15 16,0 1-1-16,4 11-7 16,1-2 0-16,0 4 20 15,2 3-20-15,0-3 0 16,0-5 0-16,7 4 0 16,7-5-10-16,5-4-35 15,1-3 0-15,7-1-23 0,-5-5-140 16,-4-7-14-16</inkml:trace>
  <inkml:trace contextRef="#ctx0" brushRef="#br0" timeOffset="-109978.47">13343 15561 183 0,'0'0'282'16,"0"0"-137"-16,0 0-36 15,0 0-31-15,0 0-47 16,0 0-18-16,0 0-5 16,0-4 9-16,0 12-10 15,0-2 26-15,0 2-20 16,-8-4 0-16,2 0-12 15,-1-2 10-15,2-2 10 16,-2 0-21-16,3 0 0 0,4 0 58 16,0 0-29-1,0-2 4-15,0-6-14 0,11 0-5 16,5-2-9-16,7-4-5 16,4 5 0-16,1 0 14 15,5 2-4-15,-4 5 16 16,-7 2-17-16,-4 0-6 15,-6 2-3-15,-7 16-3 16,-3 7 3-16,-2-1 10 16,0 2-9-16,0-8 1 15,0 0 6-15,0-5-7 16,-5 0-1-16,-5-5-12 16,-12-8-44-16,2 0-90 0,-3 0-264 15</inkml:trace>
  <inkml:trace contextRef="#ctx0" brushRef="#br0" timeOffset="-109806.71">13296 15382 924 0,'0'0'156'0,"0"0"-108"15,0 0 5-15,0 0-17 16,0 0-26-16,114-16-10 15,-113 28-31-15,-1 2-126 16,-1 4-103-16</inkml:trace>
  <inkml:trace contextRef="#ctx0" brushRef="#br0" timeOffset="-109671.81">12907 15400 992 0,'0'0'159'16,"0"0"-23"-16,0 0-78 15,0 0-57-15,0 0-1 16,0 0-123-16,0 0-116 0</inkml:trace>
  <inkml:trace contextRef="#ctx0" brushRef="#br0" timeOffset="-102855.64">4980 16619 347 0,'0'0'562'0,"0"0"-467"15,0 0-66-15,0 0 9 16,0 0 28-16,0 0-8 16,-17 0-10-16,16 0-21 15,1 0 14-15,-1 0 29 16,-1 0-25-16,-1 0-9 16,0 0-14-16,-2 0-6 15,1 0-4-15,-4 0-12 16,0 0 0-16,-1 0 0 15,-3 0 0-15,1 0 0 16,-1 0 0-16,2 0 0 0,2 0-1 16,4 0 1-16,2 0 0 15,2 0 3-15,0 0-3 16,0 0-6-16,0 0-7 16,0 0-13-16,0 0 25 15,0 0-20-15,10 0 21 16,6 0 0-16,5 0 6 15,0 0 7-15,3 0-12 16,-1 0 0-16,2 0 24 16,-2 0-25-16,1 0 0 15,-1 0-8-15,1 0-3 16,2 0-32-16,2 0-47 16,15 6-7-16,-9 6-15 15,-9-3-158-15</inkml:trace>
  <inkml:trace contextRef="#ctx0" brushRef="#br0" timeOffset="-87143.32">5968 16321 474 0,'0'0'101'16,"0"0"-74"-16,0 0 8 0,0 0 67 16,0 0 7-16,0 0-33 15,-21 40-1-15,19-36 58 16,-2 0-72-16,-3 2-25 16,-1 7-18-16,-2 4-8 15,1 5-9-15,-1 1 7 16,2 8-7-16,-1-5 13 15,4 7-14-15,2-2 0 16,3 5 0-16,0 4 0 16,0 0 9-16,13 4-9 15,4-7 12-15,7-3 20 16,5-3-9-16,3-4 4 0,2-9-5 16,1-9 4-16,6-4 0 15,-4-5-18-15,3 0-7 16,0-18 28-16,-6-8-23 15,-7-10-5-15,-7-4 1 16,-9-6 0-16,-11-7-2 16,0-1-21-16,-12-4-24 15,-17-4 4-15,-2 8-8 16,-6 5-19-16,3 10 32 16,1 12 21-16,1 18 14 15,5 9 1-15,0 0-4 16,4 13-3-16,2 18 7 15,6 5-1-15,5 4 1 0,9 0 8 16,1 4 8 0,13 2-10-16,22-2 18 0,11 0 33 15,11-8-9-15,5-5-19 16,2-8-5-16,-3-4-6 16,-10-3 4-16,-9-6-22 15,-9-7 0-15,-12 2 6 16,-6-3-6-16,-8-2-17 15,-5 0-21-15,-2 0 6 16,0-7 19-16,0-10-65 16,0-9-18-16,0 3 57 15,0 5 26-15,3 4 7 16,2 10 5-16,-3 4 1 0,6 0 21 16,1 4 2-1,1 15 20-15,4 3 11 0,-1 6-27 16,2-2-16-16,-1-8-10 15,0 0 1-15,-3-10-2 16,0-4-5-16,-2-4-49 16,-4-4 40-16,2-19 14 15,-1-2 0-15,-5-3 0 16,2 6 0-16,-2 8 4 16,1 10-4-16,1 4-10 15,1 0 10-15,1 0 2 16,5 5 27-16,3 8-8 15,3-4-15-15,2 4 3 16,4-7-9-16,2-6-55 16,1 0-22-16,6 0-75 0,-6-6-109 15,-2-7-235-15</inkml:trace>
  <inkml:trace contextRef="#ctx0" brushRef="#br0" timeOffset="-86620.33">6946 16691 227 0,'0'0'241'0,"0"0"-55"16,0 0 52-16,0 0-69 15,0 0-17-15,0 0-49 16,0 0-2-16,-77-44-40 16,59 62-26-16,-1 4-9 15,5 4-10-15,4 1-16 16,5-9 18-16,3 0-18 16,2-4-10-16,0-7-15 15,4-2-11-15,8-5-12 16,0 0 3-16,-1 0 20 0,2-8 23 15,-1-6-43-15,0 2 12 16,-2 6-1-16,-1 6 23 16,2 0 10-16,-2 0-7 15,1 0 8-15,1 6 5 16,3 2-4-16,3-4-1 16,0-4 1-16,1 0 9 15,-1 0-10-15,-3-12-16 16,-4-7-30-16,-3 1 30 15,-2-4-23-15,-3 8 21 16,-1 6 18-16,-1 4 20 0,2 4 6 16,1 0-26-1,-1 0 0-15,3 12 32 0,2-1-22 16,3 1-9-16,0-6 7 16,-2 1-6-16,1-7 4 15,1 0-5-15,0 0 7 16,1 0 37-16,1 0-32 15,3 0-6-15,-1 0-7 16,2 0 1-16,3 9 6 16,-2-5-7-16,-3 1-12 15,-10 4-10-15,-4-5-61 16,-4-4-76-16,-21 0-36 16,-4 0-445-16</inkml:trace>
  <inkml:trace contextRef="#ctx0" brushRef="#br0" timeOffset="-86459.66">6914 16669 392 0,'0'0'124'15,"0"0"-42"-15,0 0 84 16,-127-134 145-16,114 101-161 16,13 8-47-16,0 11-35 15,14-1-39-15,6 12-16 16,1 3-13-16,0 3-18 16,-6 26 18-16,-3 7-43 15,-2 22-34-15,-3-10-13 16,-3-4-199-16</inkml:trace>
  <inkml:trace contextRef="#ctx0" brushRef="#br0" timeOffset="-85883.36">7447 16330 713 0,'0'0'288'15,"0"0"-222"-15,0 0 25 16,0 0-18-16,46 117-24 16,-26-65-8-16,2-4-27 15,3-6-6-15,-2-6-8 16,0-10 0-16,-1-8 0 16,1-10-7-16,-4-8-52 15,3 0 9-15,-7-22-25 16,-2-4-23-16,-6 2-18 15,-2 4 97-15,-4 14 19 0,3 6 32 16,1 0-32-16,2 15 68 16,4 10 22-16,7 3-31 15,0 2-30-15,2-8-27 16,1-3 27-16,-1-10-29 16,-1 0-1-16,-6-9 1 15,-1 0-2-15,-2 0 2 16,-1-5 0-16,-1-4 0 15,-3 5 4-15,4 4-4 16,1 0-13-16,5 8 13 16,5 20 11-16,5 8 23 15,2 7-21-15,-4 2-12 16,-1 1 25-16,-5-2-25 0,-12-8-1 16,-5-2-9-16,-1-6 9 15,-22-5 23-15,-4-10-4 16,0-8 3-16,1-5 49 15,4 0-41-15,4 0 8 16,6-14 7-16,2-5-4 16,2-3-29-16,2 0-12 15,-9-22-83-15,2 8-78 16,-3 0-362-16</inkml:trace>
  <inkml:trace contextRef="#ctx0" brushRef="#br0" timeOffset="-85731.72">7806 16388 864 0,'0'0'659'0,"0"0"-637"15,0 0-22-15,0 0-19 16,0 0 19-16,56 147-132 16,-26-88-140-16,1-12-585 0</inkml:trace>
  <inkml:trace contextRef="#ctx0" brushRef="#br0" timeOffset="-85415.42">8579 16677 874 0,'0'0'159'16,"0"0"-45"-16,0 0-24 16,0 0-7-16,0 0-17 15,0 0-45-15,0 0-10 16,-66 14 10-16,54 4 2 16,4 0 36-16,3 0-47 15,3-5-11-15,2-3-1 16,0-6-10-16,13-4-37 15,7 0-17-15,1-4-2 16,-2-38-52-16,-4 3-152 0,-12-2-479 16</inkml:trace>
  <inkml:trace contextRef="#ctx0" brushRef="#br0" timeOffset="-85245.66">8498 16302 1005 0,'0'0'247'15,"0"0"-192"-15,0 0-53 16,0 0 90-16,59 145 22 15,-29-75-62-15,4-4 0 16,3-3-44-16,-4-6-7 16,-2-11-1-16,-3-5-8 15,-5-16-59-15,-4-7-34 16,1-18-72-16,-6 0-25 16,-2-13-518-16</inkml:trace>
  <inkml:trace contextRef="#ctx0" brushRef="#br0" timeOffset="-85063.74">8859 16388 942 0,'0'0'349'0,"0"0"-264"16,0 0-43-16,0 0-4 16,-20 129 7-16,20-85-25 15,0 0-12-15,8-3-8 16,4-6-16-16,-1 11-61 15,-2-10-71-15,-4-5-207 0</inkml:trace>
  <inkml:trace contextRef="#ctx0" brushRef="#br0" timeOffset="-84709.34">9064 16583 1094 0,'0'0'197'16,"0"0"-117"-16,0 0-44 15,0 0-36-15,0 0 4 16,0 0-4-16,0 0 0 16,-31 68-9-16,31-60 9 15,8 6 0-15,15-2 0 0,6 6 0 16,6 1 4-16,1-1-3 15,0 4 1-15,-7 0-2 16,-6-9-1-16,-13 2 1 16,-10-5 12-16,0-2 50 15,-12 0 27-15,-11-4-53 16,-5-4-14-16,-1 0-22 16,1 0-49-16,5-9-25 15,11-12-63-15,5-1-67 16,7 4-291-16</inkml:trace>
  <inkml:trace contextRef="#ctx0" brushRef="#br0" timeOffset="-84448.56">9685 16565 1099 0,'0'0'200'15,"0"0"-161"-15,0 0 19 16,91 138 58-16,-52-83-58 16,3-1-39-16,-4 0-16 15,-4-10-3-15,-10-8-27 16,-7-10-16-16,-13-12-19 16,-4-5 20-16,0-9 27 15,-16 0-30-15,-11-18-36 16,-19-35-51-16,3 3-35 0,8-4-173 0</inkml:trace>
  <inkml:trace contextRef="#ctx0" brushRef="#br0" timeOffset="-84303.55">9746 16641 506 0,'0'0'298'16,"0"0"-126"-16,0 0-40 15,0 0-48-15,0 0-25 16,0 0-31-16,0 0 12 16,104-74-21-16,-89 101 7 15,-1 2-11-15,-8-1-15 16,-1-2-19-16,-5-4-33 15,0-3-25-15,-15-10-49 16,-1-5-221-16</inkml:trace>
  <inkml:trace contextRef="#ctx0" brushRef="#br0" timeOffset="-83525.87">9997 16401 1099 0,'0'0'135'15,"0"0"-80"-15,0 0-7 16,49 106 24-16,-30-66-40 16,1-8-12-16,0-6-18 15,-3-6-2-15,-7-8-54 16,-5-8-10-16,2-4 8 16,-2-13 44-16,4-10-43 15,1-6-45-15,3 6 86 16,3 10 7-16,-1 8 7 0,1 5 8 15,0 12 53-15,-1 12 14 16,1 6-15-16,-2-2-18 16,-1-2-2-16,2-8-39 15,-3-6 0-15,-2-2 13 16,-1-10-14-16,-1 0-26 16,2-4 15-16,-2-18-31 15,1 0-25-15,-2 0-45 16,0 9 60-16,-1 6 52 15,-2 7 1-15,1 0 47 16,3 14 19-16,1 4-7 16,0 0-7-16,4 0-43 0,-1-8-9 15,-1-2 14-15,1-4-15 16,0-4 0-16,0 0-16 16,-2-14-7-16,-1-4-8 15,-1-4-38-15,-3 4 15 16,0 7 49-16,-3 4 5 15,-1 7 27-15,1 0-26 16,4 0 36-16,-3 14 17 16,3-4-29-16,-1 2-17 15,2-6 2-15,-1 2-1 16,0-8-9-16,0 0-6 16,0 0 2-16,0-8 4 15,1-6 0-15,2-4-7 16,2 0 7-16,1 4 1 15,1 7-1-15,4 2 0 0,-3 5 25 16,3 0 27-16,-1 5-42 16,1 8 9-16,-1 3-9 15,-2-6-1-15,1-2 0 16,-3-2-9-16,-1-2 0 16,-3 0 7-16,-4 0-7 15,2 2-1-15,0 6-18 16,-1 2-1-16,1 0 20 15,1 8-1-15,-2-5 2 16,-3 1-4-16,-2-8 3 16,-5-6-58-16,-15-4-78 15,-4 0-438-15</inkml:trace>
  <inkml:trace contextRef="#ctx0" brushRef="#br0" timeOffset="-83381.95">10529 16329 1360 0,'0'0'226'0,"0"0"-132"16,0 0-57-16,0 0-37 15,0 0-199-15,0 0-25 16,0 0-152-16</inkml:trace>
  <inkml:trace contextRef="#ctx0" brushRef="#br0" timeOffset="-82271.97">11282 16677 1008 0,'0'0'178'0,"0"0"-120"16,0 0-47-16,0 0-10 16,0 0 6-16,0 0 8 15,0 0 11-15,83 120-21 16,-63-97-3-16,-3-5 5 15,0-12-7-15,-2-6 0 16,0 0-21-16,0-6-5 0,-1-20-10 16,-4 0-78-16,-6-2-24 15,2 6-100-15,-4-1 29 16,-2 13 209-16,1 10 156 16,5 0-104-16,6 19 115 15,9 13-11-15,3 11-65 16,3 8-40-16,5 3-18 15,0-2-25-15,-2-2-8 16,-6-6 7-16,-7-3 3 16,-13-11-10-16,-4-6-9 15,-4-11 2-15,-20-5 7 16,-4-8 4-16,-3 0-4 16,4-17-6-16,7-10 5 0,8-9-15 15,10 0 0-15,2-8-23 16,3-1-9-16,18-4-3 15,-1 1-67-15,-3 1-18 16,0 8-7-16,-7 3-122 16,-5 14 211-16,-5 3 54 15,0 15 253-15,0 0 15 16,0 4-117-16,0 0-75 16,0 0-6-16,0 15-25 15,0 3 4-15,0 2-3 16,0 4-2-16,3-6-18 15,10 4-17-15,1-8-8 0,0 2 0 16,5-6-1-16,3-7-32 16,2-3-39-16,0 0 6 15,-3-9-22-15,-1-7-124 16,-7-2 17-16,-4 0 183 16,-3 8 11-16,-6 6 195 15,0 4-33-15,0 0-57 16,0 0-40-16,0 0-53 15,1 0-6-15,3 0 0 16,3 0-6-16,0 0 0 16,2 0-22-16,2-8 5 15,-1-2 16-15,0-4-24 16,0-3-32-16,-1 8 47 0,1 4 9 16,-4 5 1-1,7 0 11-15,1 0 48 0,4 18 21 16,2 0-34-16,2 5-5 15,0-5-11-15,-3-4-11 16,-3-3-18-16,-7 0-1 16,-9-7-40-16,0-4-66 15,-15 0-79-15</inkml:trace>
  <inkml:trace contextRef="#ctx0" brushRef="#br0" timeOffset="-82111.35">11573 16565 1156 0,'0'0'269'16,"0"0"-188"-16,0 0-30 0,0 0-43 15,0 0-6-15,112-25-2 16,-51 25-60-16,-11 13-111 16,-8-1-377-16</inkml:trace>
  <inkml:trace contextRef="#ctx0" brushRef="#br0" timeOffset="-81797.76">12409 16330 1039 0,'0'0'177'0,"0"0"-96"16,0 0 76-16,42 156-47 16,-22-95-50-16,4-3-17 15,1-4-34-15,-2-10-8 16,-7-11-1-16,-2-11-33 15,-7-8-46-15,-7-14-49 16,-4 0-36-16,-14 0-129 0</inkml:trace>
  <inkml:trace contextRef="#ctx0" brushRef="#br0" timeOffset="-81646.18">12406 16579 894 0,'0'0'178'15,"0"0"-168"-15,0 0-9 16,120-84-1-16,-67 62-23 16,22-3-149-16,-12 7 54 15,-14 7-38-15</inkml:trace>
  <inkml:trace contextRef="#ctx0" brushRef="#br0" timeOffset="-81115.71">12809 16396 515 0,'0'0'390'0,"0"0"-214"16,0 0-85-16,0 0-41 0,0 0-50 15,0 0-5 1,-14-112-19-16,7 94 3 0,-1 10 21 16,1 0 3-16,-1 8 25 15,-1 0-9-15,2 4-18 16,-1 22 10-16,1 5 34 16,4 6 17-16,1 11 2 15,2 3-10-15,0 1-22 16,0 2-7-16,0-10-25 15,7-8 1-15,1-6 11 16,1-12-12-16,-1-4 0 16,-4-10-31-16,1-4-31 15,3 0 33-15,4-18-8 0,5-16-83 16,1 2-67-16,1 0 53 16,1 7 95-16,2 7 39 15,-3 13 39-15,1 5 55 16,-2 5-32-16,-2 16 34 15,-1 3-20-15,3 6-21 16,-4-4-14-16,-3-4-22 16,3-4-19-16,-1-8 13 15,-1-2-13-15,-5-8-47 16,3 0 7-16,-1-8 29 16,0-18-34-16,2 2-45 15,1-2-1-15,0 5 81 16,-1 10 10-16,0 7 16 0,0 4 21 15,1 6 59-15,1 21-19 16,-2 2-5-16,5-1-31 16,-3-2 4-16,3-3-44 15,-2-5-1-15,-2-9-5 16,-3-9-70-16,-6 0-115 16,-2 0-452-16</inkml:trace>
  <inkml:trace contextRef="#ctx0" brushRef="#br0" timeOffset="-80842.44">13399 16529 360 0,'0'0'715'16,"0"0"-629"-16,0 0-61 15,0 0 7-15,0 0 7 16,0 0-20-16,-13 126 55 16,13-100-15-16,0-1-2 15,9-7-27-15,5-2-4 16,3-7-1-16,6-4-25 16,3-5-45-16,7-5-22 15,-6-13-105-15,-5 0-417 0</inkml:trace>
  <inkml:trace contextRef="#ctx0" brushRef="#br0" timeOffset="-80709.68">13518 16553 624 0,'0'0'386'0,"0"0"-299"0,0 0-61 16,0 0 0-16,46-108-26 15,-17 68-29-15,-5 4-17 16,-8 6-248-16</inkml:trace>
  <inkml:trace contextRef="#ctx0" brushRef="#br0" timeOffset="-80339.7">13561 16290 760 0,'0'0'247'15,"0"0"-149"-15,0 0 15 0,0 0-19 16,-29 103-24-16,29-66-5 16,0 1-40-16,0 1 4 15,9-3-16-15,-3-8-11 16,1-2 18-16,-2-4-20 15,-3-12 0-15,-1-2 0 16,-1-4-36-16,0-4-2 16,0 0 6-16,0 0 6 15,0-4 19-15,0-8-8 16,4 2 8-16,4 0 7 16,4 2-1-16,3 0 0 15,1 8 1-15,0 0 0 16,1 0 3-16,-3 12 7 15,-1 6-6-15,0 0 34 16,-7 4-15-16,2 0-22 0,-4-8-1 16,2 0 7-16,-3-5-8 15,-2-5 1-15,2-4-3 16,-1 0 3-16,4 0 3 16,0-4-3-16,-2-19-32 15,1 5-77-15,-5-4-192 0</inkml:trace>
  <inkml:trace contextRef="#ctx0" brushRef="#br0" timeOffset="-80183.76">13289 16351 1315 0,'0'0'199'15,"0"0"-121"-15,0 0-73 16,0 0-5-16,0 0-169 15,0 0-79-15,0 0 12 16</inkml:trace>
  <inkml:trace contextRef="#ctx0" brushRef="#br0" timeOffset="-80048.85">13232 16080 958 0,'0'0'542'0,"0"0"-472"16,0 0-61-16,0 0-8 15,0 0-2-15,-71 151-87 16,56-94-112-16,-2-15-552 0</inkml:trace>
  <inkml:trace contextRef="#ctx0" brushRef="#br0" timeOffset="-78703.47">13161 16466 1008 0,'0'0'166'16,"0"0"-79"-16,0 0-6 16,0 0-7-16,0 0-32 15,0 0-31-15,0 0 2 16,-10 0 13-16,10 0-13 15,0 0 41-15,0 0-25 16,0 0 0-16,0 0-16 16,0 0 2-16,-2 0-8 15,1 0-7-15,-1 0-2 16,0 0-12-16,-1 0 14 16,1 0-10-16,0 0 2 0,2 0 8 15,-1 2-1-15,1 3-14 16,0 3 10-16,0-8-7 15,0 3 6-15,3-3-1 16,6 0 7-16,-1 0 1 16,-3 0 4-16,2 0-5 15,-2-3 0-15,-2-1 8 16,-1 0-8-16,-2-1-1 16,0 5-18-16,0 0-17 15,0 0-31-15,-8 5-28 16,-8 8-23-16,-1 3-232 0</inkml:trace>
  <inkml:trace contextRef="#ctx0" brushRef="#br0" timeOffset="-76197.88">4850 17580 1064 0,'0'0'145'16,"0"0"-88"-16,0 0 14 0,0 0 10 15,0 0-32-15,0 0-30 16,0-4 19-16,0 4 36 15,0 0-10-15,0 0-3 16,2 0-34-16,18-6-17 16,9-6-1-16,14 2 34 15,3-2-5-15,3-2-38 16,-6 5 0-16,-5 4 14 16,-1 5-14-16,-3-4-1 15,-4 4-40-15,-4 0-50 16,-1 0-36-16,-2 0-76 15,-11 0-119-15</inkml:trace>
  <inkml:trace contextRef="#ctx0" brushRef="#br0" timeOffset="-65969.84">6312 17308 986 0,'0'0'159'0,"0"0"-104"15,0 0 2-15,0 0 10 16,0 0 5-16,0 0 12 16,-30-67-58-16,30 67 22 15,0 0-1-15,0 0-5 0,0 0-19 16,0 0-23 0,0 0-2-16,0 0 1 0,3 26-31 15,19 33 32-15,9 34 0 16,-1 1 11-16,-3-1-2 15,-5-13-9-15,-5-21 6 16,-1 2 4-16,1-1-10 16,-5-7-3-16,-5-13-10 15,-1-13-31-15,-2-9 5 16,-2-9-21-16,-2-5-27 16,0-4 31-16,0-22-21 15,-2-8-39-15,-11-12-638 0</inkml:trace>
  <inkml:trace contextRef="#ctx0" brushRef="#br0" timeOffset="-65732.84">6278 17155 942 0,'0'0'137'15,"0"0"-121"-15,0 0-15 16,0 0-1-16,0 0 26 15,108 79-8-15,-67-28 38 16,0 3-28-16,-1 4-10 16,-5 4-18-16,-8-4 1 15,-5 1-1-15,-9-7-36 16,-9 2-19-16,-4 4-12 16,-19-14-105-16,-4-8-141 0</inkml:trace>
  <inkml:trace contextRef="#ctx0" brushRef="#br0" timeOffset="-65586">6224 17668 1092 0,'0'0'122'0,"0"0"-103"16,0 0-8-16,154-31 1 16,-94 28-12-16,3 3-20 15,14 0-70-15,-12 0-66 16,-15 0-148-16</inkml:trace>
  <inkml:trace contextRef="#ctx0" brushRef="#br0" timeOffset="-65197.71">6791 17558 856 0,'0'0'137'0,"0"0"-89"15,0 0 14-15,0 0-10 16,0 0-11-16,0 0-17 15,0 0 14-15,-57-4-9 16,48 15-15-16,-6 7-14 16,2 5 20-16,1 8-19 15,0 2-1-15,4-3 13 16,6-3-13-16,2-5-6 16,0-4-7-16,3-1-19 15,12-11 7-15,1-6-27 0,-1 0 13 16,0-23 3-16,-1-4-57 15,-2-2-50-15,-2 4 48 16,-4 7 70-16,-1 5 17 16,2 10 3-16,-1 3 5 15,2 0 13-15,4 3 45 16,-1 10-29-16,3-7-17 16,5-2-12-16,-1-4 26 15,3 0-26-15,-4-14-11 16,-3-22-80-16,-4 6-81 15,-6 2-350-15</inkml:trace>
  <inkml:trace contextRef="#ctx0" brushRef="#br0" timeOffset="-65155.67">6791 17558 576 0</inkml:trace>
  <inkml:trace contextRef="#ctx0" brushRef="#br0" timeOffset="-64620.37">6791 17558 576 0,'142'-64'201'0,"-142"64"-159"0,0 0-41 0,0 0-1 0,0 5 0 16,0 4 0-16,0 0 1 15,0-4-1-15,0-1-1 16,0-4 1-16,0 0 1 15,0 0-1-15,0 0 0 16,0 4 7-16,0-3-7 16,0 8 0-16,2 5 9 15,4 4 30-15,0 4 7 16,3 3-26-16,-5 2 5 16,2-3 28-16,-2-8-38 0,-3-2-8 15,1-10 1-15,-2 1-2 16,0-5 29-16,0 0 21 15,0 0 4-15,0 0-10 16,0-17-37-16,0 3-13 16,0-4 0-16,0 0 0 15,0 4 0-15,12 5-8 16,3 9-10-16,5 0 18 16,4 11 0-16,3 5 1 15,4 2 0-15,0-4-1 16,-4-10 3-16,0-4-3 15,-3 0-19-15,-9-8 2 16,-5-11-26-16,-4 1 18 0,-6 0 9 16,0 5 16-1,0 5 12-15,0 8 27 0,0 3-22 16,2 33-17-16,7 19 0 16,4 11 16-16,3 10-2 15,2 1-5-15,1-11 20 16,-5-5-29-16,-1-5 1 15,-8-13 12-15,-5-11-13 16,0-2 16-16,-19-6 0 16,-11-5-10-16,-6-7-6 15,-8-12-16-15,-2 0-23 16,-22-49-29-16,13 3-165 16,5-12-728-16</inkml:trace>
  <inkml:trace contextRef="#ctx0" brushRef="#br0" timeOffset="-64443.29">6677 17463 889 0,'0'0'299'16,"0"0"-209"-16,0 0-90 15,0 0-1-15,0 0 1 16,0 0 8-16,101 50 0 16,-61-37-3-16,5-9-3 15,0 2-4-15,5-6-8 16,12 0-64-16,-13-10-166 15,-5-3-700-15</inkml:trace>
  <inkml:trace contextRef="#ctx0" brushRef="#br0" timeOffset="-63816.36">7570 17619 977 0,'0'0'165'16,"0"0"-138"-16,0 0-4 16,48 111-13-16,-27-74 6 15,-5-2-3-15,-2-7 0 16,-3-10-7-16,-5-14-6 16,-4-4 0-16,-2 0 19 15,2-5 3-15,0-22-22 16,0-9-16-16,7-3 7 15,1 3-4-15,2 5-7 0,0 17 2 16,3 14 17-16,1 0-24 16,2 4 3-16,2 10 22 15,-1 4 12-15,3-4 2 16,0-6-14-16,-2-3 0 16,0-5 14-16,2-9-14 15,-7-23 9-15,-1-8-9 16,-7-8 1-16,-3-6 9 15,-4-4-10-15,0 3 0 16,-15 4 0-16,-1 10 2 16,4 17 14-16,4 12 37 15,4 12-21-15,4 0-32 16,0 23-3-16,0 16 3 0,0 10 0 16,7 0 2-16,2 5-3 15,1 1 2-15,0-8-1 16,-3-6 1-16,-2-5-1 15,-4-14-1-15,1-9-8 16,-2-8-20-16,4-5 13 16,-1 0 16-16,3-6 6 15,3-10 2-15,4 2-8 16,1 6-3-16,7 2-5 16,-3 6 2-16,7 0 4 15,1 5 1-15,0 4 1 16,1 2-3-16,0 0-33 15,-5-6-119-15,-5-5-406 0</inkml:trace>
  <inkml:trace contextRef="#ctx0" brushRef="#br0" timeOffset="-63118.37">8330 17583 864 0,'0'0'130'15,"0"0"-21"-15,0 0-19 16,0 0-35-16,0 0-30 16,0 0-25-16,0 0 41 15,-63 18-22-15,49 0-8 16,0 0 14-16,6 0-19 16,2-3 4-16,4-3-10 0,2-3-37 15,0-8 0-15,2-1-9 16,10 0 3-16,4 0 25 15,1-1-22-15,2-8-30 16,-5 5-31-16,0 4 52 16,-1 0 32-16,-5 0-1 15,2 4 18-15,1 6 35 16,-1-6-5-16,-2-4-15 16,2 0-9-16,-1 0 4 15,-1-10 30-15,2-6-18 16,1-4-22-16,-5-2-13 15,0 10 5-15,-2 2 7 16,0 10 1-16,3 0 0 0,3 18 21 16,5 18 57-16,7 13-8 15,-1 5-27-15,6 10-9 16,0-3-14-16,-4 1-19 16,-1-3-1-16,-5-10 11 15,-5-13-10-15,-2-7 8 16,-6-9-9-16,-2-12 1 15,-2-4 9-15,0-4-1 16,-4 0 29-16,-17-22-38 16,-9-10-29-16,-2-16 11 15,-3-10-15-15,0 0 23 16,7-4 10-16,11 3 10 16,8 1 9-16,9 11 20 0,0-4-38 15,21 7-1-15,4 4-1 16,4 8 1-16,-5 10-2 15,-2 12 1-15,-9 10-28 16,-1 0 28-16,-5 10 1 16,-7 16 0-16,0 6-6 15,-2 7 12-15,-18 10-12 16,-24 19-33-16,5-10-80 16,2-14-95-16</inkml:trace>
  <inkml:trace contextRef="#ctx0" brushRef="#br0" timeOffset="-62971.36">8259 18071 958 0,'0'0'232'0,"0"0"-161"15,0 0-21-15,0 0-28 16,0 0-22-16,0 0-9 16,0 0-35-16,20-116-86 15,-20 90-252-15</inkml:trace>
  <inkml:trace contextRef="#ctx0" brushRef="#br0" timeOffset="-62807.66">8149 17391 960 0,'0'0'208'16,"0"0"-104"-16,0 0 1 0,0 0-36 16,0 0-37-1,0 0-32-15,110-92-8 0,-75 92-1 16,6 16-72-16,11 34-21 15,-10 0-109-15,-5-6-479 0</inkml:trace>
  <inkml:trace contextRef="#ctx0" brushRef="#br0" timeOffset="-62550.91">9186 17143 1151 0,'0'0'169'0,"0"0"-169"16,0 0 0-16,0 0 0 16,35 120 32-16,-23-57-20 15,1 2 11-15,-1-1-23 16,-4 7 0-16,1-9 0 15,-3 20-22-15,-2-16-60 16,-2-18-194-16</inkml:trace>
  <inkml:trace contextRef="#ctx0" brushRef="#br0" timeOffset="-61105.73">9675 17565 644 0,'0'0'149'0,"0"0"-76"16,0 0 10-16,0 0 1 15,0 0-53-15,0 0-3 16,0 0 53-16,-9-39-22 16,8 35-18-16,-3-5 7 15,-1 4-18-15,0-8-1 16,0 8-9-16,-1-4-4 15,0-1 0-15,-3 2-16 16,3 0-1-16,-2 2 0 16,1 2 1-16,2 0-6 0,0 4 6 15,-1 0 0-15,0 0-6 16,-2 0-17-16,-5 0-9 16,1 8 22-16,4 17 9 15,-2 5-5-15,7 10 0 16,3 4 6-16,0-2-7 15,7-2 7-15,11-6 0 16,1-8 4-16,1-11-3 16,1-6 16-16,4-9-15 15,2 0-1-15,-2-6-1 0,4-12-37 16,-5-3-62-16,1-6-89 16,-7 5-89-16,-6 4-364 0</inkml:trace>
  <inkml:trace contextRef="#ctx0" brushRef="#br0" timeOffset="-60121.6">9933 17508 707 0,'0'0'152'0,"0"0"-90"16,0 0 16-16,0 0-23 15,0 0 11-15,0 0-35 16,0 0-12-16,-43-22-1 16,30 22-9-16,2 0 27 15,-1 0-24-15,0 0-12 16,2 9 0-16,3 0 0 16,-1 4 0-16,-2 1-3 0,2 9 3 15,-1 6-1 1,4 0 1-16,1 1-9 0,4-2 9 15,0-2-1 1,0-8 1-16,12-2-2 0,6-10 2 16,3-6-8-16,8 0 15 15,2-9-14-15,-4-18-3 16,-3-3-34-16,-6-6-2 16,-7 0 8-16,-3 3 6 15,-8 12 15-15,0 3 17 16,0 14 58-16,0-1-15 15,0 5-41-15,0 0-2 16,3 9 0-16,0 5 0 0,3 0 13 16,1 4-13-1,3-10-1-15,3 0-9 0,1-8-21 16,1 0 30-16,-1 0-27 16,0-18 4-16,-3-4-8 15,-6 4-27-15,0 1 37 16,-2 16 13-16,-1 1 2 15,7 14 7-15,2 30 36 16,8 16 61-16,3 14-8 16,3 10-47-16,2-2-11 15,-1-2-17-15,-4-7-5 16,-1-11-3-16,-8-6-6 0,-3-14 0 16,-6-12 11-1,-1-12-9-15,-3-7-1 0,0-11 11 16,-7 0 7-16,-7-15-19 15,-5-25-19-15,-4-10 3 16,-3-20 9-16,-2-11 1 16,2-8-4-16,1 0 1 15,3 11 9-15,9 8 9 16,7 16 9-16,6 10-3 16,0 8 1-16,14 5-7 15,11 10 2-15,6 2-2 16,2 5 2-16,0 10 18 15,-2 4-29-15,-8 0 0 16,-3 22-2-16,-7 5 4 16,-9 4 10-16,-4 10-12 0,-2 11 0 15,-23 6-6-15,-31 23-18 16,4-10-95-16,4-16-227 0</inkml:trace>
  <inkml:trace contextRef="#ctx0" brushRef="#br0" timeOffset="-59984.96">9866 17986 1041 0,'0'0'210'15,"0"0"-130"-15,0 0-73 16,0 0-7-16,0 0-61 16,0 0-133-16,0 0-114 0</inkml:trace>
  <inkml:trace contextRef="#ctx0" brushRef="#br0" timeOffset="-59798">9702 17419 1081 0,'0'0'153'16,"0"0"-85"-16,0 0-24 15,0 0-24-15,79-116 8 16,-41 98-27-16,-3 14-1 15,4 4-38-15,9 40-56 16,-9 4-61-16,-7 0-229 0</inkml:trace>
  <inkml:trace contextRef="#ctx0" brushRef="#br0" timeOffset="-59355.89">10603 17572 950 0,'0'0'211'15,"0"0"-156"1,0 0-43-16,0 0-12 0,0 0 10 16,46 102-10-16,-40-90 0 15,-4-6 1-15,-2-6 8 16,0 0 42-16,0-10-7 16,0-12-44-16,0-14-8 15,0 0-13-15,4 2 5 16,4 10 2-16,5 6 8 15,7 14 5-15,1 4-10 16,4 9 10-16,5 18 1 16,0 9 26-16,-3 0-3 15,2 0-22-15,-5-6 5 0,-2-8-6 16,-4-8-10 0,-2-14-48-16,-4 0-68 0,-6-4-179 0</inkml:trace>
  <inkml:trace contextRef="#ctx0" brushRef="#br0" timeOffset="-58610.51">10967 17562 740 0,'0'0'196'16,"0"0"-135"-16,0 0 8 15,0 0-1-15,80-143-1 16,-51 99-57-16,0-2 15 16,-7 2-25-16,-10 8-60 15,-12 5-87-15,0 10 46 0,-12 11 101 16,-8 5 102-1,4 5-31-15,-1 9-16 0,6 13 9 16,0 10-37-16,6 4 14 16,1 4-9-1,4 1-22-15,0 2 13 16,0-7-23-16,0 0 0 0,0-5 7 16,0-8-7-16,0 0-12 15,-2-7-13-15,-1-10-21 16,3-6 45-16,0 0-5 15,0-4 5-15,0-6-2 16,0 2 3-16,9 2 13 16,5 6-13-16,3 0 0 15,8 6 23-15,-1 12-9 16,1 4 4-16,-4-4-17 0,1-6 8 16,-9-2-9-16,-3-2-1 15,-3-8-15-15,-4 0-7 16,2 0-34-16,0 0-73 15,2 0-126-15,0 0 38 16,3 0-7-16,2 0 82 16,1 0 105-16,1-5 38 15,0 2 43-15,-4-7 64 16,-2-4 40-16,-3-2-17 16,-3 2 17-16,2-4-39 15,-4 4-24-15,0 6 59 16,0-1-60-16,-4 9-11 15,-5 0-9-15,-1 0-27 0,-2 9-20 16,-3 9-15-16,2 4 17 16,-1-1 9-16,6 2-18 15,1-10-9-15,4 0-3 16,3-11-20-16,0 1-45 16,0-3-12-16,0 0 0 15,3 0 72-15,12-9-5 16,-1-3-3-16,1 8 1 15,2 2 8-15,-4 2 7 16,-1 0-27-16,3 14 27 16,-3-4 10-16,0 2 3 15,3-6-13-15,3-6 1 16,-2 0-1-16,13-18-9 16,-6-6-179-16,-6-6-228 0</inkml:trace>
  <inkml:trace contextRef="#ctx0" brushRef="#br0" timeOffset="-58297.78">11465 17227 1020 0,'0'0'156'0,"0"0"-124"16,0 0-8-16,23 135 34 15,-4-82-22-15,2 6-20 16,1-7-15-16,-5-6-1 15,0-6 6-15,-5-6-6 16,-7-10-38-16,-5-2-4 0,0-10-35 16,0-2-82-1,-14-10-65-15,-4 0 21 0,3-3 139 16,-1-12 64-16,6-3 211 16,3 4 30-16,7-4-96 15,0 0-90-15,19-9-40 16,6-2-14-16,6 1 17 15,-4 6-18-15,5 12-49 16,-9 6-119-16,-7 4-189 0</inkml:trace>
  <inkml:trace contextRef="#ctx0" brushRef="#br0" timeOffset="-58159.63">11585 17991 563 0,'0'0'584'0,"0"0"-510"15,0 0-29-15,0 0-35 16,0 0-10-16,0 0-194 16,0 0-837-16</inkml:trace>
  <inkml:trace contextRef="#ctx0" brushRef="#br0" timeOffset="-57995.4">11247 17445 1128 0,'0'0'156'16,"0"0"-97"-16,0 0 4 16,0 0-15-16,120-65-41 15,-85 65-7-15,-3 7-60 0,-10 37-57 16,-7 2-86-16,-8-6-414 0</inkml:trace>
  <inkml:trace contextRef="#ctx0" brushRef="#br0" timeOffset="-50226.56">12340 17197 841 0,'0'0'160'16,"0"0"-89"-16,0 0 39 16,0 0-32-16,0 0-17 15,0 0-17-15,-24-64 12 16,24 64 12-16,0 0-43 0,0 0-24 15,0 4-2-15,2 23-6 16,11 18 7-16,4 13 27 16,3 8-9-16,-1 10-5 15,0 1-13-15,-1-9 0 16,-3-6-7-16,2-14 1 16,0-8-59-16,-2-13-104 15,-8-10-84-15</inkml:trace>
  <inkml:trace contextRef="#ctx0" brushRef="#br0" timeOffset="-49458.79">12326 17453 1083 0,'0'0'140'0,"0"0"-139"16,0 0-1-16,0 0 18 15,134-109-18-15,-102 91-35 16,-2 3 3-16,-8-3-5 16,-5 2 25-16,-5 2-14 15,-1-4 10-15,-5-4 16 16,-4-1 1-16,-2 0-1 16,0 1-10-16,-2 4 10 15,-6 6 24-15,2 7 17 16,0 5 21-16,3 0-42 15,-3 17-20-15,4 19 0 0,1 14 22 16,1 4-3-16,0 8 13 16,0 4-22-16,12-4 13 15,-2-3-10-15,2-9-12 16,0-10 5-16,-3-10-6 16,1-12-1-16,-6-8 1 15,2-6-33-15,-4-4-15 16,0-4 47-16,3-24 1 15,3-6-116-15,0-2-3 16,4 4 47-16,3 14 71 16,-1 9 2-16,4 9 9 15,4 9 37-15,0 19 15 16,2 6-4-16,-2-3-32 0,2 2-20 16,-2-7 20-16,-4-8-26 15,-3-5-2-15,-3-11 2 16,0-2 1-16,-4-11 9 15,4-11-10-15,-7-4-13 16,1-2 4-16,-2 5-13 16,-2 10 17-16,0 5 3 15,2 8 2-15,0 0-11 16,1 0-5-16,6 3 16 16,0 8 27-16,2-4-27 15,3 4 0-15,0-11 7 16,-1 0-5-16,-1 0 7 15,-2 0-9-15,-3-14-11 16,-3-1 9-16,-3 4-27 0,-1-7-12 16,-2 8 14-16,0-4-7 15,0 1 26-15,-2 8 8 16,-4-3 0-16,-1-1 7 16,2 0-7-16,-2 0-36 15,-5 3-94-15,-1-2-40 16,4 4-126-16</inkml:trace>
  <inkml:trace contextRef="#ctx0" brushRef="#br0" timeOffset="-48811.85">13127 17471 833 0,'0'0'185'16,"0"0"-184"-16,0 0 0 16,0 0 8-16,0 0-3 15,0 0 4-15,0 0-10 16,59 55 0-16,-54-55 9 0,-1 0-9 15,1-4 16-15,-2-5-15 16,2 0 7-16,-1 4-6 16,-1 5-2-16,4 0-10 15,1 0 2-15,2 14 8 16,0 3 0-16,3 1 10 16,-1-4-9-16,2 0 11 15,-2-10-12-15,1-4 0 16,2 0-1-16,6-10-12 15,-3-6-178-15,-3 2-397 0</inkml:trace>
  <inkml:trace contextRef="#ctx0" brushRef="#br0" timeOffset="-48418.4">13486 17441 484 0,'0'0'131'0,"0"0"-18"16,0 0 62-16,0 0-31 15,0 0-60-15,0 0-51 16,0 0 8-16,-48-22-22 16,36 34-18-16,5-2 15 15,-2 2-16-15,6-2 2 16,1-6-2-16,2 3-8 0,0-4-18 16,0-3-61-1,2 0-1-15,12 0 62 16,2-3-35-16,1 3-56 0,2 0 39 15,1 16 78-15,2 30 49 16,4 19 53-16,2 20 12 16,4 5-46-16,3-1-21 15,-4-7-26-15,-4-12-9 16,-4-16-11-16,-9-13 23 16,-10-20-23-16,-4-6 43 15,0-8 59-15,-2-7-18 16,-15 0-47-16,-5 0-38 15,-1-18-13-15,0-4-34 16,-14-17-51-16,7-2-60 16,3 5-388-16</inkml:trace>
  <inkml:trace contextRef="#ctx0" brushRef="#br0" timeOffset="-48188.05">12905 17365 1035 0,'0'0'196'0,"0"0"-110"16,0 0-31-16,0 0-39 0,0 0-10 15,0 0-6 1,0 0-8-16,124 4-64 15,-86 14 4-15,-3 0-180 0</inkml:trace>
  <inkml:trace contextRef="#ctx0" brushRef="#br0" timeOffset="-47650.29">13838 17079 694 0,'0'0'135'0,"0"0"-96"0,0 0-38 16,0 0 22-16,0 0 47 15,0 0-11-15,0 0-3 16,55 100-9-16,-36-52 24 16,-1 6-15-16,-1 9-18 15,0-2-21-15,2 1 14 16,-4-7-31-16,0-12 1 15,2-7-1-15,-2-13 0 16,3-10-1-16,-4-8-41 16,1-5-12-16,-3-23-18 15,-8-2-240-15</inkml:trace>
  <inkml:trace contextRef="#ctx0" brushRef="#br0" timeOffset="-47049.86">13859 17383 766 0,'0'0'295'0,"0"0"-295"16,0 0-20-16,0 0 20 15,0 0 19-15,111-8-19 16,-75-5 0-16,-2-2-1 16,-7 7-54-16,-4 2-29 15,-4 2 64-15,-1 4 8 16,-4 0 6-16,-3 6 6 15,1 14 6-15,0 0 59 0,0 2 3 16,3 0-26-16,-3 0-12 16,0-4-9-16,-1-6-1 15,1-6-10-15,0-2-9 16,2-4 24-16,0 0-25 16,0 0-10-16,0-7 3 15,-4-8-24-15,-1 9 2 16,-6-2 19-16,-3 4 10 15,0 4 10-15,0 0-2 16,0 0-6-16,0 0 12 16,0 0-13-16,0 0 20 15,0 0-8-15,0 0-13 16,0 0 28-16,0 0-18 0,0 0 6 16,0 0 8-1,-5-10-23-15,1-2 4 0,0-6-5 16,4 0 0-16,0 4 0 15,4-4-2-15,15 11-8 16,8-4 9-16,0 11 1 16,5 0-6-16,-5 0 5 15,0 14 1-15,-5 4 0 16,-6 4 1-16,-4 0-1 16,-6-4 7-16,2-4-6 15,-5-2 9-15,2-6-10 16,-3-6 1-16,1 0-6 15,1 0 5-15,1-10-11 0,-2-12-88 16,-3 0-442-16</inkml:trace>
  <inkml:trace contextRef="#ctx0" brushRef="#br0" timeOffset="-46922.43">14196 17143 1114 0,'0'0'158'15,"0"0"-109"-15,0 0-49 16,0 0-10-16,0 0-141 0</inkml:trace>
  <inkml:trace contextRef="#ctx0" brushRef="#br0" timeOffset="-45699.69">13034 17565 510 0,'0'0'201'0,"0"0"-96"16,0 0-8-16,0 0-3 15,0 0-26-15,0 0-23 16,0 0 27-16,0 0 6 16,0 0-31-16,0-3-12 15,0-1-6-15,0 0-16 16,0-2 11-16,0-2-23 15,-3-1 8-15,-1 0-8 16,-2-1 14-16,0-3-15 16,0 0 5-16,1-2-4 0,-2-1 9 15,2 2-10-15,-3 0 0 16,4 1-7-16,-3 0 6 16,4 3 1-16,1 2 0 15,2 5 7-15,0-4-14 16,0 3 7-16,0-3-8 15,2 0 8-15,8-1 0 16,2 0 0-16,3-2-1 16,5 2 1-16,4 4-10 15,0 2 10-15,1 2-7 16,-5 0 6-16,-3 0-21 16,-6 14-23-16,-8 4-9 15,-3 4-18-15,0 6 60 0,-17 12-34 16,-2-6-45-16,-1-6-172 15</inkml:trace>
  <inkml:trace contextRef="#ctx0" brushRef="#br0" timeOffset="-31218.43">14597 15895 1081 0,'0'0'134'0,"0"0"-79"16,0 0-55-16,0 0-1 16,0 0 1-16,-39 143 6 15,39-89 7-15,0-4 22 16,0 1 1-16,0 1 54 15,6 1-45-15,-4 14-2 16,-1 5-8-16,-1 0-7 16,0 2-9-16,0-10-19 0,2-8 1 15,0-14 7-15,4-3-7 16,2-11-2-16,3-7-49 16,1-6-53-16,10-15-26 15,-5 0-26-15,-1 0-169 0</inkml:trace>
  <inkml:trace contextRef="#ctx0" brushRef="#br0" timeOffset="-30407.44">15569 16405 1023 0,'0'0'169'16,"0"0"-86"-16,0 0-14 15,0 0-27-15,0 0-10 16,0 0-3-16,0 0-11 16,-11-36 4-16,1 32 20 15,-2-4-25-15,-5 2 5 16,1 2-21-16,-7 4-1 15,1 0 9-15,0 0-9 16,4 14-14-16,2 8 14 16,1 4 0-16,8 2-2 15,1-2-4-15,3 0-2 0,3-2 6 16,0-8-27 0,0-2 3-16,6-8 16 0,4-2-21 15,2-4 14-15,3 0 8 16,0 0 9-16,2-18-7 15,-1-10-21-15,-5-2-40 16,-1-10-4-16,-10-28-92 16,0 5-74-16,0 2-138 0</inkml:trace>
  <inkml:trace contextRef="#ctx0" brushRef="#br0" timeOffset="-30225.41">15423 15998 804 0,'0'0'226'0,"0"0"-103"15,0 0-77-15,0 0-39 16,0 0 25-16,0 0 1 15,33 112 15-15,-16-62 3 16,4-1-25-16,-1 0-6 16,0-1-13-16,1-6-6 15,-6-2 21-15,-2-1-22 16,0-7-29-16,-7-7-58 16,-6-10-42-16,-2-5-126 15,-16-10-452-15</inkml:trace>
  <inkml:trace contextRef="#ctx0" brushRef="#br0" timeOffset="-30059.99">15350 16339 932 0,'0'0'140'0,"0"0"-107"16,0 0-20-16,110-14 0 16,-58 10-5-16,5-1-8 15,-3 5-6-15,-2 0-12 16,-4 0-74-16,2 0-72 15,-14 5-43-15,-12 3-47 0</inkml:trace>
  <inkml:trace contextRef="#ctx0" brushRef="#br0" timeOffset="-29735.91">15851 16329 404 0,'0'0'218'0,"0"0"-45"16,0 0-67-16,0 0 18 16,0 0-40-16,0 0-16 15,0 0-26-15,-27-8 0 16,13 8-41-16,0 12 0 15,-2 7-1-15,1 4 12 0,3-5-4 16,2 0-2-16,1-2 3 16,7-6-8-16,0-2-1 15,2-5 0-15,0-3-32 16,0 0-20-16,0 0-10 16,4 0 23-16,8-7 21 15,5-5 5-15,0 2-27 16,-2 2 22-16,-1 6 5 15,-2 2 6-15,0 0 7 16,-2 0 20-16,0 5-2 0,0 4 12 16,0-5-29-1,2-1 0-15,-2-3 1 0,0 0-2 16,-3 0-10-16,0-3-100 16,-6-10-232-16</inkml:trace>
  <inkml:trace contextRef="#ctx0" brushRef="#br0" timeOffset="-29461.97">15685 16164 1106 0,'0'0'158'0,"0"0"-113"15,0 0-37-15,0 0-2 16,0 0-5-16,0 0 10 0,0 0-1 15,111-30-10 1,-90 28 0-16,-5-2 19 0,-5-4-9 16,3 4 0-16,-4-2-9 15,3-3 8-15,-5 2 0 16,0 1-9-16,-4 1-13 16,0 2 0-16,0 3-37 15,3 0 10-15,-1 0-82 16,1 0-184-16</inkml:trace>
  <inkml:trace contextRef="#ctx0" brushRef="#br0" timeOffset="-29203.08">16217 16222 462 0,'0'0'662'0,"0"0"-594"16,0 0-56-16,0 0-6 16,0 0 28-16,128 94-12 15,-89-67 11-15,-1-5-17 16,1-4 2-16,-8-5 14 16,-3-4-24-16,-4 0 0 15,-7-4-8-15,-7-5-75 16,-5 0-34-16,-3 0-203 0</inkml:trace>
  <inkml:trace contextRef="#ctx0" brushRef="#br0" timeOffset="-29068.6">16347 16302 975 0,'0'0'166'0,"0"0"-127"15,0 0-27-15,0 0-12 16,-103 117-29-16,93-88-179 15,3-11-460-15</inkml:trace>
  <inkml:trace contextRef="#ctx0" brushRef="#br0" timeOffset="-28679.75">16657 16361 1056 0,'0'0'193'0,"0"0"-153"16,0 0-15-16,0 0-24 15,0 0-1-15,0 0 11 16,111-40-10-16,-86 25 9 16,-3-3-10-16,-11 0 0 15,-3 2 14-15,-8-2-14 16,0 4 0-16,0 1 6 15,0 4-6-15,-5 2 0 0,-2 5 1 16,-4 2-1-16,1 0 4 16,-4 18-4-16,1 0-4 15,1 3 3-15,6 3 1 16,3-2-1-16,3 0 0 16,0-5-3-16,7-2-5 15,11-2 5-15,0-5-22 16,6-8-6-16,-2 0-46 15,-1-12-100-15,-3-6-101 16,-6-5-386-16</inkml:trace>
  <inkml:trace contextRef="#ctx0" brushRef="#br0" timeOffset="-28123.47">16916 16276 214 0,'0'0'323'16,"0"0"-229"-16,0 0-60 0,0 0 14 16,0 0 8-1,0 0-31-15,0 0-1 0,8 0-14 16,-8 0-2-16,0 0 0 15,0 4 8-15,0 4-15 16,0 2 35-16,0 3-35 16,0 1-1-16,0-5 2 15,0 0 8-15,0-4 1 16,0-1 38-16,0-4 11 16,0 0 22-16,0 0-49 15,-4 0 5-15,0 0-19 16,1 0-10-16,0 0 2 15,-2-5 1-15,2-3-11 16,1-2 28-16,2 2-28 16,0-7 0-16,0-3-1 0,12 0 7 15,5-4-2-15,8 4-5 16,2-1 0-16,2 3-7 16,1 12 7-16,-3 4 0 15,-2 0-1-15,-5 4 2 16,-3 19 12-16,-5 4-13 15,-8-6 1-15,2 1 18 16,-6-4-18-16,0-3-1 16,0-7 10-16,0-8 6 15,0 0-1-15,0 0 1 16,0 0-9-16,0-8-7 16,7-11-12-16,5-7-18 0,3 2 15 15,5 3 14 1,-3 12 1-16,1 0-9 0,1 9 9 15,-4 0 16-15,-1 23-14 16,-1 7 11-16,-6-2-6 16,-4 7-7-16,-3 1-7 15,0-5-20-15,-36 5-27 16,3-5-65-16,-2-13-277 0</inkml:trace>
  <inkml:trace contextRef="#ctx0" brushRef="#br0" timeOffset="-27649.79">16559 16178 208 0,'0'0'928'16,"0"0"-828"-16,0 0-87 15,0 0-12-15,0 0 6 16,0 0-7-16,-119 116 0 16,63-53-27-16,7-11-144 0,7-2-85 15</inkml:trace>
  <inkml:trace contextRef="#ctx0" brushRef="#br0" timeOffset="-18229.72">7113 18705 18 0,'0'0'872'15,"0"0"-738"-15,0 0-74 16,0 0 3-16,0 0 5 16,0 0-59-16,-3 0-9 15,3 0 22-15,0 0-3 16,0 0 24-16,0 0 18 15,-2 0 1-15,2 0 8 16,0 0-32-16,0 0-25 16,0 0 7-16,0 0-14 0,0 0 3 15,0 0-9-15,0 0 0 16,0 0 4-16,0 0-4 16,0 0 0-16,0 0 15 15,0 0-9-15,0 0 5 16,0 0-11-16,7 0 0 15,5-5 6-15,1 0-6 16,3 1-3-16,2-4 3 16,1 4 0-16,1 2 1 15,0-4 0-15,1-4-1 16,-3 5-6-16,-2 0-58 16,1 1-57-16,-7 4-63 15,-5 0-302-15</inkml:trace>
  <inkml:trace contextRef="#ctx0" brushRef="#br0" timeOffset="-14151.51">17884 15847 895 0,'0'0'109'16,"0"0"-88"-16,0 0 11 0,23-124-14 16,-13 86 26-1,1 8-15-15,-2 2 31 0,-2 8 27 16,-2 10-21-1,-2 2-2-15,-3 6-23 0,0 2-40 16,0 2-1-16,0 24-7 16,0 20 7-16,0 20 36 15,0 15-18 1,-6 8 9-16,0 0-5 0,5-5 0 16,1-12-10-16,0-5-12 15,0-14 1-15,0-9 11 16,0-16-12-16,1-5 0 0,1-11 1 15,0-2-1 1,0-6-40-16,2 0-64 0,6-4-56 16,-2 0-87-16,5 0-321 15</inkml:trace>
  <inkml:trace contextRef="#ctx0" brushRef="#br0" timeOffset="-13791.65">18470 16142 894 0,'0'0'139'16,"0"0"-105"-16,0 0 20 15,0 0-17-15,0 0 24 16,0 0-25-16,0 0 2 16,-37-41-38-16,20 60 0 15,-5 3 20-15,3 0 8 16,0 0 11-16,7 1-10 16,6-5-22-16,0-5 9 15,6-1-15-15,0-2-2 16,8-6-5-16,14-4 5 15,8 0-8-15,0-4-44 16,16-31-53-16,-10-1-88 16,-11 0-380-16</inkml:trace>
  <inkml:trace contextRef="#ctx0" brushRef="#br0" timeOffset="-13571.16">18534 15775 995 0,'0'0'198'15,"0"0"-158"-15,0 0-39 16,0 0 11-16,0 0 26 16,0 0 21-16,20 122-17 15,-8-69-20-15,0-8-3 16,-2 4-12-16,2-10-5 16,-4-2 11-16,-1-5-13 15,0-8-2-15,-3-5-60 16,-4-10-57-16,0-4-118 15,-12-5-576-15</inkml:trace>
  <inkml:trace contextRef="#ctx0" brushRef="#br0" timeOffset="-13420.6">18335 16022 1003 0,'0'0'169'0,"0"0"-154"16,0 0-2-16,113-4-13 15,-59 4-9-15,17 0 3 16,-11 4-125-16,-15 3-183 0</inkml:trace>
  <inkml:trace contextRef="#ctx0" brushRef="#br0" timeOffset="-12635.6">18790 16056 472 0,'0'0'165'15,"0"0"-51"-15,0 0-25 16,0 0-19-16,0 0 6 16,0 0-8-16,0 0-8 15,-42 0-21-15,29 0 13 16,-5 0-2-16,3 0-28 16,1 14 0-16,-2 4-8 15,3 4 10-15,-1 0 9 0,4 6-23 16,2-6-10-1,7 0 13-15,1-4-12 0,0-4-1 16,9-5-10-16,12-6-10 16,5-3 13-16,5-3-37 15,0-20-45-15,0-4-50 16,-10 0-119-16,-7 5 22 16,-7 4 236-16,-3 6 148 15,-4 8 98-15,0 4-130 16,0 0-72-16,1 0-22 15,1 8-13-15,5 4 1 16,1-2-9-16,4 0-1 16,3-2 22-16,2-8-21 15,2 0-1-15,-2 0-1 16,-2-14-45-16,-3-4 5 0,-2-4-17 16,-3 4-5-16,-5 0 50 15,0 6 13-15,0 6 7 16,-2 6 26-16,0 0-23 15,0 0-10-15,0 0-7 16,0 0 7-16,0 0 4 16,0 0-4-16,0 2 0 15,0-2 3-15,0 2-3 16,0-2 7-16,0 0 0 16,0 0-1-16,0 0 10 15,0 0-16-15,0 6 22 16,0-3-5-16,-4 8-16 0,-5 5 25 15,2-2-5-15,-3 4-13 16,2 0 31-16,-1-8-28 16,6 2-2-16,-1-8 1 15,1 1-9-15,3-5 16 16,0 0-11-16,0 0 10 16,9-17 10-16,7-1-26 15,6 0 0-15,0 4 0 16,0 6 0-16,2 6 1 15,-3 2 8-15,-5 0-8 16,2 5 6-16,-7 6-7 16,3 5-9-16,-3-6-30 15,10 2-38-15,-3-7-50 0,0-5-149 16</inkml:trace>
  <inkml:trace contextRef="#ctx0" brushRef="#br0" timeOffset="-12178.45">19268 16110 550 0,'0'0'105'16,"0"0"-5"-16,0 0-9 16,0 0 14-16,0 0-27 15,0 0 15-15,0 0 14 16,-2-48-58-16,-10 48 44 16,-3 0-71-16,0 0-15 15,-4 0 3-15,2 3-3 16,0 2 1-16,7 1-8 15,2-2-12-15,8-1-14 16,0-3-64-16,0 0-59 0,8 0 16 16,9 0 39-1,0-7-151-15,0 7-120 0,-8 0 365 16,-3 12 49-16,-4 20 169 16,-2 12 11-16,0 10-25 15,0 8-80-15,3 5-38 16,-1 0-40-16,0-4-37 15,-2-9 14-15,0-6-23 16,0-12 0-16,-12-10 0 16,-8-12 13-16,-4-10 18 15,-1-4 30-15,-2-4-12 16,8-22 50-16,3-2-36 0,7-2-1 16,4-6-15-16,5-4-19 15,5 0-15-15,16-4-13 16,8 2-20-16,0 2-18 15,12-1-99-15,-9 11-66 16,-4 12-130-16</inkml:trace>
  <inkml:trace contextRef="#ctx0" brushRef="#br0" timeOffset="-11834.2">19662 16012 874 0,'0'0'321'0,"0"0"-235"16,0 0-56-16,0 0 29 16,0 0 36-16,116 40-43 15,-77-22-4-15,0 0-38 16,-6 0-8-16,-6-4-2 16,-6-2 0-16,-9-6-94 15,-7 2-67-15,-4-8-117 0,-1 0-519 0</inkml:trace>
  <inkml:trace contextRef="#ctx0" brushRef="#br0" timeOffset="-11680.92">19903 15974 1024 0,'0'0'184'0,"0"0"-135"16,0 0-8-16,0 0-3 15,-132 66-8-15,93-32-1 16,5 2-22-16,5-4-7 0,1 4-57 15,6-3-47 1,6-13-260-16</inkml:trace>
  <inkml:trace contextRef="#ctx0" brushRef="#br0" timeOffset="-11259.9">20091 16142 833 0,'0'0'162'0,"0"0"-126"0,0 0 17 15,0 0 11 1,0 0-25-16,0 0-30 0,112-28 1 15,-86 15-10-15,-5-5 0 16,-2 0-57-16,-11 0 20 16,-2 5 16-16,-6 1 21 15,0 2 1-15,0 2 29 16,-14 8-4-16,-3 0-24 16,1 0 17-16,0 0 21 15,1 12-14-15,0 6-1 16,5 0-8-16,4 0-10 15,4 4 6-15,2-4-13 16,0 0-11-16,10-4 3 16,13-6-20-16,4-8-14 15,18-4-49-15,-6-14-217 0,-4-4-317 16</inkml:trace>
  <inkml:trace contextRef="#ctx0" brushRef="#br0" timeOffset="-11158.46">20448 16012 395 0,'0'0'65'16,"0"0"-32"-16,0 0-13 16,0 0-20-16,0 0-87 0</inkml:trace>
  <inkml:trace contextRef="#ctx0" brushRef="#br0" timeOffset="-10851.25">20448 16012 147 0</inkml:trace>
  <inkml:trace contextRef="#ctx0" brushRef="#br0" timeOffset="-10346.47">20448 16012 147 0,'25'-40'838'0,"-25"40"-715"0,0 14-105 0,0 4 42 15,0 4 17-15,0 6-35 16,0-2-19-16,-2 0-4 16,0-8-19-16,0-6 13 15,0-2-13-15,2-6 0 16,-3-4 11-16,3 0 4 16,-1 0 9-16,1-14-24 15,0-6-48-15,0-4 26 0,0-3-26 16,6 6 29-16,6 6 13 15,0 4 6-15,1 6 2 16,2 4 5-16,-3 1-7 16,-2 0 29-16,-4 0-29 15,-1 0-1-15,-3 0 1 16,-1 0 1-16,-1 0 2 16,0 0-3-16,0 0 0 15,0 0 10-15,2 0-10 16,7 0-11-16,3-4 2 15,3 0 9-15,3 4 1 16,3 0-1-16,-5 0 0 16,3 0 21-16,-2 9-13 15,-3 7 14-15,-4-1 0 16,-3-1-3-16,-4-2-13 0,-3-2-4 16,0-2 5-16,0-4 28 15,0-4-33-15,0 2-2 16,0-2 0-16,0 0 0 15,-3 0 0-15,3 0-17 16,0-6-37-16,0-2 42 16,5 2-4-16,0-3 8 15,2 9 8-15,-4 0-1 16,0 0-7-16,-3 0-3 16,0 11-38-16,-25 19-38 0,-2-4-140 15,-3-6-684-15</inkml:trace>
  <inkml:trace contextRef="#ctx0" brushRef="#br0" timeOffset="-8385.47">20750 16058 631 0,'0'0'198'0,"0"0"-148"15,0 0-15-15,0 0 50 0,0 0-12 16,0 0-59-16,0 0 37 16,0 0 31-16,0 0-14 15,0 0-8-15,0 0-23 16,0 0-10-16,0 0 28 15,0 0-54-15,0 0 14 16,0 0-8-16,0-2 2 16,0-2-9-16,0-4 0 15,0 0 1-15,5 1 5 16,2 0-6-16,3-2-10 16,2 4 10-16,2-3 0 15,-1 2 5-15,-1 2-5 16,-1 0 0-16,-4-1-8 15,0 5 8-15,-2 0-7 16,0 0 0-16,-1 0-5 0,-1 13 12 16,2 5-1-16,-1-1 1 15,-3 1 1-15,4 0-1 16,0 0 0-16,0-7 0 16,1-4 0-16,5 2 0 15,3-9 0-15,4 0 0 16,1 0 11-16,3 0-10 15,-5 0-1-15,-2 0 0 16,-5 0-22-16,-4 0-3 16,0 0-17-16,-2-4-10 0,3-14 18 15,0 4-109-15,0-4-153 16</inkml:trace>
  <inkml:trace contextRef="#ctx0" brushRef="#br0" timeOffset="-2350.62">7886 18516 573 0,'0'0'123'16,"0"0"-90"-16,0 0 36 15,0 0 22-15,0 0-16 16,0 0-31-16,-14-39-7 16,14 30 12-16,-3 5 16 15,3 4-24-15,-2 0-16 16,2 0 8-16,0 0-11 16,0 0-2-16,-1 0-1 15,1 0 10-15,0 0 0 16,0 0-21-16,0 0-8 15,0 0 10-15,0 0-9 16,0 0 0-16,0 0 2 16,-2 0-3-16,2 0 8 0,0 0-8 15,0 0 0-15,0 0 2 16,0 0-1-16,0 0-2 16,0 0 1-16,0 0 0 15,-2 0 4-15,2 0-4 16,0 0 0-16,0 0 3 15,0 0-3-15,0 0-9 16,0 0 8-16,0 4-10 16,0 5 9-16,0-4-4 15,0 11 6-15,0-1 0 16,0 3 0-16,0 0 0 0,0-1 0 16,0 5 0-16,0 5 4 15,0-4-4-15,2 4-1 16,0-9-1-16,-2-1 3 15,1-2-1-15,4-7 0 16,-3 0 0-16,0-5-6 16,-2-1 6-16,0-2 0 15,0 0-2-15,0 5 4 16,0-5-2-16,0 0 0 16,0 0 0-16,0 0 4 15,0 0-4-15,0 0 0 16,0 0 6-16,0 0-6 15,0 0 1-15,0 0-1 16,0 0 0-16,0 0 7 0,0 0-7 16,0 0-8-16,0 0-10 15,0 0-12-15,0 0-4 16,0 0-5-16,0-10-17 16,0-9-90-16,-7 1-139 15,0 0-206-15</inkml:trace>
  <inkml:trace contextRef="#ctx0" brushRef="#br0" timeOffset="-1701.85">7832 18402 611 0,'0'0'130'15,"0"0"-41"-15,0 0 5 16,0 0-11-16,0 0-43 15,0 0-5-15,0 0 20 16,-22-40-29-16,22 29 19 0,0 0-19 16,0 1-10-1,6-8-5-15,11 0-11 0,5 0 1 16,3 2 6-16,1 1-7 16,0 5-2-16,-2 6 2 15,-3 4 0-15,-1 0-1 16,-3 4-13-16,-6 15-8 15,-7 3 22-15,-4 10-30 16,0 4 21-16,-9 4 9 16,-13-1 1-16,-1 2 10 15,0-6-11-15,3-3 0 16,1-11 10-16,7-3-10 0,5-8-2 16,5 5-9-1,2-4 10-15,0 3-1 0,14 3-6 16,6 2 8-16,7 2 18 15,6-1-8-15,1-2-3 16,-1-6 3-16,-2-3-8 16,-8 0 9-16,-2-2-11 15,-4-5 1-15,-5 3 13 16,-5-5-14-16,0 4 0 16,-4-4 0-16,2 0 0 15,-1 4-5-15,2-2-62 16,-1-1-72-16,2 2-111 0</inkml:trace>
  <inkml:trace contextRef="#ctx0" brushRef="#br0" timeOffset="-1243.6">8336 18602 485 0,'0'0'392'16,"0"0"-286"-16,0 0-51 16,0 0-23-16,0 0 17 15,0 0-2-15,0 0-46 16,-76-46 9-16,63 46 7 16,-1 0 9-16,-1 0 2 15,3 0-19-15,0 2-8 0,2 10 13 16,0-2-14-1,3 5-2-15,0-4-5 0,6-1 7 16,-1 3 0-16,2-5-13 16,0-2-35-16,0-2 22 15,5-4-1-15,7 0 15 16,0 0 6-16,5 0 6 16,-4 0-2-16,-1-9-18 15,-1 8-25-15,-3-3-1 16,-5 0-7-16,2 4 27 15,-3-4 10-15,0 4 1 16,-1 0 14-16,-1 0-27 16,2 0-36-16,2 0 1 15,-4 0 2-15,0 0-31 0,0 0-52 16,0 0 35-16,0 0-116 0</inkml:trace>
  <inkml:trace contextRef="#ctx0" brushRef="#br0" timeOffset="-1166.05">8336 18602 172 0</inkml:trace>
  <inkml:trace contextRef="#ctx0" brushRef="#br0" timeOffset="-1087.42">8336 18602 172 0,'-69'13'183'0,"71"-18"-143"0,-1 1-31 0,1 0-9 0,1 4 0 0,-3-4 1 16,0 4 10-16,0 0 21 15,0 0-32-15,0 0-51 16,0 0-116-16</inkml:trace>
  <inkml:trace contextRef="#ctx0" brushRef="#br0" timeOffset="-450.43">8323 18584 107 0,'0'0'316'0,"0"0"-208"16,0 0-31-16,0 0 12 16,0 0-11-16,0 0 6 15,0 0-32-15,0 0 7 16,0-22 5-16,-4 18-40 16,-1 2-8-16,2-2 1 0,-3 1 1 15,-2-2 8-15,0 5-6 16,-2 0-19-16,-2 0 33 15,-2 0-34-15,-2 0-1 16,2 12 1-16,-1-2 0 16,6 0 2-16,1-2-2 15,1 5 0-15,6-4-10 16,-1 1 10-16,2 7-9 16,0-3 9-16,0 0 0 15,3 1 1-15,6-4-1 16,1-3 0-16,0-3-4 0,5-5 4 15,4 0-1-15,1 0 1 16,5-3 0-16,-4-11-6 16,1-4-28-16,-4 0-26 15,-4 0 5-15,-4 2-7 16,-3-2 35-16,-5-1 25 16,-1 9 1-16,-1 2 1 15,0 8 23-15,0 0 9 16,0 0-1-16,0 8-31 15,2 10 0-15,-1 4 26 16,7 7 4-16,-4-8-8 16,7 0-6-16,-2-7-6 15,0-5 25-15,1 0-34 16,1-5 7-16,1-4 3 0,0 0-4 16,3 0-7-16,0-8-27 15,-1-3-40-15,6-18-57 16,-7 2-67-16,-2 5-151 0</inkml:trace>
  <inkml:trace contextRef="#ctx0" brushRef="#br0" timeOffset="172.18">8553 18235 515 0,'0'0'121'0,"0"0"-61"16,0 0 22-16,0 0 15 15,0 0-48-15,0 0-49 16,0 0 0-16,6 50 46 16,5-9 10-16,1-1 5 15,0 4-29-15,0 0-6 16,0 0-12-16,0-2 7 0,-1-2 24 15,1-4-35 1,1-5-9-16,-4-1 20 0,1-10-19 16,-1-4 8-16,-4-6-10 15,2-6 0-15,-6-4 6 16,1 0-6-16,1 0 0 16,-1 0-1-16,3-9-2 15,4-9-5-15,-7-17-49 16,-2 3-150-16,0-3-282 0</inkml:trace>
  <inkml:trace contextRef="#ctx0" brushRef="#br0" timeOffset="736.46">8523 18580 644 0,'0'0'198'0,"0"0"-198"15,0 0-31 1,0 0 31-16,0 0 77 0,0 0-40 15,0 0-27-15,129-65 6 16,-106 48-15-16,-1 5 5 16,-1 5-6-16,-5 0 0 15,0 3-1-15,-5 4-14 16,1 0-1-16,-1 11 0 16,-3 8 9-16,0 5 7 15,0 3 20-15,-2 0-5 16,3-5 14-16,-5 0-18 15,4-4 5-15,-4-5-3 16,4-8-13-16,-3 0-5 0,8-5-4 16,1 0 9-16,6-10 6 15,0-12-6-15,-1-9-75 16,0 7-74-16,-6-1-20 16,-4 10 26-16,-6 3 143 15,0 12 25-15,-3 0 77 16,0 0-43-16,0 9 57 15,0 0-12-15,0 6-71 16,-3-8 6-16,-2 1 25 16,1-2-27-16,-1-6 7 15,2 0-33-15,-2 0 4 16,3 0-1-16,-1 0-14 16,3 0 0-16,-2-2 0 15,2 1 7-15,0 1-11 0,0 0 6 16,7 0-2-16,8 7 0 15,2 10 1-15,3-1 6 16,1 0-7-16,2-2-7 16,0-6 0-16,8-8-100 15,-4-4-103-15,-7-10-299 0</inkml:trace>
  <inkml:trace contextRef="#ctx0" brushRef="#br0" timeOffset="1283.53">9241 18438 641 0,'0'0'127'0,"0"0"-38"15,0 0-21-15,0 0 17 16,0 0-31-16,0 0-37 15,0 0-2-15,-55-10-14 16,51 10 12-16,-5 18 17 16,3 0-30-16,2 8 29 15,2 0-6-15,2-2 0 16,0-2-14-16,0-4-6 16,2-1-3-16,7-12 2 15,-2 3-2-15,4-8-16 0,7 0-7 16,-3 0 3-1,3-18-8-15,-1-8-23 0,-3 0-61 16,-7 3 28-16,-1 5 0 16,-4 9 83-16,1 9 1 15,2 0 26-15,2 18-18 16,5 14 62-16,2 12 22 16,4 10-2-16,-1-1-51 15,3-3-4-15,-1-6-1 16,-6-8-2-16,-2-4-6 15,-5-12-17-15,-4-3 7 16,-2-9 40-16,0-5 15 0,0 4-14 16,-8-7-28-16,-6 0-17 15,-3 0 10-15,0 0-22 16,0-15-8-16,2 2-2 16,0-10-61-16,0-23-10 15,3 2-92-15,0-5-580 0</inkml:trace>
  <inkml:trace contextRef="#ctx0" brushRef="#br0" timeOffset="1449.01">8823 18231 1350 0,'0'0'177'0,"0"0"-177"16,0 0-32-16,0 0-55 15,0 0 55-15,0 0-152 16,0 0-473-16</inkml:trace>
  <inkml:trace contextRef="#ctx0" brushRef="#br0" timeOffset="2943.25">8772 18566 1258 0,'0'0'224'16,"0"0"-130"-16,0 0 11 16,0 0-20-16,0 0-1 15,0 0-76-15,-21-28-8 16,21 27-2-16,0 1-47 15,8 0-54-15,4 0-57 16,-5 3-153-16</inkml:trace>
  <inkml:trace contextRef="#ctx0" brushRef="#br0" timeOffset="7210.55">8718 18360 973 0,'0'0'177'0,"0"0"-103"0,0 0-25 16,0 0 26-16,0 0-4 15,0 0-55-15,0 0-10 16,0 0-4-16,0 0 5 16,0 0 28-16,0 0-19 15,0 0 10-15,0 0 15 16,0 0-19-16,0 0-12 15,0 0-10-15,0-4 0 16,0-4-15-16,4 4 8 16,2 0-25-16,-2 2 6 15,-2-3-2-15,0 5 7 0,0 0 3 16,-1 0 11 0,5 0 5-16,-1-3 2 0,6-5-8 15,3 2 8-15,1-6-15 16,-1 2-18-16,-4-3-5 15,-1 8 14-15,-7-4 22 16,-1 9 2-16,-1-4 0 16,0 4 5-16,0 0 10 15,-1 0 21-15,-12 0-29 16,0 0-5-16,-2 4 9 16,4 1-11-16,9-1-8 15,0-4 6-15,2 0-9 0,0 0-18 16,0 4-5-16,0-3-41 15,4 12 24-15,13 9-38 16,-3 0-98-16,-3-4-181 16</inkml:trace>
  <inkml:trace contextRef="#ctx0" brushRef="#br0" timeOffset="13303.38">4410 15302 484 0,'0'0'572'0,"0"0"-502"15,0 0-20-15,0 0 10 16,0 0-26-16,0 0-25 15,-14-26 23-15,13 22-16 16,-1 4 10-16,-3-2 9 16,3-2-6-16,-1 1 14 15,-4 1-14-15,2-1-18 16,-2 3 5-16,0 0-15 16,-2 0 7-16,0 0-8 15,0 0 0-15,0 0-11 16,3 0 11-16,-1 0-7 0,2 0 7 15,-2 0 0-15,-1 3 0 16,1 8-7-16,-2 3-13 16,2 2 18-16,-3 6-12 15,6-2 1-15,-2 2 13 16,4 0-2-16,1 4 2 16,1-4-12-16,0 4 12 15,0 6-6-15,0 0 6 16,11 4-7-16,1 3 7 15,-1-2 0-15,3-2 0 16,-1-3-7-16,-1-3 7 16,-2-2 4-16,-1 2-4 15,-2-4 0-15,-4 2 0 16,0 0 7-16,-2-1-6 0,-1-2-1 16,0 2 1-16,0 1 2 15,0-5-2-15,0 2-2 16,-6 2 2-16,-2-5 4 15,-5 2 1-15,1 1-6 16,-1-2 0-16,-1-1 11 16,2-3-11-16,3-5-6 15,1 1 5-15,0-5 1 16,2-5 9-16,-1 5-9 16,-1-1 0-16,-2-4 0 15,2 2 1-15,1-1-1 16,-3-2 6-16,6-3-6 15,-4 0 13-15,7 0-13 0,-2 0 0 16,3 0 4 0,0 0-4-16,0 0 0 0,0 0 0 15,0 0 10-15,0 0 15 16,0 0-25-16,0 0 0 16,0 0 21-16,0 0-20 15,0 0-1-15,0 0-8 16,0 0 8-16,0 0-8 15,0 0-5-15,4 0 0 16,8 0 13-16,8 0 0 16,-1 0 5-16,4 10-5 15,-2 2 0-15,3 2 4 16,-1 4-4-16,-1 1-5 0,-1 7 3 16,0 2 3-16,-3 2-2 15,-1 6 1-15,0 7-5 16,-3 4-3-16,-2 5 6 15,-2 2 2-15,-1 0 6 16,-5-1-6-16,1 0 0 16,0-2-1-16,-3-3 1 15,1 2 8-15,-1-6-8 16,0-4-5-16,2-4 4 16,-3 0 1-16,4-5 0 15,-3 0-1-15,-1 2 2 16,-1 4 5-16,0 10-6 0,0 1-1 15,0 6 0 1,0-4 1-16,0 3 2 0,0-3-2 16,0-3 1-16,-3 4-7 15,-3-3 12-15,0-3-12 16,-1 0 6-16,2-5 0 16,-2-4-1-16,5-1 1 15,-4-3 0-15,4 3 8 16,1 1-8-16,-1 5-1 15,1 3 0-15,-3 7 1 16,2-4 1-16,2 3-1 16,0-6 0-16,0-3-1 15,0-7 1-15,0-6 0 16,0-7 0-16,0 2 0 16,0-5 0-16,6-4-1 0,-2 3 1 15,1-4 11-15,0 1-10 16,4-2-1-16,-4-2 1 15,4 4 1-15,-1-5 8 16,0-2-10-16,5-1 0 16,1-6 12-16,5 0 1 15,3 0 11-15,3 0-15 16,2-10-8-16,0 2 6 16,0 4-7-16,1-1-35 15,3 5 10-15,-1 0-26 16,16 0-18-16,-8 0-52 15,-7 0-154-15</inkml:trace>
  <inkml:trace contextRef="#ctx0" brushRef="#br0" timeOffset="75867.37">15530 17004 230 0,'0'0'105'16,"0"0"-52"-16,0 0 8 16,-18 0-8-16,13 0-17 15,2 0-1-15,2 0 15 16,-2 0-12-16,0 0 15 0,1 0-4 15,-1 0 8 1,1-5 28-16,-1 4-23 0,-1-2-13 16,3-2 9-16,1 5-13 15,-2-9-10-15,0 8-6 16,-3-2-9-16,4-2 44 16,-1 1-22-16,0 4-15 15,0-5 17-15,2 5-23 16,-3 0-3-16,3 0-7 15,-1 0-2-15,-1 0 17 16,0 0-26-16,-5 0 2 16,2 0-10-16,-7 9 7 15,-3 14-1-15,0 2 2 0,-2 7 0 16,4 5-2 0,2-1 2-16,7 3 0 0,4 2 0 15,0-5-1-15,0 0 1 16,12-5-9-16,4-6 9 15,4 4 4-15,2-4-4 16,0-3-1-16,5-4-1 16,-1 4-15-16,2-4-44 15,11 1-49-15,-4-6-28 16,-8-4-94-16</inkml:trace>
  <inkml:trace contextRef="#ctx0" brushRef="#br0" timeOffset="77413.4">23722 16401 980 0,'0'0'166'0,"0"0"-140"0,0 0-25 16,0 0 33-16,0 0-17 16,0 0-14-16,0 0 3 15,-4-13-5-15,4 13-2 16,0 0 1-16,0 0 0 15,0 0-1-15,0 0 1 16,5 0 0-16,11 13 21 16,2 9 1-16,9 0 15 15,2 10-12-15,6 4-3 16,4 9 18-16,2-2-28 16,1 2-10-16,0-4 4 15,-4 3 3-15,-4-3-9 16,-6 2 0-16,-7-2 1 0,-7-1 5 15,-11 5-5-15,-3-6 14 16,-3 7 10-16,-23-6-2 16,-7 1-1-16,-9-5-21 15,-1 0 5-15,-7-6 17 16,6-3-23-16,2-4-28 16,10-5-29-16,8-5-10 15,9-10-44-15,5-1-86 16,3-2-620-16</inkml:trace>
  <inkml:trace contextRef="#ctx0" brushRef="#br0" timeOffset="85782.36">11115 15272 535 0,'0'0'32'16,"0"0"-32"-16,0 0-77 16,0 0-9-16,0 0 54 15,0 0 30-15,-24 4 2 16,15-4 55-16,1 0-7 16,-3 0-9-16,-12 0-39 15,1 0-2-15,1 0-130 0</inkml:trace>
  <inkml:trace contextRef="#ctx0" brushRef="#br0" timeOffset="86402.38">10725 15520 823 0,'0'0'114'0,"0"0"-88"0,0 0-26 16,0 0-25-16,0 0 25 15,0 0 33-15,0 0 15 16,-11 0-3-16,11-8 27 16,0-4-25-16,-2-4-39 15,2-9 20-15,0-8-19 16,0-6-8-16,0-10-1 16,0-5 18-16,5-8-13 15,3-9-5-15,0-1 0 16,-4-3 8-16,-2-12-8 15,1 4 0-15,-3 1 2 16,0 5 5-16,0 2 3 16,2 4-9-16,1 4 0 0,6 4 19 15,-1 3-18-15,0 9-1 16,1 4 0-16,-3 9 14 16,-2 8 15-16,-2 8-29 15,1 4 9-15,-3 4 18 16,0 3-27-16,0 5 8 15,0 1-8-15,0 0 0 16,0 2 11-16,0-3-12 16,0 2-19-16,0-2 10 15,-5-1-27-15,4 3-9 16,-2 3-10-16,1 1-1 16,2 0-14-16,0-4-79 15,0 4-7-15,-2-4-108 0</inkml:trace>
  <inkml:trace contextRef="#ctx0" brushRef="#br0" timeOffset="86770.38">10549 14083 631 0,'0'0'144'0,"0"0"-96"16,0 0-18-16,0 0 7 15,0 0-17-15,0 0-3 16,0 0-8-16,-9 0 5 16,14-10 17-16,11-2 0 0,2-6 8 15,8-4-15 1,2-6-22-16,2 3 14 0,-1 3-8 16,-2 3-6-16,-4 8-4 15,-7 3 1-15,-3 7 0 16,-3 1-5-16,-1 0 6 15,0 0 8-15,0 0-8 16,3 1 3-16,0 7-3 16,1 2 1-16,6 5 1 15,1 1-2-15,4 3-2 16,3 3 1-16,5 2-16 16,27 2-40-16,-9-5-74 15,-7-7-123-15</inkml:trace>
  <inkml:trace contextRef="#ctx0" brushRef="#br0" timeOffset="97005.34">7585 14355 502 0,'0'0'101'0,"0"0"-76"15,0 0 14-15,0 0 75 16,0 0-20-16,0 0-38 16,0 0 0-16,0 0 30 15,0 0-26-15,0 0-8 16,0 0 5-16,0 0-34 15,0 0 0-15,0 0-13 16,-2 0-9-16,2 0 8 16,0 0-9-16,-2 0-9 15,2 0-7-15,-2 2-5 16,2 18-13-16,0 11 23 0,0 6 11 16,0 8 4-1,0 1-4-15,4-2-1 0,6-4 1 16,0-3 0-16,0-10 0 15,3-2-1-15,-3-8 0 16,-1-4 0-16,1-8 1 16,1-1-1-16,1 0-6 15,2-4 7-15,1 0 11 16,3 0-11-16,1-13 0 16,-3-6 9-16,3-3-8 15,-2-3-2-15,-5-4-5 16,-2 1-4-16,-5-4 10 0,0 0-14 15,-3-2-25-15,-2 2 39 16,0 0-19-16,0 5 9 16,0 5 8-16,0 7 2 15,0 4-1-15,0 9 1 16,0 2-22-16,0 0 20 16,0 0-25-16,0 9-6 15,0 14 18-15,0 9 15 16,2 4 17-16,6 3-16 15,-1-3 10-15,6-4 11 16,-1-2-21-16,0-2 9 16,-2-2-2-16,1 0-7 15,-3-2 11-15,0 1-12 0,3 2-47 16,-3-7-57-16,0-3-166 16</inkml:trace>
  <inkml:trace contextRef="#ctx0" brushRef="#br0" timeOffset="97455.68">8270 14516 660 0,'0'0'106'16,"0"0"-64"-16,0 0-31 15,0 0 37-15,0 0-28 16,0 0-7-16,0 0 22 16,-8-72 1-16,-4 60-27 15,-1 0 54-15,-6 0-15 16,0 1-8-16,-3 4-15 15,0 3 5-15,1 1-17 16,2 3-13-16,2 0 0 16,1 4 0-16,4 13 0 15,3 5-2-15,0 6 2 16,8 0-2-16,1 6 2 16,0 2-10-16,4-2 10 15,17 0 11-15,4-4-10 0,2-4-1 16,7-7 0-16,0 0 0 15,5-3-6-15,6-6-26 16,-6 2-124-16,-12-7-441 0</inkml:trace>
  <inkml:trace contextRef="#ctx0" brushRef="#br0" timeOffset="111989.02">6417 17120 1005 0,'0'0'133'0,"0"0"-74"0,0 0-31 16,0 0 8-16,0 0-16 15,0 0-8-15,-7-1 18 16,4-3 11-16,1 4-9 16,2-4 20-16,-2 4-13 15,2 0-8-15,0 0-17 16,0 0-14-16,0 0 16 15,0 0-16-15,0 0 0 16,0 0 1-16,0 0-1 16,0 0 0-16,0 0-6 15,0 0-6-15,11 0 5 16,11 0 5-16,9 0 2 0,4 0 0 16,6 4 5-16,1 6-4 15,6-6-1-15,2-4 0 16,1 4 6-16,6-4-6 15,-1 0 0-15,1 0 0 16,-3 0 9-16,-5 0-9 16,2 0-6-16,-6 0 6 15,-1 0 6-15,-3 0-6 16,-5 0 0-16,1 4-1 16,-4 2 1-16,2 6-1 15,2-6 1-15,4-3 0 16,-1 2 6-16,4-1-6 15,-2-4-1-15,2 0 0 0,1 0 1 16,-6 0 12-16,-3 0-12 16,-8 0 0-16,-7 0-9 15,-8-4 12-15,-4 4-6 16,-4 0-1-16,-2 0 4 16,-1 0 15-16,-2 0-9 15,1 0-4-15,-1 0 25 16,0 0-18-16,0 0 13 15,0 0-22-15,0-5 1 16,0 5 18-16,0 0-19 16,0 0-12-16,0 0-32 15,-1 0-46-15,-9 0-65 16,-2 0-366-16</inkml:trace>
  <inkml:trace contextRef="#ctx0" brushRef="#br0" timeOffset="113468.18">22061 15986 1069 0,'0'0'146'16,"0"0"-114"-16,0 0-3 15,0 0-11-15,0 0-10 16,0 0 21-16,0 0-11 15,65-67 24-15,-46 47 14 0,3-4-3 16,4 0-1-16,7-6-39 16,4-1 9-16,4-2 10 15,-1-6-25-15,-1 6 6 16,-2-6-13-16,1 4 6 16,-1-5 1-16,-2-1 1 15,1 5-1-15,3-8 8 16,-3 4 6-16,1 0 3 15,0 2-13-15,-3 3-9 16,-6 6 26-16,-1 4-28 16,-8 4 0-16,-5 3 0 0,-2 0 13 15,-3 4-5 1,-5 1-8-16,4 1 0 0,-5 2 23 16,1 2-23-16,-2 2 0 15,1 6-3-15,-3-4 2 16,0 4-6-16,0 0-46 15,0 0-45-15,0 0-3 16,0 0-68-16,0 0-8 16,0 0-77-16,0 0-257 0</inkml:trace>
  <inkml:trace contextRef="#ctx0" brushRef="#br0" timeOffset="113874.31">22703 15061 831 0,'0'0'185'0,"0"0"-100"16,0 0-14-16,0 0-6 15,0 0-14-15,0 0-44 16,0 0 2-16,29-5-9 16,-8 5 1-16,-1 0 26 15,3 0-26-15,1 2 15 0,5 5 7 16,4 4-2-16,-2 0-7 16,2-3-14-16,-3 2 2 15,-3 0 5-15,-5 2-7 16,-3 2 0-16,-9 0-9 15,-5 1 3-15,-2 3 6 16,-3-2 12-16,0 6-12 16,-5-3 0-16,-8 6 0 15,-7 2-39-15,-18 18-47 16,5-13-118-16,2 1-482 0</inkml:trace>
  <inkml:trace contextRef="#ctx0" brushRef="#br0" timeOffset="114736.33">22105 16034 502 0,'0'0'162'16,"0"0"-41"-16,0 0 22 15,0 0-14-15,0 0-60 16,0 0-14-16,0 0 19 16,2 0-18-16,-2 0 8 15,0 0 10-15,2 0-20 16,2 0-21-16,9 0-18 0,3 0-15 16,13 0 28-1,8 0-28-15,11 0 0 0,6 0 19 16,4 0 13-1,1 0-16-15,2 0-16 0,-3 0 8 16,-2 2-2-16,-7 2-6 16,-5 0-1-16,-9-4-5 15,-4 0 6-15,-8 0 1 16,-3 0-1-16,-7 0 1 16,-3 0 0-16,0 0 0 15,0 0-2-15,1-6 2 16,-1 2-2-16,-1-1-8 15,-3 2-11-15,0-1-17 16,-2 4 36-16,-2 0-34 16,-2-4-8-16,0 4-31 0,0-6-73 15,-4 2-162-15,-4 0-559 16</inkml:trace>
  <inkml:trace contextRef="#ctx0" brushRef="#br0" timeOffset="115053.88">22765 15909 975 0,'0'0'121'0,"0"0"-98"16,0 0-7 0,0 0-15-16,0 0 26 0,0 0-27 15,0 0 0 1,87 45 38-16,-66-31-18 0,-1-5-4 15,-1 4 9-15,-5-3-14 16,-1 2 2-16,1 2-4 16,-3-4-9-16,-2 1 14 15,-2 4-14-15,-1-1-6 16,-6 2 5-16,0-2-4 16,-8 0-8-16,-15 0-19 15,-6 2-43-15,-8-2 1 16,-21-5-75-16,10-7-65 15,5-1-509-15</inkml:trace>
  <inkml:trace contextRef="#ctx0" brushRef="#br0" timeOffset="115669.01">22002 15972 593 0,'0'0'254'0,"0"0"-151"0,0 0-9 16,0 0-29-16,0 0-20 15,0 0-34-15,0 0 17 16,29 18 25-16,-7 0-24 16,6 8-11-16,0-2 38 15,5 6 2-15,2 2-16 16,4 3-1-16,1 1-24 15,-1 0 36-15,3 3-34 0,1-3-3 16,-1 5-9 0,0 3-1-16,-3-4-5 0,4 1-1 15,-2 4 1-15,-1-5 14 16,-4-8-15-16,-2 2-1 16,-4-7 1-16,0-4 0 15,-4-9 2-15,-3 2-2 16,0-6 0-16,-3-1 16 15,-5-3-16-15,-2-3-1 16,-5 1 0-16,-6-4 1 16,-2 5 1-16,0-5-1 15,0 0 0-15,0 0 6 16,0 0-6-16,0 0-38 16,-2-5-56-16,-10-8-52 15,-5-2 16-15,-12-11-29 0,6 0-93 16,-1 4-90-16</inkml:trace>
  <inkml:trace contextRef="#ctx0" brushRef="#br0" timeOffset="115957.49">22718 16529 540 0,'0'0'182'16,"0"0"-94"-16,0 0-30 16,0 0-19-16,0 0 30 15,0 0 8-15,0 0 7 16,39 42-2-16,-22-24-28 15,3 0-38-15,1 3-6 16,1-3-9-16,1 1 31 16,-6 1-30-16,-1 4-2 0,-5-6 16 15,0 0 5 1,-4 0-13-16,-5-1 2 0,-2-7 6 16,0-3 20-16,0 4-34 15,-12-7 7-15,-7 4-9 16,-1-6-15-16,-6 2-34 15,-2-4-44-15,-10 0-40 16,4 0-84-16,5-11-504 0</inkml:trace>
  <inkml:trace contextRef="#ctx0" brushRef="#br0" timeOffset="116638.09">23262 14655 952 0,'0'0'151'0,"0"0"-99"16,0 0-51-16,0 0 6 15,0 0 48-15,0 0-14 16,19 127-9-16,-11-84-11 15,2-3-9-15,-1-6 6 16,-1-1-18-16,-2-2 0 16,-2-8 6-16,-2-5-5 15,-1-7-1-15,-1-1-6 16,0-2-42-16,0-8-45 16,0 0-145-16,0-8-149 0</inkml:trace>
  <inkml:trace contextRef="#ctx0" brushRef="#br0" timeOffset="117471.08">23068 14614 901 0,'0'0'131'0,"0"0"-90"15,0 0-24-15,0 0-1 16,0 0-11-16,0 0-4 15,134-30 8-15,-103 30-8 0,2 0-1 16,-2 0 0 0,-3 0-1-16,-2 0-8 0,-4-2-8 15,-2-6-37-15,-5-1 33 16,-5 2-10-16,0 1 31 16,-6-2 1-16,-1 8 51 15,1 0-7-15,-3 0-25 16,4 16 32-16,-1 10 32 15,-1 8-30-15,4 5-18 16,-2 4-8-16,2-2-12 16,-1-5 7-16,0-4-23 15,-2-10 0-15,0-4 5 16,-4-12-5-16,2-3 6 16,-2-3-6-16,0 0 0 15,0-1 10-15,0-17-10 0,0-8-30 16,0 0 1-16,0-5 14 15,0 9 15-15,0 8 1 16,0 8 12-16,0 6-8 16,10 0-5-16,2 0 0 15,1 6 0-15,2 6 1 16,-5 2 1-16,-3-1-2 16,0-2 1-16,-2-3 2 15,-2 1-2-15,0-9-2 16,-2 1 2-16,-1-1-1 15,1 3 0-15,3 1-1 16,2 2 1-16,-3 2 4 16,3 0-4-16,-2-2-1 0,-2-1 0 15,0-1 1-15,0-1 0 16,-2-3 0-16,0 2 0 16,0 2 28-16,0 4-27 15,0 0 4-15,0 6 5 16,0 4-8-16,0-4 14 15,0 0-16-15,0-6 0 16,0-3 10-16,0-2-9 16,0-1 0-16,0-2 0 15,0 0 18-15,0 0-4 16,-2 0-15-16,2 4 0 16,0 0-1-16,-2-1 2 15,2 2-1-15,-2-1 0 0,2-4 0 16,0 0-1-1,0 0-14-15,0 0-17 0,0 0 2 16,0 0-24-16,0 0-31 16,0-4-95-16,2-4-181 0</inkml:trace>
  <inkml:trace contextRef="#ctx0" brushRef="#br0" timeOffset="117742.84">23687 14847 136 0,'0'0'0'0</inkml:trace>
  <inkml:trace contextRef="#ctx0" brushRef="#br0" timeOffset="118090.07">23687 14847 617 0</inkml:trace>
  <inkml:trace contextRef="#ctx0" brushRef="#br0" timeOffset="118370.19">23687 14847 617 0,'2'8'134'0,"-2"-8"-66"0,7 0 5 0,3 0 34 0,4 0-62 16,3 0-19-16,3 0-6 15,2-8-5-15,0-5-1 0,-4 4-14 16,-2-4 0-16,-8 4 8 15,-1-4-7-15,-5 3 0 16,-2 0 1-16,0 1-1 16,0 2 40-16,-6 1-41 15,-7 6 0-15,1-4 10 16,1 4-10-16,-1 0 2 16,0 0-2-16,0 8 1 15,2 6 34-15,3 0-25 16,3 0-9-16,4 3 15 15,0 1-15-15,0-4 10 16,2-2-11-16,9 2-1 16,5-8-7-16,0 0-43 0,-1-6-26 15,10 0-53 1,-8-6-97-16,-2-10-417 0</inkml:trace>
  <inkml:trace contextRef="#ctx0" brushRef="#br0" timeOffset="118979.3">23902 14766 697 0,'0'0'137'0,"0"0"-79"16,0 0-6-16,0 0 19 15,0 0-29-15,0 0-25 16,0 0 5-16,0 0-13 16,0 86-8-16,0-79 21 15,0-1-22-15,0-6 0 16,0 0 0-16,0 4 1 15,0-4-1-15,-6 0 0 0,-1 0-3 16,2 0 3 0,0 0 0-16,1 1-1 0,3-1 1 15,0 0 0-15,-2 0 19 16,3 0-12-16,0 0 15 16,0 0 26-16,0 0-32 15,0 0-2-15,0-5 6 16,0-3-12-16,0-2 10 15,3-4-18-15,8 0 0 16,7-2 0-16,5 2 0 16,0 1 0-16,2 3-2 15,-1 6 2-15,-2 3 26 16,-1 1-26-16,-6 0 0 16,-7 0 7-16,1 9-6 0,-6 0-1 15,-3 1 9-15,0-6-9 16,0 1 21-16,0 0-21 15,0-1-1-15,0-4 1 16,0 0 1-16,0 0-1 16,0 0-1-16,4 0-4 15,3 0-10-15,7 0 15 16,2-4-1-16,3 1-4 16,-4 3 5-16,1 0 10 15,-2 0-10-15,-3 11 1 16,-5 7 15-16,-2-4-16 0,-2 3 11 15,-2-1-11 1,0-1 1-16,0-5-1 0,-6-2-25 16,-12-8-29-16,-1 0-44 15,2-4-232-15</inkml:trace>
  <inkml:trace contextRef="#ctx0" brushRef="#br0" timeOffset="119162.03">23835 14526 1098 0,'0'0'173'16,"0"0"-136"-16,0 0 5 15,0 0 17-15,0 0-21 16,137-26-30-16,-103 26-7 16,-8 4-2-16,-12 18-30 0,-14 30-78 15,-12-4-40-15,-13-1-185 0</inkml:trace>
  <inkml:trace contextRef="#ctx0" brushRef="#br0" timeOffset="120541.33">23326 15801 75 0,'0'0'133'0,"0"0"-133"15,0 0-22-15,0 0 15 16,0 0 7-16,0 0 100 16,0 0-21-16,0-92 23 15,0 81 46-15,0 4-49 16,0 3-31-16,0 2-22 16,0 2-23-16,0 0 3 15,0 0-10-15,0 0 0 16,0 0 52-16,0 0-17 0,0 0-11 15,0 0-17-15,0 0-16 16,0 0 8-16,3 0-15 16,3 10 0-16,0 4 16 15,4 4 4-15,-2 4 12 16,1-4-12-16,-3 0-13 16,3-2 25-16,-6-6-32 15,2-2 1-15,-2-1 4 16,-3-4-5-16,2 1 0 15,-2-2 0-15,2 5 0 16,3 2 4-16,-2 5-4 16,4-1 0-16,-3 0-1 15,-2 1 1-15,2-6-26 0,-2-2-22 16,0-2-20 0,-2 0-1-16,0-4 1 0,0 0 17 15,0 0-24-15,0 0-79 16,0-8-517-16</inkml:trace>
  <inkml:trace contextRef="#ctx0" brushRef="#br0" timeOffset="121684.3">23307 15749 810 0,'0'0'150'15,"0"0"-102"-15,0 0 30 16,0 0 10-16,0 0-6 16,133 77-37-16,-84-48 10 15,1-1 6-15,-5 2-33 16,-5-5-27-16,-8-4 0 16,-9-4 0-16,-6-3 3 0,-7-9-4 15,-4 0-23-15,-4-5-21 16,-2 0-48-16,0 0-68 15,0-10-140-15</inkml:trace>
  <inkml:trace contextRef="#ctx0" brushRef="#br0" timeOffset="121887.04">23593 15637 586 0,'0'0'570'16,"0"0"-493"-16,0 0-58 15,0 0 4-15,0 0 14 16,-65 122 29-16,45-78-36 16,-1 4-2-16,-4-4-11 15,2-4-5-15,-3-1-12 0,1-1-15 16,1-6-86-16,7-6-86 16,7-13-926-16</inkml:trace>
  <inkml:trace contextRef="#ctx0" brushRef="#br0" timeOffset="122230.31">23683 15901 1005 0,'0'0'180'0,"0"0"-123"16,0 0-41-16,0 0-16 15,0 0 18-15,0 115-17 16,10-97 0-16,-1-5-1 16,3-6 1-16,3-5 15 15,3-2-16-15,-1 0 0 16,-2-12 0-16,-3-10-10 16,-5-6-6-16,-7-7-6 15,0 3 19-15,-12 0 3 16,-8 6 19-16,-7 8 3 15,0 6-3-15,-4 10-18 16,-2 2-1-16,4 2-1 16,3 16-41-16,8 8-35 0,7-4-189 15,11-8-496-15</inkml:trace>
  <inkml:trace contextRef="#ctx0" brushRef="#br0" timeOffset="122541.83">24007 15919 689 0,'0'0'175'0,"0"0"-126"0,0 0-12 16,0 0-12-1,0 0 2-15,0 0 30 0,0 0 9 16,-66 37-4-16,53-21-7 16,3 2-23-16,0-4-11 15,4 0-19-15,3-3-1 16,3 0 5-16,0-4-6 16,9-2-35-16,8-5 10 15,11 0-28-15,1-16-137 16,-6-2-165-16</inkml:trace>
  <inkml:trace contextRef="#ctx0" brushRef="#br0" timeOffset="122652.71">24007 15919 371 0,'48'61'264'0,"-46"-61"-177"16,2 10 62-16,2 12-13 15,0 0-79-15,4 2-3 16,0 1-44-16,3-7-10 16,8-18-9-16,-1 0-95 15,-5 0-269-15</inkml:trace>
  <inkml:trace contextRef="#ctx0" brushRef="#br0" timeOffset="122819.48">24201 15477 1275 0,'0'0'173'15,"0"0"-173"1,0 0 1-16,0 0-1 0,-156 174 0 15,96-109-125-15,3-6-134 16</inkml:trace>
  <inkml:trace contextRef="#ctx0" brushRef="#br0" timeOffset="126540.27">22312 16092 644 0,'0'0'117'0,"0"0"-74"16,0 0 50-16,0 0 17 15,0 0-61-15,0 0-20 16,0 0 24-16,-2 0 1 15,-1 0-14-15,1 0-22 16,1 0-4-16,-3 0 6 16,-1 0-13-16,2 0-6 15,-1 0 16-15,1 0-17 16,3-4-1-16,0 4-5 16,0 0 6-16,0 0 4 15,-2-5-4-15,1 2-6 16,-3-1 5-16,2 2 1 15,-1 2 0-15,1 0 2 16,2 0-2-16,-1 0 12 0,-1 9-12 16,-3 14-5-16,2-1 5 15,3 5 0-15,-2-4 1 16,2-1 7-16,0 0-6 16,0-8 14-16,0 2-16 15,0-2-6-15,0-4 6 16,0 2 1-16,0-2 0 15,0-2-1-15,0-2 0 16,0 3-1-16,0-9 1 16,2 0 0-16,4 0 0 0,4 0 0 15,4-5 0 1,1-9 0-16,4-4 1 0,1 0-3 16,-3 0 2-16,3 4 0 15,-1 7 1-15,0 2-1 16,-3 5 0-16,-2 0-1 15,1 5 1-15,-3 16 0 16,-3 3 0-16,-5 6 19 16,-2-3-6-16,-2-4 2 15,0 0 10-15,0-10-25 16,0-5 0-16,0-3 4 16,0-1-3-16,0-4-2 15,4 0 1-15,-2 0 0 16,2 0 3-16,6-4-3 15,0-9 0-15,2 4 3 0,-3 0-3 16,2 8 0 0,-3 1-10-16,-3 1 10 0,2 20 2 15,-3 7 11-15,-1 0 6 16,-3 6 11-16,2-8-28 16,-2-6 6-16,0-4-8 15,3-10 0-15,-1-2-7 16,-1-4 7-16,5 0-10 15,0-10 10-15,6-16 1 16,3-7-1-16,-1 4 0 16,-2 1 0-16,-2 10 3 15,-4 10-3-15,-2 8-12 16,-4 0-1-16,1 18 13 0,-1 11 21 16,0 7-9-16,2 5-11 15,-2-8 25-15,2-8-26 16,1-11-6-16,-3-4 4 15,2-5-5-15,-2-5 7 16,2 0-6-16,1-7 6 16,6-11-10-16,1-2 10 15,0 0-8-15,2 2 6 16,-1 11 2-16,-2 2-1 16,-1 5-6-16,2 0 2 15,3 0 3-15,-1 0-2 16,-3 0 4-16,3 0 1 0,-5 5-1 15,0-5 7-15,-5 0-7 16,-2 3 0 0,0-1 0-16,0 14 1 0,0 6-1 15,-2 14 30-15,-8 4-11 16,1 6 8-16,2-6-27 16,2-5-1-16,3-13 0 15,0-9-53-15,-4-8-71 16,1-5-208-16</inkml:trace>
  <inkml:trace contextRef="#ctx0" brushRef="#br0" timeOffset="129828.3">10615 17838 1030 0,'0'0'151'0,"0"0"-109"16,0 0 14-16,0 0 25 16,0 0-42-16,0 0-31 15,-9 0-8-15,9-4 0 0,6 0 8 16,4 4-8-16,1-1-7 16,4-1 7-16,2-1 0 15,8 3-1-15,4-4 0 16,10 4 1-16,2 0 8 15,7 0-8-15,3 0 0 16,1 10 0-16,-1-2 0 16,1 2 0-16,2 3 0 15,8-8 0-15,4-1 2 16,8 1-2-16,6-1 0 16,5 4 0-16,3-2 0 0,2 2 0 15,-2 2-7 1,-4-2-12-16,-3 0 19 0,-4-6-18 15,-6-2 5-15,-5 0 5 16,-1 0 8-16,-7 0-1 16,2 0 1-16,-7 0 0 15,-1 0-1-15,-3 0 1 16,-1 0 0-16,-5 0 0 16,0 0 0-16,-6 0 4 15,0 0-4-15,-2 0 0 16,-3 0-1-16,0-2 1 15,-2 1 0-15,-1 1 0 0,0 0 0 16,-2-3 8 0,0 3-8-16,-1 0 0 0,-4-4 4 15,-2 4-3-15,-7-4 0 16,-1 4-1-16,-4 0 1 16,-5 0 21-16,-3 0-21 15,0 0 15-15,0 0 9 16,0 0-18-16,0 0 5 15,0-4-12-15,-3 4-46 16,-11 0-64-16,-5-5-720 0</inkml:trace>
  <inkml:trace contextRef="#ctx0" brushRef="#br0" timeOffset="130407.68">8228 17981 386 0,'0'0'0'0</inkml:trace>
  <inkml:trace contextRef="#ctx0" brushRef="#br0" timeOffset="132035.2">15654 17847 846 0,'0'0'386'16,"0"0"-299"-16,0 0-58 15,0 0-2-15,0 0 37 16,0 0-4-16,0 0-47 16,-17 0 11-16,17 0-23 0,0-5 15 15,2-3 0-15,21-10-14 16,14-8 11-16,8-6 9 16,18-12-22-16,8 0 31 15,10-7-9-15,6 4 10 16,1 1-15-16,-7 6-9 15,-7-1 0-15,-14 11-8 16,-9 6 0-16,-15 2 2 16,-11 10-2-16,-11 2 0 15,-8 7 1-15,-4 3 9 16,-2 0-8-16,0 0-2 16,0 0-50-16,0 0-20 15,-10 0-91-15,-5 0-67 16,1 0-166-16</inkml:trace>
  <inkml:trace contextRef="#ctx0" brushRef="#br0" timeOffset="132342.3">16271 17308 993 0,'0'0'161'0,"0"0"-95"15,0 0-1-15,0 0-14 16,0 0-22-16,0 0-28 16,0 0 0-16,34-5 5 15,-13 5 1-15,2 0 12 0,2 5-5 16,-1 4 5 0,-1 3 2-16,-1 3-20 0,-4 3 6 15,-3 0-7-15,-3 3 0 16,-2-3 9-16,-6 8-9 15,-4-4-8-15,0 6 7 16,0 7-38-16,-14 11-26 16,-1-10-81-16,0-6-125 0</inkml:trace>
  <inkml:trace contextRef="#ctx0" brushRef="#br0" timeOffset="133733.28">16927 17089 894 0,'0'0'179'16,"0"0"-124"-16,0 0 19 15,0 0-16-15,0 0-31 16,0 0-19-16,0 0-6 16,0-5 5-16,0 5 6 15,0 0 2-15,0 0 25 16,0 0-15-16,0 0-2 16,0 0-22-16,0 0 6 15,0 0 9-15,0 0-16 16,0 0-6-16,0 0 6 0,0 0 0 15,0 0 0 1,0 0 0-16,0 0 0 0,0 0 2 16,0 0-2-16,0 0-6 15,0 0 6-15,0 0 0 16,0 0 1-16,0 0-1 16,0 0 0-16,0 0-1 15,0 0 1-15,0 0-4 16,0 0 3-16,0 0 2 15,0 0-1-15,0 0 0 16,0 0 0-16,0 0 9 16,0 0-9-16,0 0-6 15,0 0 6-15,0 0 0 16,0 0 0-16,0 0-1 0,0 0 1 16,0 0 0-16,0 0 0 15,0 0 0-15,0 0-1 16,0 0 1-16,0 0 0 15,0 0 0-15,0 0 0 16,0 0 14-16,0 0-13 16,0 0 7-16,0 0-6 15,0 0-2-15,0 0 0 16,0 0 0-16,0 0 0 16,0 0 6-16,0 0-6 15,0 0-1-15,0 0-19 16,0 5 18-16,8 17 2 0,-1 4 23 15,0 1-5-15,1 9 8 16,1-5-20-16,-1-3-6 16,-3-6 2-1,4-4-1-15,-6-2 18 0,2-5-19 16,-3-8 0-16,0 1 2 16,-2 2-2-16,1-6 0 15,-1 0-2-15,0 0 2 16,0 0 0-16,0 0-9 15,0 0-19-15,0 0 15 16,0-6-25-16,0-10-60 16,0-8-40-16,-12-12 19 0,1 2-119 15,-3 2-261-15</inkml:trace>
  <inkml:trace contextRef="#ctx0" brushRef="#br0" timeOffset="134939.2">16737 17052 1016 0,'0'0'171'16,"0"0"-133"-16,0 0-31 16,0 0 3-16,0 0-1 15,0 0-8-15,136-53 28 16,-101 49-29-16,-6-5-9 15,-2 0 8-15,-5 4 1 16,-5 1-1-16,-2-1 1 16,-3 3 0-16,-4 2-4 0,-1 0 4 15,2 0-6-15,-1 0 5 16,2 16 1-16,0 5 25 16,2 3 10-16,0 6-12 15,-2 2 19-15,1-1-29 16,-5-3 7-16,2-10-14 15,-6 0 3-15,3-6-2 16,-2-3-7-16,-3-4 0 16,0-5 2-16,0 0 0 15,0 0-1-15,0 0 0 16,2 0 0-16,-2 0 16 16,0 0-17-16,0 0 0 0,0 0 3 15,1 0-3 1,-1 0 0-16,0 0 0 0,0 0 0 15,0 0 11-15,0-5-11 16,0 0-3-16,0 1 1 16,0 0 2-16,0-1 0 15,0 5 0-15,0 0 0 16,0 0 4-16,1 0-4 16,-1 0-8-16,0 0 8 15,0 0 0-15,0 0 0 16,0 0-8-16,0 0 8 15,3 0 0-15,1 0 0 16,2 5 0-16,2 5 14 0,0 2-4 16,1 2 13-16,-3-3-14 15,0 0-9-15,-3-4 20 16,-2 0-20-16,1-3 0 16,-2-4-2-16,4 4 2 15,-4-4 10-15,0 0-10 16,0 0 1-16,0 0-7 15,0 0 6-15,0 0-14 16,0 0-5-16,0 0 7 16,0 0 2-16,0 0-6 15,0 0 6-15,0 0 1 16,0 0 1-16,0 0 0 16,0 0-3-16,0 0 9 0,0 0 1 15,0 0-5 1,0 0 6-16,0 0-7 0,2 0 7 15,-2 0 0-15,0 0 0 16,0 0 0-16,0 0-1 16,0 0-5-16,0 0 6 15,0 3-3-15,1-3 3 16,1 7 0-16,0-7-2 16,-2 0 2-16,0 0 16 15,0 0-15-15,0 0 8 16,0 0 20-16,0 0-10 15,0 0-1-15,0 0-5 16,0 0 6-16,2-2-5 16,0-10-14-16,4 1 0 0,0-5 0 15,5 3 1-15,1-5-1 16,1 0-16-16,-1 0-9 16,-2 5 25-16,-1 4-13 15,-3 5 2-15,-1 4 10 16,2 0-11-16,0 0 12 15,6 0 0-15,-4 8 0 16,6 2 8-16,-3 2-8 16,2 2 0-16,-3-6 5 15,1 6-5-15,0-5 1 16,-2 0-1-16,0-5 0 0,-3-1 10 16,-3 4-10-1,2-7-10-15,-2 0 10 0,4 0 0 16,-3 0-45-16,5 0-61 15,0 0-133-15,-3-5-642 0</inkml:trace>
  <inkml:trace contextRef="#ctx0" brushRef="#br0" timeOffset="135907.66">17529 17200 985 0,'0'0'160'0,"0"0"-132"16,0 0-28-16,0 0 0 15,0 0 5-15,0 0-5 16,116-71-52-16,-104 57 36 0,-6 1-54 16,-4 0 20-16,-2-2 24 15,0 3 26-15,0 6 4 16,-6-2 8-16,-2 8 8 15,1 0 4-15,-4 0-6 16,0 0 9-16,0 14 5 16,1 3 14-16,0 1 11 15,4 4-27-15,2-4 1 16,2 0-1-16,2 0-18 16,0-4-11-16,0-6 8 15,6-3 2-15,4 0 10 16,1-5-21-16,3 0-15 15,1 0 14-15,1-8-29 0,2-7-37 16,-1 2-46-16,-4-5 3 16,-3 5 48-16,1 4-14 15,-8 0 59-15,2 4 17 16,-3 5 47-16,-1 0-13 16,1 0-23-16,3 0 30 15,-1 0 48-15,-3 5-54 16,4 4-6-16,-3-1-12 15,0-2-2-15,-1-2-5 16,1 0-10-16,-2 0 0 16,0-4 21-16,0 0-11 0,0 0-3 15,0 1 6-15,0 4-4 16,0-5 1-16,-2 3-10 16,1-3 0-1,1 0 10-15,0 0-9 0,-2 0 19 16,2 0-2-16,-2 0 6 15,-1 0 5-15,1 0-22 16,-1 0-6-16,-2-3 9 16,3-7-10-16,0-4-6 15,2 6 6-15,0-2 0 16,2-2 0-16,10-2-9 16,5 5 8-16,0-1-1 15,3 2 2-15,1 4 0 16,-1 4 0-16,1 0 4 15,-4 4 9-15,-1 9 2 0,-4 1-14 16,-2 0 41-16,-3-2-24 16,-3-6-3-16,-4 2-15 15,0-4 0-15,0-4 12 16,0 0-11-16,0 0-1 16,1 0 0-16,2 0-10 15,5-12-20-15,2-2-33 16,-1 0 44-16,1 6 11 15,1 3 8-15,1 5 0 16,-2 0 13-16,2 0-6 16,-3 13 12-16,0 5 10 15,-2 0-23-15,0 0 17 0,-5 0-23 16,-2-5-11-16,0 0-28 16,0-3 1-16,-25 1-27 15,1-4-110-15,-3-7-214 0</inkml:trace>
  <inkml:trace contextRef="#ctx0" brushRef="#br0" timeOffset="137169.75">17524 16998 970 0,'0'0'200'16,"0"0"-115"-16,0 0 61 16,0 0-37-16,0 0-10 15,0 0-62-15,0 0 17 16,-9 0 2-16,9 0-25 16,0 0-21-16,0-8 18 15,9-5-27-15,9-3-2 16,0-2 2-16,1 3-1 0,-1 1 3 15,-6 6-3-15,-3 4-8 16,-3 4-3-16,5 0 9 16,-2 0 1-16,1 0-5 15,-1 0-2-15,2 4 8 16,-1 4-31-16,2-4-5 16,0 2-23-16,1 2-50 15,4 1-43-15,5 0-25 16,-7 0-102-16,-1 0-287 0</inkml:trace>
  <inkml:trace contextRef="#ctx0" brushRef="#br0" timeOffset="137420.51">18395 17093 902 0,'0'0'523'0,"0"0"-523"0,0 0-4 15,0 0-24 1,0 0-14-16,0 0-237 0</inkml:trace>
  <inkml:trace contextRef="#ctx0" brushRef="#br0" timeOffset="137605.29">18768 17056 590 0,'0'0'617'0,"0"0"-531"15,0 0-57-15,0 0 11 0,0 0 33 16,0 0-56 0,0 0-17-16,117-61-23 0,-95 52-62 15,-10 4-232-15</inkml:trace>
  <inkml:trace contextRef="#ctx0" brushRef="#br0" timeOffset="138355.33">15548 17955 598 0,'0'0'115'0,"0"0"-89"15,0 0 52-15,0 0 18 16,0 0-46-16,0 0-24 16,0 0 57-16,10-90 25 15,-10 86-8-15,0 0-43 16,1 4 1-16,7 0 0 0,1 0-34 15,7 0-9 1,10 0 31-16,10 0-5 0,9 0-7 16,4 0-23-16,8 0-2 15,4 0 16-15,3 4 1 16,2 0-6-16,0-3-9 16,-2-1-11-16,-7 4 30 15,-6-4-30-15,-12 5-2 16,-4-5-4-16,-11 0 12 15,-7 0-6-15,-4 0 0 16,-6 0-49-16,0 0 6 16,-3 0-61-16,4-5-42 15,-4 1-113-15,2 3-555 0</inkml:trace>
  <inkml:trace contextRef="#ctx0" brushRef="#br0" timeOffset="138912.28">16645 17674 1018 0,'0'0'230'15,"0"0"-170"-15,0 0-39 16,0 0-13-16,0 0 0 16,0 0-8-16,0 0 1 15,39 30 8-15,-17-23-9 16,1 0 0-16,4 2 7 0,-1 0-6 16,-1 0 0-16,0 0-1 15,-8 0 2-15,-3 0-2 16,-6 0 0-16,-6 0-8 15,-2 3 7-15,0 2 1 16,-10 4 0-16,-9 0 9 16,-8 9-9-16,2-1 20 15,-5-2-20-15,7-3 0 16,2-5-5-16,8-1 4 16,8-10-22-16,5 0-51 15,3-5-130-15,14 0 60 16,6-14-50-16</inkml:trace>
  <inkml:trace contextRef="#ctx0" brushRef="#br0" timeOffset="139334.02">17482 17558 1235 0,'0'0'144'0,"0"0"-115"16,0 0 11-16,0 0-2 15,0 0-11-15,0 0-27 16,0 0-13-16,-69-27 12 16,40 44-13-16,5 5 14 15,3 2-1-15,9-2 2 0,8 8-1 16,4-2 0-16,5 2 0 15,17-3 6-15,7-4-6 16,3-1 0-16,-3-4-7 16,-2-4 14-16,-8-2-9 15,-5-2 2-15,-10-2 0 16,-1-4-11-16,-3 2 11 16,0-6 0-16,-5 4 0 15,-8 1 0-15,-3-5-19 16,0 0-32-16,2 0-24 15,5-9 1-15,1-9-48 16,8-14-21-16,0 6-52 16,12 3-104-16</inkml:trace>
  <inkml:trace contextRef="#ctx0" brushRef="#br0" timeOffset="139596.3">17564 17692 363 0,'0'0'207'0,"0"0"-50"15,0 0 35-15,0 0-58 16,0 0-37-16,66 120-32 15,-56-98-49-15,1-8-6 16,1-1-10-16,0-13 9 16,2 0 29-16,1-4-24 15,1-15-14-15,-3-3-10 16,-3-4-72-16,-3 8 37 16,-5 9 42-16,-1 0 3 0,1 9 30 15,3 0-30-15,-1 0 0 16,4 9 56-16,2 0-25 15,0 3-18-15,4 2-4 16,0-4-9-16,13-6 0 16,-9-4-106-16,3 0-192 0</inkml:trace>
  <inkml:trace contextRef="#ctx0" brushRef="#br0" timeOffset="139966.16">18021 17700 658 0,'0'0'163'16,"0"0"0"-1,0 0-37-15,0 0-58 0,0 0-35 16,0 0-17-16,0 0 23 16,-65 36 25-16,58-18-34 15,0-5-2-15,5 4-11 16,2-3-8-16,0-6-2 15,0-2-7-15,10-2-10 16,2-4 3-16,5 0-3 16,-2 0-25-16,1-4-38 15,-4-2-24-15,-3-2 39 16,-4 4 19-16,-3 4 29 16,0 0 10-16,3 0 0 0,-1 0 1 15,6 0 9 1,0 0 0-16,0 4-9 0,2 0-1 15,-2 0-11 1,-2-4 0-16,-4 0-134 0,-4 0-51 16,0 0-481-16</inkml:trace>
  <inkml:trace contextRef="#ctx0" brushRef="#br0" timeOffset="140769.12">18022 17709 134 0,'0'0'904'0,"0"0"-778"16,0 0-74-16,0 0-51 16,0 0 0-16,0 0 11 15,0 0-10-15,21 81 35 16,-15-63 5-16,4-6-15 0,0 2 7 15,1-10-15 1,1-4 25-16,5 0-8 0,3 0-16 16,2-4-4-16,0-10-16 15,-6 0-16-15,-5-2-24 16,-7-2-49-16,-4-6-34 16,-5 3-113-16,-12-2-526 0</inkml:trace>
  <inkml:trace contextRef="#ctx0" brushRef="#br0" timeOffset="141073.28">17688 17592 918 0,'0'0'342'0,"0"0"-261"16,0 0-61-16,0 0 1 16,0 0 38-16,0 0-10 15,0 0-43-15,111-4-5 16,-99 10-2-16,-9 1-11 0,-3 8-70 15,-17 3-3-15,-10 0-114 16,-1-6-847-16</inkml:trace>
  <inkml:trace contextRef="#ctx0" brushRef="#br0" timeOffset="141235.53">17829 17415 1048 0,'0'0'221'0,"0"0"-164"16,0 0-24-16,0 0-33 16,0 0-23-16,0 0-80 15,-13 139-126-15,-26-87-654 0</inkml:trace>
  <inkml:trace contextRef="#ctx0" brushRef="#br0" timeOffset="142246.3">15576 18013 821 0,'0'0'266'16,"0"0"-205"-16,0 0-16 16,0 0 4-16,0 0-14 15,0 0-25-15,0 0-4 16,2-45 27-16,1 43-3 16,-3 2-8-16,0 0 30 0,1 0-31 15,-1 0 2 1,1 0-22-16,8 0 5 0,2 2 0 15,11 14 33-15,10 4-5 16,2 7-1-16,11 3-12 16,6 3 0-16,1 3 16 15,2-7-5-15,2-1 6 16,-2-6-9-16,-1 0 0 16,-6-4-4-16,-1-4-10 15,-7 3-9-15,-7-7-6 16,-8-6 0-16,-10 4 7 15,-6-6-7-15,-5-2-26 16,-3 0 18-16,0 0-40 0,0 0-21 16,0 0-27-1,0 0-26-15,0 0-16 0,-11 0-156 16,0-4-395-16</inkml:trace>
  <inkml:trace contextRef="#ctx0" brushRef="#br0" timeOffset="143791.19">17067 18155 882 0,'0'0'155'15,"0"0"-78"-15,0 0 34 16,0 0-50-16,0 0-32 16,0 0 16-16,0 0 10 15,-19-33 4-15,16 33-8 16,3 0-14-16,0 0 6 15,0 0-28-15,0 0-9 16,0 0 11-16,0 0-17 0,0 0 0 16,0 0-8-16,0 0 8 15,0 0-7-15,0 0 3 16,7 0-5-16,5 0 8 16,6 11 1-16,6 7-1 15,1 4-5-15,6 6 6 16,3 2 6-16,0 1-6 15,-2 1 0-15,-1-4 16 16,-4-6-9-16,0 0 9 16,-7-8-16-16,-5-7 0 15,-2 5 10-15,-5-11-10 16,-5 1-6-16,-3-2 6 16,3 0-39-16,-3 0-24 0,2 0-47 15,2 0-35-15,-1-3-17 16,1-12-194-16</inkml:trace>
  <inkml:trace contextRef="#ctx0" brushRef="#br0" timeOffset="143996.15">17340 18058 933 0,'0'0'223'15,"0"0"-155"-15,0 0 12 16,0 0-40-16,0 0-3 15,0 0 5-15,-77 129 4 0,64-85-2 16,-2 1-40 0,2-5-1-16,0-5-6 0,3-6-36 15,8 1-58-15,2-12-82 16,0-8-181-16</inkml:trace>
  <inkml:trace contextRef="#ctx0" brushRef="#br0" timeOffset="144381.13">17542 18290 1109 0,'0'0'161'15,"0"0"-125"-15,0 0-27 16,0 0-8-16,0 0 0 15,0 0 11-15,41 112-12 16,-31-104-6-16,3-2 6 16,1-6 0-16,-1 0 7 15,3 0-7-15,0-16-13 16,-4-4-2-16,-5 2-21 16,-7-4-13-16,0-2 21 15,-12 2 20-15,-11 4 8 16,-4 4 16-16,0 1 10 15,1 9 24-15,3 4-37 16,6 0-1-16,4 0-5 16,4 0-6-16,4 9-1 0,5-1-45 15,0 2-52 1,11-1-39-16,7 0-116 0,5-1-322 0</inkml:trace>
  <inkml:trace contextRef="#ctx0" brushRef="#br0" timeOffset="144835.38">17836 18272 700 0,'0'0'119'15,"0"0"-1"-15,0 0-17 16,0 0-24-16,0 0-41 15,0 0-11-15,0 0 33 16,-20 0-13-16,10 0 0 16,0 0-25-16,-2 8-19 15,2 2 16-15,0 8-16 16,4-4 0-16,0 4-1 16,4-2 1-16,2-3 1 15,0 2-2-15,0-7-14 16,3-4-7-16,8-4-12 15,2 0 1-15,5-4-7 16,-5-19-48-16,3 2-50 0,-4-1-83 16,-1 4 24-16,-7 4 196 15,4 5 36-15,-5 9 29 16,0 0 17-16,5 0 11 16,-3 19 55-16,3 3-68 15,1 0-8-15,2-4-28 16,0-4-37-16,0-2 3 15,0-8-10-15,-4-4-18 16,3-9 3-16,-2-9-138 16,-4-7-601-16</inkml:trace>
  <inkml:trace contextRef="#ctx0" brushRef="#br0" timeOffset="144980.08">17836 17973 1159 0,'0'0'211'0,"0"0"-180"0,0 0-30 16,-123 175-1-16,79-102-38 15,5-13-198-15</inkml:trace>
  <inkml:trace contextRef="#ctx0" brushRef="#br0" timeOffset="147891.27">9754 18967 983 0,'0'0'253'16,"0"0"-199"-16,0 0-54 16,0 0-12-16,0 0 12 15,0 0 38-15,55-12-22 16,-35 2 19-16,3-2 4 15,0 2 1-15,4-5 10 16,4-6-23-16,8-4 10 16,2-4-4-16,9-9-17 15,4-3-1-15,7 0-5 16,3-7-10-16,0 8 20 16,-4-1-20-16,-7 13 0 15,-11 3 0-15,-10 9 1 0,-10 0 0 16,-6 7-1-16,-7 5 0 15,-2 0 16-15,-4 1-16 16,-3 3-9-16,2 0 8 16,-2 0-4-16,0 0-33 15,0 0-26-15,2 0-48 16,2 0-10-16,-3 3-27 16,-1 10-94-16,0-9-111 0</inkml:trace>
  <inkml:trace contextRef="#ctx0" brushRef="#br0" timeOffset="148161.2">10405 18420 916 0,'0'0'237'16,"0"0"-153"-16,0 0-50 15,0 0-5-15,0 0-16 16,0 0-11-16,0 0 9 15,49-2-3-15,-20 2 3 16,-2 0-10-16,0 0 5 16,-3 5 2-16,-6 8-8 15,-4 1 0-15,-4 4-5 16,-4 9 5-16,-6 0-7 16,0 6-7-16,0-4-27 15,-15 7-28-15,5-5-156 16,-2-13-150-16</inkml:trace>
  <inkml:trace contextRef="#ctx0" brushRef="#br0" timeOffset="163387.83">1600 12421 912 0,'0'0'116'0,"0"0"-96"16,0 0 32-16,0 0-13 16,0 0-14-16,0 0-14 15,-23-48 2-15,23 39 6 16,2-1 4-16,0 4 12 15,0 0 35-15,3 0-24 16,-4-2-7-16,6-2-8 16,-1-2-14-16,7-2-4 15,6-4-3-15,1 2-10 16,5-4 19-16,5-2-19 16,6-3-1-16,5 0 0 15,2-4 2-15,0-3-2 0,3-4-2 16,1-4 3-16,4-3 24 15,2-4-23-15,-4-3 18 16,2 1-3-16,-1 2-6 16,0 1 6-16,1-1-16 15,1 1 0-15,-1-4 29 16,5 0-16-16,-2-4-4 16,5 2 4-16,-3-4-12 15,4 1 25-15,2-1-26 16,3 2 2-16,-1-2 2 15,0 0-3-15,2-3 8 16,0 0-9-16,1-3 8 0,-5-1 29 16,-3 8-37-16,-6 2 0 15,-8 9 18-15,-6 6-4 16,-6 5 5-16,-7 6 5 16,-9 6-15-16,-3 6 28 15,-3 3-36-15,-6 3-1 16,2 1 14-16,-3 2-13 15,2 1 5-15,-3-2-6 16,-1 3 0-16,-2 2-2 16,2 0 2-16,-2 2-22 15,3-2-22-15,-3 2-19 16,2-1-20-16,-2-4-24 0,0 1-88 16,0-2-31-16</inkml:trace>
  <inkml:trace contextRef="#ctx0" brushRef="#br0" timeOffset="163829.59">3292 10412 948 0,'0'0'120'0,"0"0"-115"16,0 0-5 0,0 0-12-16,0 0 12 0,0 0 0 15,0 0 5-15,37 0-5 16,-22 0 0-16,5 0 43 16,3 0-14-16,3 0 10 15,3 0-10-15,6-5-8 16,2-1 13-16,-1 2-34 15,-1 4-3-15,-8 0 3 16,0 0 0-16,-7 0 0 16,-3 2-1-16,-3 4 1 15,-4 3-11-15,-2-2 11 16,-3 5 0-16,-5 0 4 16,0 6-3-16,0 3 9 15,0 2-10-15,-8 5 8 0,-2 1-3 16,1 3-5-16,6 0-2 15,3-2-18-15,0 1-67 16,10-6-89-16,5-11-191 0</inkml:trace>
  <inkml:trace contextRef="#ctx0" brushRef="#br0" timeOffset="166620.95">4362 9910 1041 0,'0'0'135'0,"0"0"-135"16,0 0 10-16,0 0-6 0,33 139-4 16,-20-102-1-16,2-5 1 15,-3-1 10-15,-2-9 2 16,-5-4-12-16,0-4-3 15,-5-4 2-15,0-1 1 16,0 4 0-16,0-1-8 16,0-2-16-16,0-2-34 15,0-8-104-15,0 0-86 16,0 0-319-16</inkml:trace>
  <inkml:trace contextRef="#ctx0" brushRef="#br0" timeOffset="167143.23">4298 9815 557 0,'0'0'567'0,"0"0"-509"16,0 0-10-16,0 0-16 15,0 0-15-15,0 0-17 16,0 0 0-16,59-94 0 16,-37 80 16-16,-5 2-16 15,0 3-7-15,-5 8 6 0,-7 1 0 16,0 6-6 0,-5 19-2-16,0 12 9 0,-5 7-1 15,-10 5-2-15,-2-3 3 16,4-8 1-16,2-11-1 15,8-6 0-15,1-13-15 16,2-4 1-16,0-4 3 16,4 0 22-16,16-8-11 15,7-8 0-15,8 0 0 16,1 2 6-16,-2 6-6 16,-1 8 0-16,-10 0-11 15,-4 0 8-15,-9 16-13 16,-8 4 10-16,-2 2 6 15,0 3 12-15,-17 2-12 16,-5 0 0-16,-3 0 30 0,2-2-19 16,-1-6-10-16,4-1 8 15,7-4 0-15,2-5-9 16,7-5-38-16,4-4-32 16,0 0 5-16,0-9-111 15</inkml:trace>
  <inkml:trace contextRef="#ctx0" brushRef="#br0" timeOffset="168161.14">4567 9673 948 0,'0'0'132'0,"0"0"-51"0,0 0-7 16,0 0-28-16,0 0-7 15,0 0-17-15,0 0 40 16,-59-48-62-16,50 48 6 16,-8 14-12-16,-1 12 5 15,1 10 1-15,-2 10 0 16,6 7 0-16,6 3-7 16,7 5 7-16,0-2-1 15,10 1 1-15,11-9 0 16,4-3 0-16,5-12 0 0,-1-10 0 15,0-10 13-15,0-7-13 16,2-9 1-16,-4 0 15 16,2-14 3-16,1-12-5 15,-5-10 2-15,-4-4-16 16,-8-8 27-16,-6-6-27 16,-7-4 0-16,0-4-21 15,-20-3-5-15,-9 6-5 16,-5 6-12-16,-2 11 43 15,3 14 46-15,0 16-37 16,6 12 1-16,3 0-9 16,4 16 0-16,6 11-1 15,2 8-1-15,12 4-2 16,0 0-7-16,9 1 10 16,15 0-1-16,7 0 1 0,6-4 11 15,4-5 11-15,1-7-16 16,1-4 8-16,2-8 18 15,-5-4-19-15,-4-4-3 16,-6 0-9-16,-6-2 5 16,-7 0 3-16,-2 1-9 15,-5-1 0-15,-2-1 3 16,-4-1-3-16,2 0-10 16,-2 0-40-16,1 0-36 15,3 0 7-15,-6 0-111 16,0-1-634-16</inkml:trace>
  <inkml:trace contextRef="#ctx0" brushRef="#br0" timeOffset="168810.04">4911 9825 1066 0,'0'0'120'0,"0"0"-77"0,0 0 4 16,0 0-47 0,0 0-1-16,0 0-11 0,0 0 12 15,9 103 0-15,1-71 0 16,2-4-1-16,-1-5 0 16,1-5 2-16,0-7-2 15,3-4-4-15,-3-7 5 16,0 0 13-16,1-15-13 15,1-6-7-15,-3-6 7 16,-3 3-18-16,-3 5 11 16,-5 10 0-16,1 7 7 15,-1 2-2-15,0 0 2 16,2 9-7-16,0 9 7 16,5 1 1-16,-2 1 6 15,5 0-7-15,2-2 1 0,0-3-13 16,10-2-51-16,-5-3-134 15,-2-6-118-15</inkml:trace>
  <inkml:trace contextRef="#ctx0" brushRef="#br0" timeOffset="169365.25">5266 9903 196 0,'0'0'713'0,"0"0"-528"16,0 0-97-16,0 0-27 15,0 0-23-15,0 0-11 16,0 0-11-16,-101 85-13 16,95-62 6-16,4-3 7 0,2-7-16 15,0-1-1 1,0-3-15-16,3-5-22 0,12-4-17 16,-1 0 9-16,0-1 11 15,-1-13-13-15,-2 0-127 16,-3 5 77-16,-2 4 66 15,-4 5 32-15,2 0 52 16,-1 8 38-16,2 7-24 16,3 1 4-16,1-3-52 15,1-1-12-15,1-4-5 16,1-4 12-16,-5-4-3 16,2 0-9-16,0-4-1 0,-5-11 21 15,1-6-21 1,0-1 6-16,-4 4-6 0,1 7 0 15,-2 2 34-15,0 7-16 16,0 2-10-16,0 0 5 16,1 0-13-16,2 0 0 15,2 0-6-15,-2 0 6 16,3 0 5-16,0 0-5 16,-2 0 1-16,-1 0 0 15,5 0 11-15,-4 0-12 16,7 4-3-16,3 3 3 15,3 0-9-15,1 6 6 16,0 0 2-16,3 1 1 16,-4-3 1-16,-5 0-1 15,-12-1-33-15,0-6-119 0,-2-2-108 16</inkml:trace>
  <inkml:trace contextRef="#ctx0" brushRef="#br0" timeOffset="169547.96">5179 9812 1045 0,'0'0'221'16,"0"0"-124"-16,0 0-61 15,0 0-7-15,0 0 15 16,0 0-42-16,0 0-2 16,93-95-13-16,-80 113-22 15,-7 14 6-15,-4 20-22 16,-2-5-89-16,0-10-134 0</inkml:trace>
  <inkml:trace contextRef="#ctx0" brushRef="#br0" timeOffset="170091.15">5803 9671 1277 0,'0'0'134'16,"0"0"-132"-16,0 0-4 16,0 0-3-16,50 136 2 15,-28-103 3-15,4-6 0 16,-4-4-1-16,-2-10-26 0,-2-4-4 16,-1-9 8-1,-3 0-6-15,3-7 2 0,-5-11 11 16,-2 0-34-16,-1 3 29 15,-5 4 15-15,4 11-10 16,-6 0 16-16,5 5 30 16,3 14 11-16,2 6-8 15,3 1-7-15,5 0-18 16,-1-4-8-16,2-4 0 16,-5-4 10-16,-2-6-10 15,-3-3-23-15,-3-5-2 16,-4 0 12-16,-1 0 13 15,-3 0-1-15,1-3 8 0,-1 3-4 16,4 0-2-16,1 23 8 16,-2 8 12-16,4 8-9 15,-3 2 7-15,-2 2-19 16,-2-3 0-16,0-4 3 16,0-6 10-16,-4-2-10 15,-17-7 16-15,0 0 8 16,-6-4-24-16,3-8-3 15,1-5-9-15,4-4 8 16,3 0-18-16,2-18-7 16,7-8-83-16,-1-8-148 0</inkml:trace>
  <inkml:trace contextRef="#ctx0" brushRef="#br0" timeOffset="170252.09">6044 9597 1257 0,'0'0'122'0,"0"0"-122"15,0 0-24-15,0 0 10 16,54 150-25-16,-34-103-213 0</inkml:trace>
  <inkml:trace contextRef="#ctx0" brushRef="#br0" timeOffset="170707.33">6535 9939 990 0,'0'0'124'15,"0"0"-92"-15,0 0-6 16,60 141 13-16,-34-83-20 16,-3 1 24-16,1-4-41 15,-4-6-2-15,-6-11 0 16,-6-10 1-16,-3-12 1 16,-5-10-2-16,0-4-19 15,-3-2 17-15,-14-6-3 0,-5-22-62 16,-7-12 18-16,2-12-87 15,-2-10-39-15,3-6 8 16,5-5 167-16,3 9 21 16,9 7 118-16,7 16 62 15,2 10-54-15,0 12-57 16,10 9-52-16,9 6-25 16,0 4-6-16,3 0 11 15,-3 15-17-15,-1 10 0 16,-6 0-1-16,-9 6-10 15,-3-1-2-15,0-4-81 16,-12-8-47-16,-5-8-80 0,0-10-571 16</inkml:trace>
  <inkml:trace contextRef="#ctx0" brushRef="#br0" timeOffset="171697.88">6666 9727 1005 0,'0'0'165'0,"0"0"-144"16,0 0-9-16,0 0 4 16,0 0 0-16,56 105-5 15,-37-76-11-15,0-3 11 16,-6-5-11-16,0-6 0 16,-6-4 6-16,1-9-6 15,-2-2-12-15,0 0 5 16,5-15 1-16,-3-3-3 0,2 0-14 15,-1 9 16 1,-1 5-5-16,0 4 4 0,0 0 8 16,1 6 13-16,1 10 6 15,3 0 21-15,1-3-40 16,2 0 0-16,-2-5 13 16,1-6-13-16,-1-2-16 15,-2 0 9-15,-1-14-28 16,1-8 5-16,-3-1-180 15,-1 2 63-15,-3 6 108 0,0 7 39 16,-3 7 62 0,0 1-6-16,1 1 5 0,1 14 39 15,1-1-64-15,3-1-13 16,2-2-3-16,0-2-18 16,2-2 9-16,-2-7 2 15,2 0-11-15,-2 0 6 16,0-4-8-16,-1-8 0 15,-2 0-7-15,-1 4 7 16,-4 1-1-16,0 7 1 16,-2 0-6-16,0 0 6 15,0 0 6-15,1 9 2 16,-1 0 3-16,3-2-10 16,0-1 16-16,-2-5-17 15,1-1 0-15,-2 0 0 0,2 0 0 16,-2-5 28-16,1-9-28 15,1-4 0-15,4 0 3 16,-4 2-3-16,8 1-6 16,-6 7 3-16,6 4 3 15,-1 4 0-15,1 0 0 16,-2 0 0-16,1 0 19 16,-3 0-19-16,2 3-3 15,-4 1 3-15,1 0 0 16,0-3 12-16,-4 2-12 15,1-3 2-15,0 0 4 16,0 0 0-16,4 0-4 16,2 0-1-16,3-4 8 0,7-4-9 15,-3-2 0 1,2-1 0-16,-3 7 7 0,-1 2-7 16,-2 2-17-16,-1 0 17 15,0 12 3-15,-1 9 13 16,0 0-16-16,-2 2 6 15,2-3 20-15,-6-6-26 16,2-3-1-16,-3-4 1 16,-2-5 1-16,1-2-1 15,-1 0 7-15,0 0-7 16,2 0 7-16,1 0-7 16,1 0-1-16,1 0 1 0,2 0 0 15,1 0 5 1,-3 0-5-16,5 0-5 0,-5 0-5 15,-5 16-16-15,0-1-117 16,0 0-200-16</inkml:trace>
  <inkml:trace contextRef="#ctx0" brushRef="#br0" timeOffset="171873.28">7046 9751 1413 0,'0'0'182'16,"0"0"-82"-16,0 0-18 16,0 0-59-16,0 0-23 15,0 0-119-15,0 0-7 0,52-42-122 16,-35 54-332-16</inkml:trace>
  <inkml:trace contextRef="#ctx0" brushRef="#br0" timeOffset="172031.54">7899 9769 899 0,'0'0'371'0,"0"0"-371"15,0 0-81-15,0 0-110 0</inkml:trace>
  <inkml:trace contextRef="#ctx0" brushRef="#br0" timeOffset="172155.37">7971 9926 1119 0,'0'0'340'0,"0"0"-223"16,0 2-58-16,0 4-59 15,0-1-83-15,-6 0-301 0</inkml:trace>
  <inkml:trace contextRef="#ctx0" brushRef="#br0" timeOffset="172811.83">8660 9856 1242 0,'0'0'180'16,"0"0"-127"-16,0 0-51 16,0 0 33-16,126-119-35 15,-74 82 0-15,1-1-1 16,-6 1 1-16,-5 5 1 16,-10 2-1-16,-8 3-28 15,-7 6 27-15,-9 0-39 16,-8 3-42-16,0-1-37 15,-9 5-153-15,-10 2-290 0</inkml:trace>
  <inkml:trace contextRef="#ctx0" brushRef="#br0" timeOffset="173008">8887 9417 484 0,'0'0'567'16,"0"0"-484"-16,0 0-39 15,0 0-43-15,0 0 21 16,0 0 20-16,122 12-10 15,-85-5 7-15,0 6-10 16,-8 3-13-16,-9 5-6 16,-9 8-9-16,-11 5 3 15,0 4-4-15,-9 4-1 16,-16 9-26-16,3-12-92 16,3-11-267-16</inkml:trace>
  <inkml:trace contextRef="#ctx0" brushRef="#br0" timeOffset="173658.02">9400 9322 798 0,'0'0'165'16,"0"0"-45"-16,0 0-67 16,0 0-1-16,0 0-10 15,0 0-30-15,0 0 26 16,0-3 9-16,-2 3 0 16,2 0 5-16,0 0-40 15,0 0-12-15,4 9 0 16,16 7 0-16,6 7 15 15,6 3-2-15,2 3-3 16,-2 2 31-16,-4-3-40 16,-3-4-1-16,-11-4 6 0,-3-4-6 15,-7-3 0-15,-4 0-16 16,0-1-14-16,0-1 20 16,0 2-54-16,-9-5-16 15,1-2-63-15,-3-6-194 0</inkml:trace>
  <inkml:trace contextRef="#ctx0" brushRef="#br0" timeOffset="174462.15">9380 9310 1045 0,'0'0'172'16,"0"0"-91"-16,0 0 39 15,0 0-44-15,0 0-62 16,0 0 11-16,0 0-25 16,64-47 0-16,-38 38 0 15,-3 5 0-15,4 4-55 16,-1 0-60-16,-2 0 11 15,-4 0 21-15,-1 0-41 16,-5 0 39-16,-4 0 59 16,-3 0 26-16,1-4 32 15,-2 2 35-15,1 2-4 16,0 0-6-16,4 0-22 0,5 17 30 16,-1 4-19-16,2 3-17 15,-3 3 20-15,1-2-22 16,-3-1-25-16,1-2 28 15,-4-2-29-15,0-5-1 16,-5-5 0-16,0-6 1 16,-2-3-1-16,-2-1 0 15,2 0 0-15,0-1 16 16,2-16-7-16,-2 2-9 16,2 0-7-16,0 5 7 15,-1 8-10-15,5 2-3 16,-4 2 2-16,6 16 11 15,3 8 21-15,-1 2-2 0,3-2-19 16,-2-2 7-16,1-6 2 16,-2-5-9-16,2-8-2 15,-1-5 1-15,1 0 1 16,0-5 10-16,4-18-10 16,-5-1 6-16,2-2 9 15,-6 3-15-15,-1 5-1 16,-4 7-4-16,-4 5 5 15,0 5 1-15,0 1-1 16,0 0 0-16,0 0-7 16,0 5 0-16,0 9-3 15,0 3 10-15,3-2 6 0,2 0-6 16,5-4-21-16,2-3-31 16,3-2 14-16,1-3-8 15,-3-3 18-15,-3 0 14 16,0 0 13-16,-3-6 1 15,-3-5-16-15,-1 0-6 16,-3-7-37-16,3 3-148 16,-3 4-484-16</inkml:trace>
  <inkml:trace contextRef="#ctx0" brushRef="#br0" timeOffset="175355.23">10085 9486 745 0,'0'0'195'0,"0"0"-134"16,0 0-15-16,0 0 44 15,0 0-50-15,0 0-4 16,0 0-35-16,25-18 17 16,-15 4-18-16,-3 3 0 15,0-3 30-15,-5 2-30 16,-2-1-19-16,0 3 6 16,0 2-4-16,-7 4 17 0,0 3 0 15,-1 1 6 1,-1 0 6-16,2 0-12 0,1 7 0 15,2 8 7-15,-1 3 10 16,3 0-16-16,2 0-1 16,0-3 0-16,0-1 18 15,11-3-18-15,7-8 1 16,4-3-1-16,5 0 0 16,2-1-13-16,-4-15-58 15,-2-6-96-15,-5 0-41 16,-6 1-59-16,-3 7 267 15,-6 4 70-15,-2 9 113 0,-1 1-65 16,0 0-74-16,0 11-18 16,0 6 68-16,0 2-47 15,0-1-15-15,0-1-14 16,-1-6-4-16,1-3 6 16,-1-2-20-16,1-4 0 15,0-2 15-15,0 0-14 16,0 0 47-16,0-8-36 15,0-5-11-15,0-1 21 16,0 0-22-16,0 4 0 16,4 2 20-16,7 2-19 15,-1 4 15-15,2-1-6 16,-3 3-10-16,0 0 5 16,2 0-5-16,-4 0 0 15,1 0 11-15,0 0-11 0,0 0 2 16,4-3-1-16,0 0-1 15,0 2 0-15,4-2 0 16,0 3-5-16,-2 0 5 16,1 0 0-16,-5 3-11 15,-3 7 11-15,0-1-2 16,-6 2 2-16,1-4 0 16,-2 2-14-16,0-5 13 15,0 1-4-15,0 2-6 16,-5-2-8-16,-7 4-7 15,-3-2 13-15,0 0-22 0,2-1 10 16,1-4 1 0,0-2-1-16,1 0-76 0,1-2-87 15,0-11-341-15</inkml:trace>
  <inkml:trace contextRef="#ctx0" brushRef="#br0" timeOffset="175531.04">10399 9364 396 0,'0'0'80'16,"0"0"-54"-16,0 0-5 16,0 0 4-16,0 0-24 15,0 0-1-15,0 0-399 0</inkml:trace>
  <inkml:trace contextRef="#ctx0" brushRef="#br0" timeOffset="175853.06">10399 9364 426 0</inkml:trace>
  <inkml:trace contextRef="#ctx0" brushRef="#br0" timeOffset="176083.23">10399 9364 426 0,'75'135'649'0,"-75"-135"-534"0,0-13-92 0,2 2 8 0,10-3-30 0,3 2-2 15,-3 2-21 1,-2 2 21-16,-4 1 1 0,-2 5 0 15,0 2 1-15,-1 0-13 16,2 0 19-16,0 2-7 16,2 10 13-16,1 6 0 15,-1 0 3-15,3 0-13 16,-5-1 9-16,0-6 2 16,2-3-13-16,-3-3-1 15,0-3 1-15,2-2 0 16,1 0 23-16,-3-2-12 15,6-11-3-15,-3 2-18 16,-5-10-43-16,-2 6-132 16,0 1-180-16</inkml:trace>
  <inkml:trace contextRef="#ctx0" brushRef="#br0" timeOffset="176384.87">9972 9417 985 0,'0'0'192'0,"0"0"-60"0,0 0-99 16,0 0-9-1,0 0 9-15,0 0-32 0,0 0-1 16,113-98 0-16,-93 98 0 16,-1 0-5-16,-4 0 5 15,0 7-18-15,-1 7-15 16,-8 13-60-16,-2-6-47 16,-4-3-194-16</inkml:trace>
  <inkml:trace contextRef="#ctx0" brushRef="#br0" timeOffset="176903.21">9260 9370 901 0,'0'0'177'16,"0"0"-104"-16,0 0-57 16,0 0-6-16,0 0-4 15,0 0-6-15,122-42 17 0,-92 32-17 16,0 7 1 0,-4 3-13-16,1 0-59 0,-4 15-158 15,-6-1-500-15</inkml:trace>
  <inkml:trace contextRef="#ctx0" brushRef="#br0" timeOffset="178996.04">9994 9322 36 0,'0'0'789'15,"0"0"-600"-15,0 0-123 0,0 0 15 16,0 0 19-1,0 0-42-15,0 0-17 0,7-7-30 16,1-7-11-16,0 5 44 16,1-1-25-16,1 0-18 15,-2 2 0-15,-1 0 10 16,1 0 5-16,3 0-16 16,-2 0 1-16,0 2-4 15,1 2 3-15,-5 0-1 16,4 2 0-16,-6 0 1 15,2 2-3-15,-3 0 0 16,1 0-10-16,1 0 7 16,4 2-31-16,4 10-11 15,7 3-10-15,10 3-42 16,-3-7-120-16,-5-4-684 0</inkml:trace>
  <inkml:trace contextRef="#ctx0" brushRef="#br0" timeOffset="183644.15">8658 9926 789 0,'0'0'148'16,"0"0"-115"-16,0 0 26 15,0 0-1-15,0 0 6 16,0 0-25-16,0 0-10 16,-6-21-10-16,6 17 57 0,-2 2-42 15,0-3-1 1,0 3 5-16,2 0-9 0,0 2-21 16,0 0-8-16,0 0 0 15,0 0 0-15,0 0 0 16,0 0-1-16,0 0-10 15,0 0 10-15,0 0-6 16,7 0 6-16,10 2 1 16,7 6-3-16,4 0 3 15,1 2-7-15,3-2 6 16,-3 2 2-16,1-5 11 16,-4 4-12-16,3-3 0 0,-3-2-4 15,-1 0 10 1,0 0-12-16,-3-2 3 0,2 2 3 15,0 0 14-15,-1-2-14 16,0 2 0-16,-3-4 8 16,-1 2-7-16,-4-2-1 15,-3 0 0-15,-4 0 0 16,-1 0 15-16,-2 0-15 16,2 0 0-16,-3 0 21 15,0 0 0-15,5 0-2 16,-2-2-7-16,-4 0-11 15,-1 0 28-15,-2 0-28 16,0 2 11-16,0 0 4 16,0 0-16-16,0 0 0 15,0 0-9-15,0 0-55 16,0 0 4-16,0 0-65 16,-5 0-40-16,-5-2-193 0,0-4-254 0</inkml:trace>
  <inkml:trace contextRef="#ctx0" brushRef="#br0" timeOffset="184161.79">9066 9884 120 0,'0'0'619'0,"0"0"-489"16,0 0-91-16,0 0 84 0,0 0-27 15,0 0-62-15,0 0-18 16,0 0-15-16,9 0 0 16,5 6-2-16,3 3 3 15,1-3 11-15,4 1-6 16,-1 0 10-16,-2 0-9 16,3-1-1-16,-4 1-6 15,-5 2 4-15,0-1-4 16,-2 2 16-16,-2-4-17 15,-6 2-1-15,1-2 1 16,-2-2 0-16,-2 2 0 16,0-2 0-16,0 2 0 0,0-1 29 15,0 0-29 1,0-1 10-16,0 2-7 0,-7 0 6 16,-1 0 6-16,2 0-15 15,-2-1 0-15,2-3 13 16,-1 1-12-16,4-1-1 15,-2 2-6-15,1-2 6 16,3 1 4-16,-2-1-4 16,1-1-24-16,2-1 23 15,-2 0 1-15,2 1 0 16,0 2-14-16,-1-1-27 16,-4 4 8-16,3 0-19 15,-1 4-77-15,-2-2-55 16,2-2-58-16</inkml:trace>
  <inkml:trace contextRef="#ctx0" brushRef="#br0" timeOffset="190754.21">9633 9851 1162 0,'0'0'149'0,"0"0"-101"16,0 0 16-16,0 0-12 16,0 0 1-16,0 0-53 15,-10-14 0-15,10 14 11 16,0 0-10-16,0 0-2 16,0 0-13-16,5 14-13 15,13 16 21-15,9 10 3 16,7 11 3-16,3 6 28 15,4-3-28-15,3-1 1 16,-2-4 2-16,-3-9-2 16,-4-8-1-16,-8-8-1 0,-5-11-40 15,-9-8-21-15,-5-5-37 16,-1-16 17-16,-7-9-254 0</inkml:trace>
  <inkml:trace contextRef="#ctx0" brushRef="#br0" timeOffset="190943.84">9854 9896 1169 0,'0'0'151'16,"0"0"-115"-16,0 0-35 16,-79 112 8-16,60-69 43 15,4 2-52-15,1-1-1 16,6-2 0-16,1-6-19 15,7 3-36-15,0-11-93 0,0-12-170 0</inkml:trace>
  <inkml:trace contextRef="#ctx0" brushRef="#br0" timeOffset="191290.31">9989 10060 1018 0,'0'0'135'0,"0"0"-106"16,0 0-12-16,0 0 8 16,0 0-25-16,0 112 0 15,10-87 0-15,3-5 13 0,0-6-13 16,6-5 2 0,-2-6-2-16,1-3 10 0,1 0-10 15,-5-18 6-15,-9-7-5 16,-5-3 6-16,0 0-7 15,-15 1-10-15,-9 4 10 16,-1 5 8-16,1 7 10 16,4 2 11-16,5 4-15 15,4 4 5-15,2 1-19 16,7 0-9-16,2 0-31 16,0 0-66-16,0 0-59 15,14 1-44-15,7 2 35 16,4-3 33-16</inkml:trace>
  <inkml:trace contextRef="#ctx0" brushRef="#br0" timeOffset="192151.09">10265 10031 624 0,'0'0'262'0,"0"0"-111"16,0 0-54-16,0 0-42 15,0 0-47-15,0 0 6 16,0 0-14-16,-13 29 0 15,5-11 2-15,2 0 5 16,0-4-7-16,4 0 0 16,0-3 1-16,2-4 2 15,0 0-3-15,0-6-15 0,0-1-21 16,0 0 1 0,0 0 2-16,0 0 14 0,0 0 5 15,4 0 5 1,2 0 9-16,0 0-9 0,1 0-5 15,-4 4 14-15,0 0-1 16,3-1 1-16,-3-3-12 16,-2 0 12-16,-1 0 8 15,2 0-6-15,-2 0 8 16,0 0-7-16,0 0 4 16,0-3-7-16,0 1 0 15,0 2-1-15,0 0 1 16,0 0-6-16,0 0 3 15,0 0 3-15,0 0 14 0,0 0-14 16,3 0-3 0,0 0 2-16,0 0 1 0,0 2 0 15,0 4 0-15,2-2 0 16,-4 0 6-16,1-4-6 16,0 0-7-16,0 0 6 15,0 0-10-15,5 0 10 16,-2-1-18-16,3-9-94 15,-3-2-12-15,4-1-50 16,-2-1 28-16,-3-2 66 16,-3 2 81-16,0-2 92 15,-1 5 66-15,0-3 21 16,0 7-44-16,-2 1 19 0,-8 4-60 16,4 2-36-1,-3 0-31-15,-1 0-4 0,0 0-22 16,-1 4-1-16,1 6 31 15,-1 5-31-15,2-2 0 16,3 3 0-16,0 0 2 16,3 0-2-16,3 0 0 15,0-4-15-15,0-2 15 16,3-3-27-16,8-7-7 16,-1 0 15-16,2 0 13 15,0-13 5-15,-2-1-20 16,-2 2 13-16,-2 2 2 15,-2 6 3-15,-1 4-3 16,3 0-8-16,-1 4 14 16,2 16 45-16,2 6-30 0,1 3-14 15,4-4 36-15,1-3-37 16,5-8 0-16,2-7-14 16,5-11-17-16,-2-18-14 15,-5-9-567-15</inkml:trace>
  <inkml:trace contextRef="#ctx0" brushRef="#br0" timeOffset="192325.79">10559 9832 1001 0,'0'0'242'15,"0"0"-190"-15,0 0-50 0,0 0-1 16,0 0 0-16,-54 134-1 15,25-78-14-15,2-9-83 16,-3-6-198-16</inkml:trace>
  <inkml:trace contextRef="#ctx0" brushRef="#br0" timeOffset="193022.37">8913 9869 421 0,'0'0'267'0,"0"0"-195"16,0 0-36-16,0 0 49 16,0 0-33-16,0 0-50 15,0 0-2-15,-109 27 49 16,101-24 25-16,2-2 9 15,2 0-20-15,4-1-32 16,0 4-19-16,0 8-12 16,0 3-9-16,0 15-8 15,6 12 17-15,8 14 0 16,6 8 21-16,2 7-12 16,9-1 6-16,3-4-8 0,6-6 4 15,6-6 33-15,3-2-38 16,3-3 10-16,2-8-6 15,-9 0-3-15,-3-7 3 16,-6-9-10-16,-9-3 0 16,-5-6 14-16,-9-5-14 15,-2-5 0-15,-5-2 0 16,-1 0-1-16,0 0-38 0,4 6-67 16,2-2-140-1,-3 0-753-15</inkml:trace>
  <inkml:trace contextRef="#ctx0" brushRef="#br0" timeOffset="193727.84">9788 10817 967 0,'0'0'138'0,"0"0"-117"16,0 0 8-16,0 0 18 16,0 0-32-16,0 0 11 0,-45-110-12 15,29 107 2 1,-2 3 23-16,-2 0-30 0,1 0-7 16,3 8 9-1,5 5-11-15,4 4 0 0,7 1-11 16,0 2 11-16,4-1 7 15,17 0-7-15,1-2 0 16,5-1 4-16,2-5-4 16,-3 3 0-16,-5-4 0 15,-2 3 0-15,-7-6 1 16,-9 4-1-16,-3-2 0 16,0 5 8-16,-7 0 33 15,-13 0-16-15,0-1-17 16,0-8-8-16,-1-1 0 15,8-4-17-15,1 0-11 0,5-15-21 16,7-10-45-16,0-3 3 16,10 0-2-16,11 4 54 15,2 5 33-15,-1 8-1 16,2 11 7-16,-4 0 1 16,1 4 35-16,-3 14 19 15,-2 2-21-15,1 1-8 16,-3-3 10-16,0-3-36 15,1-4 0-15,-1-5 0 16,2-6 15-16,2 0-7 16,4-13-8-16,-1-10-4 15,1-4-6-15,-5 1-12 0,-4 4 2 16,-8 10 20-16,0 6 13 16,-5 6 16-16,0 0-28 15,2 9 12-15,0 9 32 16,4-3-33-16,-1 4 1 15,6-5-13-15,-1-5 2 16,3 0-2-16,2-8-16 16,11-1-25-16,-4 0-1 15,1-6-286-15</inkml:trace>
  <inkml:trace contextRef="#ctx0" brushRef="#br0" timeOffset="194079.98">10341 10822 552 0,'0'0'196'0,"0"0"-28"16,0 0-50-16,0 0-12 15,0 0-37-15,0 0-54 16,0 0-7-16,-72 24 47 16,59-6-23-16,1-4-13 15,2 0 7-15,6-3-17 16,2-4-9-16,2-3 0 15,0 0-17-15,0-4 16 16,12 0-41-16,4 0 26 16,5-10-4-16,-4-4-98 15,-1 0-78-15,-3 4 44 16,-3 6 76-16,0 4 75 16,-5 0 1-16,3 0 86 0,1 12-21 15,0 2-4 1,2-2-16-16,1 1-22 0,0-4-23 15,-1 0 14-15,-1-5-14 16,-3-4-97-16,-6 0-217 0</inkml:trace>
  <inkml:trace contextRef="#ctx0" brushRef="#br0" timeOffset="194300.83">9985 10691 1159 0,'0'0'159'15,"0"0"-131"-15,0 0 1 16,0 0 10-16,0 0-13 16,0 0-26-16,0 0-22 15,68-4-20-15,-68 29-19 16,-7-1-53-16,-7-6-161 0</inkml:trace>
  <inkml:trace contextRef="#ctx0" brushRef="#br0" timeOffset="194441.79">9985 10691 1023 0,'56'-136'308'16,"-49"132"-206"-16,1 0-59 15,-3 3 2-15,-1 1-45 16,-1 4-26-16,-10 44-33 15,-16-4 5-15,-8 1-120 0</inkml:trace>
  <inkml:trace contextRef="#ctx0" brushRef="#br0" timeOffset="195928.15">7746 10258 1126 0,'0'0'153'15,"0"0"-120"-15,0 0-33 16,0 0 0-16,0 0 28 16,0 0-27-16,0 0 0 15,128-18 41-15,-96 11-26 16,-2-1 15-16,-4 1-9 16,-3 2-21-16,-6 0 15 15,-1 5-16-15,-5 0-34 16,3 3-62-16,-4 15-76 15,-2 0-175-15</inkml:trace>
  <inkml:trace contextRef="#ctx0" brushRef="#br0" timeOffset="196543.58">8157 11667 1101 0,'0'0'164'16,"0"0"-115"-16,0 0-40 16,0 0 9-16,0 0 23 15,0 0-38-15,118-55-2 16,-90 41 21-16,1 2-8 16,-8 2-5-16,-1 4-9 0,-4 4-9 15,-5 2-40 1,-1 6-118-16,-7 7-210 0</inkml:trace>
  <inkml:trace contextRef="#ctx0" brushRef="#br0" timeOffset="198029.96">8672 11963 150 0,'0'0'726'16,"0"0"-598"-16,0 0-99 16,0 0 42-16,0 0 16 15,0 0-29-15,0 0-6 16,-6 0 3-16,6 0-6 15,0-10 24-15,9-11-57 16,9-10-16-16,3-7 13 16,3-3 3-16,7-1 6 15,-1 1-12-15,0-1 6 0,3-1 37 16,-2 3-24 0,0 4-7-16,-2 6-6 0,-7 4-7 15,-7 6 1-15,-1 4-10 16,-4 2 0-16,1 1 13 15,-3 4-13-15,-2 0-1 16,-2 4-4-16,-1 1 5 16,-3 2 0-16,2 0-12 15,-2 2-44-15,0 0 22 16,0 0-48-16,0 0-23 16,0 0-5-16,-15 2-22 15,-4 7-131-15,2-2-400 0</inkml:trace>
  <inkml:trace contextRef="#ctx0" brushRef="#br0" timeOffset="198284.18">8845 11441 892 0,'0'0'169'16,"0"0"-121"-16,0 0-22 15,0 0-3-15,0 0-22 16,0 0 15-16,0 0 1 15,69 0 22-15,-35 5-7 16,5 3-25-16,-1-3 18 16,-2 4-17-16,-6-4-7 15,-5 4 6-15,-9 1-6 16,-9 2-1-16,-4 4-3 0,-3 4-40 16,0 7 43-16,-18 11-61 15,1-3-107-15,3-7-173 0</inkml:trace>
  <inkml:trace contextRef="#ctx0" brushRef="#br0" timeOffset="199864.45">9486 11376 403 0,'0'0'157'0,"0"0"-87"15,0 0-1-15,0 0-4 0,0 0 24 16,0 0 2 0,0 0-14-16,0-30 0 0,0 26-14 15,0 1-3-15,0 3-18 16,0 0-18-16,0 0-2 16,0 0 14-16,0 0-21 15,0 0-8-15,0 0 10 16,0 0-17-16,0 0 1 15,0 0 6-15,0 0-6 16,0 0 6-16,0 0-7 16,0 0-1-16,0 0 1 15,0 0 0-15,0 0 2 16,0 0-2-16,0 0 0 16,0 0 3-16,0 0-3 15,0 0-10-15,0 0 9 16,0 0 1-16,0 0-6 0,0 0-7 15,0 0-6-15,0 0 19 16,0 0-29-16,0 0-27 16,0 0-18-16,0 0-84 15,0 0-38-15,5 4-8 0</inkml:trace>
  <inkml:trace contextRef="#ctx0" brushRef="#br0" timeOffset="201049.99">9470 11249 816 0,'0'0'124'16,"0"0"-20"-16,0 0 25 16,0 0-52-16,0 0-37 15,0 0-25-15,0 0-14 16,-2-10 12-16,20 10-12 15,8 6 21-15,5 9 3 0,5 0 4 16,-3 6 5-16,1-6-29 16,-2 1 3-16,-5-4 12 15,-8-3-20-15,-2-3 0 16,-9-2 1-16,-4-4 0 16,-3 2 9-16,-1-2-10 15,0 0-50-15,0 0-2 16,0 0-55-16,0-5-95 0</inkml:trace>
  <inkml:trace contextRef="#ctx0" brushRef="#br0" timeOffset="201241.09">9663 11125 988 0,'0'0'148'0,"0"0"-53"0,0 0-40 16,0 0-33-16,0 0-15 15,0 0 8-15,-73 106 11 16,57-66-26-16,1 0 0 16,5-3-7-16,6-6 7 15,4 2-54-15,0-10-105 16,0-10-334-16</inkml:trace>
  <inkml:trace contextRef="#ctx0" brushRef="#br0" timeOffset="201603.19">9819 11236 1041 0,'0'0'177'16,"0"0"-142"-16,0 0-27 15,0 0-8-15,0 0 1 16,0 0-1-16,0 0 0 15,35 85 2-15,-28-79-2 16,-3-3 0-16,-3-3 7 16,4 0-5-16,1 0-2 15,0-15-3-15,1 1-52 16,-4 0 19-16,0 5 12 16,-1 4 23-16,2 5-7 15,-2 0-5-15,-1 0 13 16,4 2 13-16,3 6-4 0,2 2 21 15,-1 0-30-15,5-4 1 16,3 0-1-16,-2-6-11 16,11 0-44-16,-6-6-164 15,-1-6-77-15</inkml:trace>
  <inkml:trace contextRef="#ctx0" brushRef="#br0" timeOffset="201939.08">10159 11216 462 0,'0'0'311'16,"0"0"-80"-16,0 0-120 0,0 0-5 16,0 0-50-1,0 0-33-15,0 0 8 0,-44-3-12 16,34 11 1-16,3 7-1 16,-3-4-19-16,3 3 12 15,2-4-12-15,2-3-9 16,3-4 9-16,0-3-36 15,0 0-22-15,0 0 4 16,10 0 46-16,2 0-4 16,3-8 5-16,-3 2-54 15,-2 2 32-15,-3 4 10 16,0 0 11-16,-1 0-4 16,1 0 12-16,3 0 18 0,6 2-18 15,-1-2 0 1,8 0 13-16,-4 0-13 0,6-16-55 15,-3-2-162-15,-9-2-63 0</inkml:trace>
  <inkml:trace contextRef="#ctx0" brushRef="#br0" timeOffset="202100.53">10314 11099 314 0,'0'0'170'0,"0"0"3"16,0 0 78-16,0 0-80 16,0 0-73-16,0 0-96 15,0 0-2-15,3-12 42 16,1 35-17-16,7 0-2 15,0 1-23-15,-1-4 1 16,-1-4-13-16,0 0-33 16,-9-3-73-16,0 1-155 0,-9-7-104 0</inkml:trace>
  <inkml:trace contextRef="#ctx0" brushRef="#br0" timeOffset="202217.91">10277 11213 760 0,'0'0'244'0,"0"0"-95"16,0 0-63-16,0 0-76 15,0 0-9-15,0 0 12 16,0 0-13-16,43-60-86 16,-43 60-165-16,0 0-490 0</inkml:trace>
  <inkml:trace contextRef="#ctx0" brushRef="#br0" timeOffset="202356.18">10277 11213 897 0,'-140'-78'143'0,"140"72"-10"15,0 0-28-15,2-4-88 16,15 0-17-16,1-1-14 16,7-7-98-16,-6 5-129 15,-3-1-391-15</inkml:trace>
  <inkml:trace contextRef="#ctx0" brushRef="#br0" timeOffset="202466.88">10248 10979 905 0,'0'0'255'16,"0"0"-151"-16,0 0-71 15,0 0-33-15,0 0-3 16,0 0-40-16,0 0-117 16,8 82-136-16,3-76-428 0</inkml:trace>
  <inkml:trace contextRef="#ctx0" brushRef="#br0" timeOffset="202733.86">10638 10886 1126 0,'0'0'166'16,"0"0"-124"-16,0 0-35 16,0 0-7-16,0 0 0 0,0 0 4 15,0 0-4 1,64 82-1-16,-52-57 1 0,-3-6 1 15,1-1-1 1,-4-4-16-16,-1-4-60 0,-2-3-33 16,-3-7-122-16,0 0-22 15,0-14-312-15</inkml:trace>
  <inkml:trace contextRef="#ctx0" brushRef="#br0" timeOffset="202881.06">10638 10886 901 0,'118'6'176'15,"-116"-6"-128"-15,8 7-48 16,0 8 23-16,2 3 10 16,1 3-18-16,2-3-5 15,-3 0-10-15,-5 0-18 0,-7 1-67 16,0-2-187-16,-9-6-309 16</inkml:trace>
  <inkml:trace contextRef="#ctx0" brushRef="#br0" timeOffset="203007.33">10682 11038 798 0,'0'0'233'0,"0"0"-152"16,0 0-61-16,0 0-19 15,0 0 0-15,0 0-1 16,105-45-3-16,-72 33-160 16,-8-1-399-16</inkml:trace>
  <inkml:trace contextRef="#ctx0" brushRef="#br0" timeOffset="203283.18">10962 10848 861 0,'0'0'134'0,"0"0"-79"15,0 0 4-15,0 0-24 16,0 0-9-16,0 0-26 16,0 0 0-16,-73 66 13 15,73-56-13-15,0-2 0 16,0-1 18-16,14 1 8 15,4-1-4-15,5 4-15 16,0 0 6-16,-1 3 2 16,-2 0-15-16,-9 1-6 15,-5-4 6-15,-6 3 1 0,0 1 6 16,-14 3-7 0,-13 0-6-16,-10 0-33 0,-22 4-78 15,9-6-115-15,4-2-382 0</inkml:trace>
  <inkml:trace contextRef="#ctx0" brushRef="#br0" timeOffset="203894.93">9343 11801 717 0,'0'0'258'16,"0"0"-204"-16,0 0-44 16,0 0 17-16,0 0 25 15,0 0-23-15,0 0-7 16,109 113-10-16,-99-97 1 16,-2-9-6-16,-1-3-7 15,-4-4 1-15,3 0 24 16,0-8-25-16,5-14-7 15,-2-4-18-15,1 1-24 16,0 4 20-16,-1 9 16 16,-3 6-9-16,2 6 21 15,-2 0-15-15,5 0 8 0,2 12 8 16,1 0 0-16,10-8-46 16,-4-2-136-16,-2-2-117 15</inkml:trace>
  <inkml:trace contextRef="#ctx0" brushRef="#br0" timeOffset="204957.61">9707 11753 580 0,'0'0'151'16,"0"0"-48"-16,0 0 80 16,0 0-14-16,0 0-106 15,0 0-46-15,0 0-14 16,-34-14-2-16,29 22 6 16,2-1-7-16,3-3-19 0,0-4-20 15,0 0-77 1,0 0-53-16,0 0 75 0,8 0 24 15,2 4-33-15,2 9 50 16,2 10 53-16,4 10 39 16,1 7 34-16,1 3-9 15,2-3-16-15,-3-5-18 16,-6-7-16-16,-4-7-12 16,-9-10 30-16,0-3 73 15,-9-4-14-15,-12-4-65 16,-5 0-1-16,2 0-19 15,4-15 36-15,1-6-22 16,8-7-19-16,4-1-2 0,5-7-7 16,2-3-5-16,0-3 0 15,7 3 4-15,6 6 8 16,4 5-46-16,-3 8 15 16,-4 10 25-16,0 6-12 15,0 4 4-15,-3 0 15 16,1 1 0-16,5 9 28 15,-1 2-18-15,0-1-10 16,3-5 8-16,-1-2-1 16,3-4 1-16,1 0-8 15,0-4-28-15,0-14-18 16,-2-4-148-16,-4-1-1 16,-2 7 84-16,-3 5 111 0,-3 6 147 15,-4 5-60 1,2 0-28-16,2 5 68 0,1 8-47 15,-2 1-41-15,5-1-38 16,-3-5 20-16,1-2-21 16,1-2 2-16,-4-4-2 15,4 0 12-15,0 0-10 16,2-8-2-16,-1-6 14 16,-1 0-13-16,1 3 11 15,1 4-12-15,-3 3-9 16,-1 4 8-16,4 0 1 15,1 0-1-15,2 0 1 16,1 4 6-16,4 1 9 16,0 1-15-16,0-2 0 0,-2-4 12 15,-5 0-11-15,0 0 0 16,-9 0 11-16,-1-1 1 16,0-10 3-16,-1-1-16 15,-17 0 0-15,-1-1-6 16,-6-1-1-16,1 5-12 15,-1-1-12-15,3 2 12 16,5 4 18-16,7-2 1 16,5 5 0-16,5-1 9 15,0 2-9-15,0 0 0 16,5-3-1-16,12 1 1 16,5 0 11-16,3-4-10 15,6 1-1-15,1-2 8 0,-2 3-8 16,-2 4 2-1,-5 0-2-15,-3 0-3 0,-5 6 2 16,-3 8 2-16,-4 2-1 16,-1-2 18-16,3 3 3 15,-6-6-11-15,5-1-10 16,-3-2 7-16,-2-4-3 16,2-2 7-16,0-2 28 15,0 0 6-15,-2 0 8 16,-2-2-15-16,-2-6-22 15,0 0-16-15,0 0-14 16,-30 1-67-16,2 5-93 16,-3 0-182-16</inkml:trace>
  <inkml:trace contextRef="#ctx0" brushRef="#br0" timeOffset="205125.63">10039 11498 1005 0,'0'0'196'0,"0"0"-128"15,0 0 1-15,0 0-1 16,0 0-44-16,0 0-24 16,0 0-23-16,66 8 22 15,-66 18-34-15,-37 12-35 16,-2-4-137-16,2-10-748 0</inkml:trace>
  <inkml:trace contextRef="#ctx0" brushRef="#br0" timeOffset="205251.68">9850 11586 1035 0,'0'0'246'16,"0"0"-180"-16,0 0-51 16,0 0 2-16,0 0-17 15,0 0-45-15,0 0-92 16,55-12-140-16,-55 18-432 0</inkml:trace>
  <inkml:trace contextRef="#ctx0" brushRef="#br0" timeOffset="205373">9850 11586 1073 0,'132'-64'169'16,"-115"56"-88"-16,8 0-20 15,4 0-37-15,16 3-24 0,-11 5-104 16,-5 0-278-16</inkml:trace>
  <inkml:trace contextRef="#ctx0" brushRef="#br0" timeOffset="205839.12">10702 11512 768 0,'0'0'341'15,"0"0"-270"-15,0 0-22 16,0 0-40-16,0 0-9 16,0 0 3-16,0 0 7 0,-76 82 23 15,74-62-20 1,0-6-11-16,2-4 21 0,0-4-23 15,6-6-17-15,14 0 11 16,5-30-10-16,-2-4-122 16,-5-2-393-16</inkml:trace>
  <inkml:trace contextRef="#ctx0" brushRef="#br0" timeOffset="206362.17">10665 11273 1031 0,'0'0'259'0,"0"0"-198"15,0 0-61-15,0 0 1 0,0 0 10 16,0 0 15-16,23 129-26 16,-6-96 1-16,1-6 6 15,3-3-4-15,-1-8-3 16,-1-6 0-16,-1-8-12 16,-1-2 4-16,-1-4-16 15,-1-14-6-15,-2-2-5 16,-6 1-14-16,0 5 32 15,-4 7 10-15,-1 7 7 16,3 0 7-16,-2 0 0 16,4 14 34-16,3 2-14 15,0-3-19-15,-1 2-7 16,4-7 1-16,-3-6 8 0,0-2-10 16,-1 0 0-16,0-8-9 15,-2-9-28-15,-3-1-41 16,-2 5-38-16,1 4 52 15,-1 4 64-15,-2 5-16 16,4 0 35-16,-1 14 19 16,5 8 15-16,-1 0-22 15,3 2-21-15,2-4-6 16,-1-2-1-16,1-3 17 16,-3-6-20-16,1 0 1 15,-2-2-1-15,2 1 0 16,-2-1-1-16,-1 4-8 15,-3-1 9-15,-4-1 51 16,0-2-8-16,0-1 8 16,-2 0-8-16,-17 0-24 0,-24 1-19 15,6-2-90-15,-5-3-151 16</inkml:trace>
  <inkml:trace contextRef="#ctx0" brushRef="#br0" timeOffset="206515.34">10866 11281 1119 0,'0'0'136'0,"0"0"-94"16,0 0-1-16,105-18-41 16,-79 20-34-16,-11 12-228 0</inkml:trace>
  <inkml:trace contextRef="#ctx0" brushRef="#br0" timeOffset="-204267.72">15316 14128 152 0,'0'0'815'0,"0"0"-685"15,0 0-59-15,0 0-9 16,0 0 3-16,0 0-52 15,7-18-4-15,-4 15 7 16,-3 1 14-16,0-1 27 0,0 2-24 16,0 1-21-16,0-6 36 15,0 3-31-15,0 3-7 16,0 0-2-16,0 0-7 16,0 0 18-16,0 0-19 15,0 0-15-15,0 0 4 16,0 0 6-16,0 0-11 15,0 0 0-15,0 10 14 16,0 7-7-16,0 5 9 16,0-2 0-16,0 1 0 15,0-2 0-15,0-1 0 16,4-3-2-16,8-4 2 16,-2-2-1-16,1-5-6 0,3-1-12 15,3-3 18-15,-4 0 1 16,1 0 0-16,-4-9 0 15,0-4-3-15,-1-5-9 16,-6 2-15-16,2 0-20 16,-3 0 17-16,-2 2 4 15,2 1 10-15,-2 8 4 16,0 1 12-16,0 4 2 16,0 0-2-16,0 0 0 15,0 0 0-15,0 6 1 16,0 10 2-16,0-2 0 15,0 2 3-15,6 0 2 16,-1 0-7-16,5-3-2 16,1-2-11-16,5-2-62 15,-4-5-120-15,0-4-174 0</inkml:trace>
  <inkml:trace contextRef="#ctx0" brushRef="#br0" timeOffset="-203628.5">15573 14097 742 0,'0'0'173'0,"0"0"-43"16,0 0-50-16,0 0-22 15,0 0-53-15,0 0-3 16,0 0 2-16,-35 10-4 16,35 2-1-16,0-3-2 15,0 4 3-15,10-1 39 0,5-1-31 16,4 2-8-16,-1 1 21 15,0-2-9-15,-3-2-12 16,-9 0 0-16,2-4 0 16,-8 1-1-16,0-4 1 15,0 1 0-15,-12 0 11 16,-2-2-10-16,2 1 11 16,1-3-12-16,5 0 1 15,6 0 14-15,0 0-15 16,0 0 0-16,4-3 6 15,14-7-6-15,1-8 2 16,-3 2-2-16,3 2 0 16,-8 0 0-16,0-2 0 0,-4 4-6 15,-5 4 6-15,0-5-7 16,-2 8 7-16,0 1-7 16,0 0 7-16,0 4 25 15,0 0-25-15,0 0-2 16,0 0-5-16,0 5 7 15,0 10 0-15,0-1-1 16,0-1 1-16,1 2 2 16,8-7-2-16,3-2-2 15,-1-4-15-15,1-2 5 16,-2 0 10-16,2 0-12 16,-3-4 5-16,-4-3 0 15,0 4 9-15,-2 3-1 0,-1 0-5 16,2 0 6-1,2 0 13-15,2 8-12 0,1 3 7 16,-1 0 16-16,-1-1-24 16,3-4 0-16,-3 0-16 15,5-6-49-15,-4 0-69 16,-1 0-118-16</inkml:trace>
  <inkml:trace contextRef="#ctx0" brushRef="#br0" timeOffset="-203289.58">15930 14182 802 0,'0'0'160'16,"0"0"-48"-16,0 0-21 0,0 0-35 16,0 0-54-1,0 0 5-15,0 0 6 0,43-81-7 16,-43 81-6-16,1 0 10 16,-1 0-3-16,0 0-7 15,6 4 6-15,-4 11-5 16,2 6 23-16,2-1-24 15,-2-1 0-15,-4 2-27 16,0-4-44-16,0-6-58 16,0-1-18-16,-2-8 43 15,-9-2 97-15,1 0 7 16,4 0 107-16,2 0 65 16,2 0-43-16,2 0-61 0,0 0-48 15,0 0-19 1,12 0 13-16,1 0-4 15,4 0-7-15,-1 0-2 0,8 0-1 16,-4 0-65-16,-4 2-249 0</inkml:trace>
  <inkml:trace contextRef="#ctx0" brushRef="#br0" timeOffset="-201925.03">16487 14095 352 0,'0'0'502'0,"0"0"-418"16,0 0-48-16,0 0 84 15,0 0-51-15,0 0-38 16,0 0 11-16,-11 0 20 15,11 0-4-15,0 0-15 16,0 0-22-16,0 0 31 16,5-8-45-16,3-6-7 15,5-2 0-15,1-2 7 16,-1 1-4-16,-3 2-3 16,-2 2 0-16,-2 3 6 15,-5 4-6-15,1 4-6 0,-2 2 4 16,0 0 2-16,0 0-1 15,0 0-4-15,0 0-1 16,0 10 5-16,5 2 2 16,0 4-1-16,2 2 6 15,-2-2 3-15,2-2-8 16,-4 1-1-16,0-5 2 16,-1-5 4-16,0 4-6 15,-2-8-1-15,1 2-26 16,-1 0-8-16,2 2-2 0,0 1-12 15,1-2-2 1,-3 1-12-16,0 0-20 0,0-1-5 16,0 0 29-16,0-4 30 15,0 0 28-15,-3 0-8 16,-2 0 3-16,-2 0 6 16,0 2 1-16,-3-1 0 15,2 1-1-15,1 1 9 16,5-1 33-16,1-2-10 15,1 0-11-15,0 0 37 16,0 0-3-16,0 0-20 16,0 2-25-16,10-2 36 15,1 2 9-15,6-2-18 16,-1 4 2-16,2-4-1 16,-3 0-9-16,-1 2-5 0,-1-2-24 15,-5 0 8 1,-2 0 6-16,-4 0-14 0,-2 0-46 15,0 12-76-15,-4-3-94 16,-11 2-70-16</inkml:trace>
  <inkml:trace contextRef="#ctx0" brushRef="#br0" timeOffset="-197663.68">17689 14035 732 0,'0'0'179'0,"0"0"-91"15,0 0-46 1,0 0 13-16,0 0-29 0,0 0-21 16,-1 0-5-16,1 0 0 15,0 0 19-15,0 0-12 16,0 0 13-16,0 0 4 15,0 0-24-15,0 0-37 16,0 2-177-16,0-2-495 0</inkml:trace>
  <inkml:trace contextRef="#ctx0" brushRef="#br0" timeOffset="-197179.49">17689 14035 954 0,'66'-41'131'0,"-69"41"-111"0,-1 4 4 16,-2 5-24-16,-1 5-6 15,2-3 6-15,-4 5 2 16,3-2 14-16,2 1-16 16,1-5 0-16,-1-2 13 15,1-2-13-15,3-5 0 16,0-1-5-16,0 3 5 15,0-3 18-15,0 0-17 16,0 0 9-16,0 0 22 16,5 0-32-16,2-4 0 15,6-2-1-15,-4 2 1 16,1 2 1-16,-2 2-1 0,1 0-10 16,-3 0 9-16,1 3 2 15,0 6-2-15,-2-2-9 16,0 4 10-16,-1 1 12 15,-3 0-12-15,-1 4 0 16,0-4 26-16,0-3-15 16,0 2 3-16,0-4-5 15,0-2 1-15,0-3 23 16,0-2-24-16,0 0 1 16,0 0 3-16,0 0 6 15,-2 0-12-15,-6 0-7 16,3 0-20-16,-2-7 20 15,0-9-96-15,-1 1-105 16,1-1-196-16</inkml:trace>
  <inkml:trace contextRef="#ctx0" brushRef="#br0" timeOffset="-196907.03">17764 14004 796 0,'0'0'181'16,"0"0"-110"-16,0 0-48 15,0 0 33-15,0 0-5 16,0 0-2-16,0 0-3 16,91-2 1-16,-73 2-10 15,-9 0-37-15,-3 0 1 0,-4 0 0 16,0 0-1-16,-2 0-1 15,0 0-43-15,0 0-28 16,0 12-29-16,0 0-132 16,-6 1-174-16</inkml:trace>
  <inkml:trace contextRef="#ctx0" brushRef="#br0" timeOffset="-196102.82">17981 14108 1051 0,'0'0'188'15,"0"0"-140"-15,0 0-31 16,0 0 6-16,0 0 54 16,0 0-48-16,0 0-14 15,-2 0-15-15,2 0-26 16,0 0-38-16,3 2-52 16,9 3-85-16,-2-1-165 0</inkml:trace>
  <inkml:trace contextRef="#ctx0" brushRef="#br0" timeOffset="-195961.9">18199 14110 920 0,'0'0'125'0,"0"0"-92"0,0 0-33 15,0 0-74-15,0 0-209 0</inkml:trace>
  <inkml:trace contextRef="#ctx0" brushRef="#br0" timeOffset="-195818.96">18199 14110 709 0,'85'-2'268'0,"-85"2"-187"16,0 0-46-16,0 0-8 15,0 0-1-15,0 0-26 16,0 0-49-16,0 0 43 0,0 0-128 0</inkml:trace>
  <inkml:trace contextRef="#ctx0" brushRef="#br0" timeOffset="-190833.85">15576 14578 846 0,'0'0'131'0,"0"0"-121"16,0 0 13-16,0 0-5 15,0 0 14-15,0 0 1 16,88 0-13-16,-76 0 21 16,-1 0-14-16,-1 0-15 15,7 0-12-15,1-2-52 16,-4-4-320-16</inkml:trace>
  <inkml:trace contextRef="#ctx0" brushRef="#br0" timeOffset="-190670.6">16126 14634 1285 0,'0'0'103'0,"0"0"-103"15,0 0-142-15,0 0 72 16,0 0 44-16,0 0-157 0</inkml:trace>
  <inkml:trace contextRef="#ctx0" brushRef="#br0" timeOffset="-190511.05">16829 14640 1149 0,'0'0'129'0,"0"0"-129"16,0 0-47-16,0 0-29 15,0 0-29-15,0 0-295 0</inkml:trace>
  <inkml:trace contextRef="#ctx0" brushRef="#br0" timeOffset="-190351.05">17492 14684 1350 0,'0'0'67'15,"0"0"-67"-15,0 0-109 16,0 0 47-16,117-32 27 16,-67 20-221-16,-5 4 3 15</inkml:trace>
  <inkml:trace contextRef="#ctx0" brushRef="#br0" timeOffset="-190235.75">18092 14619 580 0,'0'0'96'16,"0"0"-96"-16,0 0-91 0</inkml:trace>
  <inkml:trace contextRef="#ctx0" brushRef="#br0" timeOffset="-189670.78">16025 14973 605 0,'0'0'92'0,"0"0"-39"15,0 0 64-15,0 0 11 16,0 0-19-16,0 0 10 0,0 0-29 16,-42 0 16-1,42 0-23-15,0 0-44 0,0 0-23 16,0 0-16-16,0 0-16 15,3 0-16-15,9 0-24 16,8 0-49-16,-2 0-48 16,2 0-48-16,-1 0 0 15,1 4 46-15,-1 0-22 16,1 1 125-16,-3-2 52 16,3-3 71-16,2 0-8 15,0 0-33-15,2 0 11 16,1-3 2-16,0-4-34 15,-4 1 15-15,13-1-11 0,-6 0-13 16,0 1-249-16</inkml:trace>
  <inkml:trace contextRef="#ctx0" brushRef="#br0" timeOffset="-189512.72">16949 14937 1160 0,'0'0'148'0,"0"0"-148"16,0 0-38-16,0 0 38 16,0 0-20-16,0 0-133 15,120-23-58-15,-80 14 37 0</inkml:trace>
  <inkml:trace contextRef="#ctx0" brushRef="#br0" timeOffset="-189376.83">17535 14869 1194 0,'0'0'203'16,"0"0"-203"-16,0 0-42 15,109-18-60-15,-64 8 52 16,-3 6-291-16</inkml:trace>
  <inkml:trace contextRef="#ctx0" brushRef="#br0" timeOffset="-189267">17956 14830 838 0,'0'0'213'0,"0"0"-172"0,0 0-41 16,0 0-101-16,0 0-3 15,0 0-122-15</inkml:trace>
  <inkml:trace contextRef="#ctx0" brushRef="#br0" timeOffset="-187079.61">18550 15076 159 0,'0'0'196'16,"76"-177"-196"-16</inkml:trace>
  <inkml:trace contextRef="#ctx0" brushRef="#br0" timeOffset="153939.82">2423 7875 614 0,'0'0'129'0,"0"0"-64"15,0 0 37-15,0 0 23 16,0 0-20-16,0 0-15 16,-60-25-25-16,59 24 31 15,-2 1-38-15,3 0-12 16,0-3 17-16,0 3-34 15,0-1-15-15,0-2-14 16,0 1 1-16,0-4-10 16,6-4 9-16,7-8 0 15,8-7 0-15,6-7 7 16,-1 5-1-16,-3 1-6 16,-4 6-4-16,-5 6-10 0,-6 5 5 15,-5 6 0 1,-3 3-7-16,0 0 0 0,0 0-10 15,5 0-6-15,0 12 22 16,7 10 1-16,2 6 9 16,1 5 0-16,1 1 2 15,-1-1-1-15,-3 0 0 16,-1-3-1-16,1-2-1 16,-4-2-10-16,0-5-69 15,-4-3-6-15,0-4-11 16,-4-3-21-16,0-9-17 15,-2-2-44-15,-8 0-179 0</inkml:trace>
  <inkml:trace contextRef="#ctx0" brushRef="#br0" timeOffset="154509.79">2268 7385 811 0,'0'0'117'0,"0"0"-75"15,0 0-34-15,0 0-7 0,0 0 11 16,0 0-12-16,-107 78-7 15,95-44 7-15,6 2 3 16,1 6-2-16,5 7-1 16,0 5 6-16,0 4 25 15,15 3-30-15,4-1 14 16,6-4-14-16,5-3 5 16,3-4 0-16,10-7-6 15,3-4 0-15,3-5 13 16,3-8 6-16,-3-5 0 15,-5-8-19-15,-1-8 16 16,-2-4-2-16,0-3-8 16,3-19 19-16,6-13 34 0,3-9-13 15,7-8-12-15,-4-6-20 16,-4-6 1-16,-7-5 4 16,-14-3-12-16,-11-2-6 15,-16-3 25-15,-4 2-26 16,-18 0 0-16,-21 6 0 15,-12 12 0-15,-12 7 19 16,-3 14-4-16,-5 13-14 16,-4 16-2-16,-1 7-18 15,-2 18-57-15,-15 44 20 16,-15 58-61-16,19-8-81 16,17-3-368-16</inkml:trace>
  <inkml:trace contextRef="#ctx0" brushRef="#br0" timeOffset="155538.42">2367 12807 65 0,'0'0'369'0,"0"0"-201"0,0 0-20 15,0 0-15 1,0 0-29-16,0 0-34 0,0 0 15 15,-55-22-30-15,52 18-32 16,0-2 26-16,-3 3-5 16,5 1-12-16,1-3-22 15,0 3 4-15,0 2-14 16,0-5-7-16,0 2-15 16,4-3 10-16,13-3 12 15,5 0 5-15,-1 0-5 16,4 6 0-16,-4 3 0 15,-2 0 0-15,-7 0-42 0,-4 10-1 16,-8 13 4-16,0 4 17 16,-10 9 5-1,-15 4 17-15,0 1 20 0,-4-3-20 16,5-4 1-16,4-7 8 16,2-2-8-16,6-7 11 15,5-6-12-15,2-6 1 16,5 0-13-16,0-4 14 15,0 2-2-15,0 0 1 16,14 0 22-16,7 0 5 16,4 0-21-16,5 0 2 15,5-4 14-15,0 2-23 16,1-2 0-16,-3 0-1 0,-4 0-5 16,-5 0-17-16,-1 0-25 15,-7 0-76-15,-8-4-174 0</inkml:trace>
  <inkml:trace contextRef="#ctx0" brushRef="#br0" timeOffset="156130.58">2372 12535 836 0,'0'0'127'16,"0"0"-76"-16,0 0-15 15,0 0-27-15,-106-2-2 16,76 10-6-16,5 6 12 16,-4 2-13-16,2 3 0 15,0 6 0-15,0 4 6 16,-2 2-5-16,6 5 21 15,2 0-16-15,8 5 30 16,2 3-35-16,8 6 12 16,3 0 8-16,0 2-20 15,7-2 13-15,12-1-14 16,1-6 0-16,5-1 21 16,4-6-20-16,3-4-1 15,5-1 1-15,4-5 8 0,4-7-1 16,5 0-8-16,-3-8 0 15,3-4 5-15,0-7-4 16,-4 0-1-16,-4 0 0 16,-1-20 0-16,-4-4 22 15,0-10-22-15,-5-7 11 16,-4-7 23-16,-1-6-18 16,-8-6 13-16,-5-10-8 15,-10-6-20-15,-4-5 32 16,-13-3-33-16,-19 4 1 0,-12 4 8 15,-8 8-8 1,-9 13 9-16,-1 16 11 0,-2 12-21 16,0 18 2-16,6 9-2 15,3 3-72-15,-9 48-57 16,14-4-64-16,12-4-610 0</inkml:trace>
  <inkml:trace contextRef="#ctx0" brushRef="#br0" timeOffset="157729.18">11518 6477 487 0,'0'0'93'15,"0"0"-23"-15,0 0 13 16,0 0-5-16,0 0 8 16,0 0-34-16,0 0-13 15,-7-65 57-15,6 57-34 16,-2 0-9-16,1 3 5 0,-2-1-8 16,3 2-11-16,-4 0-10 15,2 2-28-15,2 0 34 16,-1-1-35-16,2 1-5 15,0 2 5-15,0-1 0 16,0 1-1-16,0-3-22 16,0 2 0-16,0-3 16 15,9-3-8-15,3 1 14 16,3 1 1-16,-2 3 0 16,-1 2 0-16,-3 0-12 15,-1 0 4-15,1 2-2 16,-6 6-9-16,0 2-13 0,-3-1-10 15,0 5-11 1,0 0 52-16,-6 1-29 0,-3-4 28 16,4-3 2-16,2-2 1 15,1-3 2-15,2-3-2 16,0 0-1-16,0 0 2 16,0 0-2-16,0 0-78 15,12 0 40-15,10 0 24 16,7 0 14-16,1 0 0 15,0 0 2-15,-5 0 11 16,-6 0-13-16,-7 6-6 16,-6 2 6-16,-4 2 1 15,-2 2-1-15,0 3-7 0,-16 8 7 16,-6-1 28 0,-6 4-28-16,-5-2 0 0,-1-4 6 15,0-2 0-15,2-6 1 16,5-3-7-16,1-8 1 15,12 1 31-15,1-2-20 16,7 0-11-16,3 0-1 16,3-8-9-16,6-3-87 15,6-4-192-15</inkml:trace>
  <inkml:trace contextRef="#ctx0" brushRef="#br0" timeOffset="158481.57">11596 6116 468 0,'0'0'150'0,"0"0"-61"16,0 0 5-16,0 0-32 15,0 0-33-15,-113-37 3 16,89 37-31-16,-1 0 35 0,2 0-23 16,-1 0 0-16,2 0 23 15,1 9-36-15,-4 4 0 16,2 6 1-16,4 3 5 15,-1 7-12-15,0 4 6 16,-1 8 0-16,3 6 0 16,1 3 7-16,5 4-5 15,1 0-2-15,5-2 2 16,6-3-2-16,0-4-6 16,0 0 6-16,10-5 0 15,7 1 0-15,5-2 10 16,4 2-10-16,6-3 9 15,1-2 0-15,6-2-9 0,2-2-3 16,3-2 1-16,5-5 2 16,1-2-11-16,4-7 11 15,3-2 6-15,2-8-1 16,4-6-4-16,1 0-1 16,1-2 42-16,-4-16-11 15,-2-5-7-15,-5-6-8 16,-5-3 0-16,-5-2 17 15,-6-2-18-15,-8-4 27 16,-1-5 9-16,-6-5-18 16,-1-4 16-16,-9-8-2 15,-5-10-39-15,-6-5 0 16,-2-5-8-16,-12 0-6 16,-15 2 6-16,-12 6 6 0,-7 7 7 15,-5 9-5-15,-5 12-6 16,-3 9 18-16,-5 8-20 15,-7 11-13-15,-5 14-29 16,-21 4-7-16,-25 42-38 16,-22 28-36-16,20-1-74 15,23-9-85-15</inkml:trace>
  <inkml:trace contextRef="#ctx0" brushRef="#br0" timeOffset="174006.76">15439 5436 461 0,'0'0'78'16,"0"0"-49"-16,0 0 59 15,0 0-39-15,0 0-10 16,0 0-16-16,-16-24 0 15,16 24 27-15,-2-2-2 0,0-2-7 16,1 1 18-16,-5-4-14 16,1 1-9-16,-3-2-22 15,-1 0-13-15,-4-2 24 16,-1 2-25-16,-1-2 0 16,-3 2 9-16,-3-2-9 15,-2 2 6-15,0-1-6 16,-1 2 7-16,2 0 16 15,1 3-23-15,-2-1 0 16,-2 1 0-16,1-3 1 0,-6 4 8 16,-1-4-9-16,-6 1 0 15,-6 1 4-15,0-3-4 16,-3 2 0-16,-1-2 0 16,-5 1 1-16,-1 2 6 15,-3-1-7-15,-2 1 0 16,-1 0 3-16,3-2-2 15,2-1-1-15,5 3 0 16,1-4 0-16,4 2 8 16,5 0-8-16,-3 1 0 15,0 6 7-15,-2 0-7 16,-4 0 0-16,-5 0-1 16,-3 10 1-16,-5 2 2 0,4 2-2 15,-2-1-10 1,2-2 10-16,3 3 7 0,5-2-5 15,1 1-2-15,1 1 0 16,3 1 7-16,1 4-7 16,-3 1-10-16,1 4 10 15,2 0 0-15,-5 0 2 16,5 3-2-16,-2-2 0 16,1 2 3-16,0-2-3 15,-3 5-2-15,-4 4 1 16,0 4 1-16,-7 4 0 15,1 0-2-15,-6 1 2 16,2-1-1-16,-2-3 1 16,3 2 0-16,1-1 1 15,4 0 0-15,-1 3 0 0,2 0-1 16,2 1 0-16,3 1 3 16,3 1-3-16,7-3-8 15,1 5 7-15,6 0 1 16,5 0-6-16,1-1 6 15,4 2 0-15,4-2 10 16,1 2-10-16,3 1 0 16,1 4-19-16,-1 2 19 15,4 0 3-15,0 4-3 16,1 2 0-16,3 1 0 16,1 2 0-16,1 2 0 15,-1-3 0-15,5-2 0 16,0-5 4-16,0-5-4 0,0-8-6 15,2-2 5 1,10-2 1-16,1-4 0 0,4 2-9 16,4-4 9-16,0 1 15 15,5-4-15-15,3 2-18 16,1-5 18-16,4 0 0 16,0 0 13-16,3-1-13 15,2-5 0-15,4 3-9 16,1-3 18-16,-1 0-9 15,2-2 0-15,0 1 0 16,-1 0 1-16,2 0-1 16,1-3 0-16,0 1 7 15,-1-2-7-15,6-2-1 16,0-2-5-16,6-4 6 0,3 0-8 16,5-3 6-16,4-3 2 15,2 4 16-15,1-2-16 16,3 2 0-16,-2-1-6 15,0 2 6-15,-5-2 6 16,-3-2-6-16,-3 2-5 16,-3-4 5-16,-2 2 0 15,0-2 4-15,0-2-4 16,-1 2 0-16,1 0 2 16,-2 0-2-16,2 1 0 15,3-3-1-15,-3 1 2 16,4 1-2-16,-2 0 1 15,2-2 0-15,2 2 6 0,1 0-6 16,-1 0-2-16,0 0 2 16,0 3 0-16,-5-2 0 15,4-2-2-15,-3 4 2 16,2-3 10-16,0-2-10 16,3 2-11-16,-4-2 10 15,2 0 1-15,0 0 0 16,-4 0-1-16,2 0 1 15,-2 0 5-15,0 0-5 16,-3 0 0-16,0 0-6 16,0 0 6-16,-1 0 8 15,-3 0-8-15,0 0 0 16,-3 0 0-16,-5 0 1 0,1 0-2 16,-3 0 1-1,-1 0 0-15,-4 0 5 0,2 0-5 16,0 0-2-16,3 0-8 15,5-2 12-15,3 0-2 16,3-4 0-16,1 3 0 16,1-4 0-16,-3 1 0 15,1 1 0-15,-7-2 6 16,-4-1-6-16,-5 2 0 16,-1 0-1-16,0-2 1 15,-1 0-4-15,2 2 4 16,2-4 0-16,0 2 3 15,4 0-2-15,-1-2 0 16,-1 0-1-16,-1 2 1 0,-4 0 0 16,0-2-1-16,1 2 0 15,-6-1-2-15,1 0 2 16,-2-4 0-16,1 2-7 16,-1-1 7-16,2-2 16 15,0-3-16-15,4 3-1 16,-2-1 1-16,-1-2 10 15,-3 1-6-15,-2-2-4 16,-1 2 0-16,-4-2 9 16,-1 1-9-16,-5 0-1 15,-2 1 1-15,-3 0 6 16,0 0 12-16,-1-2-18 16,3-2 0-16,5 0 5 0,-1-5-5 15,1 1 0 1,1-1-1-16,-1-1 1 0,-6 1 18 15,-4 1-18-15,-2-2 0 16,-4 2 1-16,-2-2 0 16,1-2 7-16,-2-1-8 15,0-6 0-15,0-2 9 16,0-4-9-16,0-6 0 16,0 0 8-16,0-6-7 15,0 3 11-15,0 2-12 16,0 4 1-16,0 2 11 15,0 2-12-15,2 2-1 16,4 2 1-16,-5-1 5 0,-1 1-5 16,0 2-1-1,0-2 1-15,0 2 29 0,0 1-29 16,-9-2 8-16,-1 1-6 16,-2 4-2-16,1-2 16 15,-5 1-16-15,-1 0 0 16,2-1 14-16,-5 1-13 15,1-3 0-15,-1 0-1 16,-2 0 6-16,3-2 11 16,-2 0-17-16,0 0 0 15,-3 3 1-15,1 2 7 16,-4-2-9-16,4 6 1 0,-6-1 0 16,2 1 6-16,-2-2-6 15,-4 6 0-15,0-1 3 16,-2 2-3-16,-1 1 0 15,-1 2-1-15,-1 3 1 16,-2 0 0-16,-2 0 0 16,0 0 0-16,-3-2-1 15,1-2 2-15,-1-1-2 16,-1-1 1-16,2 3 0 16,2-1 3-16,0 2-3 15,4 2-1-15,0 2-1 16,1 3 2-16,0 1 0 15,0 4 0-15,-2 0 0 16,0 0-10-16,-3 0 10 16,-1 2-9-16,2-4 0 0,0 2 9 15,-1-4 0-15,2 0-5 16,-1 0 5-16,2-2 7 16,0 0-7-16,-2 0-1 15,2 0-4-15,-2 2 5 16,4-2 13-16,0 2-13 15,3 0 0-15,-3 2-6 16,0 0 6-16,2 0 0 16,-2 2-2-16,-3 0 2 15,0-1 7-15,0-1-7 16,0 1-2-16,0-1 2 16,0-2 0-16,1 2 2 15,4 0-2-15,1 0 0 0,2-1-6 16,-1 1 3-16,3 1 3 15,3 0 10-15,-3 4-10 16,0-4 0-16,5 1 0 16,1 2 0-16,4-1 6 15,1 1-6-15,4-3-2 16,-4 4 2-16,5-1 0 16,-5 0 0-16,0 1 0 15,2-1 0-15,0 1 0 16,0-2 0-16,-1 3 0 15,1 0-1-15,2 0-1 16,1 2-4-16,-1 0-55 16,-3 0-37-16,1 6 34 0,-5 13-10 15,1 8-34 1,-13 21-19-16,8-3-35 0,-1-5-89 16</inkml:trace>
  <inkml:trace contextRef="#ctx0" brushRef="#br0" timeOffset="181528.73">884 5861 720 0,'0'0'176'16,"0"0"-112"-16,0 0-31 15,0 0-33-15,0 0-5 16,0 0 5-16,9-55 18 16,0 44-18-16,3 1 0 15,1-2 7-15,2 2-7 16,1 0 0-16,-1 2-1 15,2 0 1-15,-2 2-2 16,3 2 3-16,3-1-2 16,1 4 2-16,0 1-1 15,3 0 1-15,2 0-1 16,0 0 0-16,6 0 3 16,1 0-2-16,6 6-2 0,3-1 1 15,4 2 0-15,7 1 5 16,2-2-5-16,6 2 0 15,0 1 0-15,-4 0 0 16,4 0-8-16,-6 0 0 16,-1 3 8-16,-2 0 8 15,0 2-8-15,-2 0 0 16,2 1 8-16,1 0-7 16,2-1 1-16,4-2-2 15,0 3 0-15,6-4 6 16,0 1-6-16,0 1-10 15,-2 1 10-15,0 0 1 0,2-3 0 16,4 2-1-16,1-1 2 16,7-5 0-16,7 4-2 15,4-4-1-15,-2 2 1 16,1-2 6-16,-2 4-6 16,-8 0-9-16,-3 2 9 15,-6-1 3-15,-1 2-2 16,-2-2-2-16,-2 0 0 15,-2 2 1-15,4 0 11 16,0 3-11-16,3-4-4 16,-3 3 3-16,-2 0 2 15,-4 0-2-15,-5 0 1 16,5-2 0-16,-2 0 0 0,-1 0 0 16,5-2-1-1,-4 0-1-15,5 0 3 0,2 1-2 16,-1-2-5-16,-3 4 6 15,2-4 11-15,-1 2-11 16,-3-4-10-16,3 1 10 16,-5 3 0-16,4-1 2 15,-2 1-2-15,2 3 0 16,-2 1 1-16,7 2-1 16,-2 1 0-16,2-1 1 15,0-1-1-15,-2 2 0 16,-2-1-7-16,-2-1 7 15,3-1-21-15,-1 1 19 16,-1-4 1-16,3 0 0 16,2 0 0-16,-1-1-4 0,-1 0-14 15,-4 4-13-15,2-2 21 16,-1 0 8-16,-2 0-7 16,5-2 0-16,-2-1 9 15,1-5 0-15,1 4-18 16,2-4 13-16,-1 4-3 15,1-2 9-15,-2 2-2 16,2-1-4-16,-2 0 6 16,-1 2 5-16,-3 2-5 15,0 1 0-15,-2-2-13 16,-2 1-142-16,1-1 122 16,-1 3 20-16,-2-3 13 0,-3 1-1 15,1 2 1-15,-2-2-2 16,-1-2 2-16,0 2 0 15,0-3 2-15,2 0-2 16,1-1 6-16,3 3-11 16,-2-4 5-16,5 4 0 15,2-1-7-15,3-1-19 16,-2 1 26-16,-4-2 9 16,1 3-8-16,0-2 13 15,4 0-14-15,1-2-1 16,3 2 1-16,-1-6 0 15,-6 3-1-15,-2 1 1 16,-4-1 0-16,-2 0-5 0,-1 2 5 16,1 3-2-1,1-2 1-15,2 3 1 0,1 0-58 16,-1-2 56-16,1 0 4 16,-1-2 11-16,1 0-12 15,2-2-2-15,-3 0 1 16,0 0 0-16,-1 0 13 15,-1 0-13-15,-3 2 0 16,3 2 0-16,5 0 0 16,-1 0 0-16,5 0-7 15,-4 0 7-15,2 2 8 16,-5 1-8-16,0-1 0 16,-3 1 3-16,2-2-3 15,-4 0 0-15,0-3 1 0,-1-2 7 16,3 1 10-16,1-2-18 15,5 0 0-15,-3 1 12 16,6 2-12-16,-2 0 11 16,-2 2-11-16,-2 2 0 15,-3 0 2-15,-6 1-2 16,2-4 0-16,-4 1 4 16,3-2-2-16,0-3 22 15,3 2-24-15,-4-1 0 16,1-2 8-16,-3 0-8 15,0 0 0-15,-3 2-2 16,-1-1 2-16,0 0 6 16,1 1-6-16,-1 0 0 0,4-1 7 15,2 0-7-15,3-1-2 16,-3 0 2-16,2 2 0 16,-4 1 0-16,-3-2 0 15,-3 4-41-15,-4-1 39 16,-2-2 4-16,-4 0-2 15,3-1 0-15,-2 0 7 16,-2-1 0-16,5-1-7 16,-6 3 0-16,2 0 12 15,-1 1-12-15,-1-2-2 16,1 1 1-16,1 1 1 16,4-1 14-16,1 0-14 15,3 0 0-15,4 0 0 0,3-1 0 16,-1 2 2-16,5-2-2 15,-1 4 1-15,0-4 7 16,-1 2-8-16,0 2 0 16,0-4-1-16,-2 4 1 15,1-2 0-15,0 1 0 16,4 0 0-16,-3 0 0 16,3-2 0-16,-1 0 1 15,1-2 8-15,-3 0-9 16,2 0 0-16,0 0 0 15,2-2 0-15,0 1 1 16,3-4 0-16,-2 1-2 16,3 0 2-16,3-2 5 15,-1 0-1-15,2 1-5 16,1-1 0-16,5 0 1 0,-2 0 0 16,0 0-1-16,0 0 1 15,0 0 0-15,-3 0 16 16,5 0-17-16,-5 0 12 15,-1 0 20-15,1 0-31 16,-1 0 14-16,1 0-15 16,-2 0 12-16,1 0-2 15,-1 0-10-15,-1 0 0 16,0 0 2-16,-2-1-1 16,2-1-1-16,3 0 1 15,-3 2-1-15,2-1 8 16,-2 1-8-16,1-3 0 15,1-1 0-15,4-1 0 0,-3 4 0 16,1-2 0-16,1 1 0 16,-1-1 3-16,-2 1-3 15,2 0 0-15,-2 0 1 16,0-1 1-16,3 3 6 16,-2 0-8-16,-1 0 12 15,1 0-14-15,-1 0 3 16,-1 0-1-16,1 0 1 15,-1 0 1-15,1 0 5 16,2 0-7-16,3 0 0 16,0 0 19-16,-2 0-19 15,4 0-1-15,-5 5 1 0,-1-3 11 16,1 0 2-16,-5 1-12 16,-1-1 0-16,2-2 32 15,2 0-31-15,-2 0 9 16,0 0-10-16,2 0 5 15,-2 0 0-15,4 0-6 16,-2 0 0-16,2 0 9 16,-1-5-9-16,4 1-2 15,-4-2 1-15,0 1 1 16,-1 0 1-16,-4-2-1 16,1 3 0-16,-3-5-6 15,-1 1 7-15,4 0-1 16,-1-2 0-16,2 0 0 0,0 1 2 15,3-2-2 1,-3 1-3-16,-2-2 0 0,-1 0 6 16,-1 0 2-16,-4 0-5 15,3 0 0-15,-2 0-5 16,-1-1 5-16,1 2-6 16,0-3 6-16,1 0 1 15,2-1 9-15,-2 0-10 16,3 1 0-16,-2-3 1 15,2 1-1-15,-2 2-6 16,3 0 6-16,-3 0 1 16,-3 2 0-16,2 0-1 15,-3-2 0-15,3 3 12 16,-1-3-12-16,4 3 0 16,-2 2-1-16,8-2 1 0,1 3 5 15,6-2-5-15,2 4 0 16,3 0-5-16,-2 2 5 15,-3 0-2-15,2 2 2 16,-4 0 0-16,-1 0 4 16,3 0-4-16,1 0 0 15,1 0 9-15,2 2-1 16,0 0 11-16,2 0-19 16,3 0 0-16,-2 0 11 15,0 0-11-15,1 0 0 16,-1 0 5-16,-2 2 1 15,-1 2 1-15,4 0-7 0,-6 0 1 16,1 2 22-16,-1 2-23 16,0-2 0-16,-2 2 6 15,-1-2-5-15,-3 0 0 16,-2 1-1-16,0-3 2 16,-2 5 19-16,1-2-21 15,-3 2 0-15,-2-1 0 16,1 0 13-16,-1 2-12 15,-3 2-2-15,4 0 2 16,-1 0-7-16,0 2 15 16,-2 0-10-16,-1 0 1 15,-4 3-4-15,1-1 1 16,-2 0 3-16,0 0 0 16,2 2 11-16,-1 0-11 15,1 0-6-15,2 0-1 0,1-2 7 16,0 0 7-16,2 0-7 15,0 0 0-15,0-2-2 16,2-2 3-16,-5 2-1 16,3-2 0-16,-3 3 0 15,1-4 3-15,-5 0-3 16,0 4 0-16,-4-5 2 16,-2 1-2-16,-2 1 0 15,-2-1-6-15,-2-1 6 16,-1 0 8-16,-1 0-8 15,2-2-2-15,-2 3 2 16,2-2 0-16,2 2 0 16,0 0 0-16,1 3 0 0,5 1 1 15,-3-2-1-15,-2 4-1 16,2-1 0-16,0 1 1 16,-4-2 3-16,-1 3-3 15,1-2 0-15,0 2 0 16,-2 0 0-16,-1-2-1 15,-1 1-5-15,-2 2 6 16,-2 1 1-16,2 0-1 16,-1 2 1-16,-3 4-11 15,2 0 10-15,0 3-1 16,-3 0 0-16,-1 2 1 16,2 3-1-16,-1 2 0 0,0-2 1 15,0 2 6-15,2-1-6 16,-2 1-2-16,1-2 2 15,0 1 0-15,0 3 9 16,-1 1-9-16,-1 0-13 16,-4 6 12-16,-5 1 1 15,1 2-2-15,-1 2-6 16,3-2 8-16,-1-3 3 16,-2-4-3-16,-2 0-3 15,0-4 1-15,-5 1 3 16,4 1-2-16,-3-3 1 15,-1 1 0-15,0 2 0 16,-1 1 0-16,-2 0-11 0,4 3 11 16,-2 1 0-1,2 1 1-15,0 2-3 0,2 1 4 16,0 3-7-16,1 1 5 16,4 2 0-16,-1-3 5 15,0 2-4-15,0-4 0 16,0 0-2-16,0-4 2 15,0 3 5-15,-2-1-6 16,1 2-1-16,-1-1 1 16,-2 0 1-16,-2-2 0 15,-1 0-1-15,0 1 0 16,2-4 1-16,1 3-1 16,-2 0 0-16,2 1-1 15,3 3 1-15,2 2 4 16,3 0-4-16,2 1 0 0,1 0-1 15,-3-3 2-15,3-2-1 16,-2 1 0-16,-3-3 0 16,-2-1 3-16,-1 0-3 15,-2-2 0-15,0 0 0 16,0 2 0-16,0 5 2 16,4 4-2-16,1 5 0 15,1 3 10-15,5 1-10 16,-1 0 0-16,3-2 1 15,1-3 0-15,-4 1-1 16,-2-3 0-16,-1-2 0 16,-2-2 7-16,-5-2-7 15,-1 2 0-15,0 3 4 0,-2 6 3 16,5 8 14-16,-1 3-21 16,-1 4 1-16,1-5 22 15,-2-5-22-15,-2-5-2 16,0-2 2-16,-3-1-2 15,-1 1 1-15,-2-2 0 16,0 0 0-16,0-1 6 16,0-4-6-16,0-2 0 15,-5 0 0-15,-1-3 0 16,0-4 5-16,-2-3-5 16,1-4 0-16,0 0-1 15,4-4 1-15,-1-1-1 0,-2-1-1 16,5 0 2-16,-2 2 18 15,-3 2-18-15,2 5 0 16,-3 0 17-16,-1 6-16 16,-3 3-1-16,5-1 0 15,-2 0 0-15,-2-1 3 16,6-2-3-16,-2 2-3 16,3 2 3-16,-1 0 0 15,4 3 2-15,0-3 2 16,0-2-1-16,0-2 1 15,0 2-4-15,0 0-1 16,0 3 0-16,0-2 1 16,2 3-1-16,7 1 1 15,-4-4 0-15,2 2 5 16,-3 0-5-16,-4-10-2 0,0-3 2 16,-20 0-9-16,-9-8-42 15,-11-12-56-15</inkml:trace>
  <inkml:trace contextRef="#ctx0" brushRef="#br0" timeOffset="198722.72">10692 7265 447 0,'0'0'0'15,"0"0"16"-15,0 0-14 16,0 0 18-16,-62-134-20 16,60 95-13-16,0-1 13 15,2 3 29-15,-2 1-9 16,-4 3 15-16,0 3-15 15,-1 2-4-15,1 2-16 16,1 2 0-16,5 4 10 16,0-1-4-16,0 6 3 0,0 0 12 15,0 6 70-15,0 0-6 16,0 3-18-16,0 3-22 16,0 1 34-16,0 2-41 15,0 0-1-15,0 0-2 16,0 0 13-16,0 0-10 15,0 0-38-15,-1 0-21 16,-3 0 21-16,-4 20-51 16,-6 14 28-16,-4 10 7 15,-2 10 16-15,-3 4 17 0,3-2-17 16,5-1 0 0,-2-5 8-16,1-6-1 0,4-7-6 15,0-5-1-15,5-9 1 16,-1-10 3-16,7-6-4 15,1-5-35-15,0-2 27 16,0 0-24-16,11-18-61 16,5-9-100-16,1-2-188 0</inkml:trace>
  <inkml:trace contextRef="#ctx0" brushRef="#br0" timeOffset="198994.56">10659 6611 120 0,'0'0'689'0,"0"0"-591"16,0 0-98-16,0 0-1 16,0 0 0-16,0 0-2 15,76 134 3-15,-57-85 0 16,-4-1 1-16,-3-5-1 15,-2-2 3-15,-2-5-3 16,-4-2 15-16,1-4-15 16,-5-4 0-16,0-1-9 15,0-6-50-15,-9-5-123 16,-7-10-335-16</inkml:trace>
  <inkml:trace contextRef="#ctx0" brushRef="#br0" timeOffset="199175.12">10495 6981 781 0,'0'0'135'15,"0"0"-70"-15,0 0-63 16,0 0-2-16,0 0 30 16,0 0-30-16,117-19-11 15,-78 19-11-15,15 17-70 16,-12 6-76-16,-8-1-96 0</inkml:trace>
  <inkml:trace contextRef="#ctx0" brushRef="#br0" timeOffset="199503.5">10972 7125 515 0,'0'0'198'0,"0"0"-71"16,0 0-23-16,0 0-64 15,0 0 24-15,0 0-41 16,0 0-1-16,-40-79-19 16,28 77 4-16,-5 2-1 15,-2 0-6-15,-6 15 0 16,1 8 0-16,1 9 0 0,7 3-6 16,1 1 6-16,10-3 0 15,1-4 5-15,4-6-5 16,4-4-12-16,13-5 4 15,5-8-3-15,5-4 0 16,0-2-2-16,5 0 4 16,-1-16 2-16,-1-6-71 15,-6-4-41-15,0-21-13 16,-8 8-60-16,-2-2-22 0</inkml:trace>
  <inkml:trace contextRef="#ctx0" brushRef="#br0" timeOffset="199716.3">11055 6795 484 0,'0'0'172'16,"0"0"-5"-16,0 0-59 16,0 0-50-16,0 0-58 0,0 0-39 15,0 0 28 1,0 54-4-16,0-13 15 0,0 3 1 16,8 1-1-16,-1 0 55 15,5-1-54-15,-3-2 1 16,0-2 7-16,-3-5-1 15,-5-6-6-15,2-6-2 16,-3-8-67-16,0-4-37 16,-12-9-64-16</inkml:trace>
  <inkml:trace contextRef="#ctx0" brushRef="#br0" timeOffset="200053.69">10916 7110 595 0,'0'0'197'0,"0"0"-80"0,0 0-84 15,0 0-33-15,0 0-7 16,0 0 7-16,0 0 0 16,114-40 0-16,-91 44-6 15,2 18 6-15,-5 5 3 16,0 3-3-16,-1-3 0 16,-4 2 13-16,2-7-12 15,-2-4 1-15,2-6-2 16,0-6 0-16,5-6-1 15,0 0 1-15,3-6 0 16,-3-18 4-16,-8-4 16 0,-9-2 1 16,-5 0-14-1,0 6 0-15,-19 4 38 0,-6 10-31 16,0 4-8-16,-4 6 10 16,5 0-16-16,2 7 0 15,7 11-21-15,3 22-82 16,6-4-18-16,3-4-64 0</inkml:trace>
  <inkml:trace contextRef="#ctx0" brushRef="#br0" timeOffset="200376.98">11347 7277 664 0,'0'0'159'0,"0"0"-99"15,0 0-32-15,0 0-1 16,51-102-8-16,-27 84-19 16,-1 7 6-16,0 10 2 15,-3 1-8-15,-5 9-1 16,-5 16-21-16,-2 3 6 16,-4-3 16-16,1 0-8 15,-4-7 8-15,0-7 13 16,2-2-13-16,0-5 7 15,-1-2-7-15,2-2 1 16,2 0-2-16,1 0-1 16,7 0 2-16,6-2 21 15,0-4-21-15,2-2-58 16,-5 4-141-16,-7-2-346 0</inkml:trace>
  <inkml:trace contextRef="#ctx0" brushRef="#br0" timeOffset="208632.63">3787 6234 214 0,'0'0'212'16,"0"0"-110"-16,0 0-53 0,0 0 10 16,0 0 6-1,0 0 3-15,0-40-10 0,0 35-26 16,0-4 7-16,0 3 14 15,0 0 12-15,0 2-16 16,0 0-31-16,-2 0-11 16,-2 0-3-16,-1 2-4 15,3 2-1-15,-6 0-8 16,2 0 3-16,-5 0 5 16,-1 0-25-16,2 0 26 15,2 0-7-15,-3 2 8 16,3 4-2-16,-2 4 1 15,3 2-1-15,-3 6 0 16,0 4 1-16,0 4 0 16,-2 2 5-16,2 4-5 0,1 3-1 15,1 1 1 1,3-1 0-16,-3 1 2 0,6-2-2 16,0 2 7-16,0 2-10 15,0-1 3-15,-3 1 0 16,2 6 2-16,-4 3-1 15,-1 2 9-15,-4 4-10 16,0 5 0-16,-1 2 1 16,-3 2-1-16,1 0 0 15,3 0 0-15,-1 0 0 16,1-2 3-16,-3-3-3 16,1-1 0-16,0-2 0 15,3 0 1-15,-5 1 0 0,5 0-1 16,-3 4 0-16,2 1 1 15,1-2-1-15,-1 0-1 16,1-1 0-16,2-5 1 16,4-2-1-16,-1-5 1 15,2 0 0-15,-2 0 3 16,2-2-3-16,-1 2 0 16,3 0 12-16,-1 6-12 15,3 1 0-15,0 3 0 16,0 8 0-16,0 4 3 15,0 4-3-15,0-1-8 16,0-2 8-16,2-5 2 0,1-6-1 16,0-5-1-16,-1-1 0 15,-2 3 3-15,2 0-3 16,-2 3-1-16,0-1 1 16,2 0-1-16,-1-2 1 15,4-2 0-15,0 2 0 16,4-1-3-16,-1-1 3 15,-1 2 0-15,0-2 0 16,1 1 6-16,-3-1-9 16,0-3 3-16,1 1 0 15,-2 2-3-15,0 2 3 16,0 1 0-16,-2 1 0 16,0-1 0-16,2 2 7 0,0-1-7 15,0 1 0-15,-1-1-4 16,5-4 4-16,-4-3-1 15,1-6-4-15,1 2 5 16,-5-4 6-16,4 3-6 16,-1-2-2-16,-2 2 1 15,0-1 2-15,0-3-2 16,-2 1 1-16,2-2 0 16,-2 1 3-16,0 2-3 15,0 5-2-15,0 0 2 16,0 8 1-16,0 3-1 15,0-1-4-15,0-2 4 16,-4-1 0-16,-4-2-3 16,1 3 3-16,-3-3 4 15,2 0-4-15,1-2 0 0,0 1-1 16,4-4 2-16,-1 1 0 16,0 5 0-16,0 2-2 15,0 6 1-15,2 2-6 16,-4-6 6-16,1-1 0 15,0-1 0-15,-2-3 8 16,2 1-7-16,-3-2-2 16,1-1-1-16,0 0 2 15,-1-1 1-15,1-4-1 16,2 3 0-16,3 0-8 16,-3 5 16-16,0 1-8 15,-2 2 1-15,-1 2 0 0,-4 0-1 16,0 6-5-16,1 6 5 15,-2 5-4-15,4 3 5 16,-5 2-1-16,2-1 2 16,-3-3-1-16,1-4 4 15,0-8-5-15,2-4 0 16,0-4 1-16,1-1 6 16,-2-3-14-16,1 2 14 15,0 0-7-15,1 6 3 16,-1 2-3-16,4 6 0 15,0 1 7-15,-5 1-4 16,1-2-2-16,-1 2-1 16,-5-6 0-16,3 1 8 0,-1-1-8 15,1-9-5 1,2 4 5-16,1-1 0 0,-2 0 1 16,-1 2-3-16,1 3 4 15,0-1 7-15,3 4-9 16,1 6-7-16,0-2 7 15,0-2 7-15,-1-4 6 16,-1-3-13-16,1-3 1 16,1 3 9-16,-2-2-10 15,2 4-1-15,-1-3 1 16,3 2 0-16,2-4 0 16,2 5 0-16,1-6 0 15,-2-3 4-15,2 3-4 16,2-3 0-16,0-1 0 15,1-2 0-15,0 1 9 0,0 2-9 16,0 0 0-16,0-6 13 16,0 7-13-16,0-7 0 15,0 2 0-15,0-2 1 16,0 3 7-16,0-4-8 16,0-1 0-16,1-2-13 15,5 1 14-15,0-9-1 16,-2 0 2-16,0-4 6 15,0 2-5-15,-1-2-3 16,0-1 0-16,1-4 17 16,1 3-17-16,-1-2 0 15,2-6-1-15,-2 4 1 0,-2-2 6 16,4 3-6 0,-2 3 0-16,1-3 9 0,0 4 4 15,1 1-5-15,-1 0-8 16,2 2 0-16,-2-1 6 15,4 3-6-15,-1-1 0 16,-2-1 0-16,5-2 7 16,-1 0-7-16,0 3 0 15,2-7 0-15,-2 6 8 16,4-7-8-16,-1 6 0 16,1-3 11-16,-1 1-10 15,4 1-1-15,-1-1 0 16,-1 4 0-16,5-3-2 0,1 0 2 15,0 2 0 1,3-6-1-16,3 3 2 0,-2-4-2 16,7 3-6-16,-4-6 7 15,1 3-3-15,3-6 3 16,-1 5-1-16,-1-3 1 16,1-4 0-16,-3 3 8 15,3-4-8-15,2 1 0 16,-2-7-5-16,2 1 5 15,-2 0-1-15,2-3 0 16,-4 4 1-16,1 0 1 16,-1-6-1-16,1 6 0 15,-3-3 1-15,2 0 1 16,2 5-2-16,-3-2 0 16,-1-1 2-16,2 2 4 0,0-3-6 15,0 2 0-15,-2 0-1 16,2 5 1-16,0-3 0 15,3-3 0-15,0 5 0 16,0 0 1-16,2 0-1 16,-2 4 0-16,0-4 2 15,-2 5-2-15,0-5 0 16,-3 4 0-16,0-4 0 16,0-1 3-16,-3 1-3 15,3 0 0-15,-3-3-1 0,1 1 1 16,4-2 0-1,-2 4 0-15,3-4 0 16,-1 4 9-16,0-2-9 0,0-1-7 16,2-2 6-1,0 5 1-15,4-2 1 0,0 1-1 16,6-2 0-16,1 3-2 16,5 0 2-16,3 0 0 15,4-3 0-15,-1-2 0 16,3-5 0-16,4 1-6 15,1-9 3-15,1 4-16 16,2 2 19-16,7-6-29 16,2 0-23-16,8 0 0 15,7 0 9-15,18 0-46 16,32 0-104-16,-21 0-44 0,-13 0-257 16</inkml:trace>
  <inkml:trace contextRef="#ctx0" brushRef="#br0" timeOffset="211950.6">25125 14736 424 0,'0'0'88'16,"0"0"-20"-16,0 0-32 0,0 0-20 15,0 0-9-15,0 0 24 16,0 0 12-16,-2-10-8 15,2 10 1-15,0 0 0 16,0 0-22-16,0 0 6 16,0 0-5-16,0 0-15 15,0 0 31-15,0 0-24 16,0 0-7-16,0 0 2 16,0 0-2-16,0 4-1 15,-2 14 1-15,2 4 8 16,0 5 55-16,0 6-53 15,0 7-1-15,0 4-8 16,0 5 30-16,0 3-7 0,0-2-11 16,-2 0-12-1,0 0 27-15,-2-2-28 0,-2 0 12 16,-3 3-11-16,-4 1 8 16,0 7 0-16,-5-5 4 15,-2 7-13-15,0 2 26 16,-4 0-25-16,0 4-1 15,1-1 7-15,-1-2-6 16,-1-2 2-16,3-4-3 16,0-1 0-16,4-3 7 15,-1 0-6-15,-1-5-1 16,4 4 6-16,-3-3 4 0,-1 3-5 16,-1 1-5-16,2 0 0 15,-4 0 7-15,1 0-6 16,-2-2-2-16,1-2 1 15,-1-6 0-15,-3 1 11 16,2-6-11-16,1 2 0 16,0-5 2-16,1 0-1 15,1-3 0-15,3 1-1 16,0-7 0-16,-2 3 7 16,-2-2-7-16,-1 7 0 15,-3-3 1-15,0 0-1 16,-4 2 1-16,1 2-1 15,1 0 0-15,-1 0 10 16,3 5-10-16,5-5 0 16,2-1-1-16,3-1 0 0,3-2 1 15,2 0-1-15,-1-1 2 16,0 1-3-16,3 2 4 16,-2-2-4-16,0 0-1 15,0 5 3-15,2-3 1 16,-2 5-1-16,-2-7 0 15,2 4 6-15,-1 0-6 16,0-5 0-16,1 0-2 16,-1 3 3-16,-1-1-1 15,-3-1 0-15,0-2 6 16,-3 6 1-16,0-3-7 16,0 2-1-16,-1-1 0 15,1-2 1-15,1 0 1 0,-1-1-1 16,2-3 0-16,-2-2 5 15,2-5-5-15,-1 6 0 16,0-5 0-16,-3 1 0 16,0-5 1-16,2 0-1 15,0-5 0-15,1 1 6 16,-3 1-5-16,2-3-1 16,-4 1 2-16,-1-1-1 15,0-2 15-15,-1 3-16 16,-2-4-3-16,-4 5 3 15,4-1 0-15,-5 1 12 16,3-5-11-16,-1 4 0 0,-2-3 24 16,2 2-25-1,1-3 0-15,3 6 8 0,-2-3-8 16,2 2 0-16,-2-3 0 16,2 4 1-16,-4-1 3 15,2-2-3-15,-5 1-1 16,2-2 0-16,-5 3 1 15,0-1-1-15,0-4 0 16,-4 3 0-16,4-2 22 16,-3-2-22-16,2 2-1 15,-1 2 1-15,1-1 12 16,0 0-2-16,0-1-10 16,-1 4 0-16,2-2 3 15,-3-2-3-15,1 2 0 16,2-2-1-16,0 2 0 0,4-6-138 15,-17 3 112-15,13-8-11 16,2-1-117-16</inkml:trace>
  <inkml:trace contextRef="#ctx0" brushRef="#br0" timeOffset="-214174.06">1462 5328 208 0,'0'0'245'0,"0"0"-134"16,0 0-73-16,0 0-2 15,0 0 6-15,0 0-19 16,-39-4-17-16,32 2 38 16,4 2-13-16,-2-2 57 15,2 2-22-15,-6 0-50 0,-1 0 7 16,-2 0-23-16,-8 5-1 15,-2 12 1-15,-3 3 1 16,-4 4 0-16,2 2-1 16,-2 1 0-16,4-3 5 15,1 3-5-15,1-1 0 16,1-4-2-16,3 0 2 16,-2-1 2-16,2-3-2 15,5-3 0-15,-4 2 3 16,3-4-3-16,1 2 0 15,-1-1 0-15,-2-1 0 16,-1 4 0-16,-4-1-1 16,0-3 1-16,1 2 1 0,6-5-1 15,6-4 0 1,6-4 1-16,3-2-1 0,0 0 0 16,0 0-3-16,16-2-37 15,11-12 27-15,8-4 13 16,4-9 0-16,8-4 23 15,7-7-22-15,4-5 37 16,4 4-38-16,-2 2 1 16,-7 11-1-16,-11 11 10 15,-12 8-10-15,-11 7-28 16,-9 0-1-16,-5 13 29 16,-5 10-1-16,0 7 1 15,-12 7 8-15,-8 2-7 0,-4 4 1 16,-3-5 3-16,2 0-4 15,1-6 13-15,3-5-14 16,4-8 0-16,6-5-1 16,3-4 1-16,5-6 0 15,3-4 0-15,0 0 0 16,0 0-10-16,0 0 3 16,16-2-8-16,7-14 15 15,12-4 17-15,9-4 6 16,8 0-10-16,0 0 0 15,0 6 12-15,-9 6-25 16,-14 10 0-16,-14 2-17 16,-11 2-12-16,-4 16 29 15,-13 6 8-15,-12 2-8 16,1-1 36-16,-1-6-35 0,9-2-1 16,5-6 1-16,11-4 1 15,0-4-4-15,0-2 1 16,10-1-33-16,18 0 33 15,15-7-12-15,13-13 13 16,6-4 11-16,1 2-3 16,-9 6 6-16,-14 8-14 15,-14 8-69-15,-12 0 46 16,-10 8 1-16,-4 10 22 16,0 2 1-16,-4 2 5 15,-10 0 15-15,3-4-21 16,0-4 1-16,5-3 10 0,1-4-10 15,5-3-1-15,0-2 0 16,0-2-18-16,12 0 15 16,13-4 2-16,9-14 2 15,11-6 54-15,4-4-32 16,7 2 3-16,-2 4-26 16,-5 8 9-16,-10 8-22 15,-12 6 9-15,-13 0-27 16,-13 18 31-16,-1 8 9 15,-12 4 2-15,-10 0-3 16,0-5-7-16,5-4 28 16,4-4-29-16,8-10 0 15,3-3-1-15,2-2 1 0,10-2-32 16,21 0 3-16,16-13 29 16,13-10 1-16,6-1 9 15,-2 2-5-15,-10 8-5 16,-13 5-14-16,-17 9-9 15,-15 0-3-15,-9 21 26 16,-3 7 11-16,-17 4-9 16,-4-2 11-16,4-6 7 15,7-8 2-15,8-7-14 16,5-7-8-16,0-2-24 16,8 0 24-16,16 0-10 15,9-16 10-15,13-7 21 16,6-3-5-16,0 1-4 0,-7 10-12 15,-7 7-9 1,-12 8 9-16,-8 0-19 0,-10 12 18 16,-3 8-1-16,-5 0 2 15,0 2 13-15,0-1-13 16,0-3 0-16,0-5 3 16,5 0-2-16,7-3-2 15,8-4-10-15,4-3 11 16,10-3 12-16,8 0-12 15,9 0 0-15,3-8 5 16,1-3-3-16,-6 3 17 16,-2 2-11-16,-9 1 8 15,-5 5 16-15,-6 0-31 16,-8 0 0-16,-1 0 10 0,-11 0 9 16,-3 0-18-16,-2 0-1 15,-2 0-1-15,0 0 39 16,0 0-39-16,-9 2 0 15,-13 19 17-15,-5 6-16 16,-4 4 4-16,8-3-5 16,6-6 0-16,10-6-1 15,5-10 1-15,2-2-6 16,0-4-4-16,2 0 1 16,15 0 3-16,10-4-4 15,9-12 10-15,4-4 6 16,3-1-5-16,-2 3 8 15,-2 4-6-15,-5 3 10 0,-9 5-4 16,-3 1-9-16,-4 4 0 16,-4 1-3-16,-4 0 3 15,-3 0 0-15,-4 0-6 16,2 0 6-16,-3 0 10 16,0 0-10-16,-1 0 0 15,1 0-11-15,3 4 11 16,-3 4-8-16,0 7-23 15,-2 13-71-15,0-4-102 16,0-5-513-16</inkml:trace>
  <inkml:trace contextRef="#ctx0" brushRef="#br0" timeOffset="-191260.09">15456 7022 234 0,'0'0'118'0,"0"0"-72"16,0 0 2-16,0 0-29 0,26-114 24 15,-18 98 10 1,-1 4-25-16,0-1 5 0,-4 6 0 15,0-2 38-15,-1 4-3 16,-2-1-8-16,2 2-18 16,-2-1 10-16,0 2-14 15,0-1 11-15,0 2-37 16,0 0-4-16,0 2 31 16,0 0-23-16,0 0-7 15,0 0-9-15,0 0 0 16,0 0 3-16,0 0-3 15,0 0 0-15,0 0 3 16,0 0-3-16,0 0 16 16,0 0-6-16,0 0 0 0,0 0 40 15,0 0-48-15,0 0 14 16,0 0-16-16,0 0 9 16,0 0 0-16,0 0-9 15,0 0 1-15,0 0 6 16,0 0 0-16,0 0-8 15,0 0 2-15,0 0 15 16,0 0-7-16,0 0-2 16,0 0-7-16,0 0 54 15,0 0-54-15,0 0 3 16,0 0-3-16,0 0 0 16,0 0 10-16,0 0-10 15,0 0-24-15,0 0 9 0,0 0-41 16,0 0 8-16,0 0-25 15,0 0-58-15,-2 0-108 16,-13 13 138-16,-2 10 29 16,-25 21 33-16,6-5-89 15,-1 0-117-15</inkml:trace>
  <inkml:trace contextRef="#ctx0" brushRef="#br0" timeOffset="-190107.36">14040 9360 912 0,'0'0'168'0,"0"0"-168"15,0 0-133-15,0 0-7 16,0 0 102-16,0 0-50 16,0 0-130-16</inkml:trace>
  <inkml:trace contextRef="#ctx0" brushRef="#br0" timeOffset="-189921.22">14348 9494 423 0,'0'0'420'16,"0"0"-420"-16</inkml:trace>
  <inkml:trace contextRef="#ctx0" brushRef="#br0" timeOffset="-189726.47">14490 9538 838 0,'0'0'166'0,"0"0"-110"16,0 0-56-16,0 0-107 16,0 0-117-16,0 0 84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2:38:54.818"/>
    </inkml:context>
    <inkml:brush xml:id="br0">
      <inkml:brushProperty name="width" value="0.05292" units="cm"/>
      <inkml:brushProperty name="height" value="0.05292" units="cm"/>
      <inkml:brushProperty name="color" value="#FF0000"/>
    </inkml:brush>
  </inkml:definitions>
  <inkml:trace contextRef="#ctx0" brushRef="#br0">4907 6894 431 0,'0'0'126'0,"0"0"-4"15,0 0-71-15,0 0 93 16,0 0-66-16,0 0-6 16,-14-48-4-16,10 42-60 15,2 4 3-15,1 0 67 16,-1-1-65-16,-2 1 8 0,0 0-7 15,-4 1-4-15,0-2-4 16,0 2-6-16,-3 1 0 16,-5 0-6-16,-1 0 6 15,-5 0-5-15,-5 0 5 16,2 0 0-16,-6 0 9 16,-4 5-9-16,3 4 0 15,-4-4 9-15,-2 3-9 16,4 1 0-16,2-4 0 15,5 2 0-15,-1 1 10 16,4 2-10-16,0 2 0 16,0 4-4-16,-1 2 4 15,-2 5-5-15,-2 2 5 0,-4 2 1 16,5 0 7-16,-5 1-8 16,3 1 0-16,-1-1 0 15,-4-1 0-15,-4 3 0 16,2 1 1-16,-4 1 5 15,4-2-6-15,2-2-8 16,6 0 8-16,0 0-8 16,6 0 8-16,4 2-11 15,3 2 11-15,4-2 0 16,3 3 0-16,1-1-9 16,6 0 9-16,2 0 7 15,0-1-7-15,0 4-1 16,0 0-7-16,2 1 8 0,8-3 7 15,-1 3-7 1,5-2 0-16,1 2 0 0,1-1 0 16,1-4-1-16,3 0 1 15,5-3 0-15,-1-2 0 16,3-2-3-16,3-2 3 16,2 0 11-16,2-2-11 15,3 0-1-15,-3 3 1 16,3-4 4-16,-1-1-4 15,3 2-6-15,4 1 6 16,1-3 9-16,0-2-9 16,1 0-7-16,0-1 7 0,-2-2 1 15,-1 0 5 1,-1 0-6-16,2 1 0 0,-1 0 17 16,-3-3-17-16,4 2-5 15,-1-3 5-15,0-4 1 16,0 0 0-16,-3-2-1 15,4-2 0-15,-2-2 7 16,3 0-7-16,-1 0-6 16,3 0 6-16,5-12 0 15,1-2 1-15,1-1-1 16,5-1 1-16,-4 1 2 16,0-3-3-16,-3 0-8 15,1-3 8-15,-3-2 0 0,-5 0 1 16,-5-1-1-1,-5 0 7-15,-2-2 5 0,-2-1-12 16,-5 2-8-16,-1-1 8 16,-4 1 6-16,0-4-6 15,-3 1 0-15,-1-5 0 16,-3 3 0-16,-1-2 0 16,-2 1 0-16,-2-2 15 15,3-1 4-15,-3 0-6 16,0 2-13-16,-1 2 0 15,0 2 46-15,-2 2-44 16,2-2 8-16,-4-1 12 16,4 2 3-16,-4-3-12 0,4-1-13 15,-1-1 1 1,0 2 9-16,0-4-10 0,-2 1 0 16,-4 0 4-16,0-3-4 15,0 2 21-15,-2-2 17 16,-12-3-37-16,1 2 45 15,-7-2-46-15,-2 2 0 16,-2 2 0-16,-3 3 1 16,-8 3 0-16,-2 0-1 15,-6 2 0-15,-1-2 7 16,-4 1-7-16,-2 2-4 16,-4-1 4-16,-4 2 9 15,-3 3-8-15,1 1-1 16,-1 7 0-16,-2 5-4 0,1 2 4 15,2 5-24-15,2 2 23 16,4 0-16-16,3 6 16 16,4 11-20-16,0 2-31 15,5 5 45-15,2 6-86 16,4 7-45-16,-1 17 17 16,10-9-93-16,7-6-173 0</inkml:trace>
  <inkml:trace contextRef="#ctx0" brushRef="#br0" timeOffset="7621.67">11851 17477 770 0,'0'0'164'16,"0"0"-135"-16,0 0-14 16,0 0-2-16,0 0 1 15,0 0-4-15,-10 0-10 16,10 0 0-16,0 0 10 16,0 0 24-16,0 0-1 15,0 0 2-15,0 0-8 16,0 0-1-16,0 0-26 15,0 0 0-15,0 0 2 16,6 0-2-16,6 0 0 16,3 0 1-16,4 0 1 15,4 9 7-15,4-5-9 16,-1 5 0-16,3 0 5 16,4 5-5-16,1-5-2 0,1 8 1 15,7-7 1-15,0 2 9 16,3-6-9-16,4 1 0 15,4-2-6-15,1-1 6 16,5-4 0-16,1 0 0 16,3 0 0-16,-3 0 4 15,2 0-4-15,-2 0-15 16,-7 0 4-16,-1-4 11 16,-1-4-10-16,-5 0 8 15,-2 1 2-15,-1 0-1 0,-2 3-10 16,0 4 11-1,-3-2 14-15,-1-2-14 0,4 4-1 16,-2 0 0-16,0 0 1 16,-3 0 0-16,2 0 0 15,-4 0 0-15,0 0-7 16,-2 0 7-16,0 0-2 16,0 0-10-16,4 0 12 15,1 0 6-15,1 0-6 16,3 0 0-16,3 0-13 15,1 0 13-15,0 0-16 16,3 0 4-16,-4 0 11 16,-2 0-12-16,-3 0 6 15,0 0-12-15,-3 0 6 16,-1 0 13-16,-2 0-1 0,-2 0 1 16,1 0 0-16,-4 0-1 15,-2 0 1-15,-3 0 0 16,1 0 1-16,1 0-1 15,-1 0-1-15,1 0 1 16,6 0 0-16,-1 4-1 16,3-2-1-16,0-2 2 15,4 0 3-15,-2 0-3 16,4 0 0-16,1-10 1 16,-2 2-1-16,2 2 0 15,-3-2 0-15,2 3 0 16,-1 5 0-16,-1-4 0 15,-2 4 0-15,-2 0 0 0,-4 0 0 16,-2 0 1-16,-3 0-1 16,-4 0 0-16,0 0 2 15,-3 9-2-15,-4-9-1 16,-4 4-1-16,-2-4 2 16,-4 0 6-16,-3 0-6 15,3 0 0-15,-3 0 37 16,0 0-30-16,0 0 5 15,0 0-6-15,0 0-5 16,3 0 17-16,-2 0-18 16,2-9 0-16,-1 4-16 15,1-8 14-15,-3 4-28 16,0-4-50-16,0-5-60 16,-7 0-33-16,-6 4-241 0</inkml:trace>
  <inkml:trace contextRef="#ctx0" brushRef="#br0" timeOffset="24715.87">8592 10164 370 0,'0'0'97'0,"0"0"-63"16,0 0 25-16,0 0 24 16,0 0-11-16,0 0 12 15,-3-20-77-15,3 16 32 16,0 2-10-16,-2 2 34 15,-1-2-5-15,1 1-20 16,-1 1-38-16,3 0 36 0,0 0-36 16,0 0-2-1,0 0-5-15,0 0-12 0,3 0 19 16,9 0-14-16,5 0 14 16,5 0-9-16,7 0 9 15,3 0-6-15,0-3 6 16,1-3 0-16,-6 0 13 15,-2 4-13-15,-7 1 0 16,0-2-13-16,0 3 13 16,-3 0-22-16,2 0-36 15,-3 0-109-15,-6 0-149 0</inkml:trace>
  <inkml:trace contextRef="#ctx0" brushRef="#br0" timeOffset="25139.06">8724 10616 808 0,'0'0'91'0,"0"0"-91"15,0 0-42-15,0 0 42 16,0 0 6-16,0 0-6 16,0 0 10-16,76 0 14 15,-49 0-24-15,0 0-5 16,-1 3 5-16,0 0 0 16,-1 3-51-16,1 3-83 15,-8 0-42-15,-4-2-141 0</inkml:trace>
  <inkml:trace contextRef="#ctx0" brushRef="#br0" timeOffset="25576.25">8772 11193 620 0,'0'0'155'0,"0"0"-140"16,0 0 4-1,0 0-32-15,0 0 13 0,0 0-36 16,0 0-48-16,137-4 15 16,-101-3-80-16</inkml:trace>
  <inkml:trace contextRef="#ctx0" brushRef="#br0" timeOffset="26151.14">8904 11761 557 0,'0'0'168'15,"0"0"-133"-15,0 0-28 16,0 0 2-16,0 0 4 16,0 0 10-16,0 0-23 15,81-12 0-15,-37 6 12 16,-7 2-12-16,-3 0-178 0</inkml:trace>
  <inkml:trace contextRef="#ctx0" brushRef="#br0" timeOffset="78410.09">13684 8271 358 0,'0'0'368'0,"0"0"-222"15,0 0 2-15,0 0-34 16,0 0-1-16,0-4-71 15,0-3-41-15,0-6 64 16,4-1-64-16,-4-4 37 16,0-4 20-16,0-6-29 15,0-8 63-15,0-6-81 0,3-10-3 16,0-8 53-16,5-6-60 16,1-9-1-16,1-3 9 15,4-2-6-15,-1 0 4 16,9-1-7-16,-2 2 0 15,5 3 0-15,2-3 0 16,0 2-9-16,0 5 8 16,-5 10 2-16,-7 10 16 15,-1 12-17-15,-5 10 0 16,-3 8 1-16,-2 6-1 16,-4 6-1-16,1 4-21 15,-1 4-57-15,0 2-43 16,0 0-87-16,0 14-57 0,0-2 18 0</inkml:trace>
  <inkml:trace contextRef="#ctx0" brushRef="#br0" timeOffset="78696.7">14117 6472 935 0,'0'0'156'0,"0"0"-122"16,0 0-34-16,0 0-12 15,0 0 12-15,-2 147 1 16,8-87 0-16,3-1 5 16,2-5-6-16,-4-8 1 0,-3-12 14 15,0-10-15-15,-2-12-9 16,-2-12 2-16,0 0 7 15,0-23-28-15,0-15-113 16,0-35 22-16,-4 6-38 16,-4 7-253-16</inkml:trace>
  <inkml:trace contextRef="#ctx0" brushRef="#br0" timeOffset="78911.61">14117 6472 309 0,'13'-102'199'0,"-13"82"26"15,0 4-98-15,0 4-39 0,0 8 6 16,0 4-72-1,3 0-19-15,12 3-3 0,6 18 0 16,3 7 29-16,1 9-29 16,2 1 0-16,-3 4 11 15,0-2-11-15,-4-2 1 16,-5-4-1-16,-3-4 6 16,-9-4-22-16,-3-4 13 15,-3-4-52-15,-16-2 1 16,-19-12-76-16,4-4-39 15,5 0-113-15</inkml:trace>
  <inkml:trace contextRef="#ctx0" brushRef="#br0" timeOffset="79072.96">14108 6543 735 0,'0'0'214'16,"0"0"-168"-16,0 0-23 15,0 0 16-15,0 0-19 16,102-34-13-16,-55 27-7 15,0 4-5-15,4 3-11 16,17 0-92-16,-12 0-94 16,-5 0-117-16</inkml:trace>
  <inkml:trace contextRef="#ctx0" brushRef="#br0" timeOffset="79290.25">14632 6490 586 0,'0'0'198'16,"0"0"-88"-16,0 0-52 15,0 0-21-15,0 0 20 0,0 0-57 16,0 0-1 0,-88 53-1-16,72-27 2 0,-3 0 1 15,2-2-1 1,5-2 0-16,6-2 2 0,0-6-2 16,5-1-1-16,1-8-16 15,0-1-27-15,0-4-31 16,23-9-20-16,-4-16-13 15,2 1-198-15</inkml:trace>
  <inkml:trace contextRef="#ctx0" brushRef="#br0" timeOffset="79400.83">14632 6490 514 0,'-56'103'134'0,"56"-103"-102"0,0 10 59 16,3 6-45-16,3 0-19 16,5-2-18-16,3-2-8 15,18-8-1-15,-7-4-55 16,2 0-187-16</inkml:trace>
  <inkml:trace contextRef="#ctx0" brushRef="#br0" timeOffset="79597.31">14862 6468 491 0,'0'0'297'15,"0"0"-183"-15,0 0-85 16,0 0-9-16,0 0 55 15,-90 106-63-15,90-85-12 16,0-2-1-16,11-1-9 0,10-5-4 16,10-5 14-16,16-8-51 15,-10 0-57-15,-1 0-293 0</inkml:trace>
  <inkml:trace contextRef="#ctx0" brushRef="#br0" timeOffset="79737.89">14861 6833 876 0,'0'0'138'0,"0"0"-48"15,0 0-15-15,0 0-17 16,0 0-58-16,0 0-100 16,0 0-309-16</inkml:trace>
  <inkml:trace contextRef="#ctx0" brushRef="#br0" timeOffset="79928.6">14544 6234 920 0,'0'0'194'0,"0"0"-180"15,0 0-14-15,0 0-27 16,0 0-5-16,0 0 17 15,0 0-53-15,140 38-83 16,-103-34-21-16</inkml:trace>
  <inkml:trace contextRef="#ctx0" brushRef="#br0" timeOffset="80183.55">15158 6034 902 0,'0'0'145'0,"0"0"-101"15,0 0-44-15,0 0-5 16,0 0 5-16,3 122 11 0,5-67-9 16,0 2 16-1,2-3-18-15,-1-3 1 0,-5-6 18 16,-2-4-19-1,-2-7-32-15,0-4-20 0,-14-12-142 16,-1-10-361-16</inkml:trace>
  <inkml:trace contextRef="#ctx0" brushRef="#br0" timeOffset="80612.38">15060 6364 827 0,'0'0'198'15,"0"0"-85"-15,0 0-9 16,0 0-99-16,0 0 1 15,0 0-12-15,121-73-19 16,-79 73-57-16,1 0-31 16,5 0-91-16,-3 5 94 15,3 3 15-15,-5 0-2 0,-8 1 22 16,-8-6-7-16,-11 1 58 16,-10 0 24-16,-6-2 8 15,0 1 262-15,-2 1-92 16,-13 1-90-16,-5 6 13 15,1 0-35-15,-1 3-37 16,0 4-24-16,1 0 6 16,6 0 2-16,3 0-13 15,4-1-6-15,1-4 6 16,5 0-17-16,0-3-25 16,0-6-53-16,7-4-58 15,8 0 96-15,1 0-77 0,2-11-46 16,-3 6 125-1,-3 3 55-15,-4 2 78 0,-2 0 28 16,2 0-15-16,-1 0 30 16,6 2-78-16,-1 2-10 15,6-3-11-15,11-1-10 16,-6 0-12-16,-3-13-142 0</inkml:trace>
  <inkml:trace contextRef="#ctx0" brushRef="#br0" timeOffset="80816.02">15446 6112 841 0,'0'0'166'0,"0"0"-40"0,0 0-28 16,0 0-85-16,0 0 3 16,0 0-5-16,0 0-11 15,96-86-2-15,-82 86-11 16,-9 8-5-16,-5 15 3 15,0 13-41-15,-31 27-1 16,1-8-61-16,0-8-453 0</inkml:trace>
  <inkml:trace contextRef="#ctx0" brushRef="#br0" timeOffset="81084.05">16105 6282 1001 0,'0'0'119'16,"0"0"-119"-16,0 0-7 15,14 135 7-15,1-80 0 16,-1 2 21-16,4-5-21 15,-4-5-1-15,-4-10-6 16,-5-11 4-16,-2-6-52 16,-3-18-65-16,-5-2-64 15,-6 0-150-15</inkml:trace>
  <inkml:trace contextRef="#ctx0" brushRef="#br0" timeOffset="81249.73">16143 6272 439 0,'0'0'360'16,"0"0"-223"-16,0 0-120 16,0 0-4-16,0 0 23 15,0 0-20-15,0 0-16 16,69 109-10-16,-69-69-36 16,-12-11-70-16,-6-8-272 0</inkml:trace>
  <inkml:trace contextRef="#ctx0" brushRef="#br0" timeOffset="81593.53">16395 6068 874 0,'0'0'103'16,"0"0"-56"-16,0 0-13 15,10 103-20-15,-2-70 24 16,4 1-38-16,-1-6 0 16,-1-3 4-16,-4-7-4 15,-2-9-29-15,-2-6-36 16,4-3 20-16,3-5 31 0,3-13-48 16,3-2-14-16,1 4 76 15,2 6 1-15,-1 8 12 16,-2 2-12-16,0 4 46 15,-1 12 27-15,1 2-59 16,0 3-14-16,0-3 22 16,2-3-23-16,7-5-30 15,-3-3-57-15,0-7-146 0</inkml:trace>
  <inkml:trace contextRef="#ctx0" brushRef="#br0" timeOffset="81904.56">16886 6204 626 0,'0'0'215'0,"0"0"-101"16,0 0-32-16,0 0-14 15,-104 14-46-15,84 2 24 16,5 4-46-16,1 2-11 16,-1 0 11-16,5 1 13 15,5-3-13-15,2-2-12 16,3-4 11-16,0-5-25 15,0-2-2-15,2-3-27 16,12-2 13-16,3-2 9 16,6 0-4-16,1 0-44 15,0-4-55-15,-5-5 70 16,0 2 9-16,-7-1 46 16,-3-2 10-16,-1-2 1 15,-2-1-1-15,0-5 1 0,-1 4-80 16,-2 2-163-16</inkml:trace>
  <inkml:trace contextRef="#ctx0" brushRef="#br0" timeOffset="82433.53">16886 6204 121 0,'10'76'116'0,"-10"-74"-44"15,0 2 9-15,0 1-29 16,0-2-25-16,0 1-17 16,0 0-8-16,0 0 9 15,0 2-11-15,0 0 0 16,0 0-7-16,0-2 7 15,2 2-9-15,2 1-3 16,-1-2 12-16,4 1 55 0,1 2-35 16,-1-1-13-1,1-1 25-15,1-4-16 0,1 0-2 16,0-2 21-16,0 0-14 16,0 0 8-16,-1-4-29 15,-1-6-27-15,1-3 18 16,-1 0-31-16,-1-2-31 15,0 2 33-15,-3 2 38 16,0 4 11-16,-2 4-4 16,0 3 45-16,-2 0 0 15,0 10-21-15,0 8 37 16,0 0-11-16,0 0-34 16,0-3 45-16,-2-7-68 0,2-6 2 15,-2-2 44-15,-2 0 67 16,0-4-29-16,2-17-77 15,2-3 9-15,0-4-20 16,0-2 4-16,12 3-26 16,8 4 11-16,2 5 6 15,3 7 9-15,-1 6-17 16,-2 5 17-16,-1 0-13 16,-2 12 13-16,-6 8 0 15,1 5 7-15,-1-2-7 16,-6-1 11-16,-2 0-11 15,-5-2-41-15,-3 2 11 16,-15-4-103-16,-1-7-153 0</inkml:trace>
  <inkml:trace contextRef="#ctx0" brushRef="#br0" timeOffset="82572.52">16796 6134 980 0,'0'0'120'15,"0"0"-23"-15,0 0-78 16,0 0-19-16,0 0-90 16,-16-123-397-16</inkml:trace>
  <inkml:trace contextRef="#ctx0" brushRef="#br0" timeOffset="82690">16811 5967 605 0,'0'0'392'0,"0"0"-204"15,0 0-56-15,0 0 38 0,0 0-103 16,0 0-66-16,0 0 1 15,89-16-2-15,-27 31-125 16,-6 9-69-16,-2 2-144 0</inkml:trace>
  <inkml:trace contextRef="#ctx0" brushRef="#br0" timeOffset="83193.52">17524 6156 87 0,'0'0'1008'0,"0"0"-895"16,0 0-78-16,0 0-35 0,0 0-4 15,0 0 3-15,1 102 2 16,3-76-1-16,0-4 0 16,-2-4 7-16,-2-8-10 15,2-2 3-15,-2-5-43 16,0-3 26-16,0 0 16 15,3-3 1-15,2-15-62 16,4-2-70-16,1 0 131 16,-1 4-23-16,3 2 24 15,2 6 14-15,-4 7 37 16,3 1-12-16,-2 0-38 16,0 0 12-16,0 1 50 15,1 7-63-15,0 0 1 16,3 0 7-16,-1-4 2 15,-1-4-10-15,4 0-14 0,-2 0-48 16,2-6 38-16,0-8-71 16,2 5 56-16,-5-2 29 15,-3 6 10-15,-1 5 28 16,-2 0-27-16,-6 2 40 16,6 13 34-16,-5 3-66 15,3 2 2-15,0 0-1 16,2-2-10-16,0-1 10 15,3-6-10-15,1-2-73 16,9-9-37-16,1 0-98 0,-4 0-95 16</inkml:trace>
  <inkml:trace contextRef="#ctx0" brushRef="#br0" timeOffset="83945.49">18031 6312 603 0,'0'0'148'15,"0"0"-75"-15,0 0-16 16,0 0-13-16,0 0-10 16,0 0-15-16,36-102-12 15,-34 86 31-15,-2 2-8 16,0 2-15-16,0 4 9 16,-10 4-24-16,-4 4-1 15,-3 0 0-15,-1 8 1 16,2 12-15-16,1 5 15 0,3-3 0 15,3 5 9 1,7-3 0-16,2-2-9 0,0-4-11 16,8-3 11-16,9-3-9 15,3-6 9-15,3-6 0 16,2 0 1-16,2-5-1 16,-1-15-6-16,-4-1-56 15,-1-4-61-15,-6 5 83 16,-5 6-8-16,-3 4 48 15,-5 6 79-15,-2 4 6 16,0 0-39-16,0 0-46 16,0 9 0-16,0 4 39 15,0 1-39-15,-4 2 2 0,-1-4 6 16,3-3-6 0,2-4-1-16,0-3-1 0,0-2-17 15,0 0 4-15,7 0 23 16,15-12-12-16,5-1 2 15,11-2 0-15,1 3 2 16,2 9-2-16,-6 0 0 16,-6 3 9-16,-13 0-9 15,-5 12 1-15,-9 2 2 16,-2 0 7-16,0 0 33 16,0-4-43-16,0 0 0 15,0-3 16-15,0-4-16 16,0-3 2-16,0 0-2 15,0 0 0-15,0 0 6 16,0 0-6-16,3-12-29 16,10-2 28-16,10 0-26 0,5 0 9 15,8 4 8-15,-1 4 10 16,0 6 2-16,-7 0-2 16,-8 0 0-16,-6 12-2 15,-6 4 3-15,-4 0-1 16,-4-2 0-16,0-2 1 15,-2 3-4-15,-16-4 3 16,-17 3-71-16,3-1-127 16,3-8-451-16</inkml:trace>
  <inkml:trace contextRef="#ctx0" brushRef="#br0" timeOffset="84147.65">18001 6021 952 0,'0'0'141'0,"0"0"8"16,0 0-99-16,0 0-37 16,0 0 6-16,134-60-19 15,-92 60-2-15,-8 6-130 16,-11 4-163-16</inkml:trace>
  <inkml:trace contextRef="#ctx0" brushRef="#br0" timeOffset="84295.92">18214 5851 1179 0,'0'0'192'15,"0"0"-177"-15,0 0-1 16,0 0-6-16,0 0-8 15,151 46-144-15,-98-22-86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2:42:58.646"/>
    </inkml:context>
    <inkml:brush xml:id="br0">
      <inkml:brushProperty name="width" value="0.05292" units="cm"/>
      <inkml:brushProperty name="height" value="0.05292" units="cm"/>
      <inkml:brushProperty name="color" value="#FF0000"/>
    </inkml:brush>
  </inkml:definitions>
  <inkml:trace contextRef="#ctx0" brushRef="#br0">8250 9700 317 0,'0'0'172'0,"0"0"-113"16,0 0 6-16,0 0 11 15,0 0-37-15,0 0 13 16,0 0-17-16,0 0 21 16,-2 0 19-16,-1 0-8 15,1-2-5-15,-2-1-19 16,2 1-43-16,0 2 57 16,0 0-46-16,0 0-5 15,2 0 38-15,0 0-27 16,0 0 3-16,0 0-12 15,0 0-1-15,0 0 29 16,0 0-36-16,0 0 0 16,0 0 7-16,0 0-7 0,0-2-1 15,0 2-7 1,0 0 8-16,0 0-16 0,0 0 16 16,0 0-17-16,4 0 17 15,8 0 9-15,3 0-8 16,5 0-1-16,5 0 1 15,1 0 6-15,6 0-7 16,2 0-1-16,2 0 1 16,6 0 9-16,1 0-4 15,4 0-5-15,4 0 0 16,1 0 13-16,2 0-13 16,-3 0-11-16,3 0 11 15,-1 0 1-15,0 0 5 0,-1-6-6 16,4-4 0-1,0 0 4-15,-1-2-4 0,-3 5-3 16,-6-4 3-16,1 4 1 16,-5 0 5-16,0-1-6 15,0-2 0-15,-1 2 5 16,1-2-5-16,-1-1-1 16,0 4 1-16,-3 1 0 15,-1-1 2-15,-5 6-2 16,0-1 0-16,-5 2 3 15,2 0-3-15,-5 0-1 16,-1 0-1-16,2 0 2 16,-3 0 3-16,3 0-3 15,0 0 0-15,-1 0 3 16,3 0-3-16,-6 2-1 0,-3-1-7 16,-3-1 8-16,-5 2 15 15,-6 1-15-15,-3-3 0 16,-1 2-6-16,0-2 6 15,0 0-6-15,0 0-33 16,0 2-64-16,4 2-18 16,1 0-27-16,-4-1-127 0</inkml:trace>
  <inkml:trace contextRef="#ctx0" brushRef="#br0" timeOffset="1764.34">11579 9727 424 0,'0'0'241'16,"0"0"-169"-16,0 0-41 16,0 0 24-16,0 0 7 15,0 0-62-15,0 0 0 16,0 0-16-16,0 0 22 0,3 0-6 16,4 0 0-16,8 0 7 15,4 0 10-15,6 0-17 16,7 0 1-16,5 0 5 15,3 0-5-15,3 0-1 16,2 0 5-16,1 0-4 16,-1 0 4-16,3 0-5 15,4 0 0-15,9 0 15 16,5 0-14-16,6 0 0 16,7 0 6-16,1-2 2 15,3-2 14-15,-1 2-18 16,-1 0-4-16,1 2 34 15,-4 0-35-15,3 0 0 0,0 0-1 16,20 0 1-16,22-4 3 16,20-2-3-16,-11 0 0 15,-27 0 21-15,2 0-19 16,0 2 9-16,-3 1-2 16,1-2 11-16,0 5 18 15,-2 0-38-15,18 0 0 16,16 9 3-16,-11 6-3 15,-8 1 0-15,9 2-1 16,2-2 2-16,-4 2 20 16,0 0-21-16,-7 1 0 15,-3 0 6-15,-4 4 0 16,4-4-6-16,-4 4 0 0,-1-1 0 16,-3 0 13-16,-2 0-13 15,3 2 2-15,5-2 6 16,2 0-7-16,-1 3-1 15,-16-6 0-15,-20-1 9 16,-17 0-2-16,-1 2-7 16,6 5 0-16,12 3 2 15,9 2-2-15,-7 2 9 16,0-3-9-16,-7 0 0 16,0 1 15-16,-5-4-15 15,-4 0 0-15,-7-4-10 16,1 0 10-16,-7 3 0 0,1-4-6 15,1 3 12 1,-2-2 1-16,0 2-7 0,2-1-7 16,-3-3 7-16,-1-1 0 15,-3 2 20-15,-1-3-20 16,-4 0 15-16,-3 2 5 16,-5 2-20-16,-2 2-1 15,-1 6-1-15,0 6 2 16,2 4 5-16,-2 2-5 15,-2-2 0-15,5 1 13 16,-3-4-2-16,1-4-1 16,-3-3-4-16,-4-2 3 15,-4-1-8-15,0 2-1 16,-2 3 0-16,1 0 12 16,-4 4-12-16,1-2 0 0,-2 0 0 15,-1 0 0-15,-1 0 0 16,1 3 0-16,1-1 1 15,-3 2 22-15,1 0-23 16,-2-2-9-16,-4-2 9 16,3-3 9-16,-5 2-9 15,1-3-6-15,-2 1 6 16,-1-4 20-16,-2 0-20 16,3-1 0-16,-3-2 0 15,0-3 7-15,0 2-5 16,0-1-2-16,0-2 0 15,0-2 10-15,0-6-10 16,0-1 0-16,0-8 0 0,1-1 1 16,-1-2 21-1,2 0-21-15,-2 0 10 0,0 0 53 16,0 0-52-16,0 0-4 16,0-12-8-16,2-6-20 15,-2-2-19-15,0 2-37 16,0 4-38-16,0 3 36 15,0 8-57-15,-5 3-24 16,-3 0 28-16,-2 0 34 16,-2 1 57-16,-5 14-58 15,3-3-60-15,3 0-106 0</inkml:trace>
  <inkml:trace contextRef="#ctx0" brushRef="#br0" timeOffset="2574.96">18666 12021 62 0,'0'0'55'0,"0"0"-15"16,0 0-38-16,0 0-1 15,0 0 10-15,0 0-11 16,0 0 0-16,0 10 93 16,0-10 24-16,0 0-38 15,-2 0-63-15,-2 0-16 16,3-2 13-16,-4-4-3 15,2 3 57-15,3-4 24 16,-2 5 17-16,2-2 15 16,0 2-47-16,0 1-6 0,0-4 21 15,0 3-46 1,0 0-9-16,0 0 1 0,0-1-25 16,0 3 27-16,0 0-39 15,0 0-1-15,0 0 1 16,0 0 14-16,0 0-12 15,0 0-2-15,0 0 14 16,0 0-7-16,0 0-7 16,0 0-14-16,0 0 7 15,0 0 1-15,0 0 4 16,0 0-5-16,2 12 7 16,7-1-13-16,1 5 13 15,0 2 0-15,0-1 6 16,1-4-5-16,-1-3 5 0,-1-2-6 15,1-3 1-15,-2-1 25 16,0 0-25-16,1-1-1 16,-1 2 16-16,-2-2-14 15,4 1 5-15,-5 1-7 16,1-4 0-16,0 4 9 16,-3-5-8-16,-1 0-1 15,-2 0 45-15,1 0 9 16,1 0 20-16,2 0-7 15,5-2-45-15,-4-8 35 16,4-1-47-16,-4 4-3 16,0 1 3-16,-1 1-1 0,-1-1 12 15,0 1-21 1,2-2 0-16,2 0 0 0,-4-2 1 16,4 1-2-16,-2-2 2 15,2 2 6-15,-2 0 15 16,2 0-22-16,-2-2 0 15,3-4 0-15,3 0 0 16,0-4-5-16,1-2 4 16,0-2 2-16,3 0 2 15,-5 0-3-15,3-2-11 16,-4 2-4-16,1 2-29 16,-2-2-43-16,0 2-43 15,-4-3-32-15,-2 1 10 16,-2 4-66-16,0 6-178 0</inkml:trace>
  <inkml:trace contextRef="#ctx0" brushRef="#br0" timeOffset="4054.26">18812 11915 198 0,'0'0'167'16,"0"0"-64"-16,0 0-43 16,0 0 50-16,0 0-54 0,0 0-5 15,0 0-14 1,2-6-8-16,-2 6-4 0,0 0-8 16,0 0 9-16,0 0 48 15,0 0-44-15,0 0-14 16,0 0 20-16,0 0-10 15,0 0-9-15,0 0-17 16,0 0 2-16,0 0-12 16,0 0 10-16,0 5-16 15,0 11 10-15,0 4 6 16,-4 2 16-16,1 3-16 16,-2-1 1-16,2-2 34 0,0-1-34 15,1-6-1 1,0-1 3-16,0-6-3 0,2-1 13 15,-1-4-13-15,1 2 0 16,0-5 15-16,0 2-15 16,0-2-1-16,0 0-1 15,0 0 2-15,0 0-1 16,0 0-3-16,0 0-66 16,0 0-19-16,0 0-148 15,0 0-383-15</inkml:trace>
  <inkml:trace contextRef="#ctx0" brushRef="#br0" timeOffset="43120.92">11944 10748 84 0,'0'0'153'15,"0"0"-111"-15,0 0 12 16,0 0 33-16,0 0 2 16,0 0-31-16,0 0 16 15,0 0 20-15,0 0 4 16,0 0-26-16,0 0 12 15,0 0-22-15,0 0-16 16,0 0-20-16,0 0 6 16,0 0-7-16,0 0-25 15,13 0 7-15,5-4-13 16,5-2 6-16,8 0 0 16,-2-1 0-16,3 4-1 0,-3 1 0 15,-4 2-5 1,2 0 5-16,-4 0-11 0,-6 0 2 15,1 0 9-15,-5 0 0 16,3 0 1-16,-2 0 0 16,0-2-1-16,-1 2 2 15,4 0-2-15,-2 0 1 16,4 0-12-16,-1 0 4 16,4 0 2-16,0 0 4 15,2 4 2-15,1-4 0 16,2 0 5-16,0 0-5 15,-2 0-1-15,-4 0 1 16,-2-6 0-16,-2 2 6 0,-5-1-6 16,-6 2 0-16,4-1 2 15,0 2-2-15,-3 2-2 16,3 0 2-16,4 0-2 16,2 0 1-16,3 0-5 15,2 0 6-15,6 0 6 16,1-4-6-16,2-3-2 15,2-2 2-15,-2-1 0 16,-2 2-5-16,-7 0 4 16,-2 2 2-16,-7 2 2 0,-4 2-2 15,-4-1-2 1,0 3 2-16,2-2-4 0,-1 2 3 16,5-3-7-16,8-1 7 15,3 0 19-15,5-2-19 16,2-1-12-16,5 4 12 15,-4 0-7-15,1 2 4 16,-1 1-16-16,-5 0 12 16,-4 0 0-16,0 0 7 15,-5 0-2-15,-1 0 1 16,1 0 1-16,0 0-1 16,5 0 1-16,-3 0 0 15,3-3 0-15,2 2 0 16,0 1-1-16,-2 0 0 15,0 0-22-15,-1 0-24 0,-2 0-8 16,10 4-27-16,-5 0-3 16,-5-2-122-16</inkml:trace>
  <inkml:trace contextRef="#ctx0" brushRef="#br0" timeOffset="101559.84">12004 14004 914 0,'0'0'138'0,"0"0"-90"16,0 0 1-16,0 0-15 15,0 0-13-15,0 0-21 16,-6 3 0-16,6-2 6 15,0-1-6-15,0 3 1 16,9-2 8-16,8-1 34 16,7 0-5-16,6 0-12 15,4 0-6-15,3 0 6 16,-2 0-26-16,-2 0-8 16,-2 0-34-16,5 2-60 15,-9 9-102-15,-4-1-645 0</inkml:trace>
  <inkml:trace contextRef="#ctx0" brushRef="#br0" timeOffset="102138.11">13517 13794 879 0,'0'0'134'0,"0"0"-106"15,0 0 15-15,0 0-1 16,0 0-13-16,0 0-20 15,0 0-9-15,-83-49 33 16,62 49-8-16,3 0-14 0,-5 0 7 16,1 9-2-16,1 9-14 15,2 7-1-15,5 10-1 16,4 2 1-16,10 3 0 16,0 5-1-16,4-3 9 15,20-1 9-15,6-5-18 16,6-8 7-16,3-9 2 15,-2-4-2-15,2-9-7 16,-5-6 0-16,-2 0-10 16,0-10 9-16,8-20-67 15,-9-2-96-15,-4 6-352 0</inkml:trace>
  <inkml:trace contextRef="#ctx0" brushRef="#br0" timeOffset="102595.47">13932 13794 766 0,'0'0'104'0,"0"0"-65"16,0 0 3-16,0 0-17 15,0 0 4-15,0 0-13 16,0 0 18-16,-108-22 23 16,94 29-20-16,-3 8-9 15,4 5-19-15,3 0-8 16,6 2 13-16,2 2-14 0,2 1 0 16,2-3 10-16,15 1 7 15,10-2-8-15,1-6-9 16,10 1 1-16,-4-7 3 15,-2 1-4-15,-8-6 0 16,-6 1 1-16,-5 0-1 16,-11 3-7-16,-2-7 7 15,0 8 1-15,-1 0 40 16,-13 6-31-16,-6 0 0 0,-2 0-4 16,0-3-5-1,0-3-1-15,3-4-15 16,5-3-17-16,3-2 1 0,6-7-73 15,5-8-121-15,0-6-640 16</inkml:trace>
  <inkml:trace contextRef="#ctx0" brushRef="#br0" timeOffset="103009.82">14170 13806 593 0,'0'0'357'16,"0"0"-272"-16,0 0-50 0,0 0 15 15,0 0-29-15,0 0-14 16,0 0 3-16,-28-22-1 16,17 22 5-16,1 10-13 15,4 4 0-15,-3 2 13 16,6 6-14-16,3 1 0 15,0-2 0-15,5 3 0 16,14-2 11-16,2-1-11 16,3-2-2-16,3-1 2 15,1-1 7-15,-3-3-6 16,-5 0-2-16,-3-5 2 16,-7 4-1-16,-6-8 0 15,-4 4 55-15,0-1 27 0,0 0-13 16,-10 2-21-1,-7-6-33-15,0 4-15 0,-5-2 0 16,0 0-20-16,-2 0-43 16,-11 4-15-16,9 0-55 15,2-2-161-15</inkml:trace>
  <inkml:trace contextRef="#ctx0" brushRef="#br0" timeOffset="109138.54">15426 14043 472 0,'0'0'172'0,"0"0"-117"15,0 0 36-15,133-125-23 16,-83 85-31-16,-2 4-12 15,-3 2 7-15,-4 3-6 16,-6 6 10-16,-6 0-23 16,-7 5 29-16,-7 1 0 15,-1-1-2-15,1-2-9 16,-1-1-14-16,2-3 0 16,0 0-17-16,-1 4 1 15,2 2 10-15,-7 4-10 16,-2 5-1-16,-3 2 0 15,-3 3 0-15,-2 3 0 16,4-2-12-16,-4-1-10 16,0 1-27-16,0-4-45 0,0 3-95 15,0 4-207-15</inkml:trace>
  <inkml:trace contextRef="#ctx0" brushRef="#br0" timeOffset="109454.55">15795 13401 846 0,'0'0'102'0,"0"0"-84"15,0 0-18-15,0 0 52 16,106 6-12-16,-65-2 1 15,-1-1-31-15,-3 6 9 16,-6 5-1-16,-2 2-6 16,-8 6 11-16,-7 7 2 15,-6 0 7-15,-6 7 20 16,-2-4-33-16,0 3-8 16,0-3-9-16,-8-9-2 15,1 0-34-15,1-7-27 16,3-6-75-16,-2-7-189 0</inkml:trace>
  <inkml:trace contextRef="#ctx0" brushRef="#br0" timeOffset="110269.46">16368 13066 827 0,'0'0'167'0,"0"0"-121"15,0 0-16-15,0 0 9 16,0 0-8-16,0 0-31 16,0 0 1-16,0-16 43 15,0 8-23-15,1-5-10 16,8-2-10-16,-1-6 0 16,2 1 2-16,-1 0-3 15,-3-1-45-15,2 3 6 16,-5 6 26-16,0 6 13 15,-3 6-13-15,3 0 5 16,0 6 0-16,2 20 16 0,8 14 7 16,6 6 15-16,5 6-18 15,6-2 2-15,1-2-14 16,-3-5 0-16,-6-6 5 16,-5-6-5-16,-5-3 0 15,-12-4-1-15,0 0-13 16,-7 0-7-16,-22-5 10 15,-3-2-29-15,-3-9 39 16,1-6 2-16,4-2-1 16,9 0 39-16,10-14-3 15,9-2-14-15,2-4-22 16,0-4 6-16,15-2 1 16,4-1-7-16,4 4-1 0,1 3 0 15,1 5 0 1,-1 5 0-16,-3 9-9 0,0 1 6 15,-1 0-13-15,-4 1 17 16,-3 9-26-16,-3 0 10 16,-1-3 7-16,-1-6 9 15,-4-1-2-15,2 0 2 16,-1 0 10-16,1-1 3 16,-4-13-2-16,-2-3 1 15,0 2-1-15,0 0 5 16,-11 3-3-16,-4 6 11 15,1 5 16-15,-6 1-39 16,1 0-1-16,-1 1 0 16,2 9-28-16,4 0-20 15,6-6-67-15,6-4-163 16,2 0-470-16</inkml:trace>
  <inkml:trace contextRef="#ctx0" brushRef="#br0" timeOffset="110592.3">16760 13171 622 0,'0'0'151'16,"0"0"-4"-16,0 0-46 16,49 116-4-16,-38-91-64 15,-2-6-17-15,-2-10 4 16,-5-4-18-16,2-5 5 16,-2 0 8-16,-2-8-2 15,2-18-13-15,0-5-44 16,0 2 1-16,6 3 41 0,-1 8 1 15,1 9 0-15,2 9-6 16,3 0 7-16,1 12 49 16,1 11-32-16,2-2-5 15,-3 4 2-15,2-6-14 16,-2-5 0-16,-2-3 0 16,-2-5-19-16,0-6 5 15,0 0-50-15,-2 0 35 16,1-17-5-16,7-8-117 15,-8 2-77-15,-1 5-380 0</inkml:trace>
  <inkml:trace contextRef="#ctx0" brushRef="#br0" timeOffset="110789.34">17089 13094 717 0,'0'0'242'0,"0"0"-169"16,0 0-55-16,0 0 45 15,0 0 0-15,0 0-50 16,0 0 8-16,38 124-21 16,-32-102 3-16,0-5-2 15,-3-5-1-15,0-6-9 16,0-2-67-16,-3-3-99 16,0-1-62-16</inkml:trace>
  <inkml:trace contextRef="#ctx0" brushRef="#br0" timeOffset="111045.35">17121 12809 854 0,'0'0'159'0,"0"0"-132"16,0 0 31-16,18 113-19 15,-3-71-21-15,1-2 8 16,-1-4-25-16,-3-8 7 16,-1-4-8-16,-4-8 1 15,-4-3 2-15,-1-4-3 0,-2-2-49 16,0-3-51 0,0-1-99-16,-9-1-148 0</inkml:trace>
  <inkml:trace contextRef="#ctx0" brushRef="#br0" timeOffset="111487.19">17079 13080 927 0,'0'0'200'16,"0"0"-137"-16,0 0-29 16,0 0-14-16,0 0 26 0,0 0-10 15,129-12-17-15,-88 10-7 16,-7 2-11-16,-6 0-1 15,-6 0-16-15,-10 0-63 16,-7 10-56-16,-5 2-196 0</inkml:trace>
  <inkml:trace contextRef="#ctx0" brushRef="#br0" timeOffset="112194.3">15434 14191 595 0,'0'0'288'15,"0"0"-207"-15,0 0-11 16,124 20 13-16,-76-13-46 16,0-4-19-16,-3 1-2 15,-3-2-7-15,-5 5 3 16,-3-2-5-16,-2 1 0 16,0 3 3-16,-3-5-10 15,10-1-44-15,-9-3-95 0,-3 0-274 16</inkml:trace>
  <inkml:trace contextRef="#ctx0" brushRef="#br0" timeOffset="112465.49">15858 14141 937 0,'0'0'153'0,"0"0"-121"16,0 0-31-16,0 0 9 15,0 0-9-15,0 0 25 16,0 0-25-16,122 70 10 16,-96-54-5-16,-3 2-6 15,-2 0 9-15,-4 0-9 0,-2 2 0 16,-8 0 4-16,-7 2-4 16,0 3 8-16,0-2 16 15,-7 4-11-15,-8-4-13 16,-3 8-42-16,5-13-92 15,0-4-248-15</inkml:trace>
  <inkml:trace contextRef="#ctx0" brushRef="#br0" timeOffset="113482.16">16398 14377 1128 0,'0'0'134'15,"0"0"-133"-15,0 0 19 16,0 0-19-16,45 131 4 16,-27-105-5-16,-2-6-1 15,4-9 1-15,-5-6-18 16,2-5 0-16,-2 0 7 15,0-12 0-15,-3-6-11 16,-5 0-17-16,0 4 35 16,-4 8-5-16,4 6 6 15,-4 0 3-15,4 6 41 16,3 12-12-16,0 1-9 16,2 6-11-16,0-11-8 0,1 0 15 15,0-6-16-15,1-8-9 16,0 0-8-16,-1 0 4 15,0-14 0-15,-5-4 4 16,-4 0-27-16,-4 2 33 16,0 3 3-16,0 6 0 15,-12 3 19-15,-1-1 0 16,-3 2-6-16,-5 3-6 16,-4 0-6-16,-2 0 1 15,-5 0-1-15,1 0-1 0,6 0 1 16,2 0 5-1,11 0 3-15,6 0-9 0,6 0-16 16,0 0-13-16,6-1-42 16,15-8 44-16,3-3 27 15,3-2 1-15,4-4 0 16,1-4-1-16,2-1 1 16,-2 1-1-16,-2 0 0 15,-5 0 0-15,-3 0-14 16,-11 0 5-16,-8 2-11 15,-3 2 1-15,0 9 19 16,0 0 45-16,0 7 16 16,0 2-5-16,0 0-41 15,0 16-7-15,0 12 8 16,0 12 19-16,0 8 1 0,0 2 21 16,11 4-8-16,2-4-24 15,3-3-12-15,2-7-7 16,-1-12-3-16,1-6-3 15,-5-9-27-15,0-8-3 16,-3-5-35-16,2 0 17 16,-2-23 19-16,2 1-51 15,-2-1 11-15,-1 3 46 16,-3 8 21-16,-1 10 2 16,2 2 1-16,3 0 41 15,0 12-6-15,2 0-11 16,4 3 5-16,-3-2-30 15,6-6-1-15,-1-7-7 0,3 0 0 16,-5-7-6-16,4-11-21 16,-7-10-20-16,-1 0 13 15,-6 4 21-15,-4 6-5 16,-2 9 26-16,0 9 40 16,-14 0 47-16,-5 0-47 15,-3 15-1-15,-5-1 11 16,4 2-37-16,5-10 3 15,1 0-16-15,5-6-22 16,2 0-98-16,1-12-485 0</inkml:trace>
  <inkml:trace contextRef="#ctx0" brushRef="#br0" timeOffset="113815.29">17133 14520 591 0,'0'0'298'0,"0"0"-222"15,0 0-56-15,0 0-7 16,0 0-11-16,0 0 2 16,105-16 5-16,-86 34 7 15,-5 4 52-15,-2 4-9 16,-2-2-11-16,-2-2-11 15,-1-4-19-15,0-2 6 16,-2-8-24-16,2-4 0 0,-4-4 3 16,4 0 4-16,-4 0-6 15,2-12 16-15,0-1-17 16,4-2 0-16,-1-1-8 16,4 2-44-16,13-13-32 15,-1 6 40-15,1-1-291 0</inkml:trace>
  <inkml:trace contextRef="#ctx0" brushRef="#br0" timeOffset="114009.29">17929 14502 1330 0,'0'0'110'0,"0"0"-109"16,0 0-1-16,0 0 0 16,0 0-124-16,0 0-125 15,0 0-270-15</inkml:trace>
  <inkml:trace contextRef="#ctx0" brushRef="#br0" timeOffset="114114.58">18272 14426 46 0,'0'0'0'0</inkml:trace>
  <inkml:trace contextRef="#ctx0" brushRef="#br0" timeOffset="114437.09">19018 14414 791 0,'0'0'136'16,"0"0"-108"-16,0 0 6 16,0 0-3-16,0 0-31 15,0 0-105-15,0 0-285 0</inkml:trace>
  <inkml:trace contextRef="#ctx0" brushRef="#br0" timeOffset="114594.02">19400 14373 1672 0,'0'0'151'0,"0"0"-151"15,0 0-23-15,0 0 22 16,0 0-42-16,109-16-122 15,-64 9-34-15,-5-4-174 0</inkml:trace>
  <inkml:trace contextRef="#ctx0" brushRef="#br0" timeOffset="115242.84">18220 13038 1152 0,'0'0'302'15,"0"0"-234"-15,0 0-42 16,0 0 5-16,0 0-31 15,0 0-43-15,0 0-47 16,9-6 19-16,9-4-30 16,0-3-147-16</inkml:trace>
  <inkml:trace contextRef="#ctx0" brushRef="#br0" timeOffset="115393.12">18836 12980 1607 0,'0'0'0'16,"0"0"-228"-16,0 0 58 15,119-41 109-15,-80 25-556 0</inkml:trace>
  <inkml:trace contextRef="#ctx0" brushRef="#br0" timeOffset="115591.44">19200 12946 967 0,'0'0'458'16,"0"0"-458"-16,0 0-138 15,0 0 125-15,0 0 13 16,0 0 0-16,0 0-60 16,80 0 20-16,-60 0-148 15,-3 0-84-15,1 0 121 16,3 0 67-16,15-2 38 15,-6-3-58-15,0 2 23 0</inkml:trace>
  <inkml:trace contextRef="#ctx0" brushRef="#br0" timeOffset="119791.41">20139 12788 965 0,'0'0'133'16,"0"0"-97"-16,0 0-25 16,0 0 33-16,0 0-43 15,0 0 5-15,0 0-5 16,0 0 8-16,0-5-2 15,0 3-6-15,3-1-1 16,3-2 17-16,3 2-17 0,4-4-1 16,1 2 0-1,1 5 1-15,6 0-1 0,0 0 1 16,-1 5 0-16,2 11 3 16,-3 6-3-16,-1 4 0 15,-1 5 0-15,-3 5 19 16,-3 2-7-16,1 3-11 15,-3 6 1-15,-1 5 35 16,-3 6-35-16,0 4 8 16,-5 4-10-16,0 0 1 15,0 0 10-15,0-5-11 16,0-7 0-16,0-3-3 16,2-10 6-16,1-4-3 0,6-7 0 15,1-6 0 1,5-5 0-16,4-1 0 0,1-3-13 15,4-5 13-15,0-3-27 16,-2-5 8-16,-4 0 2 16,-4 3 5-16,-4-5 11 15,-6 0-21-15,-2 0 20 16,-2 0 2-16,0 0 0 16,0 0-9-16,0 0 9 15,0 0 0-15,0 0 10 16,-6 0-10-16,2 0-5 15,-2 8 5-15,-3 8 0 16,5 4 0-16,2 0 1 16,2 2 9-16,0 2 0 0,0 0-10 15,0 2 2-15,2 0 8 16,10 2-4-16,3 4 1 16,1 0-7-16,5 3 0 15,1 5 4-15,-1-6-3 16,2 4-1-16,-6 0 0 15,-2 0 6-15,-4 3-6 16,-2-4 0-16,-5 1 0 16,-3 1 5-16,-1-2-5 15,0 2-1-15,-3-3 1 16,-9-5 11-16,-5-2 22 16,-4-4-14-16,0-4 7 15,-4-3 14-15,-4-3-21 0,1-8 13 16,1-1 25-16,9-1-18 15,5-5-26-15,5 0-13 16,3 0-2-16,5 0-4 16,0 0-23-16,0 0-11 15,0 0-37-15,0 0-22 16,0-5 14-16,9-5-96 16,1 2-183-16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00:19.809"/>
    </inkml:context>
    <inkml:brush xml:id="br0">
      <inkml:brushProperty name="width" value="0.05292" units="cm"/>
      <inkml:brushProperty name="height" value="0.05292" units="cm"/>
      <inkml:brushProperty name="color" value="#FF0000"/>
    </inkml:brush>
  </inkml:definitions>
  <inkml:trace contextRef="#ctx0" brushRef="#br0">11398 6997 191 0,'0'0'277'0,"0"0"-153"15,0 0-75 1,0 0-16-16,0 0 43 0,0 0-6 15,-19-13-30-15,17 10-7 16,0 0 5-16,-1 0 37 16,2 0-37-16,-1-1-11 15,0 2-2-15,2 2-1 16,-2 0-6-16,0 0-8 16,2 0-9-16,-3 0 3 15,3 0 5-15,-2 0-9 16,2 0 0-16,-2 0-28 15,-4 0 18-15,3 0-14 16,1 4-8-16,1-2 20 16,-3 3-2-16,2-4 12 15,2 0 1-15,-2 1 0 0,1 3-19 16,-1-1-25-16,0 2-10 16,2-2 0-16,0-2 13 15,0-2 26-15,0 2 8 16,0-2 8-16,0 0 0 15,0 0 20-15,0 0-10 16,0 0 6-16,0 2-16 16,0-2-1-16,0 2 0 15,0-2 1-15,0 3 14 16,0 0 8-16,2 1 9 16,5 0-3-16,1 0-11 15,4 0 2-15,5 0 8 16,4 0-2-16,3-2 26 0,5 2-27 15,0 0-22 1,9 0 16-16,-1 3-10 0,6-2-8 16,4 3 1-16,5 2-1 15,2-3 13-15,6 0-13 16,-5 2 0-16,4-1 3 16,-4-1 3-16,0 1-6 15,1 0 0-15,-1 1 0 16,5-4 6-16,-2 2-6 15,6-3 0-15,0-1 0 16,2 1 0-16,-2-1 0 16,-2-2-1-16,-6 4 1 0,-6 0 4 15,-8 6-4-15,-4-1-5 16,-3 0 5-16,-1-1 0 16,2 1 0-16,-1-2 0 15,4 1 1-15,1-3 5 16,2 0-6-16,0 0-10 15,2-3 10-15,0 4 7 16,7-1-6-16,1 0-1 16,7 0 1-16,6 0 3 15,3 0-4-15,3-2-1 16,-1 2-11-16,0 1 12 16,0 0 0-16,3 1 0 15,-2-1-18-15,8 4-1 0,-1-4-27 16,-1 5-11-1,-4-3 11-15,-4 2 17 0,-11 0 13 16,-6 0 15-16,-8 0 1 16,-2 1 2-16,-3-2-2 15,3 0-1-15,5-2-9 16,4 0-17-16,1-4-22 16,4 2 11-16,0-1 24 15,-1-2 13-15,1-1 1 16,4 3 0-16,-1-1 0 15,4 0 12-15,-1 1-4 16,-1 4-8-16,3-1 0 16,2-1 5-16,-4 1-5 15,2 1 8-15,-2-5 1 16,2-1 3-16,-1-1 4 0,-4 1 1 16,3-3 12-16,1 0 34 15,1 0-25-15,4 0 5 16,2 0-21-16,3 0-8 15,1 0 2-15,-6-3 2 16,-8 1-18-16,-10 2 16 16,-9-1-16-16,-10-1 0 15,-9-1 0-15,-8 2 0 16,-14-8 0-16,0 4-45 16,0-5-230-16</inkml:trace>
  <inkml:trace contextRef="#ctx0" brushRef="#br0" timeOffset="2393.38">21319 6292 646 0,'0'0'107'16,"0"0"-54"-16,0 0 56 15,0 0-37-15,0 0-4 0,0 0-15 16,0 0-14-16,-14-85 35 15,9 73-43-15,0 6-11 16,-3-5 20-16,-1 4-21 16,-1-4-10-16,-3 3-9 15,-4 0 0-15,-5-2 1 16,-2 2 16-16,0 2-16 16,-1-2 35-16,3 4-28 15,-3 4-8-15,1 0-1 16,-3 0-17-16,-3 0 16 15,-5 8 2-15,-4 6 0 16,0 2 6-16,-2 2-6 16,-4 7-1-16,3-1 0 0,-2 8 1 15,0 3-7 1,-2 6 7-16,-1-2 0 0,-1 5 0 16,3-2 1-16,-7 2 0 15,5-1-1-15,-2-1 8 16,4 0-8-16,-1-2 0 15,4 2-1-15,-1 2-8 16,2 2 9-16,6 3-1 16,-1 3-1-16,4 2 2 15,1-1-6-15,6 4 6 16,3-1-7-16,2-2 7 16,0-2 0-16,7-3 0 0,3-5-1 15,2-2 1-15,4 1 0 16,2-4 0-16,2 2-1 15,0-2 0-15,0 1 1 16,2 0 0-16,7-1 0 16,1-3 0-16,4 0 6 15,1-4-6-15,5 2-1 16,7-2 1-16,4 0 1 16,6 1 6-16,5-1-7 15,6-2 0-15,4-2 7 16,0-3-7-16,2 0 0 15,1-3 10-15,-1-4-1 16,-3-4 3-16,3 0-2 16,0-4-9-16,0 2 30 15,3-4-24-15,-5 0 0 0,1-2 0 16,-6-2 1-16,-1 1-7 16,1-5 13-16,-1 0-13 15,1 0 19-15,5 0-20 16,0-3 7-16,-3-8-5 15,3 0-1-15,1-3 11 16,-1-4-11-16,-1-2 5 16,3-2-7-16,1 0 1 15,-3-3 0-15,-3 1 1 16,-5 1-1-16,-6-1 9 16,-8-2-9-16,-5-1 0 15,0-3 4-15,-5-1-3 16,1-10-1-16,0-1 0 0,1-2 7 15,-1 0 3-15,1-1-10 16,0 6-1-16,0 5 1 16,0 0 0-16,-2 5 7 15,-2 1-7-15,-2 0 0 16,-5 0 18-16,0 2-18 16,-3-3 1-16,-3-4 0 15,4 0 12-15,-1-3-7 16,0 0-6-16,3 3 0 15,1 0 3-15,-4 3-3 16,2 2-7-16,-1-1 7 16,-3 4 7-16,-2-2-6 15,-4 3-1-15,0-3-7 16,0 0 6-16,0 0-8 0,-2-3 9 16,-7-1 0-16,-1-1 0 15,-3 1 0-15,3 3 0 16,-2-3 0-16,2 5-2 15,-2 0-11-15,-2 2 3 16,-3 0 3-16,2 2-6 16,-3 4 12-16,-3 0-31 15,1 1 32-15,3 4 1 16,-5 1-1-16,0-2-9 16,-6-1 9-16,3-1-7 15,-4-2 6-15,2-1-1 0,2-4 2 16,5 2-7-1,-1-1 13-15,5 1-8 0,3 3 2 16,1 4 0-16,1 1 5 16,1-1-5-16,-2 3 1 15,0 2-1-15,0-2 0 16,-3 4-24-16,0 0 23 16,-2 0-22-16,1 3 12 15,-4-1-6-15,-1 1-5 16,-4 2 21-16,1 0-14 15,1 0-10-15,0 2 2 16,3 0 0-16,-1 0 0 16,0-2-22-16,5 2 1 15,3-2 44-15,1 1-19 16,4-2 9-16,3 1-3 0,-5 0-21 16,-12-2-68-16,0 2-129 15,2-4-412-15</inkml:trace>
  <inkml:trace contextRef="#ctx0" brushRef="#br0" timeOffset="4944.08">20578 7263 212 0,'0'0'0'0,"0"0"-17"15,0 0-57-15,0 0-5 16,-105 38 37-16,97-30 42 15,0 2 0-15,-14 10 0 16,2 1 15-16,1-5-30 0</inkml:trace>
  <inkml:trace contextRef="#ctx0" brushRef="#br0" timeOffset="5658.4">20447 6966 829 0,'0'0'123'16,"0"0"-85"-16,0 0-33 16,0 0-5-16,0 0-2 15,0 0 2-15,0 120 32 16,0-67 14-16,0-2-7 0,0-4-11 16,0-3-4-1,1-6 1-15,-1 0-5 0,0-4-19 16,0 0 27-16,0-3-27 15,0-6 5-15,-1-4 0 16,-3-8-6-16,1-2 1 16,3-9-3-16,0-1 4 15,0-1 3-15,0 0-5 16,0 0-7-16,0 0-4 16,0 0-4-16,0-8-28 15,0-20-69-15,0 4-109 16,0-4-275-16</inkml:trace>
  <inkml:trace contextRef="#ctx0" brushRef="#br0" timeOffset="5979.68">20647 6936 616 0,'0'0'145'16,"0"0"-114"-16,0 0-30 16,0 0 43-16,0 0 47 15,34 112-19-15,-27-74-27 16,1 3-9-16,-4-4 9 16,-4-5-25-16,0 1-7 15,0-5-12-15,0-4 21 16,0 1-21-16,0-6 15 15,-4-1-16-15,-1 0 0 0,0-3-17 16,-2-4-10-16,2 1-11 16,-3-4-27-16,-10 0-54 15,4-5-15-15,1-3-110 0</inkml:trace>
  <inkml:trace contextRef="#ctx0" brushRef="#br0" timeOffset="6221.95">20428 7240 734 0,'0'0'193'15,"0"0"-134"-15,0 0-2 16,0 0-36-16,0 0-2 15,0 0 22-15,117-9-34 16,-69 5-7-16,1 2-7 16,7 2-3-16,-11 0-166 15,-11 0-337-15</inkml:trace>
  <inkml:trace contextRef="#ctx0" brushRef="#br0" timeOffset="6647.98">20782 7369 827 0,'0'0'145'15,"0"0"-102"-15,0 0 19 16,0 0-49-16,0 0-11 16,0 0 7-16,0 0-3 15,100-44-6-15,-82 28-1 16,0 2 1-16,-5-2-11 15,-1 2 11-15,-3-1-9 16,-7 2 0-16,-2 1-12 16,0 3-14-16,-3 2 16 15,-9 2-11-15,0 4 20 0,-2 1 8 16,1 0 2 0,0 0 10-16,3 0 1 0,3 10-11 15,-1 4 7-15,1-1 0 16,5 4-5-16,2-1-1 15,0 2 8-15,0 0 0 16,8-2 10-16,4-2 7 16,2-2 7-16,3-3-19 15,6-5 17-15,1-1-30 16,1-3 0-16,4 0-1 16,-1 0-3-16,0-7-51 15,-5-7-80-15,-7 1-197 0</inkml:trace>
  <inkml:trace contextRef="#ctx0" brushRef="#br0" timeOffset="6852.49">20873 7100 833 0,'0'0'140'16,"0"0"-43"-16,0 0-35 15,0 0-36-15,0 0-16 16,0 0-4-16,0 0-6 16,99-50-26-16,-78 74-39 15,-8 9-89-15,-7 1-157 0</inkml:trace>
  <inkml:trace contextRef="#ctx0" brushRef="#br0" timeOffset="7009.42">20896 7608 734 0,'0'0'367'0,"0"0"-239"15,0 0-19-15,0 0-55 16,0 0-54-16,0 0-80 16,0 0-142-16,35-58-330 0</inkml:trace>
  <inkml:trace contextRef="#ctx0" brushRef="#br0" timeOffset="7473.5">21343 6784 667 0,'0'0'142'15,"0"0"-98"-15,0 0-30 16,0 0-13-16,0 0 75 16,11 112-7-16,-7-54-1 15,2 2-23-15,-4 0-22 16,-1-6-22-16,3-7 14 0,-1-9-14 15,-1-11-1 1,-1-4 1-16,1-9-1 0,-2-5-16 16,0-9-71-16,0 0-105 15,0 0-162-15</inkml:trace>
  <inkml:trace contextRef="#ctx0" brushRef="#br0" timeOffset="8373.4">21140 7125 350 0,'0'0'661'16,"0"0"-568"-16,0 0-61 15,0 0-2-15,0 0-29 16,146-89 1-16,-94 68-2 16,-5 3-8-16,-4 2-32 0,-11 3-31 15,-8 4-33 1,-9-2 29-16,-7 3 14 0,-1-2 47 15,-5-2 14-15,0 0 32 16,1-2 12-16,0-2-24 16,0 4 12-16,-1-1 33 15,-2 5 1-15,0 5 14 16,0-1-18-16,0 4 6 16,0 0-17-16,0 0-44 15,0 0 2-15,0 0-9 16,0 0-13-16,0 4 3 15,0 10-2-15,0 4 12 16,-2 0 9-16,-1 2-9 16,0-4-11-16,3 0 11 15,-2-1 0-15,2-2 2 0,0 3-5 16,0 4 6-16,0 3 0 16,0 2-3-16,0 1 0 15,0 1 0-15,0-3 0 16,0-5-8-16,0-5 7 15,0-3 1-15,2-6 1 16,-2-3 4-16,0-2-3 16,3 0 7-16,-3 0 11 15,3 0 19-15,1-5-10 16,5-11-29-16,2-4-9 16,6-1 1-16,-2 1-18 15,-1 6 26-15,1 6 0 16,-5 4-1-16,-3 4-21 0,-2 0 9 15,-1 3 13-15,-1 12-20 16,3 3 11-16,-5 0 8 16,0-1-3-16,1-3 4 15,3-2 0-15,-2-4 0 16,-1-7-35-16,3-1-5 16,0 0 9-16,0-1 31 15,3-17 0-15,0-2-7 16,-1-1-30-16,-3 3-15 15,2 6 52-15,-4 4-6 16,0 6 6-16,-2 2 2 16,0 0-1-16,0 2 14 0,1 12-14 15,0 0 5 1,4 1 16-16,1-4-22 0,3-1 0 16,-2-3-1-16,4-7 1 15,-4 0-2-15,2 0 2 16,2-8 0-16,-4-12 14 15,-2 0-13-15,-4-3 0 16,-1 5 15-16,0 4 26 16,-6 4-25-16,-12 4-17 15,-1 6-48-15,-2 0 25 16,1 0-45-16,3 6-81 16,7 0-116-16</inkml:trace>
  <inkml:trace contextRef="#ctx0" brushRef="#br0" timeOffset="8674.39">21897 6993 901 0,'0'0'203'16,"0"0"-158"-16,0 0-27 16,0 0-8-16,0 0-10 15,0 0 0-15,0 0 0 16,0 36 5-16,0-31-5 15,0-1-6-15,0-4-1 16,0 0 7-16,0 0 7 16,3 0-7-16,4 0 1 15,0 0 2-15,0 0-3 16,-2 0-16-16,0 0 10 0,-3 4 4 16,1 4 2-16,2 1-30 15,-2-2-22-15,2-1-18 16,2-6-70-16,0 0-48 15,1 0-128-15</inkml:trace>
  <inkml:trace contextRef="#ctx0" brushRef="#br0" timeOffset="9067.33">21897 6993 396 0,'140'-39'152'0,"-140"35"-55"0,0-2 53 15,0 2 13 1,0 0-73-16,0 4-51 0,-6 0 7 15,2 0-32-15,-3 0-14 16,2 0 1-16,-3 3-2 16,1 10 1-16,2 3 0 15,-2 4 0-15,7 3-11 16,0 0 10-16,0 2 0 16,0-2 1-16,0 2 0 15,9-1 4-15,-4-1-3 16,0 2 6-16,-3-1-1 15,-1 0-6-15,-1-4 2 16,0-4-2-16,0-6 0 16,0 0 0-16,-10 0 6 15,-2-2-5-15,-3 4 1 0,-2-1 4 16,0-2 7 0,-1-3-13-16,4 0 9 0,4-2-9 15,0-2 1-15,1-2 0 16,1 0-1-16,1 0-53 15,-3-6 1-15,3-10-122 16,2 0-408-16</inkml:trace>
  <inkml:trace contextRef="#ctx0" brushRef="#br0" timeOffset="9330.04">21738 6840 910 0,'0'0'153'0,"0"0"-77"16,0 0-30-16,0 0-37 15,0 0 7-15,0 0-15 16,0 0-1-16,120-48 20 15,-101 45-20-15,-6 3-8 16,4 0-8-16,-7 5-70 16,-1 1-168-16</inkml:trace>
  <inkml:trace contextRef="#ctx0" brushRef="#br0" timeOffset="9491.33">22020 6649 1061 0,'0'0'190'16,"0"0"-32"-16,0 0-65 16,0 0-93-16,0 0-2 15,0 0-88-15,0 0-58 16,-76 78-27-16,24-45-620 0</inkml:trace>
  <inkml:trace contextRef="#ctx0" brushRef="#br0" timeOffset="10493.28">20473 7772 804 0,'0'0'229'0,"0"0"-143"16,0 0-9-16,0 0-2 16,0 0-75-16,0 0-26 15,0 0-6-15,84-8-28 16,-48 2-98-16,-2 0-345 0</inkml:trace>
  <inkml:trace contextRef="#ctx0" brushRef="#br0" timeOffset="10641.99">20896 7752 827 0,'0'0'198'0,"0"0"-89"15,0 0-21-15,0 0-34 16,0 0-51-16,0 0-3 16,0 0-61-16,132-25-101 15,-95 18-234-15</inkml:trace>
  <inkml:trace contextRef="#ctx0" brushRef="#br0" timeOffset="10770.96">21265 7714 925 0,'0'0'178'16,"0"0"-91"-16,0 0-35 16,0 0-52-16,0 0-135 15,0 0-214-15</inkml:trace>
  <inkml:trace contextRef="#ctx0" brushRef="#br0" timeOffset="10971.78">21638 7668 871 0,'0'0'153'0,"0"0"-68"16,0 0-53-16,0 0-32 15,0 0-53-15,0 0-34 0,0 0-61 16,58-12-31-1,-54 12 26-15,-2-3 104 0,-1 2 49 16,1-1 22-16,4 0-12 16,-4 2-8-16,-1 0-2 15,-1 0-153-15</inkml:trace>
  <inkml:trace contextRef="#ctx0" brushRef="#br0" timeOffset="11324.2">20691 7947 660 0,'0'0'149'0,"0"0"-9"16,0 0-37-16,0 0-38 16,0 0-42-16,0 0 19 15,0 0 10-15,0 0-39 16,0 0-13-16,3 0 15 0,9 0-15 15,5 0-11 1,17 0-59-16,-2 0-59 0,-1 0-165 0</inkml:trace>
  <inkml:trace contextRef="#ctx0" brushRef="#br0" timeOffset="11431.17">20995 7935 342 0,'0'0'235'0,"0"0"-147"16,0 0-52-16,0 0-23 15,0 0-13-15,0 0-126 0</inkml:trace>
  <inkml:trace contextRef="#ctx0" brushRef="#br0" timeOffset="11589.73">21290 7922 768 0,'0'0'204'0,"0"0"-116"15,0 0 5-15,0 0-30 16,0 0-63-16,0 0-105 16,0 0-31-16,27 0-198 0</inkml:trace>
  <inkml:trace contextRef="#ctx0" brushRef="#br0" timeOffset="34609.94">22160 6039 768 0,'0'0'221'16,"0"0"-170"-16,0 0-41 15,0 0 20-15,0 0 2 16,0 0-30-16,0 0 25 15,0 0 11-15,3 3-2 16,9-1-7-16,0-1 14 16,5 1 11-16,0-2-31 15,1 3-3-15,3-3 15 16,1 0 2-16,1 0 6 0,6 0-2 16,1-5-14-16,-1-1 3 15,2 2-30-15,-3-2 1 16,-4 4 4-16,-5-1-4 15,-8 3 0-15,-5 0-1 16,-5 0 0-16,-1 0-5 16,0 0-50-16,0 0-67 15,0 0-32-15,0 2-44 16,0 1-721-16</inkml:trace>
  <inkml:trace contextRef="#ctx0" brushRef="#br0" timeOffset="35331.35">22872 5806 882 0,'0'0'119'0,"0"0"-86"15,0 0 16-15,0 0 31 16,0 0-80-16,0 0 11 15,0 0-19-15,2 39 16 16,7-5-2-16,1 4 23 16,-2 4-13-16,-2-2 1 15,0-1-1-15,-4-5-15 0,-1-9 20 16,-1-5-21 0,0-5 0-16,0-7 11 0,0-4 1 15,0-4-11-15,0 0 10 16,0 0-10-16,0 0-1 15,-12-14-56-15,-1-6-76 16,-10-18-86-16,2 5-35 16,5 4 29-16</inkml:trace>
  <inkml:trace contextRef="#ctx0" brushRef="#br0" timeOffset="35561.66">22806 5911 23 0,'0'0'176'0,"0"0"-98"16,0 0-40-16,0 0 47 15,14-112 108-15,-5 98 18 16,0 10-93-16,3 4-48 0,6 0-44 15,3 0 20 1,5 16 3-16,2 6-3 0,2 4-5 16,0 2-11-16,0 4-14 15,-1 2 13-15,-3 1-28 16,-2-3 6-16,-3-4-6 16,-1-5 0-16,-8-6-1 15,-3-8-7-15,-5-4-33 16,-2-5-2-16,-2 0 1 15,0-20 14-15,0-9-293 16,0-2-408-16</inkml:trace>
  <inkml:trace contextRef="#ctx0" brushRef="#br0" timeOffset="35730.18">23139 5722 1000 0,'0'0'140'0,"0"0"-124"16,0 0-16-16,0 0 0 15,0 0 10-15,0 113 0 16,0-71 0-16,3-4-10 16,10-2-16-16,14-2-39 15,-3-8-165-15,-4-11-626 0</inkml:trace>
  <inkml:trace contextRef="#ctx0" brushRef="#br0" timeOffset="36335.96">23383 5947 785 0,'0'0'115'16,"0"0"-70"-16,0 0 10 15,0 0 37-15,0 0-18 16,0 0-38-16,0 0-4 16,-26-52-4-16,16 50-4 15,0 2-6-15,-5 0-10 16,0 6-7-16,-6 12 3 16,1 4-4-16,4 0 0 15,2-2-1-15,7-4 1 0,4-2 0 16,3-4-7-16,0-4 0 15,0-6-16-15,10 0-28 16,8 0 41-16,2-16 10 16,1-3-66-16,-6-1-27 15,-6 4 8-15,-3 7 62 16,-5 9 21-16,2 0 2 16,7 23 0-16,0 13 77 15,2 12-22-15,3 4-4 16,2 4-24-16,-2-5-11 15,0-3 6-15,-6-9-22 16,-6-11 0-16,-3-7 9 16,0-10 17-16,-7-3 16 0,-8-6 6 15,-4-2-25 1,1 0 28-16,1-2-15 0,2-14-21 16,6-2 15-16,2-4-8 15,4-2-4-15,0-3-17 16,3-6-1-16,0-1-1 15,0 0-23-15,3 4-21 16,7 4 3-16,14 3-33 16,0 7-76-16,-2 7-220 0</inkml:trace>
  <inkml:trace contextRef="#ctx0" brushRef="#br0" timeOffset="37236.33">23648 5939 869 0,'0'0'108'16,"0"0"-33"-16,0 0-20 15,0 0 25-15,0 0-40 16,0 0 0-16,0 0-3 16,-37-19-6-16,29 19-14 15,-1 0-14-15,-3 0 3 16,0 9-6-16,-1 3 0 15,3 4-2-15,2-1 2 16,4-2-1-16,2-1 0 0,2 1-6 16,0 1 7-1,0-4 3-15,0 0-3 0,0-2-7 16,0-3 6-16,4-1-6 16,4-2-4-16,2-2-3 15,2 0 14-15,3 0 6 16,2-7-6-16,-1-10-1 15,-1 2-17-15,-7-3-11 16,0 0-10-16,-6 5 20 16,-2 5 19-16,0 4 6 15,0 4-6-15,0 0 0 16,0 0-20-16,0 7 20 16,3 4 0-16,2 3 0 15,-1-3 0-15,4-1 4 16,1-6-4-16,5-3-27 0,3-1 15 15,2 0 1 1,1-13-75-16,-3-5-37 0,-5 0 63 16,-4 2 59-16,-3 3 1 15,-3 8 39-15,0 0 45 16,-2 5-43-16,0 0-24 16,0 0-16-16,3 0-1 15,0 0 14-15,1 5-14 16,3-2-4-16,1-1 3 15,0-2 2-15,1 0-1 0,4 0 0 16,-4 0 2 0,-1-4 2-16,1 0-4 0,-4 4-1 15,0 0-6-15,0 0-2 16,2 19 9 0,-1 8 29-16,4 8-14 0,-1 1 27 15,1 2-31-15,0 0-5 16,0 0-5-16,-3-4 9 15,-2 0-8-15,-4-2 3 16,-1-4-3-16,0-1 1 16,-11-7-2-16,-5-2-1 15,-5-9 1-15,3-2 16 16,4-7 22-16,3 0 10 16,2 0-1-16,0-11 25 15,6-3-24-15,1-4-5 0,0-4-18 16,2-4-7-16,0-4-10 15,5 1-9-15,9-5 0 16,6 1-12-16,1 1 3 16,1 3-24-16,0 4-33 15,-1-8 5-15,-3 8-57 16,-6 3-136-16</inkml:trace>
  <inkml:trace contextRef="#ctx0" brushRef="#br0" timeOffset="37411.75">23696 5678 1137 0,'0'0'136'0,"0"0"-107"0,0 0-29 16,0 0-4-16,0 0 4 15,114 8 0-15,-71 10-62 16,-7 0-161-16</inkml:trace>
  <inkml:trace contextRef="#ctx0" brushRef="#br0" timeOffset="38057.65">22297 6761 1202 0,'0'0'153'0,"0"0"-129"16,0 0-14-16,0 0 16 16,0 0-26-16,0 0 16 15,113 0-16-15,-90 0-8 16,-4 0-39-16,7 13-24 15,-5-3-81-15,-7-5-156 0</inkml:trace>
  <inkml:trace contextRef="#ctx0" brushRef="#br0" timeOffset="39250.68">22901 6644 1000 0,'0'0'117'15,"0"0"-117"-15,0 0 0 16,0 0 19-16,38 116 4 15,-28-79-4-15,0 2-12 16,0-6 12-16,-3-6-18 16,-3-5-1-16,-4-8 13 15,3-4-12-15,-3-4-2 16,0-6-13-16,0 0-83 16,0 0-195-16</inkml:trace>
  <inkml:trace contextRef="#ctx0" brushRef="#br0" timeOffset="40397.32">22897 6561 818 0,'0'0'107'16,"0"0"-87"-16,0 0-14 15,0 0-6-15,0 0 9 16,0 0-9-16,0 0-1 16,46 0 1-16,-43 0 6 15,-1 0 15-15,-2 0 24 0,0 0-10 16,0 0 7-16,0 0-23 16,0 0-12-16,0 0-7 15,0 0 4-15,0 0-4 16,0 0 9-16,0 4-8 15,0 5 1-15,0-2-2 16,0 4-10-16,0 0 9 16,0-1 0-16,0 0 1 15,0-4 0-15,0 0 0 16,0-2 13-16,0-4-13 16,0 2 0-16,0-2 2 15,0 0-1-15,5 3 13 0,1-2-14 16,2-1 0-1,1 2 10-15,-5-2-10 0,4 0 0 16,-4 0 1-16,-2 0 13 16,2 0-14-16,-4 0-1 15,2 0 1-15,-2 0 7 16,0 0-7-16,0 0 1 16,0 0-2-16,0 0 2 15,0 0 4-15,0 0-5 16,0 0 0-16,0 0-1 15,2 0-8-15,1 0 9 16,2 2-2-16,-2-1 4 16,4 2 3-16,-2-1-5 15,2 2-1-15,-2-2-8 16,2 2 9-16,-2-1 0 0,2 2 0 16,-4 1 0-16,2 0-2 15,-3 2-16-15,0 2 18 16,-2 2 20-16,0 0-1 15,0-1-18-15,0 0 6 16,0 1 9-16,-4-2-15 16,-4 3 12-16,-1-2-12 15,-1 0 22-15,-2 1-23 16,2-5 0-16,-2 1 0 16,1-3 6-16,-1-1 7 15,1 0-3-15,1-4-10 16,2 1 7-16,5-1 2 15,1 0 5-15,2 2-14 0,0-2 0 16,0 0 1-16,0 0-1 16,0 0 1-16,0 0-11 15,0 0 9-15,0 0 0 16,0 0 1-16,3 0 0 16,6 0 10-16,0-2-10 15,4-3 0-15,5 1 1 16,-1-5-1-16,3 4-1 15,1-1-6-15,-3 0 7 16,-3 1 8-16,-1 1-8 16,-1 3 0-16,-1 1-8 15,-5 0 8-15,2 0 0 0,-3 0-1 16,-1 0 0 0,0 0 1-16,0 0-18 0,-1 11 14 15,-1 4 4-15,2 0 0 16,-5 6 0-16,0-3 9 15,0 2-8-15,0-4-1 16,0-2-2-16,-3 0 2 16,-11-3 24-16,-1-2-15 15,-2 0 0-15,-1-5-9 16,1-4 0-16,0 0-9 16,5 0-19-16,7-9-11 15,5-4-35-15,0-5-225 0</inkml:trace>
  <inkml:trace contextRef="#ctx0" brushRef="#br0" timeOffset="40712.9">23293 6800 803 0,'0'0'100'0,"0"0"-79"16,0 0-12-16,0 0-8 15,0 0 13-15,0 0-13 16,15 116 0-16,-3-100 57 16,3-8-19-16,2-2-5 15,2-6-16-15,3 0 8 16,2 0 3-16,-1-10-22 16,-1-8-7-16,-5-2 25 15,-5 0 14-15,-7 0-3 16,-5 0-10-16,0 2-5 0,0 1 22 15,-17 6-43-15,-7-2-3 16,-4 5-27-16,-19 4-17 16,7 2-73-16,7 1-143 0</inkml:trace>
  <inkml:trace contextRef="#ctx0" brushRef="#br0" timeOffset="40938.6">23302 6563 1307 0,'0'0'137'0,"0"0"-97"0,0 0-30 16,0 0-10-16,0 0 0 16,0 0-12-16,0 0-17 15,86 24-32-15,-86-6 0 16,0 5 16-16,0 2 3 15,-8 7-37-15,-4-6-132 16,5-8-520-16</inkml:trace>
  <inkml:trace contextRef="#ctx0" brushRef="#br0" timeOffset="41195.58">23713 6637 922 0,'0'0'115'0,"0"0"-91"16,0 0 2-16,0 0 27 16,37 105 1-16,-25-73-21 15,-2-3-24-15,-3-3 12 16,0-4-21-16,-5-4 1 15,-1-3-1-15,1-3-29 16,0-2-114-16,1-8-183 0</inkml:trace>
  <inkml:trace contextRef="#ctx0" brushRef="#br0" timeOffset="42011.92">23777 6715 947 0,'0'0'127'15,"0"0"-94"-15,0 0-17 16,0 0-6-16,-45 103-8 16,45-75 18-16,0-5-11 15,3 0-9-15,15-7 10 16,5-4-4-16,2-6-6 16,6-6 0-16,-1 0 0 15,-3-4-6-15,-4-14-1 0,-4-2-29 16,-7 0-13-16,-2 2 40 15,-5 3 8-15,0 8 1 16,-5 5 24-16,0 2 15 16,0 0-39-16,1 3 6 15,-1 12 26-15,4 1-16 16,1 0-2-16,2-3-14 16,4 0 0-16,3-5 11 15,-1-4-11-15,3-4 0 16,2 0 0-16,-1-8-1 15,-3-9-1-15,-1-3-16 16,-3 2 5-16,-2 4 12 16,-4 5 2-16,-1 5-1 15,-3 4 1-15,0 0 12 0,0 0-4 16,0 0-9-16,0 0-2 16,-3 8 2-16,1-3 0 15,-2-2-9-15,4-1 9 16,0-2 0-16,0 0 19 15,0 0-19-15,9-10 2 16,5-3-11-16,1 4 7 16,4 3 2-16,-4 3 0 15,2 3 1-15,-2 0 0 16,0 16 9-16,-3 2 8 16,0 2 1-16,-4-2-12 0,0-3-6 15,0-9 10 1,0-4-9-16,3-2 17 0,3-2-18 15,3-16-1-15,0-7 9 16,3-4-9-16,-6-5-7 16,1-5-7-16,-7 3-6 15,-2 6 19-15,-6 6-3 16,0 10 4-16,0 10 44 16,0 4-41-16,0 0-3 15,0 10-2-15,-3 10-3 16,-2 2 3-16,5 4-2 15,0 2 4-15,0 3 0 16,8-2 1-16,2 1 10 16,-3 1-3-16,-1-3-8 15,-6-6 3-15,0-4-3 0,0-4 0 16,0-3-1 0,-14-11-8-16,-5 0-91 0,0 0-395 0</inkml:trace>
  <inkml:trace contextRef="#ctx0" brushRef="#br0" timeOffset="42110.32">24096 6650 622 0,'0'0'0'0</inkml:trace>
  <inkml:trace contextRef="#ctx0" brushRef="#br0" timeOffset="42273.34">24177 6418 1045 0,'0'0'86'0,"0"0"-86"16,0 0-13-16,0 0 13 16,0 0-49-16,0 0-165 15,0 0 15-15,22 72-143 0</inkml:trace>
  <inkml:trace contextRef="#ctx0" brushRef="#br0" timeOffset="42936.95">23384 7291 861 0,'0'0'144'0,"0"0"-111"16,0 0-15-16,0 0-3 15,0 0-14-15,0 0 12 16,0 0 6-16,0 72 8 16,0-50-16-16,4-4 22 15,-1 2-12-15,0 2-20 16,-3 0 15-16,0 4 22 16,0-2-26-16,0 1-2 15,0-4-10-15,0-1 1 16,0-6-1-16,-3 2-1 15,3-7-66-15,0-3-69 0,0-2-257 16</inkml:trace>
  <inkml:trace contextRef="#ctx0" brushRef="#br0" timeOffset="43625.66">23609 7431 1079 0,'0'0'181'15,"0"0"-181"-15,0 0 0 16,0 0 2-16,0 0 25 16,37 113-12-16,-27-79-15 0,-3-6 1 15,-1-8 8-15,0-6-9 16,-4-6-5-16,-2-4 5 15,0-4 7-15,0 0-6 16,0 0-1-16,2-10 0 16,2-8-18-16,4-5 2 15,3 3 9-15,5 4 7 16,1 7 0-16,1 5-1 16,5 4 1-16,0 0 5 15,-1 4 12-15,-1 10-17 16,-3 2 6-16,-5-1-3 15,-9 1 4-15,1-5-5 16,-5-2-2-16,0-2 0 0,-15-5 17 16,-4 0-17-1,-6-2 1-15,3 0 7 0,7 0-8 16,5 0-7-16,8-6-5 16,2-4-37-16,3-3-54 15,19-2-55-15,5-1-6 16,0 2-8-16,2 2-19 15,-7 3 191-15,-7 6 13 16,-3 3 87-16,-4 0-9 16,-6 0 24-16,3 10 7 15,0 5-7-15,-3 2-45 16,5 1-30-16,3-2-5 0,0 0 10 16,4-5-9-1,-1-4-23-15,4-3 4 0,-1-4-1 16,3 0 0-16,-6 0-8 15,1-11 0-15,-6-2-7 16,-3-5 18-16,-5-3-10 16,0 1-8-16,-3-1 18 15,-12 0-19-15,-5 3-32 16,-11-1-23-16,6 4-143 16,0 3-569-16</inkml:trace>
  <inkml:trace contextRef="#ctx0" brushRef="#br0" timeOffset="43806.94">23930 7342 1152 0,'0'0'161'0,"0"0"-84"16,0 0-28-16,0 0 34 16,0 0-66-16,0 0-17 15,112-25 0-15,-99 41-37 16,-9 4-20-16,-4 14-23 15,-13-6-26-15,-3-2-248 0</inkml:trace>
  <inkml:trace contextRef="#ctx0" brushRef="#br0" timeOffset="44489.31">24344 7346 1149 0,'0'0'145'0,"0"0"-120"16,0 0-24-16,0 0 14 15,0 0 8-15,53 105-10 16,-40-64 10-16,-1-1-21 16,0 0-1-16,0-6 1 15,1-7 0-15,-2-2-2 16,-2-11-60-16,-2-8-44 15,-1-6-7-15,-2-2 80 16,-1-18-34-16,-2-6 16 0,3-3 4 16,-4 3 45-1,0 8 32-15,0 5 65 0,0 8 53 16,0 5-70-16,0 0-52 16,0 3-20-1,-6 12-8-15,-4 6 2 0,8 0-2 16,2-1 0-16,0-4-1 15,0-1 1-15,13-7-1 16,6-4-7-16,2-4 8 16,8-2 0-16,0-21-3 15,0-6-23-15,-4-9-3 16,-4-3-76-16,-7 2-88 16,-6 6 141-16,-4 7 52 15,-4 12 131-15,0 9 28 16,0 5-88-16,0 0-42 0,0 15-28 15,-6 9 7-15,-2 2-2 16,2 3 1-16,1-3 1 16,4-5-8-16,0-2-3 15,1-5 3-15,0-7 0 16,0-4-30-16,0-3-22 16,0 0 31-16,2 0 14 15,9-6 7-15,1-1 0 16,3 5 0-16,-3 2 12 15,2 0 7-15,-3 9 2 16,3 7-3-16,1 2-1 16,0 2-17-16,3-4-8 15,3-2-28-15,5-14-54 0,-4 0-106 16,-4 0-103-16</inkml:trace>
  <inkml:trace contextRef="#ctx0" brushRef="#br0" timeOffset="45029.33">24943 7547 641 0,'0'0'245'15,"0"0"-41"-15,0 0-65 16,0 0-61-16,0 0-53 16,0 0-24-16,0 0 24 15,-73 31 2-15,58-21-11 16,3-5 0-16,3 1-8 16,6-4-8-16,3-2-18 15,0 0-46-15,0 0-1 16,4 0 9-16,8 0 28 15,0 0 22-15,1 0-5 16,0 0 4-16,-1 0 14 0,-2 0-1 16,0 9 8-1,-2-2-5-15,0 0-2 0,-3-1-7 16,0-4 0-16,-3-2 12 16,1 0-9-16,1 0 6 15,0-8 2-15,3-3-11 16,-4-1 1-16,1 4-1 15,-1 5 1-15,-1 1 42 16,0 2-27-16,-1 0-8 16,1 0 1-16,5 0-2 15,-1 5 9-15,3 6-8 16,3-2-7-16,3-5 15 16,1-2-16-16,-2-2-11 0,0 0-7 15,-2-2 8-15,2-11-16 16,-4 1 12-16,0 0 14 15,-2 4-1-15,-3 4 2 16,2 4-1-16,-4 0 10 16,5 0 15-16,-4 6 5 15,4 6-19-15,-1-2-10 16,-1-2 17-16,0-2-18 16,0-2-10-16,-1-3-35 15,-5-1-30-15,0-5-27 16,0-9-726-16</inkml:trace>
  <inkml:trace contextRef="#ctx0" brushRef="#br0" timeOffset="45241.72">24846 7409 548 0,'0'0'210'16,"0"0"-95"-16,0 0 27 16,0 0-21-16,0 0-14 15,0 0-66-15,0 0-41 16,-54-46 6-16,72 46-5 15,-2 0-1-15,1 0-26 16,-3 0 0-16,-2 0-10 16,-4 0 10-16,0 0 16 15,-1 0-8-15,5 0 2 16,1 1-117-16,-5 6-164 0</inkml:trace>
  <inkml:trace contextRef="#ctx0" brushRef="#br0" timeOffset="45700.22">25292 7526 1007 0,'0'0'202'0,"0"0"-31"0,0 0-50 15,0 0-27 1,0 0-72-16,0 0-13 0,0 0-9 15,120-59-22-15,-75 61-97 16,-12 19-53-16,-5-1-204 0</inkml:trace>
  <inkml:trace contextRef="#ctx0" brushRef="#br0" timeOffset="47270.99">22293 8157 1179 0,'0'0'116'0,"0"0"-114"15,0 0-4-15,0 0 2 16,107-4-1-16,-73 4-120 16,10 0-23-16,-10 0-1 15,-6 9-94-15</inkml:trace>
  <inkml:trace contextRef="#ctx0" brushRef="#br0" timeOffset="47649.32">22912 8033 1053 0,'0'0'189'0,"0"0"-164"15,0 0-16-15,0 0-9 16,0 0 17-16,0 0 5 15,55 126-8-15,-42-84 7 0,0-1-1 16,-4-5-19 0,-4-4 0-16,0-9 18 0,-5-2-19 15,0-10 6-15,0-2-6 16,0-5-28-16,-2-4-8 16,-10 0-25-16,-8-27-77 15,0-2-159-15,1-5-353 0</inkml:trace>
  <inkml:trace contextRef="#ctx0" brushRef="#br0" timeOffset="47854.28">22891 7981 912 0,'0'0'156'0,"0"0"-118"16,0 0 18-16,112 0 25 16,-66 3-26-16,5 13-11 15,-6 4-1-15,-4 5-27 0,-10 5-8 16,-12 2-1-16,-13 7 0 15,-6 1 37-15,-11 7-31 16,-22-1-13-16,-5 0-1 16,-4-4-25-16,-5-1-32 15,11-11-65-15,8-16-158 0</inkml:trace>
  <inkml:trace contextRef="#ctx0" brushRef="#br0" timeOffset="48347.62">23211 8288 780 0,'0'0'175'0,"0"0"-119"16,0 0-20-16,0 0 10 16,0 0-1-16,27 115-23 15,-17-98-21-15,2-9 0 16,2-4 14-16,1-4-5 15,4-6 3-15,2-17-13 16,1-6-3-16,-5-3-45 16,-2 4-91-16,-5 8 28 15,-5 8 95-15,0 8 16 16,-2 4 0-16,2 0 55 16,-1 16 23-16,-1 8 16 15,2 1-39-15,-1 1-27 16,-3-1-20-16,1-5 5 0,0-4-12 15,-2-6 0-15,0-4 10 16,0-2-11-16,3-2-6 16,-3 2 6-16,2 4-5 15,1 6 5-15,2 7 0 16,-1 4 0-16,-3 2 5 16,-1-2 8-16,0-6 25 15,0-8-12-15,0-4 7 16,0-6 64-16,-3-1-49 15,-12 0-37-15,-2 0-11 16,-5 0-21-16,0-8-22 16,-2-6-11-16,2-12-7 15,5 2-30-15,7 0-206 0</inkml:trace>
  <inkml:trace contextRef="#ctx0" brushRef="#br0" timeOffset="48599.98">23418 8083 1081 0,'0'0'162'0,"0"0"-101"16,0 0 8-16,0 0-34 0,0 0-26 15,0 0-8-15,0 0-1 16,83 31-12-16,-83-13-43 16,-17 7-1-16,-12-5-57 15,-7-8-292-15</inkml:trace>
  <inkml:trace contextRef="#ctx0" brushRef="#br0" timeOffset="48753.92">23366 7925 1311 0,'0'0'122'0,"0"0"-116"15,0 0-6-15,125 6 0 16,-56 20 0-16,-10-4-130 16,-13 4-434-16</inkml:trace>
  <inkml:trace contextRef="#ctx0" brushRef="#br0" timeOffset="49195.95">23846 8186 977 0,'0'0'154'0,"0"0"-74"0,0 0 11 16,0 0-11-16,0 0-77 16,0 0-3-16,0 0-1 15,16-22 1-15,-3 20 0 16,-2 2 0-16,-1 0-11 16,-4 0 11-16,-2 3 0 15,-4 13 0-15,0 7-1 16,0 6 2-16,-20 3 4 15,-6 3-5-15,-1-2 0 16,2-2 6-16,3-8-6 16,5-2 1-16,7-5-1 15,6-4-3-15,4-4 2 0,0 0-5 16,2-2 6-16,15-4 29 16,2-2-7-16,6 0-5 15,0 0-9-15,5 0-8 16,-5 0-35-16,2 0-22 15,-4-6-15-15,14-2-8 16,-5 0-96-16,-4-2-110 0</inkml:trace>
  <inkml:trace contextRef="#ctx0" brushRef="#br0" timeOffset="49521.33">24238 8237 907 0,'0'0'249'0,"0"0"-184"16,0 0-12-16,0 0 15 16,0 0-39-16,0 0-10 15,0 0-19-15,-59-4-6 16,45 16 6-16,3 3 0 16,9-4 1-16,2 6 0 15,0 1 0-15,10 4 17 16,10-1-18-16,4 2 0 15,1-1-8-15,-6-4 8 16,-4-4 0-16,-7-4 0 16,-4-2 0-16,-4-6 14 15,0 0 6-15,-6-2 5 16,-10 0-25-16,-6 0-9 16,2 0-47-16,-6 0-30 0,8 0-86 15,3-2-185-15</inkml:trace>
  <inkml:trace contextRef="#ctx0" brushRef="#br0" timeOffset="51576.3">23801 8863 789 0,'0'0'132'16,"0"0"-102"-16,0 0 25 16,0 0-55-16,0 0-9 15,0 0-35-15,0 0 44 16,18-10 9-16,-18 10 27 16,2 0 44-16,-2 0-12 15,2 0-63-15,3 7-4 16,0 11 17-16,4 4 23 15,-1 8-2-15,-1-6-22 16,1-1-15-16,-3-7 10 16,-1-6-10-16,-1-3-2 15,-3-6 8-15,2-1-7 0,1 0 15 16,1-1 26-16,2-16-20 16,4-1-22-16,0-3 0 15,-1 3-23-15,1 9 11 16,0 3 12-16,0 6 0 15,-3 0-2-15,1 0-1 16,-1 6-3-16,2 10 12 16,-3 0-6-16,0-3 2 15,1 0-1-15,-3-5 7 16,0-4-8-16,5-4 0 16,1 0 4-16,7 0-4 0,-1-12-6 15,6-2-17 1,-5 2 4-16,-1 2 18 0,-5 4-5 15,-3 4 0-15,-4 2 5 16,0 0-7-16,0 0 8 16,-3 0 1-16,5 0 7 15,0 0-1-15,6 0-7 16,3-6 0-16,2-4 5 16,2-3-5-16,-4-3-7 15,-3-7-12-15,-2-1-7 16,-5-6-7-16,-3-4-68 15,-2-2-45-15,0 3 85 16,0 7 61-16,0 11 65 16,0 4 7-16,0 8 6 0,0 3-4 15,0 0-41-15,-4 3-27 16,-6 18 0-16,0 9 20 16,0 5 9-16,1 1-9 15,6 3 6-15,3-4 6 16,0-8-25-16,0 0-5 15,0-8 5-15,0-4-12 16,0-4 7-16,0-4-8 16,0-6-15-16,2-1 7 15,-1 0-22-15,3 0 10 16,4 0 14-16,4 0 4 16,5 0 2-16,-2 0 0 15,4 0 0-15,-1 4-1 16,-2 8 1-16,-3 0-6 0,-1 0 6 15,-4-2 2-15,-1-4 0 16,-2-1-1-16,-4-5-1 16,0 0 13-16,7 0-13 15,1 0-4-15,3 0 4 16,5 0 0-16,-3 0 0 16,-2 0 0-16,-3 0 1 15,0 0-2-15,-4 4 1 16,-1 2 0-16,3 0 1 15,-5-3-1-15,6 0 0 16,2-3-19-16,0 0-90 16,-3-3-192-16</inkml:trace>
  <inkml:trace contextRef="#ctx0" brushRef="#br0" timeOffset="51700.47">24519 9028 758 0,'0'0'240'0,"0"0"-163"15,0 0 50-15,0 0-26 16,0 0-46-16,0 0-23 15,0 0-32-15,-13-15-1 16,5 3-164-16,-4-2-749 0</inkml:trace>
  <inkml:trace contextRef="#ctx0" brushRef="#br0" timeOffset="51811.32">24401 8817 910 0,'0'0'122'15,"0"0"-122"-15,0 0-34 0,0 0-182 16</inkml:trace>
  <inkml:trace contextRef="#ctx0" brushRef="#br0" timeOffset="52464.69">24401 8817 1023 0,'54'131'169'15,"-54"-131"-120"-15,0 3-33 0,0 0-16 16,0 4 0-16,0-1 6 16,0-1 3-16,0 0-3 15,0-1 4-15,0 0-9 16,0 3 12-16,0 0-13 15,4 4 0-15,2-4 6 16,1 4-6-16,-4-4 1 16,1-3-1-16,1-1 0 15,-5-3 2-15,2 0 4 16,-2 0 10-16,6 0 15 16,0 0-31-16,2 0 7 15,-1 0-7-15,-1 0-12 16,2-3 11-16,-2 2-12 15,-1-2 10-15,0 1 3 16,0-3 0-16,-1-2 1 0,4 1 0 16,-3-2-1-1,4 2 0-15,-3 2 0 0,1 2-12 16,0 2 11-16,-4 0 1 16,2 0-2-16,-3 0-6 15,-2 0 8-15,0 0 7 16,0 0-7-16,0 0 8 15,0 0 13-15,0 0 3 16,0 0-11-16,0 0 0 16,0 0-5-16,0 0 7 15,0 0-15-15,0 0-8 16,0 0 8-16,0 0 0 16,2 0-13-16,1 0 4 0,6 0 8 15,-1 0 1 1,0 0 0-16,-1 0 0 0,0 4 1 15,-4 2-1-15,-1 0 5 16,-2 2-5-16,-2 1-56 16,-11-4-57-16,-7-3-434 0</inkml:trace>
  <inkml:trace contextRef="#ctx0" brushRef="#br0" timeOffset="52579.7">24422 8863 998 0,'0'0'0'16,"0"0"-54"-16,0 0-106 16</inkml:trace>
  <inkml:trace contextRef="#ctx0" brushRef="#br0" timeOffset="52703.32">24428 8606 1156 0,'0'0'202'16,"0"0"-154"-16,0 0-13 15,0 0 26-15,130-2-35 16,-66 8-26-16,-13 10-17 16,-12 1-174-16</inkml:trace>
  <inkml:trace contextRef="#ctx0" brushRef="#br0" timeOffset="53416.93">23782 9381 970 0,'0'0'137'0,"0"0"-99"16,0 0-28-16,0 0-10 15,0 0-84-15,0 0 45 0,0 0 38 16,0 0 1-16,2 0 36 16,-2 0 10-16,0 0-31 15,0 0-15-15,0 0-34 16,0 0-237-16,0 0-21 0</inkml:trace>
  <inkml:trace contextRef="#ctx0" brushRef="#br0" timeOffset="54039.6">23782 9381 598 0,'19'105'235'0,"-19"-105"-73"15,0 0-33 1,0 3-58-16,0 1-44 0,5 3-27 15,0 6 0-15,2 3 13 16,1-1 0-16,1 0 16 16,-1-2-16-16,1-4-3 15,-4-5 3-15,0-2 0 16,-3-2 12-16,1 0 8 16,4 0 21-16,1-13-11 15,2-2-31-15,2-6-12 16,-2 3 9-16,1 3-8 15,1 0-1-15,3 6-1 16,3 0-47-16,4 4-16 16,4 1-50-16,2-1-59 15,-2 1-68-15,1 0-10 0,-5-1-22 16,-5 0 170-16,-3 1 103 16,-4-1 182-16,-2 1 0 15,-3-1-41-15,-3 4 2 16,-2-2 15-16,0 3-14 15,0 0-67-15,0 0-39 16,-7 3 23-16,-6 11-47 16,-6 4 11-16,2 0 1 15,-2 1-3-15,3-1-4 16,2-1-13-16,3-6-5 16,7-3-2-16,2-3-5 15,2-5-69-15,0 0-30 16,8 0 11-16,12-8 51 15,-1-7-77-15,2 2-78 0,-5 5 141 16,2 2 37-16,-5 6 20 16,-1 0 69-16,-2 0 29 15,1 8-23-15,-1 2-34 16,1-1-30-16,1-2 8 16,5-5-19-16,3-2 0 15,2 0-22-15,9-15-76 16,-4-5-61-16,-4 3-130 0</inkml:trace>
  <inkml:trace contextRef="#ctx0" brushRef="#br0" timeOffset="54331.31">24406 9454 111 0,'0'0'489'16,"0"0"-369"-16,0 0-33 15,0 0 43-15,0 0-15 16,0 0-58-16,0 0-17 0,26 90-27 16,-15-75-13-16,7-7 0 15,3-8 0-15,3 0 0 16,3 0-14-16,0-14-25 15,-5-3-16-15,-7 4 35 16,-5 5 19-16,-5 1 1 16,-3 6 66-16,-2 1 12 15,0 0-28-15,0 0-21 16,0 0 2-16,0-2 4 16,0-1 30-16,-2 0 13 15,-16-6-46-15,-4 2-32 16,-4-4-10-16,-7 2 1 15,-1 0 8-15,0 4 0 0,-4 1-45 16,-13 2-18 0,12 2-32-16,4-4-115 0</inkml:trace>
  <inkml:trace contextRef="#ctx0" brushRef="#br0" timeOffset="54476.48">24221 9336 1362 0,'0'0'165'0,"0"0"-152"16,0 0-5-16,0 0-8 15,134 27-102-15,-101-9-181 0</inkml:trace>
  <inkml:trace contextRef="#ctx0" brushRef="#br0" timeOffset="54980.66">23656 9952 899 0,'0'0'192'16,"0"0"-152"-16,0 0-12 16,0 0 17-16,0 0-35 0,0 0-9 15,0 0-1 1,-72 26 28-16,67-8 10 0,1 0-12 15,4-1-15-15,0-4 23 16,4-3-24-16,14 1-10 16,8-8 0-16,24-3-20 15,-5 0-109-15,-6-12-634 0</inkml:trace>
  <inkml:trace contextRef="#ctx0" brushRef="#br0" timeOffset="56592.32">23908 9964 1144 0,'0'0'156'0,"0"0"-114"0,0 0-27 15,0 0-14-15,0 0-1 16,0 0 4-16,0 0 5 16,-58 104-18-16,58-98 5 15,0-6-18-15,3 0-8 16,14 0-9-16,2-5 2 15,1-4-65-15,-1 0-10 16,-7 5 17-16,-1-1 44 16,-9 3 48-16,0 0 3 15,1 2 29-15,-3 0 2 16,0 0 8-16,0 0-21 0,0-2-12 16,0 0-4-1,0 0-2-15,0-1-31 0,0-2-89 16,0 3 39-16,0 0 49 15,0 2 18-15,0 0 13 16,0 0-1-16,0 0 2 16,0-2 6-16,0 2-6 15,0-2 7-15,0 0-7 16,0 0-10-16,0 1-51 16,-3-2 12-16,1 1 49 15,0 0 0-15,-1 0 32 16,-2 2 16-16,3-2 14 15,0 2 10-15,-4 0-35 16,3 0-18-16,-2 0 16 16,-2 0 41-16,-2 0-29 0,2 0-31 15,-1 0 1-15,-2 2-16 16,1 7 18-16,4-2 17 16,-1 1 9-16,2 0 0 15,1 2-20-15,-1 2-11 16,3-1 17-16,-1 0-18 15,0 3 5-15,2-4-10 16,0 0-7-16,0-2 12 16,5-2-6-16,12-6-6 15,2 0 9-15,6 0-10 16,2-12 0-16,0-6-12 16,-4-4-24-16,-7-1-39 15,-5 1 0-15,-5 4-76 0,-3 3 151 16,-3 7 15-16,0 4 82 15,0 4-42-15,0 0-34 16,0 0-3-16,0 12-18 16,-5 3 1-16,2-4 21 15,3-1-8-15,0-2-14 16,0-1-1-16,0-7 1 16,11 0-1-16,5 0-28 15,-1-5-25-15,5-8-24 16,-5-2-29-16,0 3-18 15,-5 2 83-15,-5 6 42 16,-4 4 34-16,2 0 30 16,0 0 34-16,-1 10-36 15,1 6-1-15,-2-1-13 0,5-2-22 16,-4-4-26-16,-1 0 11 16,-1-4-5-16,0-5-6 15,0 0 13-15,0 0 5 16,0 0-2-16,0-5-16 15,0-8-17-15,0-2 15 16,0 1-25-16,0 2 11 16,0 2 15-16,0 4 1 15,9 2 1-15,3 2-1 16,3 0 1-16,4 2 12 16,-1 0-2-16,-1 0 4 15,2 0-8-15,-5 0-6 16,1 4 2-16,-6-2-3 0,-4 0 1 15,-1 0 5-15,-1-2-6 16,-3 0 0-16,2 0-1 16,1 0-9-16,-1 0 10 15,7 0 0-15,-1 0 0 16,4 6 4-16,0 4 5 16,1 0 3-16,2 3 1 15,-1-4-13-15,-1 1 16 16,5-4-16-16,-3-6 1 15,1 0 0-15,4 0 5 16,-1-12-6-16,-4-6-18 16,-2 0-16-16,-6 2-25 15,-2 4-42-15,-5 2 57 0,0 4 44 16,0 6 51 0,0 0 4-16,0 0-31 0,-7 0-18 15,2 12 30-15,0 0-7 16,3 2-17-16,2-4 20 15,0 0-21-15,0-3-9 16,0-4-2-16,0-3 0 16,7 0 0-16,3 0-11 15,4 0 0-15,1 0 11 16,4-3 0-16,-4 3-1 16,4 0 0-16,-5 0 0 15,0 7 1-15,0 7-12 0,-3 1 12 16,-4-2 9-1,-1-1-3-15,-2-4-5 0,-2-4-1 16,0-2 0-16,-2-2 3 16,4 0-3-16,2 0-54 15,4 0-57-15,3-2 27 16,-1-4-11-16,-3 0 27 16,-1 3 24-16,-4 2 44 15,-2 1 64-15,-2 0 73 16,0 0-56-16,0 0-49 15,-2 6-9-15,-8 6-5 16,-4 1-18-16,-5-2 0 16,-14-1-51-16,4-2-107 15,0-1-92-15</inkml:trace>
  <inkml:trace contextRef="#ctx0" brushRef="#br0" timeOffset="63363.39">22673 10523 846 0,'0'0'128'0,"0"0"-96"16,0 0 30-16,0 0 24 16,0 0-17-16,0 0-28 15,-7 0-5-15,4 0 16 16,-1-4-27-16,-1 2-2 16,4 0-7-16,-1 0-3 15,2 2-3-15,0 0-10 16,0 0 0-16,0 0 4 15,0 0-4-15,-2 0-3 0,2 0-3 16,0 0 6-16,0 0 0 16,0 0-3-16,0 0-9 15,0 0 11-15,0 0-17 16,0 0 17-16,10 0 1 16,7 6 1-16,5-2 17 15,2 1-14-15,5 0-2 16,0-3 13-16,-3 0-14 15,3 0-1-15,-2-2 1 16,-2 0 8-16,-8 0 2 16,-1 0-11-16,-10 0-30 15,-6 0-14-15,0 0-37 16,0 0-142-16,-6 0-509 0</inkml:trace>
  <inkml:trace contextRef="#ctx0" brushRef="#br0" timeOffset="65075.91">23508 10355 933 0,'0'0'132'0,"0"0"-97"0,0 0 17 16,0 0 29-16,0 0-26 15,0 0-29 1,0 0 4-16,0-20 31 0,0 12-33 15,0 0 5-15,0 0 6 16,-4 0-24-16,-4 2 1 16,1 0-4-16,-1 1-12 15,1 4 0-15,2 1-3 16,-2 0-9-16,0 0 5 16,-3 3-2-16,-5 13 8 15,3 7-4-15,-1-1 5 16,4 4-4-16,6 2 4 15,3 1-9-15,0 0 8 16,10 3 1-16,15 0-1 0,6-2 1 16,1 1 0-16,-2-6 4 15,-4-2-4-15,-6-7 0 16,-8-2 0-16,-9-7-1 16,-3 4-5-16,0-2-26 15,-15 4 0-15,-7-1 18 16,-2-3 7-16,-1-2-1 15,8-3-2-15,2-4 10 16,8 0 5-16,2 0-5 16,5-11 0-16,0-5 0 15,0-2 0-15,0-4-6 16,5 2 5-16,-2-3 1 16,4 1-4-16,0 0 4 15,3 2-22-15,2-1 21 0,4 3-5 16,-2 2 4-16,3 2-4 15,-3 5-4-15,-1-3 10 16,-3 6-16-16,0-3 14 16,-8 2 2-16,-2-2 0 15,0 1 0-15,0 2 8 16,-12 2-8-16,-2 2 0 16,-4-1-1-16,3 2-5 15,3 1 6-15,6 0 0 16,3 0 0-16,3 0-1 15,0-2-21-15,0 2 4 16,11-3-6-16,5 0 11 16,2 1 13-16,3 0-1 0,-2 2-6 15,-1 0 6-15,-3 0-3 16,-3 0-5-16,-3 7 9 16,-1-1-1-16,2 3 1 15,-2 0 0-15,2 3 0 16,1-3 0-16,-1 0 0 15,-4 0-10-15,2 3 10 16,-3 3-1-16,0-2 1 16,-2 3 19-16,-1 3-7 15,2 0 2-15,0 2-14 0,1 0 20 16,0 0-20 0,4-3 0-16,-1-1 0 0,-1-6 0 15,3-3 1-15,2-5 5 16,3-3 12-16,2 0 24 15,3 0-23-15,2-9-9 16,-1-9 1-16,-1 0-3 16,-6 0 0-16,-5-3-1 15,-8 2-7-15,-1-5 17 16,0-1-17-16,-19 1 0 16,-4 1 11-16,-5 5-5 15,-2 7-6-15,0 4-8 16,-3 7 0-16,3 0 7 15,5 3-9-15,3 8-31 16,9 0-21-16,5-1-78 16,6-6-415-16</inkml:trace>
  <inkml:trace contextRef="#ctx0" brushRef="#br0" timeOffset="65394.35">24257 10371 525 0,'0'0'628'16,"0"0"-575"-16,0 0-53 0,-14 118 0 15,7-70 36 1,2 1-7-16,-2-3 6 0,4-7-28 16,-2-5-5-16,2-7 14 15,-4-5-15-15,2-4 7 16,-5-4-8-16,-2-3-46 16,-15-11-33-16,2 0-139 15,4 0-474-15</inkml:trace>
  <inkml:trace contextRef="#ctx0" brushRef="#br0" timeOffset="65853.6">24108 10357 940 0,'0'0'114'0,"0"0"-91"16,0 0-21-1,0 0-2-15,0 0 27 0,0 0-19 16,0 0-8-16,15 104 10 16,-3-104-3-16,3 0 18 15,1-2-4-15,-2-12-6 16,-2-4 8-16,-5-2-23 16,-5-4 0-16,-2-1 0 15,0 2 1-15,0 5 0 16,-12 4 15-16,-2 10-15 15,-4 4 9-15,-4 0-10 16,-5 18 0-16,2 7 0 16,1 6-15-16,-3 8-21 15,10-6-64-15,5-7-158 0</inkml:trace>
  <inkml:trace contextRef="#ctx0" brushRef="#br0" timeOffset="66232.05">24401 10702 894 0,'0'0'120'0,"0"0"-102"16,0 0-17-16,0 0-1 16,0 0 35-16,-12 102-35 15,12-89 15-15,8-4-8 16,4-5 0-16,-1-4-5 16,3 0 24-16,4-6-5 15,-5-10-8-15,-1-6-13 16,-3 0 29-16,-7-4-17 15,-2 0-6-15,-2 0-5 16,-21 4 11-16,-8 8-12 16,-12 10-5-16,-7 4-28 15,-29 16-19-15,16 8-142 0,4-1-204 16</inkml:trace>
  <inkml:trace contextRef="#ctx0" brushRef="#br0" timeOffset="106831.24">6695 8504 352 0,'0'0'63'16,"0"0"-44"-16,0 0-3 0,0 0 60 16,0 0-34-16,0 0 29 15,52-56-16-15,-46 50 30 16,-5 2-1-16,-1 2-21 16,0 2 15-16,0-2-17 15,0 2-25-15,0 0 0 16,0 0-23-16,0 0 6 15,0 0-6-15,0 0-4 16,0 0 10-16,0 0-19 16,0 0 0-16,0 0 11 15,0 0-11-15,2 0-8 16,6 0 8-16,4 0 0 0,11 0 1 16,8 0 5-16,10 0-5 15,9 0 5-15,2 0-6 16,4-2 0-16,-5 2 0 15,-7 0 1-15,-6 0-4 16,-7 10 2-16,-4 2-4 16,-2 0 4-16,5-2 2 15,3 2-1-15,5-2 0 16,11-2 0-16,5 0 10 16,8-2-10-16,4 0-2 15,2 0 2-15,-4 4 1 16,-5 2-1-16,-7 2-1 15,-8 2 1-15,-3-2-2 0,-6 1 2 16,-1-6 0-16,2 0 0 16,3-5 9-16,5-3-9 15,3 1 0-15,6 1 1 16,2 1 0-16,2 1-1 16,-5 4-6-16,-1 0 6 15,-7 4 0-15,-7 1 0 16,0-2 0-16,-4-1 0 15,4 2 7-15,0-4-7 16,5 0-1-16,7-3 0 16,0 0 1-16,7-4-1 15,2-2 1-15,1 2 0 16,2 0 4-16,-2-1-4 0,-3 6-11 16,-2-1 11-1,-4 4 0-15,-6 0 0 0,-8 2 0 16,-4-4 1-16,-2 0-2 15,0-4-3-15,1 0 4 16,5-2 6-16,2 1-6 16,4-3-1-16,5 1 1 15,6-1 0-15,2 0 5 16,1 0-5-16,3 0-10 16,1 0 9-16,-2 0-8 15,3 0 9-15,-2 0-2 16,0 0 2-16,-3-1-5 0,-4 1 5 15,-5-3-10 1,0 3 10-16,-3-4-6 0,-3 0 6 16,4-5 0-16,4-2 0 15,3-1 3-15,4-2-3 16,6-1 0-16,2 3-1 16,2 1 2-16,-3 0-1 15,-1 4 0-15,-3 0 0 16,2 1-1-16,1-6 1 15,2-2-1-15,-1-4 0 16,-1-1 1-16,2-3 0 16,-1-1-1-16,4 1 1 15,5 2-3-15,1 1 3 16,5 1-13-16,0 2 13 16,0-1 0-16,6 1 7 0,21-4-7 15,34-10 0-15,39 1 16 16,12 2-16-16,-7 4 0 15,-29 12 7-15,-28 4-6 16,-25 4-1-16,-23 3 0 16,-19 0-1-16,-7 0 1 15,5 0-16-15,-1 0 16 16,3-5-10-16,-13 0 16 16,-9-3-12-16,-6-1 7 15,-8 2-1-15,2 3 1 16,-1 0-1-16,0 4-7 15,4 0 4-15,5 0-16 16,3 1 13-16,6 6 6 0,5-3 6 16,6 2-6-16,4-5-2 15,9 2 2-15,6-3 13 16,4 0-12-16,4 0-1 16,2 0-9-16,0 0 9 15,-1 4 7-15,-1-3-7 16,-2 6-35-16,-4-4 34 15,-6 3-12-15,-6 3 12 16,-8-3-18-16,-7-1 19 16,-10 0-1-16,-5 0 1 15,-3-1 0-15,1-2-3 16,-1 3 3-16,8-3-6 16,2-2 6-16,9 0 6 0,6 0 5 15,5 0-11-15,6 0-2 16,4 0-4-16,4 0 7 15,1 0-1-15,-2 2 0 16,0 4 0-16,1-1-10 16,-1 2 6-16,-2 0 4 15,0 0-26-15,-4-1-32 16,-3-2 23-16,-6-4 25 16,-1 0 6-16,-3 0 4 15,-3-2 0-15,-3-4 0 16,-2 1-9-16,1 5 9 15,1 0 0-15,-1 0 1 16,3 0 0-16,5 0-1 16,4 0-8-16,1 0 8 0,4 0 13 15,-4 0-11-15,3 0-2 16,-7 0-6-16,-3 0 6 16,-4 7 10-16,-5-1-10 15,-1 2-13-15,-2-4 13 16,0 2 0-16,0-4 9 15,0 0-9-15,1-2 9 16,-1 0 42-16,-3 0-50 16,-8 0 12-16,-4 0 2 15,-7 0-14-15,-6 0-2 16,-3 0 2-16,-4 0-1 16,-2 2 12-16,-1-2-12 15,0 0 0-15,1 0 23 16,2 0-2-16,-2 0-10 0,-1 0-4 15,-2 0-7-15,0 0-35 16,-12 4-185-16,-8 2-2 16,-4-2-318-16</inkml:trace>
  <inkml:trace contextRef="#ctx0" brushRef="#br0" timeOffset="133694.18">9394 13948 696 0,'0'0'109'0,"0"0"-90"15,0 0-7-15,0 0 32 0,0 0 39 16,0 0-33-16,0 0 18 16,-2 0 38-16,0 0-8 15,0 0-19-15,0 0-21 16,2 0-32-16,-3 0-12 15,3 0-14-15,0 0 1 16,0 0-10-16,0 0 9 16,0 0-10-16,0 0 10 15,0 0-7-15,0 0 6 16,0 2 0-16,0-2-13 16,9 2 12-16,6 0 2 15,10 1 0-15,2 2 0 0,7-3 0 16,5 2 0-1,3 3-1-15,5 0 2 16,-3 0 3-16,1-2-4 0,-2 3 0 16,-3-2 3-16,-3 3-3 15,-1-1-1-15,2-1-5 16,-5 4 6-16,2-7-8 16,0 4 8-16,2-2-1 15,0-2 0-15,4 0 1 16,-4 0 0-16,3 0-2 15,-3 2-15-15,-4 0 15 16,0 2-8-16,-3-3-1 16,-2 1 11-16,-2 1 0 0,0-2 0 15,0 0-1-15,0-2 1 16,5 0 6-16,-1-1-6 16,4 0-7-16,0 0 7 15,1 2 0-15,4-2-1 16,-2 1-1-16,1 4-18 15,-4-1 19-15,2-4-20 16,-3-1 8-16,1 1 11 16,3-2-4-16,1 0 6 15,2 0-1-15,3 0-14 16,-2 0 6-16,2 0-8 16,0 0 15-16,1 0-6 15,-2 3-11-15,-1-1 7 0,-1 2 12 16,-4 0 0-1,-1-4-8-15,4 0 8 0,-2 0 0 16,8 0-6-16,1 0-3 16,3 0 9-16,3 0 0 15,-1-4 2-15,1 2 2 16,-1 2-4-16,-1 0-26 16,-4 0 23-16,-1 0 2 15,-1 0-12-15,0-4 2 16,2-2 11-16,1-4-1 15,5 0-2-15,0 2 3 16,-5 1 0-16,1 1-1 16,-1 5 1-16,-5-3 4 0,1 2 5 15,-2-3-2-15,2 2-7 16,2-5-7-16,6 2 7 16,1-2 0-16,2 0 8 15,2 2-8-15,-2 2-1 16,-2 1-9-16,-4 2 10 15,-2 1 0-15,-4 0 0 16,-1 0 6-16,-6 0-4 16,-2 0-2-16,-3 0 0 15,-3 0 3-15,-2 0-3 16,1 0-7-16,-2 0 7 16,3 0 1-16,0 0 0 15,7 0-1-15,2 0 2 0,2 4 2 16,2 0-4-16,0 0 0 15,0 2-1-15,1-1-11 16,-3-2 11-16,1-1-1 16,-2-2 2-16,-1 0-5 15,0 0 5-15,0-2-1 16,1-5 1-16,-3 2 16 16,-2 1-16-16,1-1-8 15,-3 1 8-15,2 3 5 16,3-5-5-16,2 2-3 15,0-3-3-15,2 6 12 16,-5 1 2-16,0-4-8 16,-5 4 0-16,-1-2 1 15,-1 0-1-15,-2-1-5 0,2 0 4 16,-1 0 1-16,0-1-6 16,2 3 4-16,2-3 2 15,3 1 7-15,0 1-7 16,4 1-1-16,-5-2 0 15,2 2 1-15,-4 1 0 16,0-3 0-16,-3 1 1 16,0 2 2-16,-5 0-3 15,1-4-6-15,-5 4 6 16,-1 0 1-16,-1 0-1 16,-1 0-1-16,-3 0 1 15,2 0 4-15,-3 0-4 0,3 0-1 16,1-2 1-16,0 2 0 15,4 0 5-15,-1-2-5 16,-1 1 0-16,2 1 4 16,-4-3-4-16,0 2 0 15,-3 1 0-15,-2-3 0 16,-5 3 0-16,0 0-1 16,-5 0 1-16,0 0 13 15,0 0-12-15,0 0 5 16,0 0-6-16,0 0-6 15,0 0-19-15,0 0-69 16,-6 4-205-16,-4 4-4 0</inkml:trace>
  <inkml:trace contextRef="#ctx0" brushRef="#br0" timeOffset="146472.24">9590 15191 530 0,'0'0'162'0,"0"0"-106"16,0 0-37-16,0 0-3 16,0 0 28-16,0 0-3 15,0-19 4-15,0 14-5 16,0 3-27-16,0 2 2 16,0 0-8-16,0 0-6 15,0 0 9-15,0 0 5 16,0 0 21-16,0 0 0 15,0 0 3-15,0 0 16 16,0 0-20-16,0 0-16 16,0 0-8-16,0 0-3 15,0 0 23-15,0 0-22 16,0 0 0-16,0 0 10 0,0 0-18 16,0 0 6-16,0 0-7 15,0 0 1-15,0 0-2 16,0 0-8-16,11 0 9 15,11-2 0-15,1 2 0 16,8-4 0-16,4 0 0 16,2 4 1-16,0 0 7 15,4 0-8-15,-3 0-2 16,2 0 2-16,2 4 0 16,-3 0-1-16,4 0-1 15,1 1 2-15,5 0-10 16,1 0 10-16,2-1 0 15,3-2 0-15,1 1-1 0,-1 1-19 16,2 5 4-16,-3-1 16 16,-3 2 0-16,6 0 0 15,-1 1-6-15,2 0 5 16,4 1 1-16,5-2 0 16,2-2-14-16,7 2-9 15,-6-2 13-15,2-2-31 16,-8 1 9-16,-7 2 22 15,-6-7 4-15,-4 2-4 16,-1-2 9-16,3-2 1 16,1 0 3-16,4 0-3 15,3 0 0-15,-4 0-1 0,1 0 1 16,-2 1-2-16,-2 8 1 16,-2-5 1-16,-3 0-5 15,4 2 5-15,-3-2 0 16,1-2 0-16,2 2-9 15,-3 0-11-15,1 0-30 16,1 0-22-16,-3-4 39 16,0 0 20-16,1 0 4 15,-1 0 9-15,3 0 1 16,-1 0-1-16,2 0 0 16,2 0 0-16,3 0 3 15,0 0-3-15,2 0-1 16,0 0-12-16,-3 0-30 0,1 0-25 15,-4 0 3 1,-1 0 40-16,-4-4 24 0,1 0 1 16,-3 2 0-16,-3 2 2 15,0 0-1-15,0 0 17 16,0 0-18-16,0 0 0 16,2 0 15-16,-3 0-15 15,3 0 2-15,-2 0 2 16,1 0 24-16,4 0-11 15,-1 0-9-15,-3 0-7 16,1 0 1-16,-1 0-1 16,0 0-1-16,-4 0 0 15,-1 0 1-15,3 0-1 16,-4 0 2-16,2 0 4 16,1 0 30-16,1 0-13 0,-1-2-7 15,4 2 0-15,2-2-3 16,1 2-11-16,4-2-2 15,0 0 1-15,0 2-1 16,0-4 1-16,2 0-1 16,-4 0 1-16,-3 0 1 15,0 2 4-15,-4-2-6 16,-3-1 1-16,1 4-7 16,-3-5 7-16,-1 4-1 15,2-7 2-15,3 2 4 16,-2 1-6-16,4-3 0 15,-4 0 1-15,3 1 10 16,-4 2-10-16,-4-1 10 0,-1 5-10 16,-2 2-1-16,-3 0 0 15,-3 0 0-15,0 0 0 16,2 0 4-16,3 0 2 16,3 0-6-16,2 0 0 15,5 0 1-15,1 0 0 16,2-3-1-16,0-1 1 15,1 0-2-15,-1-1 7 16,-2 3-6-16,-3-1 0 16,-4-3 0-16,-1 4 1 15,-4 0-1-15,2-1 0 16,-1 2 2-16,-1-3-1 0,2 0-2 16,3-2 1-1,-2 2 0-15,-1 2 0 0,-2 0 0 16,-4 2 0-16,-2-4-2 15,-1 4 2-15,0 0 0 16,-1 0 0-16,-2 0 0 16,1 0 1-16,1 0-2 15,-4 0 2-15,2 0 24 16,-4 0-25-16,-2 0-6 16,-5 0 6-16,-2 0 0 15,-1 0 13-15,-3 0-13 16,5-5 1-16,-1 4 10 15,2-2-10-15,3 2-1 16,1-1 7-16,0 0-7 16,0 2 2-16,3 0-2 0,0-4 0 15,0 4 15-15,1 0-15 16,-1 0 0-16,0 0 0 16,0 0 0-16,-1 0-7 15,-6 0 5-15,3 0 2 16,-3 0 12-16,-1 0-12 15,0 0 0-15,0 0 1 16,1 0 0-16,3 0 19 16,4-5-2-16,1 4-17 15,-1-2 20-15,1 3-21 16,-1 0 0-16,1 0-2 16,-2 0 2-16,-2 0 2 15,2 0-2-15,0 0 0 0,1 0 7 16,2 0-7-16,-1 0-2 15,1 0 2-15,2 0 0 16,-3 3-8-16,2 3 7 16,-2-6 2-16,-1 4 6 15,-1-2-7-15,-5 0 0 16,1-2-1-16,-2 0 1 16,1 0 2-16,-3 0-2 15,4 0 0-15,-6 0 5 16,2 0-5-16,0 0 0 15,-4 0-9-15,0 0 8 16,0 0-7-16,0 0 8 16,0 0 0-16,-22 0-12 15,-1 0-92-15,-2 0-101 0</inkml:trace>
  <inkml:trace contextRef="#ctx0" brushRef="#br0" timeOffset="203686.1">9093 16513 1051 0,'0'0'142'16,"0"0"-112"-16,0 0-29 16,0 0 35-16,0 0-36 0,0 0-17 15,-2 4 3 1,2-4 14-16,0 0 1 0,0 0 5 15,0 0-5-15,0 0 41 16,0 0-18-16,0 0 2 16,0 0-4-16,0 0-6 15,0 0-6-15,0 0-10 16,0 5 1-16,0-5 0 16,15 3-1-16,7-3-1 15,4 0 1-15,4 0 1 16,4 0 9-16,0 0-10 15,4 0 0-15,1 2 8 16,7-2-8-16,6 0-2 0,4 2-4 16,6-2 6-16,2 0 1 15,2 0-1-15,0 0 0 16,2 0 9-16,4 0-9 16,3 0-2-16,5-7 2 15,6-8 10-15,5-1 6 16,4 2-16-16,0-4 1 15,-5 6 18-15,-4 6-19 16,-8 2-2-16,-8 4 1 16,-7 0-5-16,-8 0 6 15,-2 0 0-15,-1-5 0 16,-1 0 4-16,6-3-4 0,2-6 0 16,0 2-1-16,0 6 1 15,-3-2 2-15,-3 4-2 16,-6 4 0-16,-1 0 6 15,-3 0-6-15,2-5 0 16,3 4 0-16,2 1 0 16,5-4 0-16,5 0-8 15,2 0 8-15,-2 4 2 16,0 0-1-16,-5 0-1 16,-7 0 1-16,-4 0-1 15,-4 0 7-15,-3 0-7 16,1 0-7-16,-3 0 7 15,1 0 2-15,-2 0-2 16,-3 0 0-16,2 4 0 16,0-4 5-16,2 0-5 0,4 0 0 15,1 0 16-15,8 0 15 16,3 0-4-16,4 0-11 16,4 0-8-16,-2 0 9 15,0 0-16-15,-5 0-1 16,1 0 10-16,-9 0-9 15,3 0 0-15,-5 0-1 16,-1 0 1-16,-4 0 8 16,2 0-9-16,1 0 0 15,-1-4 0-15,4-5 6 16,0 4 11-16,5 1-1 16,-4-1-4-16,-5 1-3 15,-5 3-9-15,-2 1 0 0,-5 0 0 16,-5-4 0-16,0 4 0 15,-5 0 0-15,3 0 0 16,-6 0 9-16,3 0-9 16,-2 0 1-16,3 0 12 15,-6 0-13-15,-5 0 1 16,-1 0-1-16,-4 0 1 16,-2 0 10-16,0 0-11 15,0 0-9-15,0 0-20 16,0-4-30-16,0 4-21 15,0-10-50-15,-6 1-105 16,-3-5-721-16</inkml:trace>
  <inkml:trace contextRef="#ctx0" brushRef="#br0" timeOffset="-209256.04">18047 15644 595 0,'0'0'319'0,"0"0"-231"16,0 0-59-16,0 0 7 16,0 0 19-16,0 0-44 15,0 2 1-15,0-2 2 16,0 0 7-16,0 0 13 15,0 0-12-15,0 0 1 16,0 0 2-16,0 0-12 0,0 0-7 16,0 0 2-16,0 0-2 15,0 0 7-15,0 0-7 16,0 0-5-16,0 0-1 16,0 0 1-16,0 0-1 15,0 0-4-15,0 0 4 16,0 0 7-16,0 0-6 15,0 0-1-15,0 0 2 16,0 0-2-16,0 0 0 16,0 0 0-16,0 0-2 15,0 0 1-15,0 0 1 16,0 0 0-16,0 5-1 16,0 5 1-16,0 2 0 0,0 6 0 15,0 4 1-15,0 4 13 16,0 7-14-16,0-4 0 15,0 3 0-15,0 0 5 16,0-6-5-16,0-2 0 16,2 1 0-16,6-2-1 15,0 4-1-15,-3 1 2 16,4 1 1-16,-4 4 7 16,3 1-7-16,-1 4 1 15,-2 5-1-15,0 2 11 16,0 3-12-16,0-2 0 15,-1 3 0-15,-1-5 3 16,2 2-2-16,-1-2-1 0,-3-3 0 16,-1 2 15-16,2-3-15 15,1 0-7-15,1-3 7 16,2 7 1-16,1-4 0 16,3 6-1-16,-3-2 0 15,3 0 7-15,0 0-7 16,-3-2-1-16,3-2 0 15,0-4 1-15,-1 3 1 16,-4-3-1-16,4 0 0 16,-5 0 4-16,0 4-4 15,0 4-1-15,-4 2 1 16,0 6 0-16,0 2 6 0,0 1-6 16,0 3 0-16,0-6 2 15,0 2-2-15,0-5-2 16,0-4 2-16,0-1 0 15,0 1 6-15,0-5-6 16,0-4 0-16,0 0 8 16,0-4-8-16,0 4 7 15,0-2-5-15,0 2-2 16,0 4 13-16,0 0-7 16,0-4-6-16,0 5 9 15,0-5-9-15,0-2 2 16,0-2-1-16,0-1 17 15,0-4-1-15,0-5-16 16,0-4 0-16,0 0 12 16,0-4-12-16,0-2 6 0,0-2-7 15,0 1 0-15,0-4 15 16,0 5-15-16,0-2 2 16,0 4 17-16,0-2-8 15,0-2-9-15,0 3 4 16,0-8-6-16,0-5 13 15,0 0-13-15,0 0 0 16,0 0 1-16,0 0 0 16,-2 0-1-16,-6 0-3 15,-4-3-39-15,-12-26 12 16,0 7-85-16,2-4-153 0</inkml:trace>
  <inkml:trace contextRef="#ctx0" brushRef="#br0" timeOffset="-199677.71">17706 17120 730 0,'0'0'515'16,"0"0"-448"-16,0 0-34 16,0 0 28-16,0 0-22 15,0 0-17-15,-8 0-22 16,9 0 0-16,11 0 10 16,3-5-2-16,1-3 19 15,2-6-2-15,1 0-11 0,8-3 20 16,3-1-18-16,7-4 12 15,6-2-1-15,9-2-9 16,4 0-5-16,7-2-3 16,1-3-9-16,-1 6 22 15,-1 1-23-15,-3-2 11 16,-5 0-10-16,-2 2 10 16,1-7-5-16,-3 3 7 15,-1 2-12-15,-3-4 29 16,5 2-22-16,1-4 6 15,2 3-6-15,-2-4-1 16,-3 7 4-16,-7 0-11 0,-10 8 0 16,-9 4 0-16,-11 5 1 15,-8 4-1-15,1 5 2 16,-5 0 5-16,0 0 0 16,0 0-7-16,0 0-1 15,0 0-5-15,0 0-7 16,0 0-25-16,0 0-34 15,-12 0-17-15,-12 5-49 16,0 8-72-16,3-8-344 0</inkml:trace>
  <inkml:trace contextRef="#ctx0" brushRef="#br0" timeOffset="-198881.11">18839 16441 461 0,'0'0'648'15,"0"0"-564"-15,0 0-39 16,0 0 41-16,0 0-37 15,0 0-42-15,0 0-7 16,-15 0 0-16,15 0 1 16,0 0 9-16,0 0 9 15,0 0 21-15,0 0-12 16,0 0-8-16,0 0-5 16,0 0-1-16,0 0 1 15,5-4-15-15,5-1 0 16,2 2 9-16,2 1-9 15,-1-2-2-15,6 0 2 16,1-1-1-16,4 2 1 16,2 1 0-16,2-2 0 0,-2 4 8 15,1-4-8-15,-5 4 0 16,-3 0-1-16,-3 0 1 16,-4 0-1-16,-1 0 1 15,-5 0-22-15,-2 8 22 16,-4 10-7-16,0 0 7 15,0 5 1-15,-4 8 0 16,-9-5 11-16,-1 2-12 16,0-5-1-16,3 2 0 15,-5-3-71-15,1 10-56 16,3-10-137-16,2-4-694 0</inkml:trace>
  <inkml:trace contextRef="#ctx0" brushRef="#br0" timeOffset="-189067.74">19259 15579 871 0,'0'0'179'0,"0"0"-105"15,0 0 18-15,0 0-13 16,0 0-46-16,0 0-20 16,-8 0 51-16,8 0-11 15,0 0-22-15,-2 0-3 16,2 0 2-16,-1 0-1 15,-1 0-8-15,-3-4-14 16,1 0 16-16,-1-2-16 16,0 2-1-16,-1 0-5 15,0 0 0-15,0-1 0 16,1 1 0-16,-4 3-1 16,2-2 19-16,-6 3-19 15,1 0 0-15,-3 0 0 16,-3 4 0-16,5 13 0 0,-1 2 0 15,4 12-14 1,4 2 14-16,6 8 1 0,0 5 6 16,0-5 6-1,22 26 6-15,-3-41-17 16,1-10 2-16,1-6 22 16,5-6-20-16,3-4-6 15,1-4-6-15,-1-14-59 16,0 0-46-16,3-8-54 15,-7 5-18-15,-4-2-145 0</inkml:trace>
  <inkml:trace contextRef="#ctx0" brushRef="#br0" timeOffset="-188557.73">19491 15615 487 0,'0'0'579'15,"0"0"-464"-15,0 0-66 16,0 0-19-16,0 0 41 15,0 0 3-15,19 112-26 16,-11-76 13-16,-2-2-20 16,2-5-22-16,-3-8-3 15,-1-8-16-15,-4-4 0 16,0-5 12-16,0-2-11 16,0-2 8-16,0 0-9 15,-9-10-8-15,-2-11-18 16,-3-6-3-16,4 0 7 15,2 4 22-15,6 5 2 0,2 10 14 16,0 6-16-16,0 2 0 16,2 0-8-16,13 15 2 15,3-2 6-15,2 5 14 16,1-2-13-16,-2-2 9 16,2-8-10-16,-2-1 0 15,1-5 9-15,0 0-9 16,3-11-17-16,-3-14-21 15,-2-6-19-15,-4 3 5 16,-2-3 20-16,-4 11 32 16,-4 9 9-16,0 11 17 0,0 0-13 15,-1 8 1 1,6 13 49-16,-1 8-14 0,2 1-17 16,-2-4-13-16,1 2 13 15,-2-6-32-15,2-4 0 16,-4-4-16-16,2-4-80 15,-1-10-48-15,4 0-95 16,-5-2-493-16</inkml:trace>
  <inkml:trace contextRef="#ctx0" brushRef="#br0" timeOffset="-188381.81">19939 15743 960 0,'0'0'139'0,"0"0"-32"15,0 0-7-15,0 130-32 0,0-94-45 16,7-7 3-16,-4-8-25 16,2-4-1-16,-4-7-19 15,-1-10-56-15,0 0-66 16,0-6-164-16</inkml:trace>
  <inkml:trace contextRef="#ctx0" brushRef="#br0" timeOffset="-188227.32">19723 15716 234 0,'0'0'984'0,"0"0"-856"15,0 0-88-15,0 0-8 0,0 0-10 16,0 0-13 0,147-39-9-16,-85 39-5 0,-13 0-132 15,-7 0-501-15</inkml:trace>
  <inkml:trace contextRef="#ctx0" brushRef="#br0" timeOffset="-187856">20566 15761 1033 0,'0'0'242'16,"0"0"-177"-16,0 0 9 15,0 0 3-15,0 0-10 16,0 0-48-16,0 0-19 15,-74-4 12-15,57 24 1 16,-1 4 10-16,4 1-1 16,4-4-9-16,5-7-10 15,5-2-3-15,0-10-58 0,5-2-40 16,10 0 1 0,8-31-12-16,-3 2-131 0,-8-3-302 0</inkml:trace>
  <inkml:trace contextRef="#ctx0" brushRef="#br0" timeOffset="-187416.99">20566 15761 390 0,'-54'-12'347'15,"54"30"-201"-15,7 14 55 16,2 13-56-16,6 6-61 16,2 4-30-16,4 3-44 15,-1-8-3-15,-1-2-7 16,-5-8-4-16,-6-8-11 16,-8-6-18-16,0-12 4 15,-12-2 19-15,-11-11 1 16,-2-1 8-16,3 0 1 15,1 0 9-15,7-9 23 0,3-9 19 16,9 0-11-16,2-4 4 16,0-10-38-16,15-4-6 15,5-4-9-15,1 0-14 16,1-2-13-16,-5 6 4 16,-1 3-19-16,-5 9 36 15,2 4 2-15,-3 10 13 16,2 1-2-16,0 9 1 15,3 0-1-15,-3 0 1 16,1 2 1-16,-1 9 4 16,0-1-2-16,-3-2-2 15,-1-2 1-15,-5-2 1 16,2 0-1-16,-1-4-1 0,-2 0-11 16,1 0-5-1,2 0-82-15,-3-4-64 0,1-4 92 16,-1 2-5-16,1-3-36 15,-3 0 50-15,2 2 38 16,-2-4 3-16,2 4-199 16,-2 2-114-16</inkml:trace>
  <inkml:trace contextRef="#ctx0" brushRef="#br0" timeOffset="-186835.63">20730 15767 940 0,'0'0'182'0,"0"0"-88"16,0 0-13-16,0 0-41 15,0 0-20-15,0 0-4 16,0 0 4-16,0-13 0 15,0 13-8-15,0 18 23 16,0 7 30-16,2 7-18 16,6 4-27-16,4-4 6 15,-2-2-25-15,2-7-1 0,1-5-9 16,-1-10 8-16,3-7-15 16,-3-1-3-16,2 0-7 15,7-19-26-15,-5-1-121 16,-1-1-202-16</inkml:trace>
  <inkml:trace contextRef="#ctx0" brushRef="#br0" timeOffset="-186005.73">21177 15775 717 0,'0'0'248'0,"0"0"-174"16,0 0-5-16,0 0-8 15,0 0-15-15,0 0-12 16,0 0 18-16,-61-21 25 16,49 21-35-16,-1 0 13 15,1 3-19-15,0 12-21 16,0 3 4-16,2 3 7 15,3-3-10-15,3 4-16 16,3 0 1-16,1-4 9 16,0 0-10-16,0-8-10 15,3-2-6-15,9-4-18 0,1-4 17 16,5 0-12-16,2-18-38 16,-3-4-24-16,2 0-48 15,-4 0-78-15,-5 8-20 16,-2 2 146-16,-4 12 91 15,-1 0 64-15,1 5 84 16,-3 11 8-16,4 3-62 16,1 1-36-16,0-4-19 15,4 0-18-15,4-12-12 16,-1-4-9-16,4 0-16 16,-1-2-26-16,-3-16-71 15,-3-4-40-15,0 2-11 0,-8-2 19 16,3 8 145-16,-5 6 30 15,3 8 124-15,-3 0-67 16,0 4 24-16,1 10 1 16,1 4-44-16,2-5-41 15,0 0-8-15,2-8-19 16,2-4-12-16,1-1 2 16,1 0-13-16,2-6-38 15,-4-12-75-15,-1 0-4 16,-3 2 55-16,-2 3 27 15,0 2 58-15,-2 7 31 16,2 4 44-16,2 0-2 16,2 18 88-16,0 8-72 15,3 10-21-15,-5-4-34 16,6 4-10-16,-6-1-5 0,4-3-18 16,-5-2 1-16,-1 2 5 15,-2-1-3-15,0 4 21 16,0-3 7-16,-5-6-22 15,-3-2 9-15,4-12-5 16,0-6 17-16,-2-6-8 16,0 0 12-16,-4-5-35 15,-3-15-13-15,-7-23-73 16,3 7-44-16,3-4-246 0</inkml:trace>
  <inkml:trace contextRef="#ctx0" brushRef="#br0" timeOffset="-185816.08">21136 15598 1048 0,'0'0'184'16,"0"0"-135"-16,0 0-13 15,0 0 14-15,0 0-44 16,120-19-6-16,-89 27-57 15,-11 6-99-15,-4-4-584 0</inkml:trace>
  <inkml:trace contextRef="#ctx0" brushRef="#br0" timeOffset="-185675.31">21395 15423 886 0,'0'0'516'15,"0"0"-487"-15,0 0-29 16,0 0-57-16,0 0-138 0</inkml:trace>
  <inkml:trace contextRef="#ctx0" brushRef="#br0" timeOffset="-185529.56">20830 15512 1380 0,'0'0'234'0,"0"0"-168"0,0 0-66 16,0 0-38-16,0 0-462 15</inkml:trace>
  <inkml:trace contextRef="#ctx0" brushRef="#br0" timeOffset="-184163.12">21618 15263 1069 0,'0'0'183'16,"0"0"-121"-16,0 0 41 16,0 0-41-16,0 0-41 15,0 0-20-15,0 0 8 16,-53 31 33-16,31-10-13 0,-3 6-1 15,-3-5-17-15,-1 4-11 16,-6 11-16-16,4-2-122 16,7-7-131-16</inkml:trace>
  <inkml:trace contextRef="#ctx0" brushRef="#br0" timeOffset="-161741.08">22105 15811 788 0,'0'0'134'0,"0"0"-92"15,0 0 52 1,0 0-7-16,0 0-32 0,0 0-32 16,-12 0 10-16,12 0 37 15,0 0-21-15,0 0-8 16,0 0-11-16,0 0-6 16,0 0 2-16,0 0-16 15,0 0-10-15,0 0 2 16,0 0-2-16,0 0 0 15,0 0-10-15,14 0 10 16,6 0 15-16,6 0-2 16,8 0-12-16,6 0 12 15,6-3-2-15,5-2-5 16,5 3-4-16,1 2-1 16,6 0 11-16,-2 0-12 0,2 0-1 15,1 0 1-15,2 0 1 16,5 0 0-16,4 0 0 15,3 0 0-15,3 0 8 16,2 0-9-16,-4-2-2 16,-1 0-4-16,2-2 6 15,-7 1 11-15,1-4-11 16,3 3 1-16,-1 0 0 16,2-4-1-16,0 4-1 15,-1 0-6-15,-4 2 7 16,-3 2 0-16,-9 0 0 15,-5 0 0-15,-5 0 7 16,-6 0-7-16,1 0-4 0,-2 0 4 16,5 0 1-1,-2 0-1-15,-2 0 0 0,-3 0 0 16,-6 0 0-16,-7 0 1 16,-7 0-1-16,-9 0 0 15,-3 0 5-15,-2 0-4 16,-4 0-2-16,4 0 2 15,-4 0 2-15,5-3-2 16,-1 3-1-16,0-5 0 16,-3 5 0-16,1 0 0 15,-6 0-9-15,0 0-36 16,0 0-12-16,-15 0-26 16,-8 0-41-16,-7 0-166 0</inkml:trace>
  <inkml:trace contextRef="#ctx0" brushRef="#br0" timeOffset="-158399.77">18951 15288 614 0,'0'0'51'15,"0"0"-32"-15,0 0-6 0,0 0 8 16,0 0-9-16,0 0-12 15,0 0 9-15,0-27-3 16,0 24 44-16,0-1-18 16,0 4 3-16,0 0-24 15,0 0-1-15,0 0-4 16,0 0 11-16,0 0 38 16,0 0-23-16,0 0-15 15,0 0-16-15,0 0 0 16,0 9 0-16,0 7 5 15,-7 7-6-15,2-1 8 16,0 10-8-16,2 0-1 16,1 7 1-16,1 11 0 15,1 7 9-15,0 2 8 16,0 3-3-16,0 1 4 0,4 0-18 16,3 0 1-16,0-6 0 15,1 1 0-15,-6-4 2 16,1 3-3-16,-3-3 0 15,0 0 11-15,0-2-9 16,0-6-2-16,0-1 9 16,0-1 3-16,0-4-4 15,0 0-2-15,0-4-6 16,0-4 15-16,0-10-15 16,4-4 1-16,-2-6 0 0,0-1 0 15,-2-4 11 1,2-7-12-16,-2 2 0 0,0-2 14 15,0 0-14-15,0 0-7 16,0 0 7-16,0 0-13 16,0-9-42-16,0-6-201 15,0-6-332-15</inkml:trace>
  <inkml:trace contextRef="#ctx0" brushRef="#br0" timeOffset="-156417.8">18934 15284 522 0,'0'0'110'15,"0"0"-80"-15,0 0 49 16,0 0 21-16,0 0-18 16,0 0-33-16,0 0-10 15,105-30 9-15,-86 24-13 16,-2 3 0-16,-1 1-15 15,2 2-7-15,1 0 14 0,6 0-8 16,4 0-3 0,8 0-7-16,3 0-9 0,6 0 10 15,2 0-10 1,0 0 1-16,3 0 0 0,1 0 0 16,5 0 0-16,2 0 0 15,6 0 0-15,3 0 12 16,5 0-13-16,2 0 0 15,4 0 2-15,-2 5-1 16,1 1-1-16,1-2 0 16,-3-1 1-16,1-3 6 15,-4 0-7-15,3 0 0 16,3 0 0-16,1-3 0 0,0-3-2 16,-1 2 1-16,-3-1 1 15,-6 5-3-15,-5 0 3 16,-10 0 0-16,-5 0-1 15,-3 0 0-15,-3 0 1 16,-7 0 0-16,2 0 0 16,-2 0 7-16,0 0-7 15,0 0-1-15,-2 0 0 16,3 0 0-16,-1 2-1 16,-2 1 2-16,-2-3-29 15,-1 0 29-15,-4 0-9 16,-2 0 8-16,-3 0-6 15,0 0 7-15,-1 0 0 16,-2 0-8-16,2 0 8 16,0 0 9-16,0 0-9 0,2 0 0 15,3 0 0-15,-2 0 0 16,2 0 0-16,-1 0 0 16,-4 0 1-16,1-3 0 15,-6 1-1-15,-1-5-1 16,1 1 1-16,-3 2 0 15,-1 0 0-15,1 0 0 16,-1-2 0-16,-1 3 1 16,-6 2-1-16,2 1 0 15,-5 0 0-15,-2 0-1 16,2 0 1-16,-3 0-15 16,0 0 15-16,0 0 0 0,0 0 0 15,0 0 7 1,0 0-7-16,0 0-6 0,3 1 6 15,0 12 0-15,1-3 1 16,0 6-1-16,-2 2 0 16,2 2 6-16,-1 2-5 15,-2 3-1-15,1 6 7 16,0 1-7-16,0 2 0 16,1-2 5-16,-1 0-4 15,-1-1-1-15,0 1 1 16,2-2-1-16,0 3 10 15,-3 2-10-15,2 1 0 16,-2 0 0-16,0 0 1 0,0 0-1 16,0-2 1-16,0-2-1 15,0 0 1-15,0-2-1 16,0 1 1-16,0-3-8 16,0-2 8-16,0-4-1 15,0-4 2-15,0-5-2 16,0 0 9-16,0-3-9 15,0-6 0-15,0 0 0 16,0-2-1-16,0 1 1 16,0 2 0-16,0-5 1 15,0 4 2-15,0-4 4 16,0 0-7-16,0 0 0 16,2 0 1-16,-2 0 0 15,0 0-1-15,0 0 1 16,0 2 5-16,0-2-6 0,2 2-6 15,-1 4 6-15,0-2 1 16,-1 0-1-16,0 4 0 16,4 2-1-16,-4 4 1 15,0-1 1-15,0-4 0 16,0 0 0-16,0-6-1 16,0 3 1-16,0 3-1 15,0-5 0-15,0 10 8 16,2-5-8-16,-2 3-2 15,2-2 2-15,-2 2 0 16,1-6 1-16,-1-2-1 16,0-4 0-16,0 4 3 0,0-4-3 15,0 0 0-15,0 0 1 16,0 0-1-16,0 0 5 16,0 0-5-16,0 0 0 15,0 0 0-15,0 0 1 16,0 0-1-16,0 0 0 15,0-4-15-15,0-6-19 16,-9-8-43-16,1 6-111 16,-2 2-151-16</inkml:trace>
  <inkml:trace contextRef="#ctx0" brushRef="#br0" timeOffset="-154240.55">19052 16491 732 0,'0'0'157'16,"0"0"-105"-16,0 0-23 15,0 0 36-15,0 0-30 16,0 0-22-16,0 0 46 0,-4 0 13 15,4 0-27 1,-2 0 9-16,2 0-12 0,0 0-22 16,0 4 2-16,0-4-19 15,0 0-2-15,0 0-1 16,0 4 0-16,0-4 2 16,6 3-1-16,8 2 10 15,5 1 0-15,3-2-11 16,1 1 2-16,8 0-1 15,2 3-1-15,0-3 12 16,4 2-12-16,-3-1 0 16,2 2 0-16,-1 2 2 15,3-2 0-15,1 0-2 16,6 2 0-16,7-6 7 16,10 2-7-16,6-1-1 0,6-2 1 15,0 1 0-15,-2-4 0 16,-4 4 0-16,-7-2 0 15,-11 1 8-15,-10 2-7 16,-10-5-1-16,-6 0 0 16,0 0 1-16,-3 0 5 15,4 0 10-15,0 0-15 16,0 0 10-16,3-4-11 16,-1 4 0-16,3 0 0 15,0 0 0-15,-1 0 1 16,2 0-1-16,0 0 0 15,4 0 4-15,-2 4-4 0,4-4 0 16,-2 0 0-16,0 4 0 16,-2-4 1-16,-1 0-1 15,-4 0 0-15,1 0 5 16,2 0-5-16,1 0 0 16,2 0-9-16,1 0 9 15,4 0 0-15,-4 0-1 16,3 0 1-16,-4 0 0 15,-1 4 0-15,2-4 0 16,-3 5-1-16,2-5 1 16,-1 0 13-16,-2 0-13 15,-1 0-1-15,-6 0 0 16,0 0 1-16,-5 0 0 0,-2 0 1 16,1 0-1-1,1 0 0-15,-1 0 0 0,3 0-1 16,4 0 1-16,-1 0 0 15,1-5 0-15,2 1 0 16,-1 4 0-16,-1-4 0 16,-3 4 0-16,3-5 0 15,-3 0-1-15,1 1 2 16,1 0-1-16,-1 1 0 16,0-4 1-16,1 3 1 15,-1 0-2-15,-5 1-2 16,-5 3 2-16,0-5-1 15,0 3 1-15,-6 0 0 16,3 0 1-16,2-2 0 16,3 1-1-16,1-6-1 0,2 3 1 15,2 3 0-15,-3-2 1 16,4-1-1-16,-5 2 0 16,-2 4 1-16,-2-3-1 15,0 3 0-15,-3-5 0 16,0 5 0-16,-2-4 0 15,4 4 0-15,-3-2 1 16,2 2 2-16,0 0-3 16,1-2-1-16,-1 0 1 15,2 2 0-15,-5-3 1 16,1 3-1-16,0 0 1 16,-1 0 6-16,-3-5-7 0,2 5-1 15,-2 0-2-15,-2-4 3 16,-1 4 1-1,0 0-1-15,3 0 2 0,-4 0 3 16,2 0-5-16,-2 0-1 16,0 0 0-16,0-4 1 15,2 4 0-15,-1-2 0 16,3-3 0-16,1 5 3 16,-2-3-3-16,1-1 0 15,1 0-1-15,-5 2 1 16,1 2 2-16,-1 0-1 15,0-3-1-15,0 3 18 16,0-2-8-16,0 2-4 0,0-3-5 16,0-1 0-16,0 0 6 15,0-3-7-15,0 0 0 16,0-2 3-16,0 4-3 16,0-10 0-16,0 4 0 15,0 1 1-15,0-8 0 16,0 2-1-16,0 2 1 15,0-4 2-15,-1 0-3 16,-4-1-1-16,3 1 0 16,0 0 1-16,2 6-1 15,-2-1-22-15,2-2-31 16,-1 7-16-16,-4-3-66 16,0 4-32-16,1-2-343 0</inkml:trace>
  <inkml:trace contextRef="#ctx0" brushRef="#br0" timeOffset="-125011.28">19705 16270 563 0,'0'0'110'16,"0"0"-28"-16,0 0 19 15,0 0-21-15,0 0-24 16,-9-12-15-16,8 12 9 16,1 0 7-16,-2-4-20 0,2 2 4 15,-2 0-6 1,-1 2-4-16,3 0 7 0,0 0-16 16,0 0-13-16,0 0-7 15,0 0-1-15,0 0 13 16,0 0-14-16,0 0-1 15,0 0-1-15,0 0 2 16,0 0 2-16,0 0-1 16,0 0 0-16,0 0 12 15,-1-2-13-15,-1-1-3 16,0-2 2-16,-5-5 1 16,4 2-1-16,-1 4-7 15,-3-3 4-15,6 0-5 0,-1 3 4 16,0 4-1-1,2 0 4-15,0-5-5 0,0 5 6 16,0 0-6-16,0 0 7 16,0 0-2-16,0 0 2 15,0 0-13-15,0 5 3 16,0 13-1-16,4 4-4 16,1 8 9-16,3 6 6 15,-3-3 15-15,1-3-14 16,-4-8 9-16,-1-4-4 15,2-8-5-15,-3-6 10 16,0 0-11-16,0-4 1 0,0 0 11 16,0 0-11-1,0 0 8-15,0 0-3 0,0 0-5 16,0 0 11-16,0-4-12 16,0-5 1-16,0 0-6 15,-3 0 5-15,0 4-8 16,1 1 8-16,0 0-6 15,0 0-7-15,-1 0-10 16,3-1-13-16,-2 4 16 16,2 1-24-16,0-4-14 15,0-4-10-15,0-1-92 16,0 4-202-16</inkml:trace>
  <inkml:trace contextRef="#ctx0" brushRef="#br0" timeOffset="-123796.84">19759 16959 380 0,'0'0'175'0,"0"0"-126"16,0 0-36-16,0 0 18 15,0 0 26-15,0 0-21 0,-64-108 7 16,60 99 42 0,1 0 12-16,3 9-7 0,0 0-25 15,0 0-23-15,0 9-32 16,0 11 19-16,7 14 4 16,3 2-10-16,2 4-1 15,-1 1-7-15,-4-2-13 16,0-11-1-16,-2-1 0 15,-1-5 9-15,-4-8-10 16,0-6 0-16,0-4 7 16,0-3-5-16,0-1-2 15,-9 0-10-15,-5-1-8 0,0-16 17 16,-2-1-28-16,5 0 18 16,5 0 11-1,4 0 0-15,2 8 1 0,0 2-1 16,17 8 1-16,7 0 0 15,3 0-1-15,-3 0 0 16,-1 10 1-16,-1 6-1 16,-6-6 0-16,-7 4 6 15,-2-1-6-15,-5-4 1 16,-2 0 0-16,0 5 30 16,-16-2 1-16,-11 6-14 15,0-4-10-15,-4-6-1 16,2-3-1-16,7-5 8 0,5 0-14 15,7 0-26 1,8 0-54-16,2 0-101 0,0-5-201 0</inkml:trace>
  <inkml:trace contextRef="#ctx0" brushRef="#br0" timeOffset="-122505.24">20190 17074 411 0,'0'0'277'16,"0"0"-199"-16,0 0-24 15,0 0 6-15,0 0 0 16,48-106-30-16,-42 81-16 16,-2-4-8-16,-4 7-4 15,0-4-2-15,0 8 0 16,0 8 59-16,-1 10-22 15,-5 0 10-15,1 4-24 16,-2 20-12-16,-1 6-3 0,1 6-8 16,0 0 2-16,-1 0 15 15,6-10-4-15,2 0-6 16,0-8-1-16,0-3-6 16,0-7 0-16,0-3 0 15,0-5-19-15,0 0 12 16,0 0-16-16,10-5 8 15,2-12 8-15,1 3 0 16,3 4 0-16,-1 2-15 16,3 8 6-16,-6 0 15 15,0 0-11-15,-3 8-27 16,-3 6-103-16,-3 0-158 0</inkml:trace>
  <inkml:trace contextRef="#ctx0" brushRef="#br0" timeOffset="-120419.28">19916 17107 954 0,'0'0'183'0,"0"0"-138"16,0 0-26-16,0 0-9 15,0 0 3-15,0 0-12 16,0 0-1-16,20-5 30 15,-9-8-19-15,3-2-10 16,-1 3 9-16,-3-2-8 16,-3 0-1-16,0 2 0 0,-5 3 1 15,-1 0 7-15,-1 3-9 16,0 3-2-16,0-2 1 16,0 5-11-16,0 0 11 15,-1 0-5-15,-9 0 6 16,1 5-1-16,-1 4 1 15,3 0-2-15,0 0 2 16,5 3 0-16,2 2 0 16,0 0-1-16,2 3-4 15,9-7 5-15,9 3 2 16,-3-4-2-16,3-1 1 0,0-7 0 16,-1-1-1-1,-2 0-10-15,0-1-11 0,-5-11 12 16,-2-2-16-16,-3 0-12 15,-6 1 12-15,1 3 24 16,-2 6 0-16,0 4 1 16,0 0 0-16,0 4 11 15,0 19-9-15,0 0 15 16,0 4-1-16,0-5-3 16,0 0-1-16,0-8-11 15,0-6 0-15,0-3 13 16,0-5-5-16,0 0 11 15,0 0 3-15,0-9-17 16,-3-13 3-16,-1-4-9 16,4 2-11-16,0-2 5 0,0 3 6 15,4 9-1-15,2 6-6 16,4 8 6-16,2 0-1 16,3 0-8-16,-1 18 10 15,-1 5 11-15,1-1-11 16,1 0 1-16,-3-4-1 15,2 0 0-15,-4-5-1 16,2-4-57-16,-1-5-88 16,-6-2-218-16</inkml:trace>
  <inkml:trace contextRef="#ctx0" brushRef="#br0" timeOffset="-120013.47">20341 17084 578 0,'0'0'101'15,"0"0"-29"-15,0 0 28 16,0 0-48-16,67-112-26 16,-60 90-23-16,-7 0 4 15,0 0 3-15,0 3-1 16,-7 10 13-16,-2-3 22 16,-1 12-22-16,-3 0-7 15,4 0-5-15,-1 8-9 16,0 10-1-16,0 10 35 15,3 2 30-15,5 6-29 16,2-2-20-16,0-6 1 16,0 3-15-16,0-12-1 0,0 2 5 15,2-11-6 1,0-2 0-16,3-8-3 0,-1 0-10 16,7-4 13-16,5-14 0 15,2 0 1-15,1 0 5 16,-1 9-5-16,-4 5-2 15,-3 4-9-15,0 0 9 16,-5 18 1-16,-4 5 8 16,-2 7-7-16,0 2-1 15,-8 12-46-15,-11-12-104 16,0-2-465-16</inkml:trace>
  <inkml:trace contextRef="#ctx0" brushRef="#br0" timeOffset="-119891.1">20223 17554 1001 0,'0'0'207'16,"0"0"-162"-16,0 0-45 15,0 0-29-15,0 0-273 0</inkml:trace>
  <inkml:trace contextRef="#ctx0" brushRef="#br0" timeOffset="-119703.06">19883 16887 1147 0,'0'0'161'0,"0"0"-107"16,0 0-31-16,0 0-17 16,0 0-6-16,0 0-53 15,0 0-24-15,110-27-2 16,-80 45-98-16,-3 0-195 0</inkml:trace>
  <inkml:trace contextRef="#ctx0" brushRef="#br0" timeOffset="-119018.54">20850 17008 909 0,'0'0'254'16,"0"0"-189"-16,0 0-63 15,0 0 14-15,0 0 17 16,0 0-17-16,0 0 1 16,66 103 4-16,-57-85-5 15,-6-10-15-15,0 2 6 16,0-6-7-16,-3-4 12 0,3 0-12 16,-3 0 0-16,0 0 7 15,2 0-7-15,-2 0 2 16,0 0-2-16,0 0 0 15,0 0 0-15,0 0-5 16,0 0 5-16,0 0 5 16,0 0-5-16,0 0 1 15,0 0-1-15,0 0-1 16,0 0 1-16,0 5-16 16,1 3 6-16,0 5 10 15,1-8 1-15,1 0 1 0,-1-1-2 16,-2-4 0-1,0 0 4-15,0 0-3 0,0 0 0 16,0 0 15 0,0-4-15-16,0-6 0 0,0-3 0 15,0 4-1-15,0-3 6 16,0-2-6-16,0 0-6 16,0-4 6-16,0 1 0 15,6 3-9-15,-2 0 8 16,0 2 1-16,2 2 0 15,0 2 0-15,0 2-8 16,3 3 7-16,-3-2-56 16,5 1-11-16,3-1-35 15,-1 5-71-15,-1-1-91 0</inkml:trace>
  <inkml:trace contextRef="#ctx0" brushRef="#br0" timeOffset="-118399.55">21155 17022 684 0,'0'0'110'16,"0"0"-61"-16,0 0 20 16,0 0-31-16,0 0 11 15,0 0-20-15,30 111-22 16,-24-106 32-16,-3 0-23 15,4-5-3-15,3 0 12 16,2 0-5-16,3 0-13 0,2-14-7 16,-1 4 0-16,-1-7-1 15,-6 4-19-15,-4 3 12 16,0-7-6-16,-5 7 14 16,0-2 0-16,0 6-7 15,0 2 7-15,0 4 37 16,0 0-35-16,0 0 10 15,0 14-10-15,0 4 8 16,0-1 1-16,0 1-11 16,0-4 1-16,0 0 5 15,9-6-6-15,4-4-22 16,1-4 2-16,3 0 0 16,2-8-5-16,-2-10-34 15,-4 0-54-15,0-1 0 0,-5 3 37 16,-6 10 76-16,-1 2 48 15,-1 4 45-15,0 0-25 16,0 0-42-16,0 0 5 16,0 4 16-16,2 0-23 15,-1-2-4-15,5-2-7 16,-3 0-6-16,3 0 13 16,5 0-2-16,-1 0-7 15,4-6 11-15,-2 2-16 16,1 0 20-16,-1 4-7 15,-2 0-18-15,2 0 12 16,-1 8-3-16,-3 6-10 0,-2 0-6 16,-6 8-28-1,0 1-62-15,-5-5-150 0</inkml:trace>
  <inkml:trace contextRef="#ctx0" brushRef="#br0" timeOffset="-118276.03">21434 17351 709 0,'0'0'222'0,"0"0"-109"16,0 0-87-16,0 0-26 15,0 0-174-15</inkml:trace>
  <inkml:trace contextRef="#ctx0" brushRef="#br0" timeOffset="-118104.39">21442 16887 1016 0,'0'0'172'0,"0"0"-114"15,0 0 28-15,0 0-53 16,101-45-33-16,-82 45-58 16,-13 0-16-16,-2 0-75 15,-4 9-194-15</inkml:trace>
  <inkml:trace contextRef="#ctx0" brushRef="#br0" timeOffset="-117963.35">21102 16914 367 0,'0'0'777'0,"0"0"-661"0,0 0-38 16,0 0-40-16,0 0-38 15,0 0-41-15,0 0-70 16,33-14-137-16</inkml:trace>
  <inkml:trace contextRef="#ctx0" brushRef="#br0" timeOffset="-117698.1">22043 16709 1175 0,'0'0'123'0,"0"0"-105"15,0 0-4-15,0 0 37 16,15 139-16-16,-15-81-15 16,0-3-1-16,0-3-3 15,0-3-15-15,0-4-1 16,-9 12-27-16,3-16-90 15,-3-5-174-15</inkml:trace>
  <inkml:trace contextRef="#ctx0" brushRef="#br0" timeOffset="-116687.23">22324 16920 854 0,'0'0'298'0,"0"0"-220"15,0 0-58-15,0 0-19 16,0 0 19-16,0 0 2 16,0 0-12-16,27 78 4 15,-22-63-2-15,-3-8-11 0,-1-5 12 16,-1 2-12 0,0-4-1-16,2 0 20 0,1 0-19 15,1 0 0-15,1-13 0 16,5-2 1-16,3 3 3 15,1-2-5-15,0 10-10 16,2 4 9-16,-2 0 1 16,2 0 0-16,-4 9 1 15,1 4 6-15,-2-4-7 16,-4 5-19-16,4-7-25 16,-1-5 2-16,5-2-39 15,1 0 0-15,4-2 10 16,1-14-33-16,2 2 22 0,-3 1 25 15,-3-1 52 1,-5 5 5-16,-5 5 85 0,-4-3 45 16,-3 0 3-16,0 3-45 15,0-4 6-15,-5 2-36 16,-5 2-8-16,-7 4-2 16,2 0-21-16,-6 0-17 15,1 0-10-15,0 14 0 16,5-1-1-16,4 5 1 15,6-9-8-15,5 3 6 16,0-6-44-16,0-6-12 16,16 0 8-16,1 0 7 0,7 0 18 15,1 0-2 1,-3 0-1-16,1 0 12 0,4 27-9 16,-1 16 25-16,-1 16 32 15,4 3-15-15,-6-3 2 16,-4 0-17-16,-9-7-1 15,-7-12 13-15,-3-8 21 16,-7-10 42-16,-18-8-19 16,0-10-18-16,-3-4 4 15,4-4-19-15,3-20-15 16,6-10 4-16,5-1-13 16,8-10-1-16,2 5-1 15,0-6-25-15,12 6-16 0,10 0-39 16,3 0-35-1,18-1-23-15,-7 5-132 0,-5 10-221 16</inkml:trace>
  <inkml:trace contextRef="#ctx0" brushRef="#br0" timeOffset="-115839.89">22976 16906 377 0,'0'0'138'0,"0"0"-1"16,0 0 60-16,0 0-2 15,0 0-67-15,0 0-84 16,0 0-11-16,-36 0 11 15,22 12 8-15,0 2-1 16,-3 0-6-16,4-1-25 16,1 0 5-16,2 1-25 15,2-1 0-15,5 1 0 16,1-7-1-16,2-5-41 0,0 2-35 16,0-4 3-16,11 0 39 15,3 0-5-15,1 0-4 16,-1 0 10-16,0 0 16 15,-3 0 1-15,0 0 16 16,0 0-1-16,-4 0 1 16,-1-4 1-16,-1 2 0 15,-2-2 8-15,-1-4-8 16,0-2-1-16,-2 2-8 16,0-1-1-16,0 5 10 15,0-1 0-15,0 1-5 16,0 4 4-16,0 0-7 15,0 0-11-15,0 0 6 0,0 0 13 16,0 0 15-16,0 4-15 16,0 4 0-16,0-7 1 15,5 4 0 1,-3-1 6-16,6 1-2 0,-3-2-4 16,4-3 0-16,-1 0 0 15,-3 0-1-15,4 0-1 16,-3 0 0-16,-1-3-12 15,0-11-16-15,-1 5-82 16,-4-4-65-16,0 0 30 16,0 3 61-16,0 6 85 15,0 0 26-15,0 4 69 16,0 0 12-16,0 0-57 16,0 0 10-16,2 13 12 0,-1 0 13 15,4 5-33-15,-3 0-11 16,1-4-15-16,-1-2-6 15,3-2-11-15,-5-6 14 16,0-4-22-16,0 0-1 16,0 0 31-16,0 0-5 15,0 0 8-15,0-14-34 16,0-3 3-16,0 4-3 16,0-5 0-16,0 9 6 15,0 0 1-15,0 5-7 16,7 1 5-16,6 3-5 15,4 0 0-15,0 0 0 16,0 3 0-16,1 5 0 0,-6 1 0 16,-5 0 1-16,-1 0 9 15,-4 5-9-15,-2-5-1 16,0 0 3-16,-2 4-3 16,-14-1 0-16,-2-2-16 15,-13 4-30-15,4-6-89 16,3 1-213-16</inkml:trace>
  <inkml:trace contextRef="#ctx0" brushRef="#br0" timeOffset="-115670.79">22804 16844 990 0,'0'0'169'0,"0"0"-107"0,0 0-2 15,0 0 9 1,0 0-40-16,132-60-17 0,-99 60-12 15,-2 6-16-15,1 19-55 16,-8-2-78-16,-9-5-386 0</inkml:trace>
  <inkml:trace contextRef="#ctx0" brushRef="#br0" timeOffset="-115295.89">23411 16713 1121 0,'0'0'52'15,"0"0"-29"-15,0 0 10 16,0 0 1-16,63 129-13 16,-53-97-8-16,-1-4 22 15,-8-6-6-15,1 0-16 16,-2-9 2-16,0-4-9 15,0-5-6-15,0-4-23 16,-3 0-26-16,1 0 18 16,2-18-20-16,0-4-2 15,2 4 37-15,11 4 14 16,7 6 2-16,1 8 12 16,1 0 21-16,-1 10 7 15,-6 8-18-15,1 5-7 0,-4-3-1 16,1 3-5-16,-5-10-9 15,1 1-34-15,5-14-37 16,-2 0-93-16,1 0-105 0</inkml:trace>
  <inkml:trace contextRef="#ctx0" brushRef="#br0" timeOffset="-114936.15">23882 16900 613 0,'0'0'250'16,"0"0"-32"-16,0 0-91 15,0 0-23-15,0 0-50 16,0 0-10-16,0 0-26 16,-39-8 0-16,26 22 27 15,-1 0-10-15,-1 2-9 16,3 2-15-16,2-4-10 0,5-5 11 16,3 0-12-1,2-5-29-15,0-4-25 0,0 0-14 16,0 0 4-16,4-4 14 15,8-14-3-15,1 4-54 16,-1 1-23-16,-2 0 67 16,-1 9 40-16,-3 4 23 15,-1 0 31-15,4 8 42 16,-1 10-15-16,-1 0 3 16,1 0-44-16,1-5-15 15,-1 1-2-15,2-11 0 16,0-3-23-16,-1 0-17 0,1-26-67 15,-2-1-132-15,-6 5-130 0</inkml:trace>
  <inkml:trace contextRef="#ctx0" brushRef="#br0" timeOffset="-114889.85">23882 16900 514 0</inkml:trace>
  <inkml:trace contextRef="#ctx0" brushRef="#br0" timeOffset="-114089.52">23882 16900 514 0,'70'-18'124'0,"-70"28"9"0,1 4-29 0,-1-2-22 0,2-2-39 0,-2-6-22 16,3 0 5-16,-1-4-19 15,-2 0 25-15,3 0-22 16,0 0-3-16,1 0-7 16,-1-4-2-16,4-8-34 15,-3 2-23-15,0 2-15 0,0 2 52 16,-4 6 11-16,2-4 11 16,-2 4 0-16,0 0 29 15,0 0 16-15,0 0-15 16,0 0-18-16,0 0 7 15,0 0-19-15,0 0 7 16,0 0 27-16,1 0-11 16,1 0-3-16,-2-5-7 15,0 5-7-15,4 0 18 16,-4 0-15-16,0 0 1 16,0 0-8-16,0 0-2 15,0 0 7-15,2 0-7 16,-2 0-3-16,2 0 3 15,0 9 28-15,0 5-6 16,4 4-21-16,-4 0 15 0,0-1-7 16,3 0-9-16,-2-7 0 15,0-2 14-15,3-8-13 16,0 0-1-16,2 0 0 16,5 0 1-16,5-3-2 15,3-6-11-15,3 0-1 16,-2 0-1-16,-1 4-43 15,-3 1-9-15,-4-1 29 16,-6-3 27-16,-1 3 9 16,0-4 1-16,-4-3 0 15,2 2 2-15,-1 2-1 16,-1 2-2-16,-3 6 1 0,0 0 0 16,0 0 29-16,0 0 7 15,0 0 7-15,0 0-5 16,0 0-29-16,-2 10-8 15,-1 8 9-15,-4 4-9 16,5 9 25-16,1 8 6 16,1 1 6-16,0 6 4 15,0-1-9-15,10-5-14 16,0-4-7-16,-3-2-4 16,2-6 16-16,-5-2-14 15,-4-4-9-15,0-4 13 16,0-4 4-16,-6-4 9 15,-5-5 8-15,-7-5-4 0,3 0 8 16,-4-11-29-16,2-11-10 16,-3-4-6-16,1-2-14 15,4-2 1-15,3 8 11 16,1 4-9-16,7 0-21 16,4 0-14-16,0 0-44 15,0-14-16-15,10 6-60 16,-2-1-516-16</inkml:trace>
  <inkml:trace contextRef="#ctx0" brushRef="#br0" timeOffset="-113899.3">23762 16740 1177 0,'0'0'161'0,"0"0"-136"16,0 0-17-16,0 0 1 15,0 0-2-15,0 0-7 16,136-18 0-16,-91 18-1 16,19 0-61-16,-12 2-33 15,-11 5-266-15</inkml:trace>
  <inkml:trace contextRef="#ctx0" brushRef="#br0" timeOffset="-80109.44">17655 17391 814 0,'0'0'135'0,"0"0"-109"16,0 0 32-16,0 0 44 16,0 0-44-16,0 0-30 15,-11-4-2-15,11 4 45 16,0 0 1-16,0 0-17 16,-2 0 5-16,2 0-35 15,0 0-4-15,0 0 0 16,0 0-11-16,0 0-7 15,0 0 2-15,0 0-4 16,0 0 3-16,0 0-4 16,0 0-1-16,0 0 1 15,0 0-1-15,0 0 0 16,0 0 0-16,0 0-9 16,0 0 3-16,0 0 2 15,7 10-4-15,13 7 9 0,5 0 9 16,2 5-3-16,5 2-6 15,1-2 0-15,3 5 4 16,1-5-4-16,-2 2 0 16,0 2 1-16,3-5 0 15,-2 2 0-15,-1 3-1 16,6-2 0-16,-1-2 8 16,6 0-8-16,0 0-2 15,5-4-1-15,-2 0 2 16,2 0 1-16,-5-1-2 15,-3-4 2-15,-7 6 4 0,-4-5-2 16,-7-1-2 0,-8 0 0-16,-5-3 1 0,-3-6-1 15,-3 4 0-15,0-5 0 16,0 0 5-16,0 0-5 16,0-3-2-16,0 5 2 15,-2-5 0-15,0 4 0 16,-1-4 0-16,1 0 0 15,-2 4 9-15,-1-2-9 16,-1-2-7-16,0 0 6 16,0 0 0-16,0 0-34 15,1 0-21-15,1 0-29 16,6 0-3-16,1 0-12 16,3 0-43-16,0-6-141 15,-2 2-24-15</inkml:trace>
  <inkml:trace contextRef="#ctx0" brushRef="#br0" timeOffset="-79417.93">18676 17664 514 0,'0'0'156'16,"0"0"-45"-16,0 0 48 15,0 0-44-15,0 0-48 16,0 0-31-16,0 0-16 16,-20-9 5-16,20 9-12 15,0 0 9-15,0 0-12 16,0 0 1-16,0 0 7 16,0 0-11-16,3 0 3 15,10 9 10-15,5 1-4 16,5-2 3-16,5 6-18 0,-1 1 6 15,4-4 5-15,-1 3-12 16,-1-1 9-16,-2 1-9 16,-2-1 1-16,-4-5 6 15,-6 2-7-15,-2-2-6 16,-5-2 6-16,-2 2 0 16,-3-4 0-16,0 6-2 15,-1-2 2-15,-2 6 8 16,0-1-7-16,0 1-1 15,0 0 36-15,0-1-8 16,-2 8-15-16,-12-1-3 0,-2 1-9 16,-4 2 11-1,-4-1-10-15,-3 0-1 0,0-4 11 16,-3 5-11-16,-1-5 1 16,4-5-1-16,5 2 0 15,4-12 0-15,9 2-1 16,6-5-37-16,3 0-30 15,0 0-43-15,0 0-25 16,9-5-62-16,6-5-37 16,-2 2-390-16</inkml:trace>
  <inkml:trace contextRef="#ctx0" brushRef="#br0" timeOffset="-71704.69">18328 17624 481 0,'0'0'122'0,"0"0"-86"15,0 0-26-15,0 0 38 16,0 0-5-16,0 0-25 15,0 0 51-15,0 0 16 16,0 0-13-16,0 0-22 0,0 0-17 16,0 0-14-16,0 0 1 15,0 0-20-15,0 0 0 16,0 0-1-16,0 0 0 16,0 0-2-16,0 10-10 15,0-2-38-15,1 10-50 16,-1-4-78-16,0-2-86 0</inkml:trace>
  <inkml:trace contextRef="#ctx0" brushRef="#br0" timeOffset="-71009.31">18288 17915 641 0,'0'0'183'0,"0"0"-125"16,0 0-51-16,0 0 26 16,0 0-8-16,0 0-19 15,0 0-5-15,0 0 29 16,0 0 23-16,0 0-25 16,0 0-27-16,5 0 17 15,3 0-7-15,4 0 2 16,1 0-4-16,1 0-8 15,1 0 0-15,-1 0 4 16,0 8-4-16,2-2 10 16,1 2-11-16,-3 5 0 15,2 2 0-15,-2 1 0 16,0 5 0-16,-1 0 2 0,2 1-2 16,-1 4 26-16,-1-3-26 15,2-2 1-15,-1-3 0 16,1 0 11-16,5 0-4 15,-3-4-6-15,2-2-2 16,1 2 14-16,1-2-14 16,-3-2 0-16,-4 1 0 15,-1-4 0-15,0-2 1 16,-5-1-1-16,-2-4 1 16,0 0 2-16,-4 0-3 15,3 0 0-15,-4 0 0 16,-1 0 0-16,0 0 2 15,1 0-2-15,-1 0 0 16,0 0 0-16,0 0-2 16,0 0-24-16,0 0-27 0,0 0-41 15,0-4-145-15,0-5 46 16,-1-5-135-16</inkml:trace>
  <inkml:trace contextRef="#ctx0" brushRef="#br0" timeOffset="-67547.97">19454 18031 798 0,'0'0'0'0,"0"0"-40"0,0 0 22 15,0 0-9-15,0 0-71 16,0 0 18-16,0 0 80 16,-4-29 67-16,4 22 2 15,0-2 55-15,0 4-37 16,0 1-19-16,0-5-12 16,0 6-18-16,0-3-12 15,0 2 24-15,0-1-28 16,0 5-2-16,-2-3 1 15,0 3 3-15,1-2 7 16,-1-2-5-16,2 4 3 16,-3-4 29-16,3 4-21 0,0 0-16 15,0 0-10-15,0 0-10 16,0 4-1 0,0 14-13-16,0 9 13 0,0 14 9 15,5 3 8-15,0-3-4 16,1 2-11-16,-1-11 12 15,-2-2-2-15,1-5-12 16,1-9 0-16,-4-7 11 16,2 0-10-16,-3-4-2 15,3-1-9-15,-3-4-29 16,0 0-3-16,0 0-3 16,0-9-6-16,-3-13-66 15,-4-1 29-15,-2-3 53 0,-2 4 19 16,1 3 0-16,-2 3-8 15,1 5-50-15,-12-1-47 16,8 2-109-16,-5 2-343 16</inkml:trace>
  <inkml:trace contextRef="#ctx0" brushRef="#br0" timeOffset="-67357.26">19288 18025 339 0,'0'0'183'0,"0"0"-63"15,0 0 20-15,0 0-23 16,0 0-39-16,0 0-32 15,0 0-27-15,7-26 5 16,13 18 49-16,9-6-21 16,6 2-13-16,-2-3-23 15,0 6-3-15,-5 5-13 16,-6 4-18-16,-7 0-56 0,-3 0-34 16,-10 18-77-16,-2 4-2 15</inkml:trace>
  <inkml:trace contextRef="#ctx0" brushRef="#br0" timeOffset="-67186.52">19376 18304 598 0,'0'0'180'0,"0"0"-126"16,0 0 41-16,0 0-20 16,0 0-44-16,0 0-8 15,0 0 4-15,80 80-14 16,-60-80-6-16,3 0-7 15,10-10-49-15,-2-13-44 0,-8 5-144 16</inkml:trace>
  <inkml:trace contextRef="#ctx0" brushRef="#br0" timeOffset="-66729.68">19622 18002 765 0,'0'0'196'0,"0"0"-154"16,0 0-29-16,0 0 6 16,-2 117 29-16,7-67-18 15,2 4 19-15,2-10-15 0,1-3-5 16,0-9-27-16,0-10-2 16,-2-6 2-16,-2-10-2 15,-4-3 0-15,-1-3-20 16,-1-11 2-16,0-21 4 15,0-8-50-15,-9-15-57 16,-6-3-66-16,2 0-15 16,-4 4-21-16,5 10 223 15,5 8 82-15,2 10 26 16,5 12-14-16,0 10-47 16,0-1-15-16,7 5 36 15,6 0 43-15,4 5-31 16,5 13-28-16,2 4 3 0,0 8-22 15,1 6-13-15,-5 4-1 16,-2 0-7-16,-9 1-2 16,-6-2 6-16,-3 2-10 15,0-5 15-15,-21-4-20 16,-3-2-1-16,-3-6-27 16,-6-9-66-16,7-9-98 15,6-6-207-15</inkml:trace>
  <inkml:trace contextRef="#ctx0" brushRef="#br0" timeOffset="-66100.06">19870 18242 887 0,'0'0'165'15,"0"0"-110"-15,0 0-29 16,0 0-12-16,0 0 2 15,0 0-15-15,0 0-1 16,-44 7 0-16,39 6 0 16,1-3-1-16,4-1 1 15,0 0-11-15,0 5 11 16,4-2-1-16,7 2-4 16,3 0 5-16,0 4 0 15,-1 4 8-15,2-4-7 0,-3 0 0 16,-2-2 10-16,-6-6-10 15,2 0 14-15,-4-6-1 16,-2 0 2-16,0-4 4 16,0 4 5-16,-8 3-16 15,-5-3-9-15,-5-1-35 16,-4 1-29-16,-1 5 5 16,2-5-61-16,-7 5-16 15,7-2-4-15,0-6-143 0</inkml:trace>
  <inkml:trace contextRef="#ctx0" brushRef="#br0" timeOffset="-65214.93">19308 18606 405 0,'0'0'157'0,"0"0"-4"15,0 0 1-15,0 0-22 16,0 0-77-16,0 0-38 16,0 0 0-16,0 23-4 0,24-9 8 15,5 4 16-15,8 4-12 16,0-5-5-16,8 1-10 15,3-3-2-15,6-12 13 16,3-3-20-16,0 0-1 16,2 0 18-16,-3-3-17 15,-2-15 0-15,1 0-1 16,-4-2 1-16,1-10 1 16,-1-2-2-16,-4-7-14 15,-3 3 11-15,-6 0-4 16,-7 0 6-16,-6 0 1 15,-3 4 0-15,-7-2 1 0,-3-2-1 16,-6-4 0-16,-4 4 1 16,-2-9 22-16,0 1-12 15,-3 1 25-15,-14-3-7 16,-4 1-12-16,-2 0-2 16,-3 6-7-16,-6-3 3 15,-5 2-10-15,-4-1 1 16,-3 1 0-16,-5 1 4 15,0-2 8-15,-3 7-12 16,1 1 11-16,3 8 27 16,-3 7-3-16,2 7-18 15,-5 8-9-15,-3 3-9 0,0 0 10 16,2 0-10 0,0 14-1-16,2-2 7 0,3 1-7 15,3 5 0-15,1 5-1 16,2 3 1-16,2 6-6 15,3 4 4-15,-1 4 2 16,2-4 1-16,5 9-1 16,5-5 0-16,6 0-1 15,8 4-4-15,6 0 3 16,8 7 2-16,0 3-13 16,3 3 13-16,14 5-1 15,5 1 0-15,1-9 0 16,-2-2 0-16,3-6 0 15,0-11 1-15,2 3-12 16,7-9 11-16,1-3 1 16,7 1-6-16,8-8 5 0,3 4 1 15,5-5 0-15,-1-2-23 16,-2-6-18-16,-3 1-38 16,-6-4-45-16,-6-3 16 15,3 5-53-15,-9 0-52 16,-12-3-122-16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07:39.252"/>
    </inkml:context>
    <inkml:brush xml:id="br0">
      <inkml:brushProperty name="width" value="0.05292" units="cm"/>
      <inkml:brushProperty name="height" value="0.05292" units="cm"/>
      <inkml:brushProperty name="color" value="#FF0000"/>
    </inkml:brush>
  </inkml:definitions>
  <inkml:trace contextRef="#ctx0" brushRef="#br0">6541 5966 386 0,'0'0'165'0,"0"0"-105"16,0 0-8-16,0 0 15 15,0 0-37-15,0 0-4 16,33-7 6-16,-29 4 14 15,0 1-1-15,1-1-13 0,-4 1-9 16,3 2 1 0,1-2-14-16,-1 2-1 0,7-2-8 15,3-2 2-15,4 2 17 16,6-2-10-16,1 0-1 16,1 2 0-16,0 2-8 15,2 0 5-15,0 0-6 16,0 0 0-16,2 0 1 15,1 2-1-15,2 2 1 16,4-1 4-16,4 0-5 16,5-3 0-16,3 0 0 15,2 0 0-15,2 0 6 16,-2 0-6-16,-4 2-1 0,-4 0 0 16,-3 4 1-16,-3-1-2 15,2-2 2-15,-2 1 2 16,4-1 8-16,1-2-10 15,3-1 0-15,-1 3 0 16,2 1 0-16,1-3 0 16,4 3 0-16,1 1 0 15,2-4 5-15,4-1-5 16,-1 3-1-16,6-3 0 16,0 0 1-16,3 0 1 15,4 0-1-15,2 0-7 16,2 0 6-16,3 0 1 15,-1 0-6-15,-2 0 4 0,-1 0 1 16,-1 0 0 0,-6 0-8-16,-5 0-8 0,0 0 17 15,-4 0 0-15,3 0-8 16,-3 0 8-16,1 0 1 16,-2 0 1-16,3 0-2 15,0 0 0-15,4 0 1 16,0 0-1-16,-2 0-1 15,1-3 1-15,-4-1 0 16,-2 0 4-16,-4 1-4 16,1 1-9-16,-6 0 9 15,3-2-2-15,-3-1 5 0,4 1-2 16,1-2-1 0,2-2 0-16,4 3-7 0,0-4 7 15,0 1 1-15,1 0-1 16,-3 2 0-16,-2 2 0 15,-2 0 1-15,-3 0-1 16,2 2 1-16,1 0-1 16,-1 0 7-16,7 0-6 15,0 0 0-15,-1-2-1 16,4 2 0-16,-4 0 0 16,-3 2 0-16,-2-1 0 15,-5-2-1-15,4 3 1 16,-3 0 2-16,2 0-2 15,-1 0-6-15,4 0 6 16,1 0 1-16,4 0 0 0,1 0 0 16,0 0-1-16,2 0 0 15,1 0-1-15,0 0 2 16,-1 0 2-16,-2 0-3 16,2 0 0-16,-5 0 0 15,0 0 1-15,-2 0 3 16,-2 0-4-16,3 0 0 15,-6 0 1-15,4 0-1 16,-3 0-1-16,2-2 1 16,-2 0 0-16,2 0 1 15,1 2-1-15,-4 0 0 16,4 0 0-16,-4 0 0 16,0 0-1-16,-1 0-1 0,-5 0-16 15,2 4 17-15,-3-2-30 16,2 2 22-16,0-2 9 15,3 0 0-15,1-1-8 16,2 4 8-16,1-1 0 16,2-2 0-16,1 2 0 15,-1-2 2-15,-4-1 2 16,0 2-4-16,0-3 0 16,-2 0 0-16,-1 0 1 15,0 0 0-15,-2 0-1 16,-1 0-4-16,-1 0 4 15,-4 0 0-15,2 0 0 16,2 2 0-16,2 0 0 16,3 0 5-16,5 2-5 15,2-2-6-15,0 0 6 0,2 2 0 16,-2 0 1-16,0 0-1 16,-2 0 0-16,0 2 2 15,0 2-2-15,1-1-1 16,-1-2 0-16,3-1 1 15,-2 3 0-15,0-2-1 16,-2 4 1-16,-2-3 0 16,0 1 0-16,-2-1-1 15,1 1 1-15,-3-3 0 16,4 2-2-16,0-2-9 16,1 1 11-16,1 1 5 15,0-2-5-15,-3 2 0 0,0 1-23 16,-2-2 4-16,-2 3 17 15,0-1-16-15,0-1 15 16,-2-1 1-16,-1 2 2 16,-4-4 0-16,2 3-1 15,1-1 1-15,1 1-1 16,0 0 1-16,1 0-7 16,3-2 6-16,-1 0 0 15,-1 0 1-15,0-2 0 16,1 0 1-16,-2 0-1 15,1-2 4-15,0 0-1 16,2 0-3-16,0 0 0 16,3 0 0-16,1 0 0 0,-1 0 1 15,-3 0 2-15,5 0 7 16,-1 0 19-16,4 0 11 16,4 0-2-16,2 0 23 15,-3 0-47-15,-4 0-7 16,-4 0 19-16,-4-2-1 15,-4 2-24-15,-7-2 15 16,-6 2-10-16,-3-2-1 16,-5 0-5-16,-1-2 0 15,-4 2 30-15,-4 0-14 16,-4 0 1-16,-4 0 24 16,0 2 12-16,-2 0-15 15,0 0-28-15,0 0-10 16,0 0 18-16,0 0-18 15,0 0-75-15,0-3-30 0,-10 2-15 16,1-3-492-16</inkml:trace>
  <inkml:trace contextRef="#ctx0" brushRef="#br0" timeOffset="1417.23">20250 5939 643 0,'0'0'148'0,"0"0"-67"15,0 0-45-15,0 0 0 16,0 0-7-16,0 0-11 16,0 0-2-16,109-24-9 15,-79 24 12-15,2 0-15 16,4 0 3-16,1 0 0 15,6 0-5-15,2 0 8 16,3 2-10-16,1 2 0 16,2 2 11-16,3 0-11 15,0 2-2-15,6-2-7 0,0 1 9 16,0 0 0-16,3-1 0 16,-4 1 7-16,0-2-13 15,-3 0 14-15,-1-1-10 16,-7 0 4-16,0-3 5 15,-5 3-6-15,0-2 11 16,-1 2-11-16,-3 1 23 16,4 1-24-16,0 0-3 15,-2 1 3-15,1 0 0 16,-1-2 1-16,0 0-1 0,-5-4 0 16,1 1 23-16,-1 1 6 15,-2-1-16-15,1 2-3 16,4 0-9-16,1 1 11 15,5 0-12-15,2 0 0 16,4 1 11-16,3-1-11 16,0-1 1-16,0-2 0 15,0-1 11-15,-3-1-6 16,4 0-6-16,-3 0 0 16,-1 0 13-16,0 0-13 15,0 0 2-15,-6 0 2 16,3-3 3-16,-5-4 2 15,-2 2-3-15,2-1-5 0,-1 2 36 16,1-3-36-16,-1 2 25 16,0-4-24-16,-2 4 5 15,1-3 18-15,0 0-24 16,-1-1 0-16,-1 2 13 16,0 0-14-16,-2 1 15 15,-2 1-14-15,-3 1 8 16,-3 0 13-16,-5-1-5 15,-6 1-2-15,-4 3 5 16,-4-1-4-16,-5 0 3 16,3 2-7-16,-3-3-11 15,3 2 22-15,2-2-22 16,2 1-1-16,3 0 0 0,-1 0 1 16,-2 1-1-1,-1-1-1-15,-3-1 0 0,3 1 1 16,-7 2 0-16,4 0 1 15,-5 0-1-15,2 0 0 16,-1-2-6-16,-3 2-6 16,3 0-47-16,-2 0-8 15,-2-2-52-15,0 2-46 16,0-4-383-16</inkml:trace>
  <inkml:trace contextRef="#ctx0" brushRef="#br0" timeOffset="74470.78">9221 8167 370 0,'0'0'140'0,"0"0"-30"16,0 0-18-16,0 0 3 15,0 0-40-15,0 0-25 16,-6-14-15-16,6 11 9 16,0-1 2-16,0-1-10 15,0 1-4-15,0-1 43 16,0 2-9-16,0 3-4 15,0 0-12-15,0 0-2 16,0-1-15-16,0-2-13 16,3 1 0-16,12-4-6 15,4-1 13-15,6-2-14 16,2 3 3-16,0 3 3 0,3 0 0 16,4 3-6-16,7 0 7 15,6 0 0-15,11 0 0 16,2 0 0-16,12 0 0 15,4-4 12-15,7 0-11 16,18-2-1-16,19-2 0 16,-7 0 6-16,-13 2-6 15,5-4 0-15,-2-2 1 16,28-4-1-16,12-2 1 16,-10 0-1-16,-13 2 0 15,-29 3-1-15,-14 2 1 16,-19 3-1-16,-4 2 1 15,9-2 1-15,7-2 4 0,11-1-5 16,1 1 0-16,1 1 10 16,1 0-10-16,1-1-1 15,4 1 0-15,4-4 1 16,1 1 1-16,-1 0-1 16,5 2 0-16,0 0-1 15,-1 0 2-15,-2 2 0 16,-2 2-1-16,3 2-1 15,-2 1 1-15,-4-2-1 16,2 1 1-16,-4-1 2 16,-3 4-2-16,-3 0 0 15,-5-1-1-15,-4-1 1 16,-2 1 0-16,-5 2 0 0,-4 0 0 16,-3 0 1-16,-7 0-1 15,-3 0-1-15,0 0 1 16,-1-2 9-16,2-3-8 15,1 4-1-15,0-1 0 16,2 1 0-16,2 1 0 16,3 0 0-16,5 0-1 15,6 0 1-15,3 0-1 16,3 0-10-16,1 0-5 16,4 0 4-16,3 0 12 15,-2 3 0-15,5 1 0 16,-5 0 0-16,-2 3 4 15,-3 0-4-15,-3 4 0 0,-1-2 0 16,-3 1 2-16,4 2-2 16,-1 0 0-16,0 2 1 15,4 0-1-15,0 1-2 16,0-1-8-16,3 0 2 16,-1 0 8-16,3-2-8 15,-3 2-6-15,1-2 14 16,2 2 1-16,0 0-1 15,-2-3-16-15,0 3 2 16,-4-1 14-16,0-1-13 16,-3-1 6-16,-2 4 7 15,-1-1 0-15,-1 0 0 0,-2 0-39 16,-2 0 37-16,-3-2-25 16,2-2 17-16,-2-2-1 15,-2 1-2-15,2-2 11 16,-2-3 2-16,-3 1-3 15,4-2-13-15,-2-1 12 16,2-1-19-16,0 2-26 16,0-3 26-16,1 0 15 15,4 0-34-15,0 0 22 16,2 0 19-16,4-3 1 16,0-1 0-16,2-3 0 15,0-1 0-15,0 0 10 16,1-1-10-16,4 2 0 15,-2-1 0-15,3 1 0 16,-5 0 7-16,-3 3 3 0,-3 0 17 16,-1 1 15-16,-3 0-42 15,0 1 7-15,-3 0-8 16,1-2 1-16,1 0 0 16,-4-1 0-16,3 0 1 15,-6-1 12-15,-1-1-13 16,-2 2 0-16,1 0 35 15,-1 2-22-15,-2-2 0 16,1 2-12-16,1-1 0 16,1-2 14-16,-2 0-15 15,0 0 1-15,-1-3 8 16,0 4-8-16,-5 1 9 16,-3 0-8-16,-6-1-1 0,0 2 8 15,-5-2-9 1,0 1 0-16,-5 3 4 0,0-2-4 15,-1 1-4-15,-4 1 4 16,-4 1 0-16,-1 0 0 16,-2 0-1-16,-5 0 1 15,-4 0 8-15,-3 0-8 16,-3 0-9-16,3 0 9 16,-3 0 1-16,0 0-1 15,0 0-39-15,0 0-68 16,-6 0-58-16,-5 0-24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11:28.169"/>
    </inkml:context>
    <inkml:brush xml:id="br0">
      <inkml:brushProperty name="width" value="0.05292" units="cm"/>
      <inkml:brushProperty name="height" value="0.05292" units="cm"/>
      <inkml:brushProperty name="color" value="#FF0000"/>
    </inkml:brush>
  </inkml:definitions>
  <inkml:trace contextRef="#ctx0" brushRef="#br0">17611 9590 454 0,'0'0'85'16,"0"0"-34"-16,0 0 14 15,0 0 4-15,0 0 0 16,0-19 1-16,0 15-24 16,0 0-13-16,0 0 16 15,0-1-1-15,0 4-2 16,0-1-7-16,0 2-10 16,0-2-10-16,0 2-6 0,0 0-7 15,0 0 0-15,0 0-4 16,0 0 10-16,0 0 0 15,0 0-2-15,0 0-9 16,0 0 9-16,0 0-9 16,0 0-1-16,0 0 0 15,0 0 0-15,0 0-2 16,0 0-14-16,0 0 9 16,0 0 7-16,0 0-1 15,0 0-16-15,0 0 5 16,0 0 11-16,0 4-10 15,0 8 10-15,-2 6-6 0,1 4 7 16,-1 2 2 0,2 6-2-16,0 2 6 0,0 4-5 15,0 6-1-15,0 7 0 16,2 5 0-16,-1 4 0 16,3 6 1-16,-2 4 0 15,1 2 9-15,-3 1-10 16,2 1 19-16,0-5-12 15,-2-4 0-15,2-5 0 16,4-4-5-16,-4-3 12 16,1-5-13-16,-2-2 0 15,3-6 8-15,-4-4 0 16,2-6-7-16,-2-4 12 16,2-6-14-16,-2-3 0 15,0-11 7-15,1 1-5 0,-1-3 5 16,0-2-1-16,0 0 1 15,0 0 3-15,0 0-9 16,2 0 12-16,-2 0-5 16,2-2-8-16,3-12-10 15,4-30-71-15,2 2-58 16,-1-2-107-16</inkml:trace>
  <inkml:trace contextRef="#ctx0" brushRef="#br0" timeOffset="1561.91">17645 9571 415 0,'0'0'104'15,"0"0"-19"-15,0 0 46 16,0 0-28-16,0 0-31 15,0 0-36-15,0 0 4 16,-10 0 5-16,10 0-6 16,0 0 3-16,0 0-3 15,0 0-4-15,0 0-16 16,0 0-13-16,0 0-6 16,0 0 0-16,0-2-21 15,7-2 20-15,10 0 0 0,10-4 1 16,5-1 9-16,8 0-9 15,8-3 2-15,8-3 6 16,10 1-7-16,7 3 0 16,5 0 1-16,-1 4-2 15,3 3 0-15,-1 1 2 16,3 3-2-16,5 0 0 16,2 0 1-16,4 0-2 15,16 0 2-15,-11 0 5 16,-2-1-6-16,-1 1-1 15,-17 0 1-15,12 0 0 16,-7 0 0-16,-4 0-1 16,-3 0 0-16,-3 1 1 0,1 4 0 15,-4 0 0-15,-2-2-2 16,-6 1 2-16,-2-3 0 16,-5 2 9-16,-6-1-9 15,-7-2 0-15,-5 2 0 16,-6-2-8-16,-6 0 8 15,-8 0 7-15,-2 0-7 16,-8 0 1-16,3 0-1 16,-7 0 0-16,-1 0-1 15,-2 0 1-15,0 0 4 16,0 0 2-16,0 0 10 16,0 0-7-16,0 0 7 15,0 0-7-15,0 0-8 0,0 0 6 16,0 0-6-1,0 0-2-15,0 0 2 0,0 0-2 16,0 0 1-16,0 0-6 16,0 0 6-16,0 0 1 15,0 0 0-15,0 0-1 16,0 0 1-16,0 0-1 16,0 0-8-16,0 0 8 15,0 0 0-15,0 0 0 16,0 0-15-16,0 0 9 15,0 3 6-15,0 4 0 16,0-1 0-16,0 2 0 16,0 3 0-16,0 4 6 15,0 5-6-15,0 4-7 16,0 6 6-16,0 2 1 0,0 2 0 16,-4 2 0-16,0 2 0 15,-1 2 9-15,2 6-9 16,0 3 0-16,-5 6 0 15,4 4 1-15,-2 3 15 16,3-2-15-16,0-1 4 16,-3-1-4-16,5-2-1 15,-1-7 5-15,2 0-5 16,0-8 0-16,-2-3 11 16,2-4-10-16,-2-5 5 15,0 2-5-15,0-1 9 16,0-4-8-16,2-4 4 0,0-2-5 15,0-7-1-15,0 0 0 16,0-8 5-16,0 0-5 16,0-5 0-16,0 2 2 15,0-2 4-15,0 0 0 16,0 0 3-16,0 0-8 16,0 0 11-16,0 0-12 15,-2 0-19-15,0-4-58 16,-8-5-42-16,0 0-43 15,0 1-233-15</inkml:trace>
  <inkml:trace contextRef="#ctx0" brushRef="#br0" timeOffset="3739.71">17603 10824 424 0,'0'0'139'0,"0"0"-37"16,0 0-11-16,0 0 6 15,0 0-45-15,0 0-36 16,0 0-3-16,0 0 4 0,0 0 6 16,3 0-2-16,2-5 0 15,2 4-3-15,3 0-7 16,4-1-1-16,3-1 5 16,6 1-15-16,1 2 4 15,5 0-3-15,1 0-1 16,4 0 16-16,2 0-15 15,2 0 4-15,4 0-4 16,1 0 0-16,3 0-1 16,3 0 0-16,2 0 1 15,0 5-2-15,-4-3 8 0,0-1-7 16,-6 0 1 0,0 4-1-16,-5-1 1 0,-4 3-1 15,-1-2 0-15,-3 1 1 16,-1 1-1-16,2-2 0 15,-1-1 0-15,1 0 0 16,4-1 1-16,0-3-1 16,4 0 0-16,2 0 8 15,-2 0-8-15,3 0-1 16,-1 0 1-16,-2 0 0 16,-1-5 0-16,-1 3 1 15,-3 0-1-15,-3 2 1 16,0 0-1-16,-4 0 0 15,-1 0 1-15,-3 0-1 16,0 0 0-16,0 0-1 0,1 0 1 16,-1 0 1-1,2-5 0-15,-1 1-1 0,-3-1-1 16,-1 1 1-16,-1 2 1 16,0-1 0-16,-1 3-1 15,0-1 5-15,1 1-5 16,0-1-1-16,0 1 1 15,3-2 0-15,1-1 0 16,2 1-7-16,0 0 7 16,-2-2 9-16,2 0-9 15,-1 1 1-15,-2-2 6 16,1 1-6-16,-3 0-1 16,-3 1 1-16,-1-2 0 15,-2 3 7-15,1 0-7 16,-3 2 0-16,2-2 5 0,-2 2-5 15,2 0 1-15,0 0-1 16,0 0-1-16,1 0 6 16,-1 0-6-16,-1 0 0 15,-1 0-1-15,-2 0 1 16,3 0 1-16,-5 0-1 16,2 0 0-16,-1 0-1 15,-1 0 6-15,0 0-13 16,0 0 13-16,0 0-5 15,1 0 7-15,-2 0-7 16,2 0 0-16,-1 0 4 16,4 0-4-16,0 0 0 0,-3 0 0 15,1 0 0-15,-2 0 1 16,1 0-1-16,-2 0 0 16,0 0-1-16,-1 0 2 15,0 0 7-15,2 0-1 16,-3 0 5-16,4-2-6 15,-2 0-4-15,-1 0-2 16,1 0 7-16,-2 2-6 16,0-1-1-16,-1 1 8 15,-1 0 7-15,1-3 1 16,0 1-5-16,3 0-2 16,-1-2 4-16,2 0-11 15,0 0 8-15,0 0-10 0,-2 0 1 16,-1 0 1-16,2 2 11 15,-5 0-5-15,2 2 11 16,-2-2-7-16,0 2-1 16,1 0-5-16,-1-2 1 15,0 2 1-15,0 0-7 16,0 0-1-16,0 0 10 16,0-2-10-16,0 0 1 15,0-2 6-15,0 0-7 16,0-4 0-16,0 0-1 15,0 0-17-15,0-2-18 16,0 1-2-16,0-3-23 16,0 3-11-16,-11-3-22 0,-1 2-62 15,-2 0-119-15</inkml:trace>
  <inkml:trace contextRef="#ctx0" brushRef="#br0" timeOffset="4873.35">18744 9803 836 0,'0'0'153'16,"0"0"-91"-16,0 0-14 15,0 0-3-15,0 0-28 16,0 0-16-16,0 0 9 16,36-3-3-16,-12-3 9 15,1 1-6-15,-3 1 0 16,0 0-10-16,0 4 0 15,-5 0 0-15,3 0 0 16,-3 0-1-16,-1 0-25 16,-2 0-7-16,-5 0-8 15,-2 2-53-15,-5 0-84 16,-2 0-112-16</inkml:trace>
  <inkml:trace contextRef="#ctx0" brushRef="#br0" timeOffset="5106.72">18836 9650 679 0,'0'0'185'0,"0"0"-125"16,0 0-53-16,0 0-7 16,0 0 9-16,0 0 9 15,0 0 8-15,10 129-15 16,-1-96-4-16,-1-2 4 15,-3 2-5-15,0-4-4 16,-1 0-2-16,-3 1-15 16,1 2-82-16,-2-6-115 0,0-6-375 15</inkml:trace>
  <inkml:trace contextRef="#ctx0" brushRef="#br0" timeOffset="5528.63">18780 10358 489 0,'0'0'169'16,"0"0"-76"-16,0 0-3 16,0 0 5-16,0 0-77 15,0 0-17-15,0 0 22 16,16 0 23-16,5 0 18 15,5 0-12-15,1-5 2 16,5-6-24-16,-2 2-21 16,-1-2-8-16,-7 6-1 15,-2 1-25-15,-8 2-39 0,-2 2-37 16,-4 0-9 0,-6-2 0-16,0-1-14 0,-2 0-32 0</inkml:trace>
  <inkml:trace contextRef="#ctx0" brushRef="#br0" timeOffset="5683.34">18910 10225 377 0,'0'0'160'0,"0"0"-22"15,0 0-63-15,0 0-47 16,0 0-28-16,0 0 60 16,0 0-27-16,2 79-16 15,7-44-16-15,-1 4 18 16,-5 18-19-16,-1-7-34 0,-2-7-115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12:22.497"/>
    </inkml:context>
    <inkml:brush xml:id="br0">
      <inkml:brushProperty name="width" value="0.05292" units="cm"/>
      <inkml:brushProperty name="height" value="0.05292" units="cm"/>
      <inkml:brushProperty name="color" value="#FF0000"/>
    </inkml:brush>
  </inkml:definitions>
  <inkml:trace contextRef="#ctx0" brushRef="#br0">24314 7465 380 0,'0'0'120'0,"0"0"-74"16,0 0 68-16,0 0-17 16,0 0-25-16,0 0-46 15,-19 0-13-15,19 0-7 16,0 0-6-16,0 0 2 15,0 0 8-15,0 0 10 16,0 0 7-16,0 0 2 0,0 0 7 16,0 0-1-16,0 0 14 15,0 0 0-15,0 0-8 16,0 0-5-16,0 0-11 16,0 0-6-16,0 0-9 15,0 0-3-15,5 0-6 16,7 0 0-16,2 0 0 15,1 0 0-15,-1 0-1 16,-1 0-9-16,2 10 8 16,-3 7-7-16,0 2 8 15,-3 5-10-15,1 4 10 16,-4 1 0-16,2-2 0 16,-5 2 0-16,0 1 0 15,0-1 0-15,-3 2-1 0,0 3-1 16,0 2 2-16,0 2 6 15,0 1-6-15,-4-2-1 16,4-1 0-16,0-1-6 16,0-3 7-16,0-4 0 15,0-2 8-15,0-4-8 16,7-2 0-16,2-4 0 16,0-4 0-16,0-2 1 15,0-4 0-15,2-3 6 16,-1-3 1-16,-1 0-1 0,0 0-6 15,0 0 0 1,-2 0 5-16,0 0 1 0,-2-3-6 16,0 2-1-16,-3-1 1 15,-2 2-1-15,0 0 0 16,0-3-5-16,0 3 3 16,-7 0-15-16,-2 0-1 15,-4 0 8-15,1 0 5 16,0 6 5-16,1 6 0 15,-1 4 0-15,1 0-1 16,1 4 0-16,2 2 1 16,3 3 0-16,-1 2-1 15,5 1 1-15,1 1 0 16,0 3 0-16,0-3 6 16,0 2 6-16,7-3-6 0,0 3-5 15,4-2 1-15,-4 1 7 16,2 4-8-16,-3 0-1 15,1 3 7-15,0-1-6 16,-2 0 0-16,2 0 1 16,-6-2 6-16,3-4-7 15,-4-2 0-15,0-4 0 16,0-5-1-16,0-1 0 16,0-3 0-16,0-3-6 15,-10 0 6-15,-5-2 37 16,-4-2-5-16,-3-4 7 15,-3 0-11-15,2-4-1 16,-1 0-3-16,3 0-10 0,-2 0-5 16,5 0-3-16,4-4-6 15,4 0 6-15,1 3-4 16,8 1-2-16,1-3-2 16,0 3 1-16,0 0-10 15,0-2-19-15,0 0-11 16,3-4-8-16,17-1-8 15,12-6-43-15,3 2-40 16,-5-4-221-16</inkml:trace>
  <inkml:trace contextRef="#ctx0" brushRef="#br0" timeOffset="1541.69">24580 8398 430 0,'0'0'83'0,"0"0"-55"16,0 0 5-16,0 0 32 16,0 0 14-16,0 0-30 15,0 0 0-15,26 20 15 16,-13-14-18-16,6-4 0 15,2 0-14-15,0 0 1 16,1-2-12-16,2 0-11 16,-2 0-9-16,-2 0 5 15,-1 0-6-15,-5 0 2 16,-2 0-1-16,-5 0-1 0,-1 4 0 16,-1 4-10-1,-2 0-10-15,-2 2 4 0,2 5 15 16,0 0 1-16,-1 6 0 15,-2 0 9-15,2 7-9 16,-2 7 1-16,0 5 0 16,0 6 12-16,0 2 9 15,0 2-13-15,0 0 5 16,0-1 9-16,0-6-14 16,0 2-8-16,0 0 5 15,0 1 1-15,0 5 6 16,0-1 0-16,0 2-7 0,0 1 6 15,0-4-12-15,0-1 0 16,0-4 1-16,0-1 18 16,0-6-12-16,0-1-1 15,0-2 4-15,-2-3 5 16,0-3-5-16,-1-4-10 16,3 3 6-16,0-2-5 15,-3 3 1-15,3 4-2 16,-1 2 0-16,1 2 3 15,-2 3-2-15,2-1 0 16,-1 0 0-16,1-2-1 16,-3 0 0-16,3-2 1 15,0 0-1-15,0-2 0 0,0 0 1 16,0-2-1-16,0-3 1 16,0-1-1-16,0-3 1 15,0 1-1-15,-2 1 1 16,-2-1 0-16,2-2 0 15,0 0 8-15,0-4-3 16,0-4 1-16,2-4-6 16,-1-4 5-16,1-1-6 15,0-4 2-15,0 1-1 16,0-2-1-16,0 0 1 16,0 0 0-16,0 0 8 15,0 0-9-15,0 0 1 16,0 0 1-16,0 0-1 15,0 0-1-15,0 0 0 16,0 0 1-16,0 0 0 0,-3 0-1 16,-2 0 0-1,1 0 0-15,-5 0-1 0,-2 0 1 16,-2 0 0-16,-1-2-6 16,-6 2 6-16,-2 0 0 15,-4 0 0-15,0 0-1 16,-5 0 1-16,1 0 1 15,1 0-1-15,-3 0 1 16,-2 0 0-16,2 0 1 16,0 0 0-16,5 0 11 15,5 0 2-15,4 3-14 16,3 0-1-16,7 1 9 0,1-4-9 16,5 2 0-16,2-2 1 15,0 0-1-15,0 0-1 16,0 0 0-16,0 0-12 15,0 0-3-15,0 0 8 16,0 0-19-16,0 0-22 16,0 0-4-16,11-2-35 15,1-5-98-15,-3 4-68 0</inkml:trace>
  <inkml:trace contextRef="#ctx0" brushRef="#br0" timeOffset="2079.71">24519 10218 633 0,'0'0'170'0,"0"0"-94"16,0 0 33-16,0 0-12 15,0 0-60-15,0 0-19 16,0 0 0-16,-15 8 7 16,-3 5-13-16,-3 2 2 15,-2 4 5-15,-6 1-18 16,-1 0 14-16,0 0-8 16,2 0-6-16,3-4 0 15,4 0-1-15,2-4 3 0,7 0-2 16,0-3-1-16,7 0 1 15,-2-1 3-15,6-4-4 16,-1 0-1-16,2-4 0 16,0 2-1-16,0-2-4 15,5 3 6-15,15-1 14 16,-1-1 5-16,6 2-2 16,4 2 8-16,-2 2-18 15,5-4 3-15,-4 0-4 16,-4 4-4-16,-2-2-1 15,-2 0 11-15,-6 1-12 16,0-2 2-16,-3 0-2 0,-1 3 2 16,0-4-1-16,-2 3-1 15,-1 0 0-15,-1 2-17 16,0 2-31-16,-6 0-52 16,0 11-7-16,-8-3-39 15,-9-2-205-15</inkml:trace>
  <inkml:trace contextRef="#ctx0" brushRef="#br0" timeOffset="13411.67">14974 9962 1043 0,'0'0'143'16,"0"0"-105"-16,0 0 28 16,0 0-11-16,0 0-21 15,0 0-14-15,0-28-20 0,0 20 18 16,-3-1 2 0,-1-7 19-16,-5 2-7 0,-3-1 5 15,-2-3-26-15,-2 0 7 16,-1 1-14-16,-4 4-2 15,-1-2 3-15,1 7-5 16,-4 3-1-16,-1 5-8 16,-2 0-23-16,-7 7 5 15,0 18 16-15,-1 7-2 16,4 7 6-16,5 6 6 16,12 7 1-16,6 10-10 15,9 10 8-15,0 8 2 0,21 3 0 16,11-7 2-1,5-10-1-15,7-11 6 0,7-12 9 16,4-11-9-16,0-11-6 16,-1-11 7-16,-3-10 0 15,-5 0 0-15,-11-14-1 16,-4-11 0-16,-13-4 2 16,-6-10-2-16,-7-7-7 15,-5-8-7-15,0-6-19 16,-7-4 1-16,-11 2-10 15,-4 1-8-15,-4 11 18 16,-2 5 15-16,-4 8-8 16,-3 9 14-16,2 3 4 0,0 12 2 15,4 1-1 1,6 8-1-16,3 4-22 0,7 0 21 16,1 2-15-16,1 14 9 15,8 8 1-15,3 4 4 16,0 6 1-16,3 3 1 15,20 6 5-15,6 1 2 16,9 0 17-16,7 3-1 16,4-3-9-16,-1-2-1 15,-2-6 6-15,-4-6-13 16,-4-6 9-16,-7-6 3 16,-7-6-3-16,-1-2 7 15,-8-4-9-15,-5-3-7 16,-2-3 1-16,-4 3-7 15,1-3 0-15,-4 0-17 16,2 0-16-16,3 0-40 0,-3 0-5 16,8-16-6-16,-7-4-106 15,5 0-197-15</inkml:trace>
  <inkml:trace contextRef="#ctx0" brushRef="#br0" timeOffset="13710">15305 10262 228 0,'0'0'382'16,"0"0"-194"-16,0 0-48 15,0 0-75-15,0 0-37 16,0 0 11-16,0 0 39 16,25 80-35-16,-15-51-14 15,2-4-22-15,-2-7 8 16,-1-7-15-16,2-3 1 0,-6-6-2 16,0-2-4-1,-1 0 5-15,-4-5 1 16,6-11-1-16,-2-1 0 0,-3 5 10 15,1 5-10-15,1 7-1 16,1 0-22-16,3 0 23 16,4 5 22-16,1 8 4 15,5 0-15-15,3-1-5 16,4 0-6-16,1-6-16 16,2-2-29-16,6-4-61 15,-7-4-92-15,-7-8-154 0</inkml:trace>
  <inkml:trace contextRef="#ctx0" brushRef="#br0" timeOffset="14332.91">15738 10299 434 0,'0'0'163'0,"0"0"-27"15,0 0 56-15,0 0-70 16,0 0-41-16,0 0-19 16,0 0 15-16,-4-42-2 15,0 42-16-15,-3 0-24 16,-2 0-13-16,-2 0-12 15,1 5 0-15,2 8 2 16,-2 0-12-16,1 5 1 16,1 5-1-16,4 1 0 15,-1 2 1-15,5-2-1 16,0-4 0-16,0-4-3 16,5-4-36-16,7-6-12 0,0-6-20 15,3 0 10-15,1-6 31 16,-4-15 4-16,-4-6-31 15,-5 3 9-15,-1 6 35 16,-2 6 13-16,0 8 46 16,0 1-7-16,0 3-1 15,0 0-25-15,0 0-13 16,4 0 13-16,2 9-12 16,3-3-1-16,-1 2-6 15,0-4 0-15,1-4-52 16,2 0 3-16,-5 0 17 15,1-6 38-15,-2-2-9 16,-3 2 9-16,-1 2 13 0,-1 4 7 16,0 0-4-16,0 0 0 15,2 0-4-15,3 0-6 16,-1 0 5-16,-1 0-11 16,4 0 2-16,-1 0-2 15,-2 0 8-15,1 0 2 16,2-3-2-16,-2 0-7 15,3-1 0-15,2 2 0 16,-1 0 3-16,4 2-4 16,1 0 0-16,3 0 5 15,-2 0-4-15,2 9 15 16,-4 4-16-16,-2-3-5 0,-8 2-15 16,-3 0-32-1,0-3-25-15,-8-4-82 0</inkml:trace>
  <inkml:trace contextRef="#ctx0" brushRef="#br0" timeOffset="14531.35">15662 10067 1056 0,'0'0'149'16,"0"0"-71"-16,0 0 8 15,0 0-41-15,0 0-12 16,0 0-11-16,127-93-22 15,-107 93 0-15,-8 18-21 16,-11 16 4-16,-1 9-18 16,0 23-27-16,-10-11-102 0,3-10-238 0</inkml:trace>
  <inkml:trace contextRef="#ctx0" brushRef="#br0" timeOffset="15278.27">16349 9769 766 0,'0'0'97'0,"0"0"-61"16,0 0 18-16,19 109 24 16,-9-69-2-16,-2 2-24 15,2 4-10-15,1 2-1 16,1-1-9-16,0 1-19 16,0-5-12-16,1-2 1 15,2-7 8-15,-3-8-10 16,2-8-11-16,-1-10-32 15,-1-8-4-15,3 0 23 16,-3-20 23-16,0-4 1 0,-2 3-13 16,-3 6 13-1,0 7 0-15,-1 8-7 0,-1 0-8 16,2 4 15-16,3 15 29 16,2 3 3-16,2 5-19 15,1-3-3-15,4-2-10 16,1-6 0-16,-2-6 0 15,0-10 0-15,-2 0-13 16,-2-17 0-16,-3-8-7 16,1-4-6-16,-10 4 20 15,1 4-3-15,-3 12 9 16,0 9 0-16,0 0 10 16,0 12-4-16,5 18 21 15,-1 3 9-15,7 4-23 0,-1-1 3 16,5-3-8-16,-1-6-1 15,3 0-7-15,1-1 1 16,1-1 1-16,-6 4-2 16,-1 0 1-16,-5 0-1 15,-5-2 0-15,-2-8-5 16,0-2 5-16,-9-11 3 16,-4-1 29-16,-6-5 5 15,-1 0-25-15,1-10-5 16,-6-8 28-16,1 0-13 15,1-3 7-15,1 2 3 16,5-1-18-16,4-5-14 16,12-19-55-16,1 2-65 15,0-1-105-15</inkml:trace>
  <inkml:trace contextRef="#ctx0" brushRef="#br0" timeOffset="15433.89">16679 9876 1280 0,'0'0'180'16,"0"0"-128"-16,0 0-30 16,0 0-22-16,0 0-1 15,0 0-30-15,29 164-94 16,4-94-37-16,-4-6-218 0</inkml:trace>
  <inkml:trace contextRef="#ctx0" brushRef="#br0" timeOffset="15744.32">17349 10233 1069 0,'0'0'142'0,"0"0"-87"15,0 0-19-15,0 0-26 16,0 0-10-16,0 0 1 16,0 0 15-16,-51 98 22 15,48-78 17-15,-2-2-18 16,3-4-21-16,2-6-14 0,0-3-2 16,0-5-13-16,0 0-44 15,10-3 19-15,3-21 25 16,-4-10-17-16,-9-40-82 15,0 8-128-15,0 2-383 0</inkml:trace>
  <inkml:trace contextRef="#ctx0" brushRef="#br0" timeOffset="15912.75">17269 9934 560 0,'0'0'281'16,"0"0"-151"-16,0 0-80 16,0 0-32-16,0 0 30 15,0 0 30-15,29 142 2 16,-11-82-9-16,5 3-36 15,0-4-2-15,-1-2-16 0,3-9-11 16,-6-6-6 0,-2-11-32-16,-12-13-72 0,-2-6-67 15,-3-12-203-15</inkml:trace>
  <inkml:trace contextRef="#ctx0" brushRef="#br0" timeOffset="16637.68">17166 10150 1106 0,'0'0'184'0,"0"0"-138"16,0 0-23-16,0 0-13 15,0 0-10-15,122-32-10 16,-67 28-71-16,1 4-27 16,0 0-102-16,-9 0-183 15,-3 0 67-15,-11 0 326 0,-11 6 23 16,-8-2-23-16,-9 0 69 15,-5-1 211-15,0-3-16 16,0 0-124-16,-11 0-60 16,-1 0 24-16,-2 0-39 15,-1 9-14-15,-4 7-18 16,-1 10-7-16,-2 10 18 16,4 7 5-16,2 0-17 15,6 2-10-15,6-7-8 16,4-4-13-16,0-5-1 0,0-8 0 15,10-5-23 1,3-10-22-16,2-6-10 0,3 0-9 16,0-24 39-16,1-12-51 15,-3-1-62-15,-5-4 25 16,-3 10 28-16,-4 10 85 16,-2 11 30-16,-2 5 70 15,2 5-43-15,0 0-55 16,2 11 36-16,3 5-2 15,3 0-10-15,0 0-20 16,4-2-5-16,-1-4-2 16,4-8-21-16,-1-2-53 15,-3-4 27-15,-1-16-90 16,-2-2-37-16,-2 1 72 16,-6 8 103-16,0 8 91 0,-2 5 15 15,3 0-24-15,-1 21-2 16,3 5-5-16,3 0-32 15,7-4-7-15,1-6-20 16,2-3 3-16,2-10 10 16,-2-3-22-16,1 0-6 15,-5-10-1-15,-3-14-1 16,-7-4 0-16,-4-4 1 16,0-1 0-16,-10 2 13 15,-13 5 16-15,-4 6 13 16,-4 6-7-16,-1 6-35 15,-2 5 0-15,-1 3-28 16,-17 0-28-16,7 0-86 0,6 0-623 16</inkml:trace>
  <inkml:trace contextRef="#ctx0" brushRef="#br0" timeOffset="16789.66">17347 10011 745 0,'0'0'664'0,"0"0"-606"16,0 0-58-16,0 0 1 16,0 0-1-16,155-7-39 15,-84 15-110-15,-9 6-212 0</inkml:trace>
  <inkml:trace contextRef="#ctx0" brushRef="#br0" timeOffset="17047.58">18374 9861 1051 0,'0'0'126'0,"0"0"-87"16,0 107 7-16,0-55 8 15,8 4-19-15,4 0-12 16,0-2-12-16,0-5-10 16,-2-3-1-16,-5-8 0 15,-5-6-81-15,0-8-57 0,-5-14-394 0</inkml:trace>
  <inkml:trace contextRef="#ctx0" brushRef="#br0" timeOffset="17181.66">18245 10190 550 0,'0'0'551'16,"0"0"-528"-16,0 0-22 15,0 0-1-15,163-55 0 16,-99 46-238-16,-10 3-155 0</inkml:trace>
  <inkml:trace contextRef="#ctx0" brushRef="#br0" timeOffset="17734.68">18709 10124 614 0,'0'0'340'16,"0"0"-184"-16,0 0-51 16,0 0-9-16,0 0-15 15,0 0-63-15,0 0 3 16,-107 119-3-16,98-89-5 16,1-4-7-16,6-3-6 15,2 0 2-15,0-7-2 16,0-2-17-16,0-8-31 15,12-6-35-15,5 0 12 16,4-16 25-16,-3-14-64 16,3-2-155-16,-5 4 76 0,-3 5 101 15,-9 14 88 1,2 9 39-16,-4 0 111 0,0 4 31 16,3 14-60-16,1 0-28 15,4 0-50-15,2-2-24 16,0-4-9-16,5-4-10 15,-4-6-8-15,4-2-2 16,-3 0-29-16,-1-18-10 16,-2-2-33-16,-3 0-14 15,-5 6 79-15,-1 8 17 16,-2 6 58-16,0 0-18 16,3 6-2-16,1 13 17 15,1 1 0-15,5-2-32 16,7-2 1-16,1-3-2 0,1-9 1 15,3-4-17-15,1 0-5 16,-4-8-1-16,-2-17-1 16,-3-2 0-16,-6-3 1 15,-8-4-1-15,0 4 2 16,0 1 24-16,-12 8 49 16,-5 4-3-16,1 7-31 15,-5 6-23-15,-1 4-17 16,-17 10-42-16,7 14-82 15,0 5-109-15</inkml:trace>
  <inkml:trace contextRef="#ctx0" brushRef="#br0" timeOffset="17879.68">18741 10921 1358 0,'0'0'209'16,"0"0"-150"-16,0 0-8 15,0 0-51-15,0 0-187 16,0 0-352-16</inkml:trace>
  <inkml:trace contextRef="#ctx0" brushRef="#br0" timeOffset="18414.23">19732 10114 980 0,'0'0'226'16,"0"0"-177"-16,0 0-37 15,0 0 1-15,17 119 1 16,2-90-5-16,-1-3-4 15,4-8-5-15,-4-7-2 16,2-7-5-16,-6-4-2 16,-1 0 9-16,-1-17 9 15,-2-4 5-15,-4-1 11 16,-2 0 23-16,-4 0-13 16,0 0-2-16,0-1 21 15,-12 1-5-15,-2 4-15 16,-4 3-14-16,1 4-1 15,-4 9-19-15,-1 2 0 16,1 0-1-16,-2 16-18 16,1 6-42-16,5 7-64 0,5-5-39 15,9-11-358-15</inkml:trace>
  <inkml:trace contextRef="#ctx0" brushRef="#br0" timeOffset="18525.8">19732 10114 709 0</inkml:trace>
  <inkml:trace contextRef="#ctx0" brushRef="#br0" timeOffset="18575.29">19732 10114 709 0,'-93'-134'713'0,"86"130"-628"0,4 2-28 0,3 0-57 0,0 0-33 16,5 2-214-1,5 0-115-15</inkml:trace>
  <inkml:trace contextRef="#ctx0" brushRef="#br0" timeOffset="18754.25">19673 9833 1177 0,'0'0'219'16,"0"0"-103"-16,0 0-10 16,0 0-52-16,0 0-37 15,0 0-17-15,0 0-9 16,0 0-56-16,101 23-26 15,-97 8-23-15,-4 19-4 16,0-7-80-16,-7-7-759 0</inkml:trace>
  <inkml:trace contextRef="#ctx0" brushRef="#br0" timeOffset="19072.98">20207 9775 1160 0,'0'0'147'0,"0"0"-117"15,0 0 14-15,47 143 51 16,-26-83-35-16,4 4-37 16,2 2-8-16,-3-3-15 15,-3-8 10-15,-4-2-10 16,-5-10-57-16,-12-7-62 16,0-13-80-16,-8-15-285 0</inkml:trace>
  <inkml:trace contextRef="#ctx0" brushRef="#br0" timeOffset="19216.43">20190 10146 859 0,'0'0'411'0,"0"0"-282"0,0 0-58 16,0 0-32-16,0 0-37 16,0 0-2-16,157-54-118 15,-105 54-92-15,-6 0-738 0</inkml:trace>
  <inkml:trace contextRef="#ctx0" brushRef="#br0" timeOffset="20819.9">20531 10249 978 0,'0'0'139'15,"0"0"-84"-15,0 0 23 16,0 0-47-16,0 0-14 0,18-111-17 15,-1 97 1-15,-2 4-1 16,-1 10-9-16,-2 0 7 16,-1 8 2-16,3 19 11 15,-1 6 50-15,3 7-3 16,0 3-23-16,1-4-23 16,-3-4-6-16,-2-9-5 15,-5-8 5-15,1-10-6 16,-2-8-25-16,3 0-14 15,3-16 36-15,2-12-33 16,1-6-54-16,3 2 23 16,-4 5 24-16,-1 12 12 0,-6 9 14 15,0 6 17-15,-2 0 45 16,1 14 26-16,-4 7-20 16,5-1-14-16,0 3-6 15,3-5-31-15,1-7 1 16,1-2-1-16,-1-7-8 15,7-2-26-15,-5-9 19 16,3-14-11-16,-1-8-16 16,-1 5 13-16,-4 4 23 15,-2 8 6-15,-5 9 20 16,1 5 0-16,-2 0-5 16,2 10 27-16,2 10 36 15,3 4-43-15,0 2-28 0,6-3 2 16,0-2-2-16,3-5-5 15,3-8-2-15,-4-8-31 16,3 0 1-16,-1-12 1 16,-4-12-6-16,-3-3-9 15,-2 4 21-15,-3 5 23 16,-5 7 0-16,-1 9 19 16,-1 2-5-16,0 0 1 15,5 16 2-15,0 2 6 16,-1 2-7-16,6-4-15 15,1 1 1-15,1-7-2 16,-3-6-5-16,1-4-37 16,0 0 20-16,-8-4 19 15,1-14 2-15,-3-7 1 16,0-2 0-16,-7 0-10 0,-13 6 0 16,3 3 10-16,-3 4 1 15,0 5 1-15,1 4-1 16,4 2 7-16,3 2-7 15,4-1 10-15,4 0-11 16,4-3-10-16,0 4-1 16,4-3-5-16,11-1 10 15,4 1 4-15,3 2 1 16,1 2 0-16,-2 0 1 16,-1 0 0-16,-2 8 7 15,-2 7 2-15,-5 1 8 16,-2 0 7-16,0-2-9 0,-5-3-13 15,-2 0 6-15,0-7-7 16,-2-1 0-16,4-3-1 16,-2 0-1-16,0 0-14 15,6 0-1-15,1 0 10 16,5 0 6-16,3 0 19 16,0 4-9-16,1 11-9 15,3 0 7-15,-1 3-7 16,1-2-1-16,4-3-1 15,1-8-27-15,-1-5-12 16,0 0-33-16,-1-5-17 16,-6-15 8-16,-6-1 14 15,-6-3 68-15,-4 3 4 0,-2 1 72 16,0 2 15-16,-2 6 43 16,-4 3-22-16,-1 4-19 15,-3 2-19-15,2 3-39 16,1 0-24-16,-3 0-9 15,2 0-1-15,-1 3-1 16,4 1 0-16,0-1 0 16,2 0-31-16,1-1-15 15,2-2-12-15,0 2 7 16,0-2 7-16,0 0 24 16,0 0-1-16,0 0 21 15,0 0 0-15,-2 0 1 16,-1 0-1-16,-1 1 0 15,1 2 0-15,-5 5 0 0,-1 3 0 16,2 7 1-16,-1 4 12 16,0 2 19-16,4 3-17 15,4-1-8-15,0-4-6 16,0-5 2-16,5-6-3 16,10-4-19-16,2-7-8 15,4 0 4-15,1-9-5 16,-2-9-41-16,-5 2-2 15,-3 3 50-15,-4 10 21 16,-5 3 19-16,1 2 11 16,4 24 54-16,2 8 22 15,3 10-25-15,-2 6-39 16,1 3-16-16,-2-1-14 16,-4-1-5-16,-4-9-5 0,-2-5-2 15,0-7-12 1,-2-12 6-16,-10-8 6 0,2-6 0 15,1-4 39-15,3 0 0 16,-2-18 17-16,7-8-26 16,1-8-27-16,0-7-3 15,0-4-29-15,0-6-29 16,0 1-44-16,0-21-27 16,-6 16-32-16,-2 5-244 0</inkml:trace>
  <inkml:trace contextRef="#ctx0" brushRef="#br0" timeOffset="21039.95">21277 9974 1039 0,'0'0'170'0,"0"0"-62"15,0 0-22-15,0 0-41 16,0 0-19-16,0 0-16 15,0 0-8-15,99-35-2 16,-94 35-12-16,-5 15-43 16,0 7-21-16,-46 16 8 15,1-5-104-15,-2-6-394 0</inkml:trace>
  <inkml:trace contextRef="#ctx0" brushRef="#br0" timeOffset="21201.67">21038 10076 1237 0,'0'0'178'0,"0"0"-101"16,0 0 16-16,0 0-26 15,0 0-46-15,0 0-21 16,0 0-6-16,43 0-89 16,-77 26-57-16,-8-2-19 15,-3-4-789-15</inkml:trace>
  <inkml:trace contextRef="#ctx0" brushRef="#br0" timeOffset="21369.7">20836 9930 479 0,'0'0'979'0,"0"0"-864"16,0 0-24-16,0 0-24 15,115-63-41-15,-73 57-26 16,3 6-51-16,21 0-58 15,-12 0-102-15,-8 8-168 0</inkml:trace>
  <inkml:trace contextRef="#ctx0" brushRef="#br0" timeOffset="22030.28">22058 10215 3 0,'0'0'394'16,"0"0"-253"-16,0 0 40 15,0 0-34-15,0 0 15 16,0 0-36-16,0 0-28 15,-19-57 21-15,17 53-39 16,-2 4-21-16,-2 0-30 0,-1 0-14 16,-3 0-9-16,-2 0-6 15,-1 17-8-15,-4 2 8 16,2 4 0-16,5 0 0 16,1-1 0-16,8-1-16 15,1-3 6-15,0-6-17 16,6-2-17-16,8-5 14 15,4-2-5-15,4-3 17 16,2 0-16-16,4-18-35 16,11-24-41-16,-10 1-59 0,-4 4-81 0</inkml:trace>
  <inkml:trace contextRef="#ctx0" brushRef="#br0" timeOffset="22265.04">22109 9717 54 0,'0'0'925'16,"0"0"-818"-16,0 0-74 16,0 0 15-16,0 0 14 15,-16 133 1-15,16-82 9 16,12 5-8-16,1 3-18 16,5-3-5-16,-4-4-26 15,1-4-7-15,0-7-2 16,-3-5 3-16,-2-9-9 15,-5-6-32-15,2-9-55 0,-7-12-41 16,0 0-93-16,-14 0-287 16</inkml:trace>
  <inkml:trace contextRef="#ctx0" brushRef="#br0" timeOffset="22981.67">21949 10101 1053 0,'0'0'149'15,"0"0"-101"-15,0 0-25 16,0 0-6-16,0 0-8 16,137-7-8-16,-90 7-1 15,1 0-23-15,0 0-38 16,-4 7-49-16,-2-2-50 0,-8 3-29 16,-4-4 20-1,-11-2 68-15,-5-2 51 0,-4 0 50 16,-7 0 72-16,-3 0 77 15,0-2 23-15,0-4-28 16,0 2-11-16,0 0-23 16,-3 1-42-16,0 3-18 15,-3 0-10-15,1 0-5 16,-1 0-9-16,-3 0-8 16,-3 5-4-16,-1 11 2 15,-1 4-1-15,-3 5-2 16,6 3 11-16,-1-2-18 15,2 0 7-15,6-3-13 0,-1-5 6 16,5-2-6-16,0-3 0 16,0-6-1-16,0 0-15 15,5-5-3-15,5-2-5 16,2 0 9-16,3-2-1 16,2-16 15-16,-2-4-33 15,2-4-14-15,-3-3-2 16,-4 4 8-16,-1 6 23 15,-6 8 19-15,-3 7 1 16,0 4 19-16,0 0 26 16,0 0-17-16,0 5-21 15,0 12 0-15,0 1 20 0,0 0-18 16,5-1-7-16,3-2-2 16,3-3 5-16,3-5-4 15,0-2-2-15,3-5-15 16,4 0-15-16,1-18-25 15,-2-4-27-15,-1 0-19 16,-5 1 45-16,-7 10 56 16,-3 4 4-16,-2 7 45 15,-2 0 5-15,0 0-12 16,2 2-15-16,1 10 9 16,2 1-11-16,4-1-15 15,-1-1-4-15,2 1-6 16,-1-3-33-16,-1-3-64 0,-3-6-245 15</inkml:trace>
  <inkml:trace contextRef="#ctx0" brushRef="#br0" timeOffset="23127.55">22511 9956 1185 0,'0'0'182'15,"0"0"-5"-15,0 0-83 16,0 0-94-16,0 0-13 15,0 0-176-15,0 0 47 16,-25 73-246-16</inkml:trace>
  <inkml:trace contextRef="#ctx0" brushRef="#br0" timeOffset="23270.67">22534 10624 1001 0,'0'0'390'16,"0"0"-255"-16,0 0 26 15,0 0-64-15,0 0-97 16,0 0-130-16,0 0-59 16,15-65-465-16</inkml:trace>
  <inkml:trace contextRef="#ctx0" brushRef="#br0" timeOffset="24326.47">22913 10154 1099 0,'0'0'191'16,"0"0"-134"-16,0 0 37 16,0 0-36-16,79-110-42 15,-54 74-16-15,4-2-17 16,-6-4-7-16,-3-1-44 15,-8 1 23-15,-5 6-11 16,-7 7 40-16,0 6 16 16,0 11 23-16,0 6 31 15,0 6 11-15,-2 0-43 16,-8 2-21-16,0 19-1 16,0 6 1-16,-2 10 12 0,4 3 18 15,-1-1-1-15,8 4 2 16,1-3-20-16,0 3 13 15,0-4-10-15,0-3-15 16,3-2 0-16,4-8 12 16,-4-5-11-16,2-6 0 15,-1-4 0-15,-3-4-1 16,-1 0-1-16,2-3 0 16,-2 2-5-16,3 2 5 15,-3 0-1-15,2-1 2 16,0 3-2-16,-2-2 2 15,1 2 2-15,-1 1-2 16,0 1-2-16,0 3 2 16,0 6 0-16,0-1 8 0,0 0 5 15,0-4 8-15,0-3-8 16,0-9 4-16,0 1-6 16,0-3-1-16,0-2-1 15,0 0 2-15,0 0 29 16,0 0-2-16,0-2-11 15,0-12-12-15,10-10-15 16,2-4-7-16,5-7-22 16,0 4 4-16,2 2-6 15,-1 7 1-15,-4 7 18 16,-1 5 5-16,-3 3-2 16,1 6 8-16,-5 1-11 0,0 0 5 15,0 0-3-15,2 0 2 16,2 6 8-16,0 6 2 15,1-1-2-15,1 0 2 16,1-4 0-16,-3 0 0 16,3-7-2-16,-3 0 0 15,-1 0-10-15,-1-7-2 16,1-7-4-16,-2-1-6 16,-2 3-4-16,-2 2 20 15,0 6 5-15,-3 2 0 16,0 2-20-16,0 0 14 15,0 0 1-15,1 14 6 16,3 4 0-16,3 2 1 0,3-1-1 16,0-2 0-16,4-3 0 15,0-7 1-15,4-4 1 16,2-3-1-16,-1 0-1 16,3-6 0-16,-1-11-1 15,-3-1 0-15,-6-1 1 16,-6 1 1-16,-3-5 7 15,-3 4 3-15,0-2 19 16,-12 3-15-16,-7 6-15 16,-2 5 12-16,-1 7-11 15,-3 0-1-15,-4 5-9 16,2 15 9-16,0 5-31 16,5 9-53-16,9-5-73 15,5-6-157-15</inkml:trace>
  <inkml:trace contextRef="#ctx0" brushRef="#br0" timeOffset="24687.68">23816 10162 90 0,'0'0'649'16,"0"0"-509"-16,0 0-6 15,0 0-5-15,0 0-51 0,0 0-29 16,0 0 5 0,-59-8 8-16,46 18-25 0,1 3 0 15,0 0-5-15,5 4-13 16,4-2-1-16,3-1-4 15,0 2 12-15,0-1-7 16,13-3-6-16,5 0-5 16,3 0-8-16,3-2-13 15,-2-2-22-15,2 0-39 16,-3 0-43-16,-4-3-77 16,-8 0-785-16</inkml:trace>
  <inkml:trace contextRef="#ctx0" brushRef="#br0" timeOffset="24874.66">23669 10687 1205 0,'0'0'228'0,"0"0"-161"15,0 0 50-15,0 0-111 16,0 0-6-16,0 0-100 15,0 0-5-15,0-16-93 16,-4 9-562-16</inkml:trace>
  <inkml:trace contextRef="#ctx0" brushRef="#br0" timeOffset="27952.31">16461 11953 1141 0,'0'0'150'15,"0"0"-105"-15,0 0-20 16,0 0 6-16,0 0-31 16,0 0 0-16,0 0 1 15,24 6 1-15,-12-4 14 16,1 0 13-16,2 1 20 15,1-1-4-15,4-2 0 16,4 0-11-16,1 0 14 16,5 0-13-16,3 0-15 15,0-7 15-15,2 0-20 0,-4 1-1 16,1-1-3 0,-7 3-9-16,0-1 4 15,-3-2-4-15,2-1 7 0,-2 0-7 16,-2 0-2-16,-3 0 1 15,-4 2 13-15,-4 2-7 16,-4 2-6-16,-3 2 0 16,-2 0-1-16,0 0-1 15,0 0-51-15,0 0-23 16,0 0-21-16,0 4-17 16,0 12-21-16,0-2-50 15,-4-6-319-15</inkml:trace>
  <inkml:trace contextRef="#ctx0" brushRef="#br0" timeOffset="28560.01">16908 11842 32 0,'0'0'887'0,"0"0"-774"16,0 0-6-16,0 0-29 16,0 0-26-16,0 0-31 15,0 0-20-15,8-15 1 0,5 15-1 16,2 0 0-16,-2 0-1 16,6 0 2-16,3 0-2 15,0 8 9-15,-2 6-9 16,1 2 0-16,-6 4-12 15,-4 2 11-15,-9 1 1 16,-2-2 0-16,0 0 0 16,0 0 8-16,-7-1-7 15,-3-4 13-15,0-2-14 16,9-4-38-16,-3-4-92 0,4-6-210 16</inkml:trace>
  <inkml:trace contextRef="#ctx0" brushRef="#br0" timeOffset="29108.66">17632 11558 1190 0,'0'0'160'0,"0"0"-97"15,0 0-41-15,0 0-9 16,0 0-5-16,-53 131-6 16,52-77 19-16,1 1-21 0,0-4 6 15,9-7-6-15,10-4-1 16,5-10 0-16,3-4 0 16,5-8 0-16,5-8-12 15,-1-4 0-15,-2-6 3 16,-4 0 3-16,-5-3-1 15,-6-13 8-15,-5-4 0 16,-8-10 6-16,-4-9-5 16,-2-9 2-16,-2-8-3 15,-14-4-14-15,-7 3-2 16,0 9-25-16,-1 14 38 16,-1 14 3-16,6 13 15 15,2 7-2-15,5 7-13 0,4 20 0 16,3 8 9-16,5 8-8 15,0-1 0-15,3 2 33 16,18-3-20-16,2 0 9 16,9-5-2-16,6 0 5 15,1-5-1-15,2-6-24 16,-1-3 6-16,-6-6-2 16,-8-6-5-16,-6-2-18 15,-7-6-11-15,-2-2-17 16,-1-4-15-16,-3-14-26 15,-1-1-126-15</inkml:trace>
  <inkml:trace contextRef="#ctx0" brushRef="#br0" timeOffset="29672.65">18099 11855 973 0,'0'0'209'0,"0"0"-153"15,0 0-34-15,0 0 21 16,0 0-12-16,3 106-15 15,6-88-9-15,1-4 7 16,-2-3-5-16,1-8-9 16,1-3 0-16,0 0-19 15,0-2 0-15,3-14 5 16,-5-4-24-16,-2 2-5 16,-2 2 14-16,-3 6 22 15,1 10 6-15,0 0 1 16,2 5 19-16,-1 16 7 0,0 3 21 15,5 5-5 1,1-5-25-16,3-5-15 0,2-7-1 16,1-6-1-16,1-6-13 15,3 0-14-15,2-16-2 16,-5-5-31-16,2-3-9 16,-5 4 34-16,-3 7-10 15,-3 11 22-15,-2 2 20 16,0 17 3-16,1 17 75 15,2 11 8-15,2 8-21 16,2 5-20-16,-1 4-26 16,2 0-3-16,-5 0-11 15,-4-2-2-15,-4-11-8 0,0-12-7 16,-14-15 15-16,-8-13 0 16,-2-9 41-16,-3-4-3 15,5-23 43-15,1-5 9 16,12-5-26-16,5-6-33 15,4-2-21-15,0-4-10 16,11 3-21-16,11 6-37 16,1 4-54-16,6 8-42 15,23 4-5-15,-8 6-24 16,0 6-183-16</inkml:trace>
  <inkml:trace contextRef="#ctx0" brushRef="#br0" timeOffset="29897.95">18944 11881 861 0,'0'0'293'0,"0"0"-186"15,0 0 25-15,0 0-49 16,0 0-38-16,0 0-38 16,0 0 3-16,-99 78 12 15,90-47 6-15,7-6-9 16,2-5-18-16,0-4 1 15,5-6-2-15,14-3 0 16,11-7-35-16,28-3-29 16,-4-16-96-16,-5-4-138 0</inkml:trace>
  <inkml:trace contextRef="#ctx0" brushRef="#br0" timeOffset="30670.64">19145 11849 1205 0,'0'0'157'15,"0"0"-128"-15,0 0-1 16,0 0-27-16,36-149-2 16,-10 95-38-16,1 4-47 15,-5 4 24-15,-7 10 5 16,-6 12-12-16,-9 11 54 16,0 9 15-16,-4 4 35 15,-11 2-3-15,0 19 19 16,-2 9 15-16,3 2 8 15,3 6-20-15,4-2-8 0,5 0-4 16,2 0-23-16,0-1-19 16,0-3 10-16,5 0-10 15,4-2-2-15,-3-3 2 16,3-2 4-16,-6-5-4 16,2-2-8-16,-1-4 6 15,-1 0-3-15,-1-2 5 16,1 0 0-16,1 2 0 15,-3 2 0-15,1-4 0 16,1-1-1-16,-3-4 0 16,2-4 2-16,-2-3 4 15,0 0 7-15,0 0 30 16,0-7 3-16,0-11-45 16,0-6-29-16,0-4 4 15,0-3 6-15,0-2-10 0,14 5 10 16,4 4 9-16,4 8 2 15,2 6 0-15,-1 6 0 16,0 4-7-16,1 0-7 16,-3 18 22-16,0 4 0 15,-1 4 1-15,-1 0 4 16,-3-1-4-16,5-6 9 16,-1-4-10-16,1-9-26 15,1-6-22-15,0 0-11 16,-2-3 7-16,-3-18-18 15,-2-8 8-15,-10-1 37 16,-5-1 15-16,0 2 2 0,-12 4 8 16,-6 8 46-16,3 6 28 15,-1 10-4-15,-1 1-27 16,4 0 1-16,1 16-21 16,4 9-6-16,1 6-2 15,7 0 14-15,0 0-5 16,0-3-12-16,17-4 7 15,2-6-3-15,6-4-7 16,0-5-9-16,4-9 0 16,-3 0-24-16,1-3-34 15,-11-27-39-15,-1 2-94 16,-11-2-514-16</inkml:trace>
  <inkml:trace contextRef="#ctx0" brushRef="#br0" timeOffset="30844.65">19407 11689 1185 0,'0'0'200'0,"0"0"-110"15,0 0 24-15,0 0-49 16,0 0-50-16,0 0-14 16,0 0-1-16,84-47-41 15,-45 35-49-15,-6 4-84 16,-10-2-151-16</inkml:trace>
  <inkml:trace contextRef="#ctx0" brushRef="#br0" timeOffset="30970.64">19600 11450 1011 0,'0'0'259'0,"0"0"-140"16,0 0-48-16,0 0-66 16,0 0-5-16,0 0-16 15,-6 118-55-15,10-63-105 16,5-4-423-16</inkml:trace>
  <inkml:trace contextRef="#ctx0" brushRef="#br0" timeOffset="31909.64">20180 11812 937 0,'0'0'137'0,"0"0"-101"0,0 0 32 15,0 0-17-15,0 0-19 16,0 0-3-16,0 0 27 16,-23-47-27-16,14 47-8 15,-6 15-13-15,2 9 4 16,1 3 10-16,2 5 18 15,3-1-5-15,5 0-17 16,2-3-8-16,0-4-10 16,2-4 1-16,11-7-1 15,3-6-20-15,5-7-7 16,0 0-14-16,3 0 3 16,-2-15-28-16,0-1 3 15,-5-2 13-15,-3 0 9 16,-4 3 11-16,-4 3 22 15,3 0 6-15,-2 4 2 0,-4-2 2 16,3 2 4-16,0-2-5 16,2-2 0-16,-1-2 1 15,-2-2-1-15,2-1-1 16,-2 4-16-16,-4 1-12 16,5 1 12-16,-6 7 8 15,2 3 7-15,-2-1 0 16,0 2 1-16,0 0-1 15,2 0 1-15,-1 0 13 16,1 2 26-16,3 8 17 16,0 6-18-16,3 2 1 0,1 3 6 15,-1 4-2 1,2 1-8-16,-3 0-12 0,2-4-14 16,-1-7-8-16,-3-1 0 15,2-10-2-15,-2-4-4 16,2 0-19-16,1 0 15 15,-2-15-1-15,2-5-32 16,-2-2-9-16,-2 1 13 16,-1 8 14-16,-3 5 23 15,3 8 1-15,-3 0 20 16,0 0-4-16,2 14 1 16,0 4 8-16,1 2-5 15,5-2-11-15,-4-7-8 16,6 1 0-16,-5-7 0 0,1-5 5 15,2 0-5-15,0 0-1 16,3 0-7-16,1-5-37 16,4-13-51-16,-3 3-111 15,-1 3-139-15</inkml:trace>
  <inkml:trace contextRef="#ctx0" brushRef="#br0" timeOffset="32453.4">20765 11783 403 0,'0'0'293'15,"0"0"-172"-15,0 0 9 16,0 0-39-16,0 0-14 16,0 0-25-16,0 0 9 15,-27-18 0-15,19 18-26 16,-1 0-9-16,-2 0-6 16,-1 8-19-16,0 6 18 15,0 3 4-15,1 1-1 16,2 2 4-16,2 1-5 0,4 1-13 15,3-4-7 1,0 0 1-16,0-4-2 0,0-4-11 16,10-5-23-16,5-5 4 15,3 0-18-15,3-5 13 16,-4-10-14-16,-1 0-55 16,-5 3 37-16,-3 6 44 15,-4 6 14-15,-3 0 9 16,4 0 58-16,1 14 12 15,0 2-21-15,1 0-29 16,3-5-3-16,2-2-11 16,-2-4-5-16,3-5 11 15,0 0-6-15,-7 0-6 16,3-14-1-16,-6-3-46 0,-3-15-37 16,-10 3-111-16,-7 4-344 15</inkml:trace>
  <inkml:trace contextRef="#ctx0" brushRef="#br0" timeOffset="32645.29">20403 11616 1088 0,'0'0'205'16,"0"0"-64"-16,0 0-51 16,0 0-60-16,0 0-15 15,0 0-8-15,109-62 14 16,-82 62 0-16,-8 0-21 15,-1 4 0-15,-13 14-17 0,-5 9-14 16,-13 24-27-16,-10-5-94 16,-3-6-256-16</inkml:trace>
  <inkml:trace contextRef="#ctx0" brushRef="#br0" timeOffset="33275.64">21541 11572 13 0,'0'0'346'16,"0"0"-242"-16,0 0 0 15,0 0-39-15,0 0 30 16,0 0 22-16,0 0 26 16,-5-88-2-16,3 86-30 15,2 2-12-15,0 0-46 16,0 4-34-16,0 20-18 16,0 13 20-16,12 10 8 0,0 5 0 15,3 2-8-15,2-3-21 16,-3-9 13-16,0-8-8 15,-5-10-5-15,-3-8-8 16,-5-8-57-16,-1-8-68 16,-5 0-38-16,-6-10-351 0</inkml:trace>
  <inkml:trace contextRef="#ctx0" brushRef="#br0" timeOffset="33709.66">21486 11435 1000 0,'0'0'172'0,"0"0"-123"0,0 0 18 16,0 0-11-1,0 0-27-15,0 0-17 0,0 0 29 16,96-63 1-16,-68 60-16 16,-4 3-17-16,-4 0-9 15,-6 15 0-15,-6 6 9 16,-6 10-8-16,-2 3 1 15,-2 2-2-15,-14 0 1 16,1-4 8-16,-3-5-9 16,7-9-14-16,5-9-7 15,2 0-5-15,4-8-3 16,0-1-11-16,1 0-21 16,16 0 33-16,8 0 22 0,6 0 6 15,3 0 0 1,0 2 1-16,-5 16-1 0,-7 4 10 15,-8 5 10-15,-8 1-1 16,-6-1 3-16,0-1 5 16,-9-2 24-16,-9-1-4 15,-3-7-27-15,3-4-11 16,-3-6-9-16,2-4-36 16,2-2-32-16,9-13-48 15,4-8-151-15,4-4-538 0</inkml:trace>
  <inkml:trace contextRef="#ctx0" brushRef="#br0" timeOffset="34086.67">21882 11739 424 0,'0'0'500'0,"0"0"-408"16,0 0 43-16,0 0-59 15,20 126-29-15,-3-100-23 16,0-8-9-16,3-6 2 15,3-10-9-15,-4-2-6 16,3 0 8-16,-5-20-1 16,-3-5 2-16,-5 0-3 15,-8-4-7-15,-1 2 5 16,0-3-6-16,-20-2-43 16,-9 4 1-16,-2 3-10 15,-4 5-37-15,3 6 58 0,3 4 31 16,7 2 27-16,5 4 41 15,12 0 35-15,2 3-4 16,3-4-22-16,0-1-34 16,9-1-21-16,11-4-3 15,3 4-2-15,6 2-15 16,-2 5-2-16,2 0-2 16,-2 16-38-16,4 44-65 15,-10-6-39-15,-5 5-194 0</inkml:trace>
  <inkml:trace contextRef="#ctx0" brushRef="#br0" timeOffset="34216.36">22074 12230 1185 0,'0'0'254'16,"0"0"-142"-16,0 0 39 0,0 0-83 16,0 0-68-16,0 0-85 15,0 0-53-15,44-80-192 0</inkml:trace>
  <inkml:trace contextRef="#ctx0" brushRef="#br0" timeOffset="34761.62">22580 11473 1106 0,'0'0'182'0,"0"0"-101"15,0 0-5-15,0 0-60 16,0 0-7-16,0 0 12 16,0 0 4-16,-40 139 1 15,36-98 12-15,4-2-18 16,0-3-12-16,0-3-1 16,3-3 0-16,12-9-14 15,8-2-2-15,0-11-21 16,6-8-15-16,-2 0 4 15,0-20-8-15,-3-11-28 16,-9 0 3-16,-2 0-7 16,-6 8 55-16,-5 9 26 15,1 7 56-15,-3 7 8 0,0 0-27 16,4 16-22 0,-1 12 31-16,4 4 2 0,1 3-23 15,0-4-19-15,-1-2-5 16,1-4-1-16,-6-4 0 15,-2-5-72-15,0-6-39 16,-14-5-59-16,-13-5-135 16,-1-5-181-16,-2-15 245 15,-1-9 241-15,6 0 131 16,6-2 39-16,7 3 120 16,9 5-25-16,3 2-119 15,1 5-65-15,20 5-32 16,6-2-19-16,5 3-9 0,2 1-13 15,3 0-8 1,10-3-69-16,-11 2-135 0,-4-2-307 0</inkml:trace>
  <inkml:trace contextRef="#ctx0" brushRef="#br0" timeOffset="35220.65">22990 11538 633 0,'0'0'368'0,"0"0"-182"16,0 0-96-16,0 0-59 15,0 0-1-15,0 0 19 16,13 102-12-16,-3-68-13 16,1-1-9-16,-3-5-9 15,0-5 1-15,-2-5-7 16,-5-3-25-16,-1-8-31 0,0-4-31 16,0-3 0-1,-5 0-3-15,-7-13 26 0,-5-8 1 16,2-11-1-16,-5-9 9 15,1-5 5-15,0-1 11 16,5-2 37-16,4 9 2 16,6 8 129-16,4 11 14 15,0 12-4-15,0 3-74 16,0 6-32-16,10 0-17 16,7 0 35-16,5 0-13 15,7 11 7-15,1 7 4 16,-1 5-13-16,1 5-1 15,-3 2-16-15,-5 1-9 0,-6 0-8 16,-7-1 5-16,-9 0-6 16,0 1 0-16,-20-3 7 15,-10-1-6-15,-5-1-1 16,-1-2-1-16,-2-7-19 16,10-4-39-16,5-6-45 15,12-7 1-15,5 0-37 16,6 0-414-16</inkml:trace>
  <inkml:trace contextRef="#ctx0" brushRef="#br0" timeOffset="35909.97">23398 11765 977 0,'0'0'176'16,"0"0"-35"-16,0 0-5 15,0 0-52-15,0 0-42 16,0 0-11-16,-51-107-17 15,26 84-14-15,1 0-9 16,0 1 7-16,6 2 2 16,6 6-8-16,8 0 8 15,4 4 0-15,0-2-1 16,8 2-15-16,12-2 6 16,1 4-2-16,2 2-2 0,-3 6 12 15,-3 0-4-15,-3 0-8 16,-6 16-8-16,-6 6-7 15,-2 4 22-15,0 2 5 16,-12 4-6-16,-8 0-3 16,-1-1 4-16,-1-5-9 15,5-2 16-15,2-5 5 16,8-2-5-16,4-5 0 16,3-2 9-16,0-4 10 15,8 0 11-15,9-3 1 16,1 0-7-16,8-2-2 15,0-1-10-15,3 0-12 16,-1 0-26-16,3-1-47 0,-1-8-59 16,4-6 19-16,-6 0-113 15,-6 0-590-15</inkml:trace>
  <inkml:trace contextRef="#ctx0" brushRef="#br0" timeOffset="36159.71">23723 11398 829 0,'0'0'357'15,"0"0"-291"-15,0 0-52 16,0 0 15-16,0 0 22 16,21 138-24-16,-12-96 1 0,0-1 4 15,-5-6-12 1,2-3-8-16,-2-3-11 15,-4-5 5-15,0-9-6 16,0-2-51-16,0-7-35 0,0-6 6 16,-21-11-31-16,3-12-106 15,1-8-124-15</inkml:trace>
  <inkml:trace contextRef="#ctx0" brushRef="#br0" timeOffset="36357.79">23665 11408 734 0,'0'0'130'0,"0"0"-44"16,0 0 62-16,0 0-25 16,0 0-51-16,0 0-5 15,114 132-25-15,-94-96-16 0,-3-2-10 16,-5-6-13-16,-7-2-2 16,-5-4-2-16,0-1-17 15,-12-3-37-15,-30-4-50 16,4-4-136-16,-3-6-445 0</inkml:trace>
  <inkml:trace contextRef="#ctx0" brushRef="#br0" timeOffset="36470.61">23580 11698 863 0,'0'0'131'16,"0"0"-70"-16,0 0 30 16,0 0-38-16,134-68-31 15,-84 52-22-15,-13 3-68 16,-6 2-250-16</inkml:trace>
  <inkml:trace contextRef="#ctx0" brushRef="#br0" timeOffset="36661.94">23955 11492 954 0,'0'0'214'0,"0"0"-159"15,0 0-37-15,0 0 32 16,0 0-7-16,5 122-8 15,-1-88-15-15,-2-2-4 16,2-5-3-16,-2-3-7 16,-2-6-6-16,0 0-39 0,0-6-66 15,-6-4-202-15</inkml:trace>
  <inkml:trace contextRef="#ctx0" brushRef="#br0" timeOffset="36821.66">23855 11514 1016 0,'0'0'130'0,"0"0"-59"15,0 0-16-15,0 0-26 16,129-39-29-16,-89 39-7 16,-7 2-83-16,-9 13-179 0</inkml:trace>
  <inkml:trace contextRef="#ctx0" brushRef="#br0" timeOffset="49867.62">16440 13298 67 0,'0'0'867'0,"0"0"-759"16,0 0-70-16,0 0-6 16,0 0 15-16,0 0-16 15,-18 0-30-15,18 0 0 16,0 0 11-16,0 0-11 16,0 0 30-16,0 0-11 0,0 0 5 15,0 0-2-15,0 0-10 16,9 0-12-16,12 0 33 15,10 0-1-15,6-5-1 16,4-5-21-16,-2-1-2 16,-3 3 4-16,-8 1-7 15,-1-1-3-15,-4 2 3 16,-7-1-5-16,1 1 12 16,-4 1-12-16,1-2 1 15,2 1 5-15,-5 1-6 16,1 1 4-16,-3 1-5 0,-2 1 0 15,0 2-1 1,-1 0 1-16,-4 0-1 16,-2 0 0-16,2 0 0 0,-2 0 0 15,2 0 1-15,-1-2-3 16,6 2 2-16,0 0 1 16,3-2 0-16,0 0-22 15,3 0-25-15,-7 2-15 16,2 0-21-16,-8 0-44 15,0 8-94-15,0 4-121 0</inkml:trace>
  <inkml:trace contextRef="#ctx0" brushRef="#br0" timeOffset="50408.65">16753 13104 932 0,'0'0'155'0,"0"0"-154"15,0 0 6-15,0 0 21 16,0 0 4-16,0 0 1 15,0 0-7-15,123 54-3 16,-89-54 9-16,1 0-9 16,-1 0-4-16,-2 0-12 15,-1-5-1-15,-9 2-4 16,-7 1-2-16,-5 2-2 16,-5 0 2-16,-5 0 0 15,0 9-6-15,0 10 6 16,0 8 6-16,-12 3 3 0,-1-1-2 15,1 0-7-15,3-4 0 16,1-1-7-16,2 1-37 16,0 1-41-16,3-5-116 15,1-4-388-15</inkml:trace>
  <inkml:trace contextRef="#ctx0" brushRef="#br0" timeOffset="61061.6">20750 12384 960 0,'0'0'130'0,"0"0"-92"0,0 0-12 16,0 0 23-16,0 0-29 15,0 0-13-15,0-6-1 16,0 6 23-16,0 0 17 16,0 0 5-16,0 0-4 15,0 0-34-15,0 0-2 16,0 0-11-16,0 16-11 15,0 12 11-15,0 15 32 16,10 9 11-16,0 8-4 16,2 2-20-16,2 0 5 0,1-5-5 15,2-1-8 1,-2-7 8-16,3-3-3 0,-5-1 2 16,-1-8-2-16,-4 0 1 15,0-5-2-15,-4-4-4 16,0-6-9-16,-1-6-2 15,-2-8 5-15,-1-2-4 16,0-6 8-16,2 0-9 16,-2 0-21-16,0 0-11 15,0-3-15-15,0-13-49 16,0-25-42-16,0 5-23 16,0 0-180-16</inkml:trace>
  <inkml:trace contextRef="#ctx0" brushRef="#br0" timeOffset="61550.05">20941 12302 842 0,'0'0'158'0,"0"0"-105"16,0 0 21-16,0 0-10 0,0 0-25 16,0 0-28-1,0 0-11-15,0 0-8 0,0 28 8 16,10 14 36-16,-3 10 15 15,3 13-5-15,1 5-11 16,1-1-6-16,2 4 1 16,-1-4-8-16,2-6 1 15,-1-2-5-15,-1-5 2 16,-1-4-4-16,3-4-10 16,-6-4 1-16,4-6-5 15,-6-4 4-15,2-4-5 16,-1-5 2-16,-5-7-2 0,1-6 1 15,-1-5-1 1,-3-3 5-16,0-2-5 0,0-2-1 16,0 0-14-16,0 0-42 15,0 0-24-15,0 0-47 16,-5 0-364-16</inkml:trace>
  <inkml:trace contextRef="#ctx0" brushRef="#br0" timeOffset="62661.53">21165 13090 945 0,'0'0'182'16,"0"0"-101"-16,0 0 6 16,0 0 13-16,0 0-40 15,0 0-40-15,0 0-19 16,-54-2 12-16,54 2-13 15,0-2-12-15,7 0 2 16,10 1 10-16,6-4 7 16,6 1-1-16,4 0-6 15,2-2 0-15,0 0 1 16,2 0-1-16,-2 0 0 16,-3 2-17-16,-6 2 2 15,-4 2-17-15,-6 0 3 0,-9 0 8 16,-2 0 9-1,-5 0 3-15,0 0 8 0,0 0 0 16,0 6 1-16,0 6 2 16,-12 8 4-16,-3 5-6 15,0 4 1-15,-6 5 25 16,1 0 9-16,-1 2-10 16,-1-1 12-16,3-5-13 15,-4-2 3-15,1-5-5 16,-2 3-15-16,-3-1 1 15,-1-3-8-15,-1 0 0 16,5-8-1-16,7-2-28 16,0-8-21-16,-1-4-24 0,6-6-91 15,0-12-453-15</inkml:trace>
  <inkml:trace contextRef="#ctx0" brushRef="#br0" timeOffset="63155.67">20820 13060 1073 0,'0'0'183'0,"0"0"-122"16,0 0-20-16,0 0 7 16,0 0-22-16,0 0-20 15,0 0-6-15,-97 80 1 16,60-44-1-16,-2 0 1 16,-1-2 0-16,3-1 2 15,4-7-2-15,2-2 7 16,12-6-8-16,7-7 0 15,8-2-7-15,4-1-24 16,6 2-2-16,17-1 25 16,8 2 8-16,6-4 6 15,13-2 1-15,1-3 3 0,7 0-3 16,1-2-6 0,-4 4 0-16,-2 1 6 0,-8 4-7 15,-5 3 0-15,-9 0 0 16,-5 2 1-16,-3-2-1 15,-3-2 0-15,-3-2 1 16,3-4-1-16,0-2-30 16,9-2-48-16,-7 0-109 15,-5 0-402-15</inkml:trace>
  <inkml:trace contextRef="#ctx0" brushRef="#br0" timeOffset="64507.6">20591 14131 1149 0,'0'0'174'0,"0"0"-144"16,0 0-8-16,0 0 0 15,0 0-15-15,0 0 4 16,0 0-9-16,-68-101 14 16,51 101-9-16,-2 0 6 15,-3 18-12-15,-5 9-1 16,5 6 1-16,2 5 0 16,8 3 21-16,7-1-5 15,5-2 2-15,0-4-10 16,14-4-8-16,9-8 4 15,6-10-5-15,5-10-1 0,1-2 0 16,5-14 1-16,-1-18 0 16,0-12-1-16,-4-10-1 15,-4-8-14-15,-11-6-48 16,-6-1-46-16,-13 9-35 16,-1 5-38-16,0 17 183 15,-12 17 78-15,1 15 53 16,-1 6-12-16,0 6-52 15,1 24-40-15,2 15 23 16,0 0 4-16,6 9-8 16,3-1-2-16,0-5-22 15,0-7-2-15,12-4-8 16,-3-7-12-16,2-4 0 0,-1-11-6 16,-5-8-14-1,0-5-19-15,-1-2-30 0,-1-2 23 16,5-14 20-16,3-4 1 15,-2 4 11-15,2 8 13 16,1 8 1-16,0 0 0 16,1 20 19-16,4 2 18 15,-2 7-10-15,2-2-12 16,0-2-9-16,2-10-4 16,-3-3 5-16,-2-8-7 15,0-4-12-15,-1-5-8 16,2-21-11-16,-1-5 20 0,-2 1-17 15,-2 6 15-15,-3 6 10 16,-3 13-3-16,-2 5 6 16,6 5 27-16,-4 14 27 15,7 6-3-15,-1 1-31 16,2-6-7-16,-3-4-12 16,3-6 1-16,-1-4-2 15,-1-6-18-15,2 0-14 16,0-10 4-16,-2-9-1 15,0-4-3-15,-3 5 22 16,-5 8 10-16,-1 4 0 16,1 6 18-16,0 0-2 15,5 4-4-15,3 7 21 16,1 0-17-16,6 3-4 16,-1-5-12-16,3-6 1 0,-5-3 6 15,5 0-7-15,-4-6-11 16,3-12-2-16,-4-4 0 15,-4 4 4-15,-6 4 9 16,-1 8-1-16,1 6 1 16,-2 0 0-16,4 14 9 15,5 14 36-15,1 6-7 16,3 2-19-16,1 4-18 16,0-3 5-16,1 3-6 15,-3 4 1-15,-4 2 1 16,-1 6 5-16,-3-2-6 15,-3-2 0-15,-3-8 0 16,0-13 0-16,0-9 5 0,-5-8 6 16,-6-10 20-16,-5 0-18 15,-4-18-13-15,-3-5-1 16,4-4 0-16,-1 0 0 16,7 1 0-16,1 4 6 15,4-2 7-15,7-2-13 16,1-6-9-16,0-6-11 15,15-6-36-15,16-15-32 16,-2 13-69-16,-5 6-103 0</inkml:trace>
  <inkml:trace contextRef="#ctx0" brushRef="#br0" timeOffset="64738.13">21163 14039 350 0,'0'0'804'16,"0"0"-703"-16,0 0 4 15,0 0-17-15,0 0-59 16,0 0-28-16,0 0 0 16,39-4 0-16,-21 24 5 15,-9 5-6-15,-7 3-39 16,-2 10-61-16,-20-7-91 15,-2-7-636-15</inkml:trace>
  <inkml:trace contextRef="#ctx0" brushRef="#br0" timeOffset="65025.6">21040 14073 1147 0,'0'0'273'0,"0"0"-211"15,0 0-27-15,0 0-3 0,0 0-19 16,0 0-4-1,0 0-8-15,34 19-1 0,-34-6-1 16,0 2-40-16,-17 24-10 16,-6-9-71-16,1-1-114 0</inkml:trace>
  <inkml:trace contextRef="#ctx0" brushRef="#br0" timeOffset="65597.38">21810 13786 1054 0,'0'0'204'0,"0"0"-154"16,0 0-37-16,0 0 75 16,10 119-15-16,5-66-17 15,3 3-9-15,-1-4-8 0,3-3-21 16,-1-5-10 0,1-8-7-16,-5-2-1 0,-3-6-36 15,-10-6-83-15,-2-4-84 16,0-14-488-16</inkml:trace>
  <inkml:trace contextRef="#ctx0" brushRef="#br0" timeOffset="65763.84">21699 14101 1219 0,'0'0'206'15,"0"0"-186"-15,0 0-6 16,0 0 4-16,156-80-8 15,-99 70-10-15,-1 10-94 16,1 3-40-16,-18 20-132 0,-12 1-273 16</inkml:trace>
  <inkml:trace contextRef="#ctx0" brushRef="#br0" timeOffset="66827.92">22076 14141 522 0,'0'0'186'0,"0"0"-65"15,0 0 51-15,0 0-69 16,0 0-52-16,0 0-2 15,0 0-25-15,-27-88 7 16,32 82-9-16,5 6-11 16,2 0-10-16,3 1 38 15,-1 20 3-15,5 2-11 16,-3 4-2-16,4-3-5 0,-5-5-10 16,0-1-7-16,-5-7-7 15,-4-4 0-15,0-7-7 16,-1 0-19-16,4-5-2 15,3-15-1-15,-3-2-8 16,2 2 2-16,-3 8 20 16,-4 3 14-16,-1 9-10 15,2 0 11-15,-1 9 16 16,2 13 29-16,3-1 1 16,1 2-18-16,5-3-18 15,0-6-10-15,2-6 1 16,-2-8-1-16,2 0-13 15,-1-6-3-15,-3-17-6 0,3-4-15 16,-7 0 3-16,-2 3 11 16,0 9 22-16,-3 5 0 15,-2 7 1-15,0 3 15 16,0 0 1-16,0 9 19 16,0 3-2-16,3 1-11 15,-4 2-10-15,1-7-11 16,0-2 0-16,-2-2 0 15,0-2 6-15,0-2-7 16,0 0 0-16,0 0 0 16,0 0-10-16,0 0-19 15,0-6 3-15,-2 2 24 16,-1-3 1-16,-2 4 0 16,3 3 1-16,-2-6-1 0,2 4 1 15,0 0 0-15,1-3 0 16,-2 4 0-16,3-4 0 15,-2 4-1-15,2-5 1 16,-3 0 0-16,3 1-8 16,0 0-16-16,0-1-3 15,-2-1-8-15,2 2-1 16,0 3 11-16,0 0 11 16,0 2 2-16,0 0-4 15,0 0 8-15,0 2-4 16,0 10 12-16,5 0 0 15,-3 0 0-15,2-2 1 16,-2 0 0-16,0-2 0 16,2-6 5-16,-2 4-6 0,4 4 1 15,2-5 11-15,-1 8-2 16,4-5-9-16,-2 0 5 16,-2-3-4-16,-1 0-1 15,0-5-1-15,0 0 53 16,6-12-7-16,0-10-24 15,5-6-14-15,1-11-8 16,-1-2-14-16,2-6-20 16,-7-1-16-16,-4 5-48 15,-8 0-45-15,0 11 76 16,-3 10 67-16,-11 10 45 16,-1 12 105-16,0 0-41 0,6 14-63 15,3 18-20-15,4 6 34 16,2 3-14-16,2-2-14 15,16 0 9-15,6-8-19 16,3 0-8-16,3-5 1 16,-3-3-14-16,-8-2 12 15,-4-1-12-15,-11 0-1 16,-4 0 9-16,-7 0-9 16,-40 5-34-16,3-9-98 15,-4-7-134-15</inkml:trace>
  <inkml:trace contextRef="#ctx0" brushRef="#br0" timeOffset="66927.58">22224 14037 185 0,'0'0'0'0</inkml:trace>
  <inkml:trace contextRef="#ctx0" brushRef="#br0" timeOffset="67068.21">22138 13814 1440 0,'0'0'207'0,"0"0"-129"15,0 0-72-15,0 0-6 16,0 0-22-16,162 16-106 16,-91 8-68-16,-2 0-98 0</inkml:trace>
  <inkml:trace contextRef="#ctx0" brushRef="#br0" timeOffset="67388.19">23042 14043 580 0,'0'0'134'0,"0"0"-63"16,0 0 99-16,0 0-25 15,0 0-66-15,0 0 2 16,0 0 22-16,7-11-43 16,-9 14 1-16,-10 10-12 0,-6 10-40 15,1 1-3-15,-3 6 14 16,6-2-3-16,-1-2 2 16,7-4-8-16,4-5-1 15,4-6-10-15,0-1-11 16,7-10-31-16,11 0 4 15,8-14-32-15,9-42-28 16,-3 6-50-16,-8-7-217 0</inkml:trace>
  <inkml:trace contextRef="#ctx0" brushRef="#br0" timeOffset="67579.6">23042 13604 1039 0,'0'0'223'0,"0"0"-171"16,0 0 8-1,0 0 62-15,-5 121-38 0,14-70-37 16,7 1-5-16,6 0 2 16,0-5-22-16,0-2-12 15,0-3-4-15,-3-5-6 16,-4-8-6-16,-5-2-83 16,-10-8-55-16,-6-4-74 15,-13-12-516-15</inkml:trace>
  <inkml:trace contextRef="#ctx0" brushRef="#br0" timeOffset="68254.17">22971 13966 620 0,'0'0'526'16,"0"0"-473"-16,0 0-35 0,0 0-17 16,120-41 9-16,-79 32-10 15,1 2 0-15,1 6 10 16,-6 0-10-16,-4 1-39 15,-4 0 0-15,-10 0 11 16,-13 0 1-16,-3 0 27 16,-3 2 17-16,-5 15 76 15,-15 3-31-15,-2 6 31 16,-1 4-7-16,3-3-24 16,4 5-8-16,4-9-38 15,6 1-6-15,3-4-7 16,3-5-2-16,0-5-1 0,0-4-48 15,12-6-11-15,5-4-7 16,3-18-21-16,1-6-20 16,0-4-68-16,-7 3-101 15,-1 11 103-15,-8 9 173 16,-1 9 137-16,-1 0 48 16,-1 5-59-16,0 16-22 15,0-2-22-15,4-1-50 16,1-1-1-16,1-6-23 15,2-4-8-15,4-7-9 16,3 0 8-16,-2-7-5 16,2-10-42-16,-4-5-36 15,0 0-23-15,-7 1-91 16,-1 7 145-16,-2 10 53 16,-1 4 134-16,-2 0-49 0,2 9-2 15,1 9 14-15,4 0-39 16,4 0-25-16,0-5-16 15,5-5 15-15,4-5-14 16,3-3-16-16,2 0-2 16,0-15 0-16,-3-4-21 15,-5-10 19-15,-7-1 2 16,-8 0 1-16,-2 0 5 16,-2 4 4-16,-20 4 44 15,-10 8-21-15,-11 8-20 16,-4 6-13-16,-6 0-1 0,-1 4-16 15,-13 14-40-15,14-5-37 16,9 1-148-16</inkml:trace>
  <inkml:trace contextRef="#ctx0" brushRef="#br0" timeOffset="68400.35">23108 13774 1124 0,'0'0'190'0,"0"0"-171"16,0 0 0-16,125 0-11 16,-72 5-8-16,-7 4-211 0</inkml:trace>
  <inkml:trace contextRef="#ctx0" brushRef="#br0" timeOffset="68654.72">23789 13676 1053 0,'0'0'137'16,"0"0"-30"-16,24 103 9 15,-9-48-21-15,-1-2-57 16,1-4-12-16,1-5-19 15,-3-3-6-15,-1-15 0 0,-4-4-1 16,-6-4-35-16,-2-4-60 16,-16-10-67-16,-9-2-368 15</inkml:trace>
  <inkml:trace contextRef="#ctx0" brushRef="#br0" timeOffset="69380.75">23698 13905 879 0,'0'0'129'0,"0"0"-93"16,0 0-27-16,115-41-9 16,-75 33-28-16,3 6-68 15,-2 2-52-15,-5 0 98 16,-2 0 40-16,-5 0 8 0,-6 0 2 16,-9 0 0-1,-4 0 0-15,-7 0 33 0,-3 0 185 16,0 0-69-16,0 6-53 15,-3 3-21-15,-9 2-47 16,-2 7 12-16,-3 2 21 16,4 1-24-16,-2-2 9 15,6 1-17-15,1-4-20 16,4-3 5-16,1-6-14 16,3 0-7-16,0-7-13 15,0 0-24-15,7 0 8 16,13-19 20-16,-3-3-22 15,1 4-13-15,-1-2 17 16,-5 10 21-16,-5 4 13 16,0 6 0-16,-1 0 12 15,1 0 31-15,3 10-2 0,7 2-11 16,-2 2-17-16,6-5-12 16,1-4 0-16,0-3-1 15,3-2-39-15,2 0-2 16,0-16 16-16,0-4-5 15,-5 1-47-15,-7 3 13 16,-5 3 21-16,-6 9 43 16,-4 4 65-16,0 0 12 15,0 8-21-15,0 12 7 16,0 3-4-16,0-2-21 16,0-3-10-16,9-2-11 0,7-8-16 15,2-4 12-15,1-4-13 16,3 0-19-16,-3-6 18 15,0-14-8-15,-5-4 2 16,-2 0 7-16,-4-3 1 16,-7 0 9-16,-1-1-3 15,0 0-5-15,-11 1 5 16,-13 4 12-16,-9 3-11 16,-8 6-8-16,-7 4 0 15,1 7 1-15,1 3 10 16,5 3-4-16,9 21-7 15,7 8-1-15,0 28-10 16,9-8-111-16,4-4-151 0</inkml:trace>
  <inkml:trace contextRef="#ctx0" brushRef="#br0" timeOffset="69518.58">24209 14308 1217 0,'0'0'245'16,"0"0"-103"-16,0 0 10 15,0 0-60-15,0 0-92 16,0 0-6-16,0 0-150 16,0 11-145-16</inkml:trace>
  <inkml:trace contextRef="#ctx0" brushRef="#br0" timeOffset="70558.89">20964 14917 1134 0,'0'0'172'0,"0"0"-117"0,0 0-37 16,0 0-18-16,0 0 1 16,0 0-1-16,0 0 9 15,124 112 5-15,-84-58 12 16,-1 8 34-16,-2 5 16 16,-3 5-14-16,-1 4-5 15,-4 0-32-15,-8 0 10 16,-1-5-13-16,-5-3-15 15,0-14 0-15,-5-5-5 16,-2-13-2-16,0-9 5 0,-1-7-5 16,-4-6-59-16,-1-10-50 15,-2-4-26-15,0-11 14 16,0-16-83-16,-5-5-714 16</inkml:trace>
  <inkml:trace contextRef="#ctx0" brushRef="#br0" timeOffset="70880.58">21340 15049 914 0,'0'0'153'0,"0"0"-114"15,0 0 1 1,0 0-25-16,0 0 2 0,0 0 41 15,26 123-10-15,-5-61 17 16,1 6-1-16,0 0-7 16,2 3 1-16,-2-5-13 15,-2-2-9-15,1-2-20 16,-3-8-4-16,-3 0-6 16,-1-2-5-1,1-10-1-15,-8-2 0 0,1-6-11 16,-3-12-53-16,-5-3-15 15,0-6-21-15,0-4-43 16,-6-1-70-16,-6-2-115 0</inkml:trace>
  <inkml:trace contextRef="#ctx0" brushRef="#br0" timeOffset="71676.58">21641 15835 1071 0,'0'0'265'0,"0"0"-188"0,0 0 20 16,0 0-15-16,0 0-47 15,0 0-35-15,0 0 1 16,121-56 0-16,-90 49 13 16,-4-2-13-16,-6 3-1 15,-7 3-9-15,-6 3-1 16,-6 0 7-16,0 0 1 16,-2 0 2-16,0 0 0 15,0 0-16-15,0 0-21 16,0 0-8-16,0 0 8 15,0 0 18-15,0 0 7 0,0 0 12 16,-4 3 0 0,-6 15 0-16,0 4 0 0,-4 10 8 15,-1 4 4-15,2 8 7 16,-1 1 11-16,2-4 5 16,-1-2-1-16,5-3 4 15,0-8-21-15,0-2 2 16,2-4-12-16,0-8-1 15,3-6 1-15,-3-1-6 16,4-4 0-16,0-3-1 16,-6 0-19-16,3 0-26 15,-5 0-35-15,-6-10-64 0,3 2-43 16,-1-6-210-16</inkml:trace>
  <inkml:trace contextRef="#ctx0" brushRef="#br0" timeOffset="72384.71">21341 15829 1066 0,'0'0'192'0,"0"0"-131"16,0 0 42-16,0 0-43 16,0 0-60-16,0 0-28 0,0 0 12 15,-30 15 16-15,6 2 0 16,-7 3 0-16,1 4 0 15,1-2 2-15,0 1-1 16,6-5 9-16,4 0-10 16,7-4-1-16,9-1 0 15,3 0-9-15,0-3 3 16,2 1 7-16,16 4 6 16,4-3 3-16,5 2 8 15,4-1 8-15,5 2-2 16,5-3 12-16,2-2 10 15,5 2-24-15,1-2-11 16,-3 3-9-16,-1-4 0 16,-4 0 1-16,-6 0-1 0,-4-5-1 15,-8 1 12-15,-6-3-12 16,-7-1 1-16,-4-1-1 16,-4 0 0-16,0 0 0 15,-2 0-36-15,0 0-33 16,2 0-24-16,2 0-8 15,0 0 23-15,-4 0-61 16,0 0 46-16,0 0-261 0</inkml:trace>
  <inkml:trace contextRef="#ctx0" brushRef="#br0" timeOffset="79006.14">19891 16695 879 0,'0'0'94'0,"0"0"-65"16,0 0 4-16,17 109-3 15,-9-80-14-15,0-2 3 16,-4-9 20-16,0-9 19 16,-4 0-13-16,0-5 7 15,0-4-3-15,0 0-17 0,0 0-17 16,0 6-15 0,2 2 1-16,-2 10-1 0,2 0 1 15,-1 4 6-15,1-4-6 16,2-4 6-16,-1-5 11 15,0-2-17-15,0-7 14 16,-3 0 14-16,0 0 4 16,0 0 3-16,0 0-5 15,0-4-15-15,0-8-16 16,0-6-12-16,0 4-10 16,0-4-16-16,7 0 6 15,2 6 16-15,7-6 5 16,0 4 10-16,2 4 0 15,-1 2-11-15,0 0 11 16,-3 4-6-16,-1 4-2 0,-1 0 3 16,1 0-4-1,-1 7 9-15,-1 11-5 0,1-3 6 16,-3 1 0-16,-2-2 0 16,3-5 1-16,-5 0-1 15,1-5 0-15,0-4 0 16,2 0-5-16,1 0 5 15,3-4 10-15,3-10-10 16,-3 2-6-16,0-2-32 16,-1 6 5-16,-6 2 8 15,2 6 14-15,-5 0 0 0,6 0 11 16,2 4 1-16,2 6 0 16,-1 0 12-16,5 2-2 15,3-8 2-15,-2 1-5 16,4-5-6-16,-2 0-1 15,0 0 0-15,-3-13 0 16,-2-1-1-16,-6 0 0 16,-6-4 1-16,-2 5 12 15,0 0 35-15,-15-1 13 16,-4 5-16-16,-3-2 9 16,-3 4-32-16,0 4-22 15,-1 3 1-15,1 0 5 0,5 0-6 16,4 0 0-1,8 14-55-15,8 16-41 0,5 1-38 16,11-4-358-16</inkml:trace>
  <inkml:trace contextRef="#ctx0" brushRef="#br0" timeOffset="79239.17">20681 16869 1048 0,'0'0'185'15,"0"0"-92"-15,0 0 40 16,0 0-45-16,0 0-56 16,0 0-18-16,0 0 4 15,-14 67-5-15,35-62-2 0,9-3-11 16,9-2-53-16,-7 0-78 15,-5 0-168-15</inkml:trace>
  <inkml:trace contextRef="#ctx0" brushRef="#br0" timeOffset="79373.02">20808 17209 910 0,'0'0'340'16,"0"0"-238"-16,0 0 11 15,0 0-10-15,0 0-43 16,0 0-60-16,0 0-21 15,13-4-56-15,4-22-135 16,-3 2-982-16</inkml:trace>
  <inkml:trace contextRef="#ctx0" brushRef="#br0" timeOffset="79801.58">21111 16808 1051 0,'0'0'181'0,"0"0"-129"15,0 0 2-15,0 0 11 16,110 88-13-16,-80-48-7 16,-6-4-19-16,-7 0-5 0,-2-4-5 15,-8-2-6 1,-2-7-10-16,-5-9 0 0,0-2-20 15,0-11-42-15,-17-1-21 16,-7 0 2-16,-3-22-13 16,-3-10 1-16,1-8-14 15,9-6 38-15,6 2 69 16,14 0 59-16,0 8 10 16,9 10-27-16,15 4 19 15,5 11-13-15,-2 8-6 16,3 3-3-16,-7 3 23 15,0 20-20-15,-6-1-5 16,-7 5-15-16,-6 0-14 0,-4-3-7 16,0-3-1-1,0-8-31-15,-10-13-55 0,1 0-85 16,1-4-549-16</inkml:trace>
  <inkml:trace contextRef="#ctx0" brushRef="#br0" timeOffset="80079.67">21346 16659 965 0,'0'0'204'0,"0"0"-143"15,0 0 69-15,49 117-37 16,-28-81-41-16,-3-6-24 16,1-6-13-16,-2-6-15 15,-5-6 0-15,-4-6-1 16,-2-6-50-16,-1 0 1 0,1-10 27 15,5-8-19-15,-2 0 4 16,5 0 27-16,3 6 10 16,-2 8 1-16,2 4 14 15,0 0 6-15,0 4-7 16,0 8-13-16,3-2-16 16,11-7-33-16,-8-3-19 15,2 0-258-15</inkml:trace>
  <inkml:trace contextRef="#ctx0" brushRef="#br0" timeOffset="80671.23">21874 16762 965 0,'0'0'203'0,"0"0"-70"16,0 0 5-16,0 0-63 16,0 0-36-16,0 0-21 15,0 0 15-15,-87 40 17 16,79-16-15-16,-2 1 1 15,8 6-5-15,0-7-24 16,2-2-1-16,0-4-6 16,2-5-12-16,10-4-23 15,1-9-19-15,5 0 4 16,1-9 7-16,-3-18-17 16,-4 1-15-16,-2-2-21 15,-7 1 47-15,1 9 37 16,-4 11 12-16,3 1 14 15,-3 6 29-15,3 0-24 0,2 10 12 16,2 8 8-16,3-4-6 16,2 2-14-16,5-7-9 15,1 0-3-15,0-5-7 16,0-4-29-16,-3 0-26 16,-3-16-32-16,-4-2-64 15,-1-6-45-15,-5 8-17 16,0-2 161-16,-2 12 52 15,0 1 184-15,2 5-46 16,2 0-33-16,2 7-17 16,0 4-29-16,3 0 5 15,-3-4-28-15,4-2-17 16,2-5-9-16,-1 0 5 0,3 0 4 16,2 0 1-16,7-12-13 15,-4 1-7-15,4 8 0 16,-3-1 1-16,-5 4-1 15,2 0 6-15,-5 14 25 16,-5 2 5-16,0 2-20 16,-6-5-4-16,-1 5-12 15,-8 1-24-15,-11-7-70 16,-8-2-164-16</inkml:trace>
  <inkml:trace contextRef="#ctx0" brushRef="#br0" timeOffset="80817.03">21705 16699 1026 0,'0'0'391'15,"0"0"-327"-15,0 0-58 16,0 0-6-16,0 0-128 16,0 0-564-16</inkml:trace>
  <inkml:trace contextRef="#ctx0" brushRef="#br0" timeOffset="80927.17">21878 16535 967 0,'0'0'591'0,"0"0"-508"16,0 0-20-1,0 0-43-15,0 0-20 0,129 0-162 16,-93 18-158-16</inkml:trace>
  <inkml:trace contextRef="#ctx0" brushRef="#br0" timeOffset="81199.53">22565 16423 1207 0,'0'0'177'0,"0"0"-109"16,0 0 88-16,35 153-50 0,-16-101-49 16,1 1-34-16,1-8-14 15,-3-3-9-15,1-6-7 16,-9-2-92-16,-10-6-60 16,0-12-89-16,-2-6-721 0</inkml:trace>
  <inkml:trace contextRef="#ctx0" brushRef="#br0" timeOffset="81782.56">22506 16713 1054 0,'0'0'167'0,"0"0"-122"0,0 0-8 16,0 0-24 0,0 0-7-16,0 0-6 0,127-76-22 15,-97 76-28 1,-5 9 16-16,0 8 24 0,-3 7 10 15,2 2 38-15,-2 1-13 16,1-4-9-16,-2 4 11 16,0-9-12-16,-5-6-14 15,4-6 7-15,-2-6-8 16,2 0-1-16,0-6-15 16,6-20-13-16,-9-14 13 15,-8-1-95-15,-8 5-227 16,-1 10-379-16,0 22 717 15,0 4 764-15,-5 0-514 0,-3 0-107 16,1 16-49-16,3 4 5 16,2 0-39-16,2 1-23 15,0-1-19-15,2-6-9 16,9-9 2-16,3 0-11 16,5-5-23-16,1 0-37 15,1-10-46-15,-6-4 6 16,2-6-30-16,-7 5 0 15,-3 5 114-15,0 6 16 16,-4 4 51-16,0 0 29 16,1 0 24-16,2 0-31 15,0 4-15-15,4 0-22 16,2-1-4-16,3 0-22 0,6-3 9 16,-2 0-12-1,4 0 5-15,-7 0-4 0,-4 9-8 16,-6 4 0-16,-6 5-11 15,0 5 10-15,0-5 0 16,-7-4-1-16,-8 2-4 16,-16-14-61-16,4 2-118 15,1-4-613-15</inkml:trace>
  <inkml:trace contextRef="#ctx0" brushRef="#br0" timeOffset="81898.3">23032 16651 841 0,'0'0'251'0,"0"0"-142"15,0 0-34-15,0 0-27 16,0 0-39-16,107-57-9 16,-91 57-122-16,-5 0-419 0</inkml:trace>
  <inkml:trace contextRef="#ctx0" brushRef="#br0" timeOffset="82022.57">23032 16651 1224 0,'-155'-93'197'0,"150"82"-96"16,5 4-12-16,0 2-89 16,2 5-202-16,11 0-383 0</inkml:trace>
  <inkml:trace contextRef="#ctx0" brushRef="#br0" timeOffset="82434.57">23442 16576 1234 0,'0'0'200'0,"0"0"-148"15,0 0 6-15,0 0-16 16,0 0-18-16,-63 119 5 15,57-88 16-15,1-3-17 16,5-6-17-16,0-8 0 0,0-7-11 16,6-7-28-1,11 0-28-15,5 0-29 0,2-17-27 16,-2-5-38-16,0 4-26 16,-9 4 64-16,-1 10 112 15,-2 4 38-15,0 2 99 16,-3 28 1-16,3 10-12 15,2 10-4-15,-1 2-36 16,1 2-17-16,-3-5-42 16,1-4-27-16,-4-10-19 15,0-17-70-15,-4-8-66 16,-2-10 10-16,0-23-35 16,0-3-662-16</inkml:trace>
  <inkml:trace contextRef="#ctx0" brushRef="#br0" timeOffset="83255.28">23659 16619 1280 0,'0'0'210'15,"0"0"-157"-15,0 0 18 16,0 0-21-16,24 103-34 16,-9-80-3-16,0 0-12 15,1-11-1-15,-1-8-9 16,-4-4-39-16,0 0-31 15,0-12 44-15,0-11-36 16,-3 0-3-16,-3 0 13 16,2 5 36-16,-5 10 25 15,-1 4 26-15,4 4 26 0,-3 0 12 16,3 18 4 0,2 0 2-16,1 0-38 0,2 0-7 15,2-5-14-15,1-3-11 16,-2-10 0-16,1 0-43 15,0 0-20-15,-2-14 5 16,0-4-45-16,-1-5 1 16,-5 5-38-16,1 4 97 15,0 10 43-15,-4 4 73 16,2 0-3-16,2 4 28 16,3 14-6-16,3 5-24 15,-2-5-26-15,4 0-22 0,1-4-12 16,1-6-8-16,1-4-1 15,1-4-45-15,1 0-7 16,-3 0 4-16,-3-8 4 16,-4 4 22-16,1 4 11 15,-4 0 12-15,2 22 5 16,1 4 16-16,1 10 14 16,2 4-3-16,-4 0-16 15,0 4-4-15,-6-8-11 16,-1-4 0-16,0-6 8 15,-5-11 0-15,-11-6 7 16,-4-9-3-16,2 0-5 16,-3-5-2-16,5-14-6 0,5-7-6 15,7 0-4 1,4-10-8-16,0 0-12 0,19-4-28 16,9-4-37-16,8 0 62 15,4 2 24-15,-4 6-63 16,-5 10 11-16,-11 3 24 15,-10 13 37-15,-10 6 55 16,0 4 85-16,0 0-25 16,-9 0-59-16,-3 0 4 15,1 10-4-15,2 2-12 16,4 3-12-16,5-2-1 16,0 5-12-16,3-5-8 15,18-7-11-15,2-2-1 16,8-4-38-16,0 0-46 15,-3-10-56-15,2-25-46 0,-8 7-83 16,-9-8 47-16</inkml:trace>
  <inkml:trace contextRef="#ctx0" brushRef="#br0" timeOffset="83437.17">24428 16348 992 0,'0'0'195'0,"0"0"-84"16,0 0 66-16,0 129-66 15,14-81-40-15,3 3 5 16,3-8-31-16,-1-3-26 16,-1-8-13-16,-4-5-6 15,-6-9 0-15,-5 0-84 0,-3-10-89 16,-11-7-65-16,-10-1-506 16</inkml:trace>
  <inkml:trace contextRef="#ctx0" brushRef="#br0" timeOffset="83571.08">24393 16663 1099 0,'0'0'198'0,"0"0"-42"16,0 0-56-16,0 0-67 15,0 0-27-15,0 0-5 16,103-92-1-16,-78 82-70 16,-7 7-65-16,-7-2-92 0</inkml:trace>
  <inkml:trace contextRef="#ctx0" brushRef="#br0" timeOffset="83719.2">24241 16513 1101 0,'0'0'258'16,"0"0"-125"-16,0 0 39 16,0 0-86-16,0 0-86 15,0 0-7-15,0 0-79 16,100-72-172-16</inkml:trace>
  <inkml:trace contextRef="#ctx0" brushRef="#br0" timeOffset="83865.35">24353 16227 1367 0,'0'0'223'0,"0"0"-169"15,0 0-35-15,0 0-19 16,-55 102-43-16,46-52-114 15,2-2-150-15</inkml:trace>
  <inkml:trace contextRef="#ctx0" brushRef="#br0" timeOffset="85193.34">24121 16641 973 0,'0'0'213'0,"0"0"-144"16,0 0-5-16,0 0-1 16,0 0-23-16,0 0-17 15,0 0 12-15,68-65-10 16,-53 50-5-16,2-3 6 16,-2 2 9-16,2-2-16 15,-2 0-18-15,-3 4 8 16,-3 3 5-16,-3 4 8 15,-3 7-12-15,-2 0-8 16,-1 0-2-16,3 0-5 0,7 4 5 16,1 10 0-1,3 0 11-15,2 2-11 16,-3 2-10-16,4 0-57 0,-5 0-77 16,-6-3-139-16</inkml:trace>
  <inkml:trace contextRef="#ctx0" brushRef="#br0" timeOffset="89688.83">19474 16860 514 0,'0'0'252'0,"0"0"-57"15,0 0-57-15,0 0-34 16,0 0-38-16,0 0-31 16,0 0-6-16,0 2 22 15,0-2 1-15,0 0 8 16,0 0-17-16,0-6-18 0,3-2-10 15,5-2 1-15,2 2 1 16,4-7-10-16,7 2-7 16,10-5 0-16,6-3 1 15,9 2-1-15,6-7 1 16,5-1-1-16,3-1 1 16,6-2 0-16,1 2 14 15,-3 2-8-15,0 8 5 16,-5 0-11-16,2 4-1 15,-3 2 0-15,3-3 0 16,0 2 0-16,5 1 0 16,3-6-1-16,3 0 2 15,4 0 0-15,2-4-1 0,3 0 0 16,-1 0-1-16,-2 4-4 16,0 0 4-16,-2-1-6 15,0 1 1-15,0-4 4 16,-2 5-5-16,-2-6 6 15,-2 5-4-15,-1 0-5 16,0 0 4-16,-3 5 0 16,-1 0 6-16,-6-1 0 15,2 2 0-15,0 2 0 16,5-4 1-16,3-4-2 16,0 2 1-16,0 2-1 15,0 4 1-15,-1-2-1 0,-2 2-2 16,-2 2-6-16,1-6-8 15,-1 1 15-15,-3-1 1 16,3-4 1-16,0 0-1 16,-4 0 7-16,4 4-6 15,0-3 0-15,-2 4 0 16,0-1 0-16,2 0 0 16,-2 3 0-16,4-4-1 15,0 1-11-15,2-4 3 16,3 6-4-16,-2-1 12 15,0-2 0-15,-2 7 1 16,-8 4-2-16,-6 0-4 16,-8 4 5-16,-2 0 1 0,-3 0 0 15,-3 0-1 1,2 0 1-16,0 8 0 0,2 0-2 16,2 7 1-16,-1 3 0 15,2 0 0-15,0 0 0 16,-2 0-1-16,-1 0 2 15,2-1 0-15,-2 1 0 16,1-2 0-16,1 2 0 16,2 0 0-16,0-4 0 15,1 4 0-15,2-4 0 16,-5 4 0-16,-1 0 0 16,-4 5 0-16,-2-3 0 15,-1 0 0-15,-6 2-1 16,0 0 1-16,-2-4 0 15,-2 0 7-15,-1 1-6 0,-2 0-1 16,1 0 0-16,-4 4 0 16,-2 3-1-16,3-4-34 15,-7 6-1-15,-3 3 4 16,-4 5 12-16,-4-1 13 16,-2 1 7-16,0 5-1 15,0-1 1-15,0 5 0 16,-14-6 7-16,-3-3-1 15,1-6-6-15,-7 2 2 16,-4-5-1-16,0-4 6 16,-8 4 2-16,0-5-2 15,-6-1-1-15,0 2 4 16,-1-1-8-16,-1 0 13 0,1 2-14 16,0-5 8-16,-2 1-8 15,0-3-1-15,-4 1 1 16,-2 0-1-16,-2-4 0 15,-2 4-1-15,1-4 2 16,-5 3-1-16,2 1 1 16,1-4 0-16,3 0 14 15,5-2-2-15,-3 2-4 16,7-4-2-16,-4 2-7 16,3-3 2-16,-3 4-2 15,-5-3 6-15,-2 1-6 16,-7 0 0-16,-1-2 1 0,0 4 11 15,2 1 11 1,1 0-10-16,10-1-6 0,2-4 2 16,8 3-9-16,2-6 1 15,6 6-1-15,0-8 1 16,1 7 8-16,-2-4-8 16,-3 4 14-16,-6 2 1 15,-3-1-10-15,-2 2-5 16,-3 0 9-16,0-2-4 15,-1 2-5-15,3-6 2 16,1 6 6-16,2-3-9 16,2 1 0-16,0-3 1 15,-3 4 0-15,2 1-1 16,-4-5 0-16,2 8 0 16,-1-3 0-16,2 0 0 0,3-2 0 15,3-2 1-15,2-2 0 16,1 2-1-16,2-7 1 15,-2 6-1-15,-1-3 1 16,-2-3-1-16,0 2 0 16,-3 5 0-16,4-2 0 15,-2 0 1-15,2-2-1 16,1 2 0-16,-1-4 0 16,3 2 2-16,0-2 6 15,2 0-2-15,-2 0 7 16,-2 1-5-16,0-3 0 15,-4 1-7-15,0-3 5 16,-4 0-5-16,0 0 6 0,-1 0-6 16,0 0 0-16,-3 0 6 15,1 0-6-15,-6 0-1 16,2 0 1-16,-3 0 1 16,0 0 0-16,2 0 4 15,0-3-6-15,3-4 1 16,0-1 0-16,4-2 0 15,1 2 11-15,0-6 0 16,1 2-11-16,0-3 8 16,2 2-8-16,0 1 0 15,3-2 0-15,5 4 17 16,2-2 2-16,8 6-1 0,2-6-6 16,1 6 1-16,2-6-6 15,-3-2-7-15,-1 1 0 16,-5-1 1-16,0-4-1 15,-3 0 0-15,-3 0 0 16,1 0 12-16,-2-4-4 16,2 0 4-16,-1 1-6 15,4-2 6-15,3 1-11 16,2 4-1-16,2-4 0 16,3 4 5-16,3 0-5 15,2-5 11-15,1 5-6 16,-3 0 0-16,-1-3 1 15,1 3-6-15,-1 0-1 16,-2 0 3-16,1 0-3 0,1-1 1 16,-5 5 0-16,5-4 4 15,-6-4-4-15,1 1 0 16,0-6-1-16,0 0 0 16,5-4-6-16,-2 3 5 15,8 6 1-15,2 4 1 16,6 9-1-16,3 6 0 15,0-1 0-15,0 0-10 16,0-3 2-16,5-6 7 16,13-5 1-16,4-4 6 15,7 0-6-15,-2-5 0 16,6 5 0-16,-3-4 1 16,3 7-1-16,-3-4 0 15,-2 1 1-15,1 4-1 0,-6 0 0 16,-1 6 0-16,-6 2 0 15,-2 2 1-15,-4 0-1 16,-2 6 0-16,-1 2 0 16,2 0-62-16,1 0 2 15,3 2-19-15,4 11-49 16,12 8-15-16,0-6-54 16,-4-4-217-16</inkml:trace>
  <inkml:trace contextRef="#ctx0" brushRef="#br0" timeOffset="90530.84">22988 15011 821 0,'0'0'136'0,"0"0"-101"0,0 0-25 16,0 0-9-16,0 0 11 16,0 0 8-16,0 0 5 15,27 120 15-15,-18-78 38 16,-3 7-18-16,1 5-20 16,0-4 1-16,1-2-14 15,-1-8-17-15,3-6-8 16,2-5 11-16,0-12-12 15,1-9 0-15,-1-6 12 16,2-2-12-16,-1 0-1 16,4-24-28-16,-7-2-106 15,-4-2-448-15</inkml:trace>
  <inkml:trace contextRef="#ctx0" brushRef="#br0" timeOffset="90696.35">22897 15360 886 0,'0'0'82'15,"0"0"-82"-15,0 0 0 16,0 0 0-16,116-27-7 16,-82 18-177-16,-5 0-194 0</inkml:trace>
  <inkml:trace contextRef="#ctx0" brushRef="#br0" timeOffset="91535.05">23165 15261 681 0,'0'0'221'0,"0"0"-110"0,0 0-29 16,0 0-53-16,0 0-6 15,0 0 31-15,0 0-22 16,25 81 0-16,-13-61-5 16,3-4 1-16,-1-4-14 15,-1-6-1-15,3-2-7 16,1-4-3-16,3 0-3 15,-1-8-12-15,-3-6-30 16,-4-4-16-16,-3-4 3 16,-3-1 6-16,-4 10 23 15,-2-1 26-15,0 10 6 16,0 4 24-16,0 0-17 16,0 2-11-16,-4 14 15 0,-2 2 2 15,4-5 19-15,-3 2-11 16,2-3-7-16,2-4 1 15,1-2-21-15,-1-2 14 16,1-4-13-16,0 0 5 16,0 0 30-16,0 0 24 15,2-18-39-15,14 0-13 16,3 2-7-16,6 0 0 16,1 8-1-16,-3 3-2 15,0 5 2-15,-5 0 0 16,-5 13 0-16,-5 7 13 15,-7 0 7-15,-1 4-8 16,0-6-11-16,0 0-1 0,-7-3-5 16,-12-4-54-16,1-6-69 15,-1-5-174-15</inkml:trace>
  <inkml:trace contextRef="#ctx0" brushRef="#br0" timeOffset="91674.13">23264 15195 1207 0,'0'0'162'16,"0"0"-122"-16,0 0-23 15,0 0-17-15,0 0-156 16,0 0-243-16</inkml:trace>
  <inkml:trace contextRef="#ctx0" brushRef="#br0" timeOffset="91805.49">23286 15025 1096 0,'0'0'189'16,"0"0"-161"-16,0 0-28 15,0 0 0-15,0 0 0 16,0 0-37-16,9 106-147 0</inkml:trace>
  <inkml:trace contextRef="#ctx0" brushRef="#br0" timeOffset="92192.75">23887 15258 825 0,'0'0'306'0,"0"0"-228"16,0 0 16-16,0 0-7 15,0 0-24-15,0 0-37 16,0 0 3-16,-66 104-16 16,68-92 0-16,15-4 9 15,5-8-8-15,5 0-14 16,14 0-32-16,-7-12-103 16,-7-2-210-16</inkml:trace>
  <inkml:trace contextRef="#ctx0" brushRef="#br0" timeOffset="93014.55">23887 15258 1043 0,'93'-46'205'0,"-93"34"-135"16,0-2 7-16,11-9-43 0,5 1-34 16,5-4-6-16,-1-2-10 15,-5-3-17-15,-6-3-3 16,-6 1-15-16,-3-3-17 15,0 10 0-15,-4 4 53 16,-7 10 14-16,-1 12 0 16,2 0 1-16,2 12 1 15,0 13 30-15,4 8 28 16,1 3-5-16,0 0-25 16,0-2 16-16,3-2-8 0,0-2-6 15,0-2-8-15,0-1-11 16,0-4-10-16,8 2 4 15,-3-1 0-15,3-3-5 16,-4 2 0-16,2-5 1 16,-4-5-1-16,2 2 0 15,-2-3 0-15,-2-8 1 16,0 0 8-16,2-4-10 16,-2 0 0-16,2 0 6 15,-2 0-5-15,3-4 0 16,-3-4 0-16,2-4-1 15,-2 1 0-15,0 6-6 16,2 1 1-16,-1 0 5 16,2-1-15-16,6-2 5 15,0 3 1-15,-2 2 8 0,1-3 1 16,0 1 0-16,-4 4 0 16,0 0-6-16,0 0-1 15,1 0 7-15,-1 0 0 16,-2-3 0-16,6 3 7 15,-4-2-6-15,4 2-2 16,-3-2-6-16,2 2 1 16,-4-2 6-16,-3 2-10 15,3 0 9-15,-3 0 0 16,0 0-9-16,1 0 10 16,3 4 0-16,1 5 0 15,0 2-1-15,2 1 1 16,-3-4 5-16,-1 2-5 0,2-6-2 15,-5-2 0 1,2 0 2-16,-2-2-1 0,0 2 1 16,2-2 8-1,1 0-8-15,4 0-10 0,1 0 3 16,2 0 7-16,0 0 1 16,-1-4 0-16,0-2-2 15,-1 1-8-15,0 0 0 16,-3-3 7-16,1 0-4 15,-5 0-14-15,-1-2-25 16,0-5-67-16,0-1-164 16,0 5-335-16</inkml:trace>
  <inkml:trace contextRef="#ctx0" brushRef="#br0" timeOffset="93370.45">24267 15200 763 0,'0'0'165'16,"0"0"-47"0,0 0 24-16,0 0-35 0,0 0-11 15,0 106-41-15,0-80-3 16,6-6-4-16,7-2-17 16,-1-6-12-16,2-7-5 15,0-4-5-15,4-1-9 16,2 0-13-16,-1-18-82 15,-3 0-124-15,-5-4-805 0</inkml:trace>
  <inkml:trace contextRef="#ctx0" brushRef="#br0" timeOffset="93504.14">24314 15159 1234 0,'0'0'177'0,"0"0"-80"16,0 0-16-16,0 0-81 15,0 0-56-15,0 0-140 16,0 0-320-16</inkml:trace>
  <inkml:trace contextRef="#ctx0" brushRef="#br0" timeOffset="93714.65">24312 14878 1016 0,'0'0'146'16,"0"0"-63"-16,0 0-28 0,0 0-12 15,0 0-21-15,0 0-20 16,0 0-2-16,89 31-1 16,-95 8-6-16,-36 20-69 15,1-13-70-15,2-6-350 0</inkml:trace>
  <inkml:trace contextRef="#ctx0" brushRef="#br0" timeOffset="195192.37">19072 15963 1222 0,'0'0'151'16,"0"0"-118"-16,0 0-33 15,0 0 7-15,0 0 4 16,0 0-11-16,-14-5-18 16,14 5 18-16,0 0-1 15,0 0 1-15,0 5 0 16,0 8 0-16,3 19 19 15,6 30 4-15,5 54 5 0,1 46 8 16,1 19-1-16,-1-7-7 16,0-47-14-16,-5-47-14 15,0-18 23-15,3-8-23 16,3 13 1-16,-1 13 18 16,5 6-8-16,-1 2-2 15,-3-4-4-15,-2-11-4 16,-2-12 9-16,-2-10-10 15,0-15-6-15,-5-14 6 16,0-4 1-16,-1-14-1 16,-2 0 0-16,-2-4-9 15,2 0 2-15,-2-8-30 16,0-20-28-16,-2-38-47 0,-12-1-110 16,-5-1-336-16</inkml:trace>
  <inkml:trace contextRef="#ctx0" brushRef="#br0" timeOffset="198540.37">16428 10722 1061 0,'0'0'145'16,"0"0"-112"-16,0 0 42 15,0 0-2-15,0 0 1 16,0 0-19-16,0 0-19 15,-5-24-12-15,4 24-5 16,1 0-9-16,-1 0 28 16,1 0-22-16,-2 0-3 0,-6 0 6 15,2-2-18-15,-9 0-1 16,-3 2-1-16,-7 0 1 16,-2 0-13-16,-7 0 13 15,-6 0-1-15,-3 8 1 16,-3 2 0-16,-2 2 0 15,-3 0 0-15,-4 2 0 16,-4 2 8-16,4 0-8 16,-3 2-5-16,4 1 4 15,1 2 1-15,1 1 0 16,-2 4 0-16,-3 3 0 16,0 3 0-16,1 2 0 15,2 0 0-15,2 2 0 0,0 0 0 16,3 0-1-16,-2 4 1 15,3-1 0-15,-7 4-5 16,-1 3 5-16,-1 4-1 16,6 5 1-16,0 4 0 15,7 6 0-15,6 7 0 16,4 6-3-16,6 7-4 16,1 3 5-16,3 4 2 15,-3 14-7-15,-10 19 7 16,5-11 0-16,5-14 0 15,1-14 0-15,10-17 14 16,-4 4-14-16,2 12 0 0,1-7 9 16,3-1-8-16,-3-1 7 15,2-2-8-15,-4 0 1 16,2 2 19-16,-6-1-19 16,2 1 1-16,-4-1 11 15,2-4-7-15,1-5 0 16,-1-8-6-16,8-6 7 15,-1-7-3-15,5-11-4 16,0-4 0-16,5-4 5 16,-1-5-5-16,1 0 1 15,-2-3-1-15,2-2 0 16,2-6 12-16,-1-2-12 16,4-4 0-16,1-2-1 0,0 0 2 15,0-2 4 1,0 0-5-16,0 0 0 0,0 0 14 15,0 0-14-15,0 0-18 16,0 0 5-16,0 0-32 16,0-2-12-16,0-28-39 15,0-1-191-15,0 0-313 0</inkml:trace>
  <inkml:trace contextRef="#ctx0" brushRef="#br0" timeOffset="199148.37">14090 13189 796 0,'0'0'120'16,"0"0"-85"-16,0 0 34 15,0 0 11-15,0 0-24 0,0 0-17 16,0 0-39-16,-17-7-19 15,17 32 19-15,-3 17 0 16,0 14 7-16,0 12-5 16,-4 9-2-16,2-4 26 15,-5-5-4-15,0-7-2 16,0-9 19-16,-1-11-20 16,6-7-9-16,0-7-1 15,3-7-9-15,2-6 13 16,0-2-13-16,0 0 5 15,0-7-6-15,0-2 1 16,0-1-1-16,10-2-8 16,1 0 9-16,9 0 12 0,10 0-1 15,15-2 8-15,12-16 13 16,13-4-22-16,11-4 6 16,-1 2-9-16,-3 1-1 15,-7 7-3-15,-14 5-3 16,-12 4 0-16,-8 4-6 15,-13 2 3-15,-2 1-56 16,-9 0-11-16,-2 6-37 16,-2 10-55-16,-6 2-141 0</inkml:trace>
  <inkml:trace contextRef="#ctx0" brushRef="#br0" timeOffset="202700.36">20816 17308 829 0,'0'0'0'0,"0"0"-21"16,0 0-31-16,0 0 49 16,0 0 3-16,0 0 20 15,59-56-7-15,-44 49 35 16,-5-4 30-16,-4 4 20 16,-2 3-26-16,0-1-18 15,-2 3-27-15,-2 2-12 16,2 0-15-16,-1 0 22 15,7 0-22-15,-1 0 0 16,5 0 6-16,4 7 9 16,2-3-2-16,7 0-12 15,0-1 0-15,6-3 22 16,8 0-12-16,6 0-10 16,1 0 1-16,4-3-1 0,-1-1 1 15,4 4-2-15,1 0 0 16,2 0 7-16,2 0-7 15,-1 0-2-15,-1 0 1 16,0 0 0-16,0 0 0 16,-1 0 0-16,0 0-3 15,-1 0-5-15,2 0 8 16,-3 0-1-16,-4 0 1 16,-4-4 1-16,-6 4 0 15,-1 0 0-15,-4 0 0 16,-2 0-3-16,-2 0 3 15,-1 4 0-15,3 0 0 16,2-4-1-16,3 0 1 0,1 0-1 16,4 0 1-16,0 0 6 15,5-13-6-15,0 4-1 16,3-5 0-16,1 6 1 16,-3-2 0-16,-2 10-1 15,-5 0 1-15,-1 0 16 16,-4 0-16-16,-3 5 0 15,-2 4 0-15,-4-5 2 16,-2-4 5-16,-1 0 0 16,-2 0-7-16,0 0 19 15,0 0-19-15,1-4 0 16,-4 0-1-16,-1-1 1 0,-9 0-27 16,-3 1-66-16,-6 4-251 15</inkml:trace>
  <inkml:trace contextRef="#ctx0" brushRef="#br0" timeOffset="206784.36">10399 14377 910 0,'0'0'145'16,"0"0"-116"-16,0 0 8 15,0 0 1-15,0 0 11 16,0 0 2-16,-51-52-22 15,47 46-9-15,1 2 34 16,-3-3-24-16,4 2-7 16,0 1-1-16,0 2 10 15,-4-2-3-15,4 4-11 16,1 0-17-16,1 0 31 16,-2 0-25-16,2 0 8 15,-1 0-15-15,1 0-1 0,-3 0 0 16,3 0-13-16,-2 0-4 15,2 4 7-15,-2 10-16 16,2 12 26-16,0 6-4 16,0 4 5-16,0 3 7 15,0-1-7-15,0-4 0 16,0-3 5-16,2-2-5 16,-2-5 0-16,2-4 0 15,-2-3 1-15,0-4 5 16,0-1-6-16,0-1 0 15,0-7 9-15,0 1-9 0,3-1-29 16,-2 1-54-16,1-5-13 16,-2 0-38-16,0 0-111 15,0 0-283-15</inkml:trace>
  <inkml:trace contextRef="#ctx0" brushRef="#br0" timeOffset="207026.44">10215 14369 464 0,'0'0'697'0,"0"0"-644"0,0 0-47 16,0 0 6-1,0 0 11-15,0 0-23 0,130-36 0 16,-101 36 8-16,-5 0-6 15,-3 0-4-15,-6 4-14 16,-2 9-40-16,-9 10-64 16,-3-6-122-16,-1-2-585 0</inkml:trace>
  <inkml:trace contextRef="#ctx0" brushRef="#br0" timeOffset="207175.35">10410 14529 842 0,'0'0'107'0,"0"0"-62"16,0 0 11-16,0 0-18 0,0 0-18 15,0 0-20-15,113-21-74 16,-107 29-171-16</inkml:trace>
  <inkml:trace contextRef="#ctx0" brushRef="#br0" timeOffset="207357.92">10251 14966 1028 0,'0'0'110'0,"0"0"-80"16,0 0-28 0,0 0 87-16,0 0-44 0,144-54-35 15,-102 33-10-15,14-11-34 16,-10 6-92-16,-11 0-477 15</inkml:trace>
  <inkml:trace contextRef="#ctx0" brushRef="#br0" timeOffset="207595.21">10852 14436 1205 0,'0'0'181'15,"0"0"-156"-15,0 0-17 16,0 0-8-16,5 120 0 0,10-76 19 16,2 0-2-16,2-4-16 15,1 2 1-15,-3-11 11 16,0-3-7-16,-5-6-6 16,-3-8-63-16,-6-6-8 15,-3-8-47-15,-1-4 31 16,-17-21-321-16</inkml:trace>
  <inkml:trace contextRef="#ctx0" brushRef="#br0" timeOffset="207784.35">10692 14441 899 0,'0'0'386'16,"0"0"-263"-16,0 0-49 0,0 0-35 15,0 0-11 1,0 0-28-16,0 0 23 0,93-50-3 15,-48 36-11 1,1 2-8-16,-2 8-2 0,-2 4-22 16,6 20-68-16,-7 13-75 15,-12-6-142-15</inkml:trace>
  <inkml:trace contextRef="#ctx0" brushRef="#br0" timeOffset="207934.8">11336 14851 1270 0,'0'0'210'0,"0"0"-156"15,0 0-47-15,0 0-7 16,0 0-116-16,0 0-191 0</inkml:trace>
  <inkml:trace contextRef="#ctx0" brushRef="#br0" timeOffset="208060.34">11702 14905 1098 0,'0'0'162'16,"0"0"-162"-16,0 0-52 0,0 0-238 16</inkml:trace>
  <inkml:trace contextRef="#ctx0" brushRef="#br0" timeOffset="208212.24">12082 14816 1101 0,'0'0'171'16,"0"0"-112"-16,0 0-21 16,0 0-38-16,0 0-3 15,0 0-155-15,0 0-458 0</inkml:trace>
  <inkml:trace contextRef="#ctx0" brushRef="#br0" timeOffset="208324.35">12082 14816 713 0,'-17'71'338'0,"17"-71"-157"0,0 0-60 15,0 0-21 1,0 0-35-16,0-4-65 0,13-10-26 16,1 2-138-16,5-2-489 15</inkml:trace>
  <inkml:trace contextRef="#ctx0" brushRef="#br0" timeOffset="209443.34">14230 14261 1039 0,'0'0'119'0,"0"0"-71"16,0 0-27-16,0 0 11 16,0 0 44-16,0 0-24 15,0 0-52-15,-84-25-3 16,68 52 3-16,1 11 4 16,-2 6-4-16,3 2-7 15,7 3 7-15,7 0 0 16,0 0 0-16,17 1 10 15,10 2-10-15,12 2 19 16,8 4-19-16,-2 1 1 16,4-1 7-16,-5 2-8 15,-6 2 7-15,-5 0-7 0,-8-2 0 16,-7 0 14 0,-10-3-6-16,-8-1-7 0,0 0-1 15,-2-8 0-15,-10-2 15 16,-4-5-15-16,3-11 1 15,3-3 0-15,4-4 0 16,1-9-1-16,3-2 0 16,2-2-2-16,0-1-4 15,9 8-12-15,9-3 18 16,7 8 7-16,2 2-7 16,5 10 0-16,-1 10 8 15,-1-2-6-15,0 10 4 16,-3 2-6-16,-3 9 0 15,-6 5 13-15,-6 24-13 0,-9 20 0 16,-3-5-3-16,0-9 9 16,0-16-3-16,0-20-3 15,0 4 16-15,0 6 21 16,0-2-25-16,0-1 7 16,0-3 6-16,0 1-2 15,0 4 6-15,5-4 9 16,4-7-23-16,-1-8 23 15,4-8-21-15,-2-8-7 16,1-8 9-16,-1-5-7 16,-4-10-5-16,1-1-7 0,-2-8 1 15,-1 2-7 1,2-6-59-16,11 0-56 0,0-18-49 16,1-4-39-16</inkml:trace>
  <inkml:trace contextRef="#ctx0" brushRef="#br0" timeOffset="210607.67">17449 14359 977 0,'0'0'201'0,"0"0"-142"15,0 0 5-15,-4-120-8 16,12 79-5-16,9 7-7 0,5 5-4 16,5 7-29-16,-3 6-9 15,1 11 0-15,-8 5-2 16,-3 9-4-16,-7 27-4 16,-5 18 7-16,-2 16 1 15,0 12 0-15,-7 11 0 16,3 5 8-16,4 0-7 15,0 0 2-15,0 1-3 16,14-1 0-16,-1-3 3 16,7-12-3-16,1-6 0 15,2-9 0-15,2-8 6 0,5-8-6 16,1-9-1 0,1-12 1-16,2-8 7 0,0-14-7 15,-4-5-1-15,-5-4-1 16,-4 0-14-16,-13-10-9 15,-6-4 17-15,-2 2-1 16,-4 3 7-16,-13 9 2 16,-7 0-7-16,-1 0 7 15,-2 23 0-15,4 7 2 16,1 6-2-16,1 9 0 16,8 5 27-16,3 12-25 15,1 2 6-15,6 7 8 16,3-4-5-16,0 3-4 15,0-3-2-15,12 1-4 16,3 2 16-16,4 2-16 0,1-1-1 16,2 6 0-16,1 3 1 15,-6 5 6-15,0-5-7 16,-1 0 0-16,-5 1 18 16,-1-6-12-16,-4 2 3 15,-1-1-8-15,-2-1 5 16,-3-7 4-16,2-6-10 15,-2-8 1-15,0-6 14 16,0-8-15-16,0-4 1 16,-11-8 5-16,-10-6 6 15,-6-4-11-15,-12-6-1 16,-7-5 0-16,-8-7-34 0,-7 0-17 16,2-7-23-16,-4-11-7 15,3-8 17-15,-9-32-37 16,15 4-46-16,17 0-432 15</inkml:trace>
  <inkml:trace contextRef="#ctx0" brushRef="#br0" timeOffset="211149.38">15214 14562 1362 0,'0'0'193'15,"0"0"-133"-15,0 0 30 16,0 0 2-16,0 0-89 15,0 0-3-15,0 0-72 16,46-35-23-16,10 19-30 0,-9 0-56 16,-4 3-315-16</inkml:trace>
  <inkml:trace contextRef="#ctx0" brushRef="#br0" timeOffset="211275.92">15912 14574 1066 0,'0'0'185'16,"0"0"-157"-16,0 0-28 16,0 0-90-16,0 0-828 0</inkml:trace>
  <inkml:trace contextRef="#ctx0" brushRef="#br0" timeOffset="211419.39">16471 14502 1505 0,'0'0'0'0,"0"0"-92"16,0 0 92-16,0 0-14 15,0 0 14-15,0 0-501 0</inkml:trace>
  <inkml:trace contextRef="#ctx0" brushRef="#br0" timeOffset="211832.47">15319 15641 1167 0,'0'0'213'0,"0"0"-158"15,0 0 16-15,0 0 11 16,0 0-62-16,0 0-20 16,0 0-61-16,99-62-86 15,-61 48-202-15</inkml:trace>
  <inkml:trace contextRef="#ctx0" brushRef="#br0" timeOffset="211988.25">16166 15679 196 0,'0'0'1247'0,"0"0"-1247"15,0 0-70-15,0 0 63 16,0 0 1-16,0 0-165 15,125-77-850-15</inkml:trace>
  <inkml:trace contextRef="#ctx0" brushRef="#br0" timeOffset="212123.9">16905 15607 1141 0,'0'0'236'0,"0"0"-236"15,0 0 0-15,0 0 0 0,0 0-174 0</inkml:trace>
  <inkml:trace contextRef="#ctx0" brushRef="#br0" timeOffset="212574.38">15658 16749 1202 0,'0'0'238'0,"0"0"-138"16,0 0-42-16,0 0-7 15,0 0-51-15,0 0-41 16,0 0-53-16,58-27 33 16,-21 18-63-16,-1-1-190 0</inkml:trace>
  <inkml:trace contextRef="#ctx0" brushRef="#br0" timeOffset="212747.75">16422 16722 1393 0,'0'0'134'0,"0"0"-110"15,0 0-24-15,0 0 0 16,0 0-13-16,0 0-126 15,108-59-3-15,-72 42-246 16</inkml:trace>
  <inkml:trace contextRef="#ctx0" brushRef="#br0" timeOffset="212898.33">17025 16612 1119 0,'0'0'266'16,"0"0"-168"-16,0 0 8 15,0 0-25-15,0 0-49 16,0 0-32-16,0 0-48 0,7 0-75 16,-3 0-134-16</inkml:trace>
  <inkml:trace contextRef="#ctx0" brushRef="#br0" timeOffset="-212823.43">14699 10848 1026 0,'0'0'138'15,"0"0"-59"-15,0 0-50 16,0 0 18-16,0 0 34 15,0 0-42-15,0 0-14 16,-5 0-5-16,5 0 16 16,0 0-8-16,0 0-16 15,5 0 12-15,7 0-3 16,7 0-20-16,4-2-2 16,8 2 1-16,5 0 0 15,3 0 8-15,-2 0-8 0,7 0 0 16,5 0 5-16,3 0-5 15,10 7 1-15,8-5-1 16,20 5 0-16,29-3 7 16,25 0-7-16,8 0-1 15,-11 2 1-15,-30 0 0 16,-32 2 0-16,-18 1-1 16,-4-2 1-16,8 1 2 15,7 3-2-15,8 0-1 16,-1-2 1-16,0-1 0 15,1-2 0-15,0-1 0 16,1-2 0-16,-1 1 3 16,5 0-3-16,-2-2-2 0,3 2 1 15,3-3 2-15,-1 2-1 16,-2-2 0-16,0-1 0 16,-3 0 5-16,-1 0-5 15,1 0 0-15,-2 0-2 16,2 0 4-16,-2-1-2 15,1-5 0-15,-7 2 2 16,-3-3 1-16,-8 2-3 16,-4-2-1-16,-12 1 0 15,1 1 2-15,-4-4 0 16,1 1-1-16,1 0 0 16,2-2 1-16,-3 2-1 0,1 2 0 15,1 0-1 1,-4 2 2-16,-4 0-1 0,1 0 0 15,-2-2 0-15,-1 2 5 16,-5 1-5-16,4-4 0 16,0 0 8-16,-4 3-8 15,3-1 5-15,-2 1-5 16,-1-1 0-16,0 3 3 16,-3-3-3-16,1 3 0 15,-6 0 5-15,-1 0-5 16,-4-3 0-16,-1 4-1 15,-6 0 2-15,-4-1 6 16,-2-1-7-16,-4 3-6 16,-2 0 6-16,3-2 7 15,-1 2 2-15,0 0 7 0,-3-2-6 16,1 2 37-16,0-2-40 16,-1 2 1-16,0-2 3 15,2 2-2-15,-2 0 4 16,0 0-13-16,0 0 1 15,0 0 12-15,0-2-13 16,0 0-1-16,0-1-9 16,0-4-32-16,0-3-43 15,0-6 8-15,-2 0-67 16,-10 2-102-16</inkml:trace>
  <inkml:trace contextRef="#ctx0" brushRef="#br0" timeOffset="-205543.4">13065 10432 1285 0,'0'0'159'15,"0"0"-132"-15,0 0 3 16,0 0-4-16,0 0 54 15,0 0-52-15,0 0-27 16,0 0 8-16,2 0 3 16,2 0-12-16,2 0 36 0,0 0-36 15,1 0 0 1,-4-2 1-16,1-1-1 0,3 3 0 16,4 0-7-16,8 0 7 15,5 0 4-15,8 0-3 16,8-2-2-16,7-2 2 15,5 0-1-15,3-1 12 16,-2 0-12-16,-5 3 0 16,-4 0-6-16,-7 2 6 15,0 0 0-15,0 0 1 16,2 0 9-16,0-4 2 16,7 1-12-16,0-6 0 15,1 1 6-15,4-2-6 16,-5 2 0-16,-6 2 0 15,-10 2 0-15,-12 2 2 0,-7 2-2 16,-7 0-4-16,0 0 3 16,-4 0 1-16,0 0-9 15,0 0-19-15,0 0-26 16,-4 0-23-16,-10 2-40 16,-18 14-5-16,5 0-48 15,-1-3-191-15</inkml:trace>
  <inkml:trace contextRef="#ctx0" brushRef="#br0" timeOffset="-205097.49">13339 10650 887 0,'0'0'158'15,"0"0"-108"-15,0 0 36 16,0 0 32-16,0 0-64 16,0 0-47-16,0 0-7 15,6 0 0-15,17 0 12 16,6 0 7-16,6 0 10 16,6 0 22-16,-1 0-8 15,1-1 2-15,0-6-10 16,1 0-19-16,-2 4 12 15,1-3-12-15,1-1 3 16,6-1 4-16,-5 2-23 0,-1 1 7 16,-3-2-7-16,-5 4 1 15,-3-1 7-15,-10 0-8 16,-3 0 0-16,-9 1 5 16,-2 2-5-16,-6 1 0 15,1 0 0-15,-2 0-12 16,0 0 12-16,0 0-55 15,0-3-19-15,2 3-25 16,2-2-19-16,-2-3 2 16,-1-2-47-16,-1 0-216 0</inkml:trace>
  <inkml:trace contextRef="#ctx0" brushRef="#br0" timeOffset="-204627.39">13856 10138 838 0,'0'0'137'0,"0"0"-49"16,0 0 10-16,0 0-15 16,0 0-6-16,0 0-67 15,0 0-10-15,-7-12-1 16,7 30-9-16,7 12 8 16,6 13 1-16,4 10 1 15,3 8 3-15,-3 4-2 16,4-7-1-16,-5 1 13 15,0-7 3-15,-3-7 3 16,-1-6-19-16,-2-8 1 16,-1-6 25-16,-1-5-25 15,-4-5 7-15,-2-7-6 16,0-4-1-16,-2-2 12 0,0-2-3 16,0 0-1-16,0 0 23 15,0 0-23-15,0-4-9 16,-2-10-34-16,-8-17-61 15,-1 2-21-15,2 2-259 0</inkml:trace>
  <inkml:trace contextRef="#ctx0" brushRef="#br0" timeOffset="-204061.49">13877 10217 666 0,'0'0'164'0,"0"0"-57"16,0 0 41-16,0 0-34 15,0 0-71-15,0 0-43 16,0 0 1-16,7-4 8 15,7 4-9-15,3 0-2 16,5 8 2-16,5 6 0 16,3 5 1-16,4 3-1 15,2 6 1-15,0 1 8 16,-3 3-9-16,-2-1-3 16,-4-6 3-16,-6-1 1 15,-3-6 0-15,-6-2-1 0,-4-6 1 16,-3-4 7-16,-3-2-8 15,-2-4-10-15,0 3 8 16,0-2 4-16,0 3 15 16,-5 2-15-16,-10 6 5 15,-4 4 9-15,-2 7-16 16,-3 3-1-16,3 2 1 16,-1 4 2-16,0 3 18 15,4-6-8-15,4-1-12 16,1-4 21-16,3-4-21 15,0-4 6-15,5-3 6 16,-1-4-6-16,0 2 2 0,0-6-7 16,-1 3 0-16,4-1-2 15,-1 0-16-15,4 3-61 16,0-4-64-16,0-2-207 0</inkml:trace>
  <inkml:trace contextRef="#ctx0" brushRef="#br0" timeOffset="-172545.47">18485 8203 912 0,'0'0'126'0,"0"0"-84"15,0 0-23 1,0 0 60-16,0 0 7 0,0 0-37 16,0 0-4-16,0 0-32 15,0 0 1-15,0 0 8 16,0 0-12-16,0 0-8 15,0 0 5-15,0 0-7 16,0 0 21-16,0 0-21 16,7 0 0-16,5 0 5 15,10 0 3-15,3 0 4 16,9 0-9-16,5 0 3 16,3 0 20-16,3 0-25 15,-1 0 7-15,-3 0 2 16,-3 1-9-16,1 4 5 0,-3 1-6 15,-1-2 0-15,4 2 9 16,-1-2-9-16,2-2 0 16,2 2 0-16,0-4 0 15,3 0 1-15,2 0-1 16,1 0 0-16,2 0 10 16,3-6-10-16,-1 1 0 15,-3-2 1-15,3 5-1 16,-3 0 1-16,-2 2-1 15,-1 0 1-15,-6 0 7 16,-4 0-8-16,-1 0-7 16,-4 0 7-16,0 0 2 15,-4 0 3-15,2 0-5 0,-2-6 0 16,-2 0 11-16,-3 0-10 16,-5 2-1-16,-5-1 0 15,-2 2 2-15,-3 1 11 16,-5 2-13-16,-1 0 0 15,-1 0 3-15,0 0-3 16,0 0-2-16,0 0-3 16,0 0 5-16,0 0 7 15,0 0-7-15,0 0-35 16,0 0-24-16,0 0-68 16,-5 17 14-16,-10 0-33 15,1-1-261-15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22T03:19:32.881"/>
    </inkml:context>
    <inkml:brush xml:id="br0">
      <inkml:brushProperty name="width" value="0.05292" units="cm"/>
      <inkml:brushProperty name="height" value="0.05292" units="cm"/>
      <inkml:brushProperty name="color" value="#FF0000"/>
    </inkml:brush>
  </inkml:definitions>
  <inkml:trace contextRef="#ctx0" brushRef="#br0">10515 5015 971 0,'0'0'170'0,"0"0"-82"0,0 0 18 16,0 0-53-1,0 0 20-15,0 0-56 0,-12 0-9 16,12 0-7-16,0 0 18 15,0 0 1-15,0 0 9 16,-2 0 16-16,-1 0 14 16,0 0-39-16,-1-2-13 15,-2-4-7-15,-1 1 0 16,2-2 8-16,-2 1-8 16,2-2 0-16,0 0-2 15,1-2 2-15,4 0-6 16,0-2-2-16,0-2-10 15,0 1 12-15,0 6-13 0,4-1-3 16,9 5 21 0,1 3-14-16,4 0 3 0,-1 7-3 15,0 11-15-15,-3 9 12 16,-5 7-14-16,-9 9 21 16,0 6 10-16,-21 4 1 15,-10 3-1-15,-6-4 1 16,-2-5 1-16,4-14 8 15,6-8-9-15,8-13 0 16,11-6 23-16,7-6 14 16,3 0-11-16,0 0-26 15,13 0-8-15,16 0 7 16,7 0-4-16,5-4 5 16,3 2 4-16,0 2-4 0,-2-3-1 15,1 3 0-15,-6-1 1 16,-4-3-1-16,0-2-76 15,-2-7-40-15,12-15-11 16,-7 2-44-16,-6-2-101 0</inkml:trace>
  <inkml:trace contextRef="#ctx0" brushRef="#br0" timeOffset="473.46">10923 4711 836 0,'0'0'181'0,"0"0"-58"15,0 0 45 1,0 0-112-16,0 0-49 0,0 0-5 16,0 0 14-16,7 116 13 15,5-58-6-15,0 2-6 16,1-2 15-16,3-4-32 16,0-2 0-16,3-8 1 15,1-4-1-15,0-6-23 16,-2-12-54-16,0-10-35 15,-2-12 30-15,-1 0 2 16,-3-21 38-16,-5-3 9 16,0 3 33-16,-4 9 24 15,1 8 8-15,0 4-17 16,5 0 44-16,3 10-29 16,1 7-8-16,7-1-13 15,2 0-1-15,2-5-3 0,1-2-5 16,-3-9-10-16,-3 0 10 15,-3 0-5-15,-4-18 5 16,-10-6 1-16,-2-3 0 16,0 1 9-16,-5 4 9 15,-13 4 23-15,-6 8 13 16,0 5-35-16,-1 0-5 16,1 5-14-16,6 0-1 15,6 0-6-15,5 0-59 16,7 0-58-16,0 5-93 15,7 1-127-15</inkml:trace>
  <inkml:trace contextRef="#ctx0" brushRef="#br0" timeOffset="923.78">11591 5027 766 0,'0'0'226'16,"0"0"-53"-16,0 0-92 15,0 0-24-15,0 0-2 16,0 0-28-16,-105 68-15 16,90-36-3-16,3-2-8 15,6-1 18-15,2-4-19 16,4-5 0-16,0-3-2 16,0-7-18-16,6-7-35 15,7-3-5-15,7 0-1 0,-1-13 54 16,2-8-10-16,-3 0-15 15,-2 4 20-15,-5 7 4 16,-5 6 2-16,-3 4 5 16,0 0 1-16,-1 0 20 15,5 0-20-15,0 4 1 16,3 3 6-16,5-5-1 16,1-2-6-16,2 0-28 15,0 0-31-15,-4-13-70 16,-1 1-102-16,-7 2 87 15,-3 4 144-15,0 4 63 16,-3 2 42-16,0 0-18 16,1 0-31-16,0 0-10 0,8 0-37 15,1 0 7-15,14 0-16 16,-3 0-10-16,-4-8-208 0</inkml:trace>
  <inkml:trace contextRef="#ctx0" brushRef="#br0" timeOffset="1059.21">11721 4925 935 0,'0'0'193'15,"0"0"-94"-15,0 0-62 16,0 0-37-16,0 0-81 16,0 0-94-16,0 0-78 0</inkml:trace>
  <inkml:trace contextRef="#ctx0" brushRef="#br0" timeOffset="1339.9">11640 5691 1242 0,'0'0'219'0,"0"0"-74"16,0 0-31-16,0 0-79 16,0 0-35-16,0 0-28 15,0 0-123-15,-2-14-87 16,12 1-79-16</inkml:trace>
  <inkml:trace contextRef="#ctx0" brushRef="#br0" timeOffset="2516.48">12441 4881 781 0,'0'0'346'0,"0"0"-223"16,0 0 20 0,0 0-83-16,0 0-47 0,0 0-13 15,0 0-1-15,0 18 0 16,7 0 0-16,1 0 1 15,2 0 13-15,1-7-13 16,-3-2-1-16,5-7 0 16,1-2-35-16,0 0-9 15,3 0 3-15,-3-16 11 16,-1-2 25-16,-3 4-24 16,-4 4 20-16,-2 5 9 15,0 5-12-15,4 11 13 0,5 20 1 16,7 14 31-1,-1 9 19-15,6 4-40 0,2 1-11 16,-1-4 1-16,-2-3 5 16,-3-5-6-16,-10-9 0 15,-9-10-19-15,-2-6 12 16,-7-8-11-16,-18-8 18 16,-4-6 10-16,-3 0 6 15,3-16 26-15,7-12-2 16,9-8-32-16,7-6 22 15,6-10-30-15,15-4-16 16,16-5-13-16,5 1-3 16,4 4 6-16,-2 8 2 0,-6 10 0 15,-7 9 23 1,-5 11 1-16,-9 7-7 0,-8 6 7 16,-3 5 64-16,0 0 22 15,0 0-14-15,0 0-31 16,0 0 10-16,0 0-46 15,0 0-5-15,0 0-10 16,0 6-4-16,-5 8-6 16,1 2 1-16,1 7 3 15,3-1 10-15,0 2-11 16,0-3-8-16,0-2 5 16,9-1-6-16,1-4 1 15,2-4 8-15,1-2-18 16,7-8 23-16,-3 0-5 15,4 0 9-15,-3-14 8 0,3-5 3 16,-3-6-3-16,-3-1-2 16,-3 3-19-16,-3 5 20 15,-5 7-8-15,1 4 9 16,-5 6 0-16,0 1 15 16,1 0-8-16,1 3-7 15,4 10 0-15,5 3 3 16,1 2-2-16,1-2-1 15,6-2 0-15,1-4-1 16,2-6-2-16,-3-4-39 16,-1 0-17-16,-4-6 33 15,-4-10-6-15,-1 2 12 0,-5 2 20 16,-2 3 1-16,0 8 38 16,0 1-14-16,-1 0-18 15,6 0 22-15,4 12-20 16,3 2 1-16,1 0-1 15,1-2-8-15,3-2-1 16,-5-4-21-16,-10-6-47 16,1 0-49-16,-5 0-111 0</inkml:trace>
  <inkml:trace contextRef="#ctx0" brushRef="#br0" timeOffset="2711.49">12837 4782 1039 0,'0'0'204'0,"0"0"5"16,0 0-74-16,0 0-55 15,0 0-66-15,0 0-13 16,0 0-1-16,108-57-20 16,-59 57-58-16,1 0-10 15,21 23-65-15,-13 7-28 16,-7-2-202-16</inkml:trace>
  <inkml:trace contextRef="#ctx0" brushRef="#br0" timeOffset="3035.77">13691 4713 963 0,'0'0'149'0,"0"0"-46"16,0 0-47-16,0 0-41 16,0 0 17-16,0 0-31 15,0 0-1-15,-78 79 13 16,71-47 12-16,6-4-2 15,1-2-14-15,0-4-8 16,6-4 3-16,11-6-4 0,10-6-31 16,6-6-28-1,20-11-27-15,-4-15-178 16,-7-2-414-16</inkml:trace>
  <inkml:trace contextRef="#ctx0" brushRef="#br0" timeOffset="3672.19">13935 4726 709 0,'0'0'244'0,"0"0"-61"16,0 0-90-16,0 0-19 16,0 0-8-16,0 0-34 15,0 0-19-15,-93 38-2 16,75-11-10-16,4 1 38 16,1-2-39-16,6 0 1 15,4-6-1-15,3-2 0 0,0-6-5 16,0-5-25-16,16-5-31 15,5-2 15-15,4-9-7 16,2-18-22-16,-2-4-31 16,-3-1-84-16,-5 4 44 15,-5 7 130-15,-7 9 16 16,-2 8 185-16,-3 4-58 16,2 0-63-16,0 6-28 15,4 10 14-15,3 2-12 16,3-1-26-16,6-1-4 15,3-6-5-15,1-4-3 16,3-6-19-16,1 0-17 16,-8-13-14-16,-3-8-11 0,-5-2-72 15,-5-1 20-15,-5 6 97 16,0 8 16-16,0 4 195 16,0 6-70-16,0 0-76 15,0 8-26-15,0 8 9 16,0 0-31-16,1 2 28 15,10-2-29-15,-1-3-1 16,5-6-11-16,2-4-9 16,-4-3-19-16,1 0-4 15,1-16-19-15,-5-7-15 16,0 3-1-16,-5 4 46 16,-3 4 33-16,3 8 77 15,-3 4 4-15,0 0-19 0,4 8-23 16,-1 8 14-1,5 0-35-15,4 3-4 0,3-3-8 16,-2-3 1-16,2-2-7 16,-3-6-1-16,-3-3-43 15,-2-2 13-15,-7-3-33 16,-2-12-32-16,0 0-172 0</inkml:trace>
  <inkml:trace contextRef="#ctx0" brushRef="#br0" timeOffset="3916.6">13801 4584 1154 0,'0'0'213'15,"0"0"-59"-15,0 0-17 16,0 0-80-16,0 0-46 15,0 0-11-15,0 0-1 16,87-70-25-16,-57 70-12 16,-3 0-47-16,2 7 4 15,3 11-90-15,-10-1-93 16,-5-8-723-16</inkml:trace>
  <inkml:trace contextRef="#ctx0" brushRef="#br0" timeOffset="4061.75">13974 4349 1077 0,'0'0'265'0,"0"0"-147"16,0 0 0-16,0 0-95 15,0 0-22-15,116-43-1 16,-60 43-73-16,13 4-89 16,-13 17-105-16,-14-1-383 0</inkml:trace>
  <inkml:trace contextRef="#ctx0" brushRef="#br0" timeOffset="5168.39">12016 6422 977 0,'0'0'173'0,"0"0"-42"15,0 0-71-15,0 0 4 16,0 0-64-16,0 0 0 16,0 0 1-16,74 0 43 15,-38 0 8-15,7-4 13 16,3-2-5-16,3-2 7 15,5 0-58-15,-2 5-3 16,-5 3-6-16,-4 0-11 0,-10 3-83 16,-8 10-29-1,-11-1-51-15,-14-8 39 0,0-2-70 16,-14-2-96-16</inkml:trace>
  <inkml:trace contextRef="#ctx0" brushRef="#br0" timeOffset="5370.02">12341 6195 902 0,'0'0'184'0,"0"0"-77"16,0 0-65-16,0 0-28 15,0 0 54-15,0 0-29 16,0 0-8-16,127 75-5 16,-97-36-10-16,-4 2-10 15,-6 4-6-15,-6-4 1 16,-8 2-1-16,-6-4 0 0,0-4-47 15,0-3-30-15,0-7-62 16,-3-14-219-16</inkml:trace>
  <inkml:trace contextRef="#ctx0" brushRef="#br0" timeOffset="5692.46">13248 6029 980 0,'0'0'192'16,"0"0"-142"-16,0 0-7 16,0 0-5-16,0 0 44 15,0 0-45-15,0 0-14 0,-77 139-17 16,52-98 4 0,5-7-4-16,6-9-6 0,4-7 0 15,3-6 0-15,7-6 0 16,0-1-17-16,0-2-27 15,15 1 24-15,9 1 19 16,6 1 0-16,6-3 1 16,4 1 20-16,-3-1-20 15,-4-1 0-15,-4 0-1 16,-8-2-30-16,-7 0-57 0,-5 0-60 16,-8-2-128-16,-1-10-238 15</inkml:trace>
  <inkml:trace contextRef="#ctx0" brushRef="#br0" timeOffset="5866.74">13311 6117 935 0,'0'0'185'15,"0"0"-146"-15,0 0 12 16,0 0 45-16,24 126 2 16,-6-77-59-16,-3 0 9 15,3-4-36-15,-2-1-5 16,3-3-7-16,-3-3-16 15,-1-6-82-15,-2-10-53 16,-2-11-131-16</inkml:trace>
  <inkml:trace contextRef="#ctx0" brushRef="#br0" timeOffset="6242.55">13611 6027 1011 0,'0'0'141'15,"0"0"-88"-15,0 0 56 16,25 123 0-16,-13-75-57 16,3 0-26-16,3-2-14 15,1-4-5-15,-3-8-7 16,-5-7-6-16,-5-10-28 16,-2-8 1-16,-4-8-41 15,0-1 48-15,0 0 26 16,2-15-6-16,3-1 5 15,2 2-6-15,6 5 7 0,4 8-10 16,3 1 20-16,3 1 5 16,2 16 9-16,-3 5 7 15,-3-1-9-15,-8 4-22 16,-6 1 0-16,-5-3-7 16,-8 0-2-16,-14-3-4 15,-5-8-9-15,2-8-4 16,0-4-30-16,7-2-21 15,12-34-43-15,6 2-12 16,0-1-158-16</inkml:trace>
  <inkml:trace contextRef="#ctx0" brushRef="#br0" timeOffset="6742.08">13960 6337 454 0,'0'0'98'16,"0"0"8"-16,0 0 54 16,0 0-13-16,0 0-43 15,0 0-20-15,115 104-36 16,-100-84-41-16,3-4-7 15,3-4 21-15,-2-8-20 16,2-4-2-16,-2 0 1 16,1-21-49-16,-1-5-8 15,-6 1-96-15,-4 3 58 16,-6 8 95-16,0 7 112 16,-3 6 30-16,0 1-54 15,2 0-54-15,3 12-21 16,4 3 3-16,4 3-16 15,6 1 24-15,3-6-24 16,3-3-10-16,6-8-28 0,-1-2-26 16,0-2 31-16,-4-16-12 15,-3-1-27-15,-10 1-80 16,-4 4 87-16,-8 8 65 16,-1 3 150-16,0 3-24 15,0 0-87-15,0 14-26 16,2 3-1-16,4-4 15 15,6 2-27-15,7-6-2 16,2-4-12-16,3-5-30 16,2 0-3-16,-4-14 8 15,-4-10 37-15,-7-2 2 0,-11-1 0 16,0 1 8 0,-7 5 60-16,-10 4 35 0,-3 7-10 15,-2 8-50-15,-3 2-31 16,0 0-12-16,1 14-67 15,3 8-28-15,6-5-112 16,5-5-339-16</inkml:trace>
  <inkml:trace contextRef="#ctx0" brushRef="#br0" timeOffset="6984.74">14874 6286 1091 0,'0'0'211'0,"0"0"-147"0,0 0-29 16,0 0-10-16,0 0 9 15,-23 109-32-15,44-90 8 16,6-1 0-16,2-7-8 16,3-6 3-16,-1-5-5 15,-3 0-37-15,-6-2 22 16,-6-12-27-16,-15-11-46 15,-1 0-41-15,0 2-283 0</inkml:trace>
  <inkml:trace contextRef="#ctx0" brushRef="#br0" timeOffset="7200.69">14465 6088 1023 0,'0'0'216'0,"0"0"-127"16,0 0 22-16,0 0-50 15,0 0-28-15,0 0-19 16,0 0-14-16,72-49-45 16,-67 55-54-16,-7 28-23 15,-17-1 6-15,-7-3-199 0</inkml:trace>
  <inkml:trace contextRef="#ctx0" brushRef="#br0" timeOffset="7369.4">14109 6200 1039 0,'0'0'290'0,"0"0"-128"16,0 0-51-16,0 0-28 15,0 0-63-15,0 0-18 16,0 0-2-16,27-6-56 15,-20 21-48-15,1 3-56 16,-7-5-120-16</inkml:trace>
  <inkml:trace contextRef="#ctx0" brushRef="#br0" timeOffset="7523.3">14269 5813 1094 0,'0'0'518'15,"0"0"-460"-15,0 0-55 16,0 0-3-16,0 0-30 16,0 0-34-16,3 154-108 15,4-100-157-15</inkml:trace>
  <inkml:trace contextRef="#ctx0" brushRef="#br0" timeOffset="8654.14">14077 6222 555 0,'0'0'186'16,"0"0"-141"-16,0 0-22 15,0 0 13-15,0 0 16 16,0 0 32-16,0 0 6 16,13 0-1-16,-11 0 8 15,2 0-37-15,4 0-8 16,5-6-22-16,0-1 11 16,5-4-9-16,4 4-29 15,1 2-2-15,1 3 21 0,-3 2-22 16,2 0-1-1,-8 7-9-15,-2 9 8 0,-8 4-15 16,-3 3-20-16,-2 5-16 16,-10 15-21-16,-9-9-75 15,-6-7-253-15</inkml:trace>
  <inkml:trace contextRef="#ctx0" brushRef="#br0" timeOffset="10969.46">5743 8450 788 0,'0'0'111'16,"0"0"-83"-16,0 0-27 15,0 0 7-15,0 0 19 16,0 0-5-16,0 0 11 16,0 0-1-16,0 0 8 15,0 0 8-15,0 0 6 16,0 0-22-16,0 0-24 16,0 0 5-16,0-2 5 15,0-2-18-15,0-2-1 0,4 0 1 16,8-2 0-16,3 2 0 15,3 2-5-15,4 0 5 16,0 2 2-16,2-3-2 16,1 2 0-16,-1-5 0 15,1-1 1-15,4-2-1 16,0-1 0-16,4-5 1 16,-2 2 7-16,2-1-8 15,-2 0 0-15,-6 5 0 16,-3 5 0-16,-2 6-2 15,-1 0-4-15,-1 0 6 16,-2 0 3-16,4 4-3 0,0 1 0 16,2-4 0-16,0-1 0 15,3 0 1 1,2 0 0-16,-1-6 6 0,-1-1 3 16,2 2-10-16,0 4-9 15,2 1 9-15,2 0 0 16,1 0 0-16,0 0 0 15,2 1 0-15,0 2 0 16,5-3 0-16,3 0-1 16,5-4 1-16,3-15-6 15,-3 1 6-15,2 0 0 16,-4 4 2-16,-3 8-2 16,-3 6 0-16,1 0-9 0,1 12-3 15,-4 12 12-15,2 3 8 16,-3-2-8-16,0-2 0 15,-2-9-1-15,1-6 1 16,-1-8 0-16,1 0 4 16,4-14-3-16,2-12 10 15,3-2-11-15,5-3 0 16,-3 3 3-16,0 8-3 16,1 6-1-16,-6 9-1 15,1 5 1-15,0 0-11 16,1 0 4-16,4 0 8 15,2 0 3-15,5 0-3 16,-2-7 0-16,3-2-1 0,-7 2-27 16,-6 5 3-1,-4 2-5-15,-7 0 13 0,-2 7 17 16,-4 4-1-16,-1-1 1 16,1-2 0-16,-2-1 0 15,1-7 1-15,3 0 27 16,3 0-16-16,4 0 15 15,5-9-25-15,3 3-2 16,7 6 0-16,5 0 1 16,8 0 0-16,4 2 4 15,3 6 1-15,6-2 8 16,-1-4-14-16,5-2-1 16,1 0 1-16,2-15 0 15,-1 0 0-15,-2-3-13 16,-5 6-24-16,-5 3 29 0,-3 6 4 15,-7 3-3-15,-3 0 6 16,-3 0 0-16,-5 8-1 16,-1 2 2-16,-3-4 0 15,2-2-4-15,-4-4 4 16,0 0-6-16,-5 0-20 16,-3-2-32-16,-3-4 22 15,-3 3 23-15,0 3 13 16,-1 0 25-16,-1 0 1 15,2 4 10-15,4 5-14 16,4-4-2-16,9-5-5 16,10 0 27-16,10-14-28 0,11-8-14 15,2-9-30-15,-1-1 21 16,-2 3 9-16,-6 10 0 16,-5 6 0-16,-8 11-17 15,2 2-13-15,18 0 29 16,-12 0-71-16,-4 0-219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vi-VN"/>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638EDA9-3350-4284-9C9D-CF685545AB19}" type="datetimeFigureOut">
              <a:rPr lang="vi-VN" smtClean="0"/>
              <a:t>22/10/2021</a:t>
            </a:fld>
            <a:endParaRPr lang="vi-VN"/>
          </a:p>
        </p:txBody>
      </p:sp>
      <p:sp>
        <p:nvSpPr>
          <p:cNvPr id="4" name="Slide Image Placeholder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vi-VN"/>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vi-VN"/>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497D5092-932F-4DB8-B4E9-EE6DBB9662F8}" type="slidenum">
              <a:rPr lang="vi-VN" smtClean="0"/>
              <a:t>‹#›</a:t>
            </a:fld>
            <a:endParaRPr lang="vi-VN"/>
          </a:p>
        </p:txBody>
      </p:sp>
    </p:spTree>
    <p:extLst>
      <p:ext uri="{BB962C8B-B14F-4D97-AF65-F5344CB8AC3E}">
        <p14:creationId xmlns:p14="http://schemas.microsoft.com/office/powerpoint/2010/main" val="364629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E7C78C-DF00-4459-AF22-2FF6FAF44359}" type="slidenum">
              <a:rPr lang="en-US"/>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E7C78C-DF00-4459-AF22-2FF6FAF44359}" type="slidenum">
              <a:rPr lang="en-US"/>
              <a:pPr/>
              <a:t>10</a:t>
            </a:fld>
            <a:endParaRPr lang="en-US"/>
          </a:p>
        </p:txBody>
      </p:sp>
    </p:spTree>
    <p:extLst>
      <p:ext uri="{BB962C8B-B14F-4D97-AF65-F5344CB8AC3E}">
        <p14:creationId xmlns:p14="http://schemas.microsoft.com/office/powerpoint/2010/main" val="166840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E7C78C-DF00-4459-AF22-2FF6FAF44359}" type="slidenum">
              <a:rPr lang="en-US"/>
              <a:pPr/>
              <a:t>13</a:t>
            </a:fld>
            <a:endParaRPr lang="en-US"/>
          </a:p>
        </p:txBody>
      </p:sp>
    </p:spTree>
    <p:extLst>
      <p:ext uri="{BB962C8B-B14F-4D97-AF65-F5344CB8AC3E}">
        <p14:creationId xmlns:p14="http://schemas.microsoft.com/office/powerpoint/2010/main" val="1390837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D8D6ECA-E6A9-4216-802A-BA88351F1356}"/>
              </a:ext>
            </a:extLst>
          </p:cNvPr>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defRPr>
            </a:lvl1pPr>
            <a:lvl2pPr marL="804986" indent="-309610">
              <a:spcBef>
                <a:spcPct val="30000"/>
              </a:spcBef>
              <a:defRPr sz="1300">
                <a:solidFill>
                  <a:schemeClr val="tx1"/>
                </a:solidFill>
                <a:latin typeface="Times New Roman" panose="02020603050405020304" pitchFamily="18" charset="0"/>
              </a:defRPr>
            </a:lvl2pPr>
            <a:lvl3pPr marL="1238441" indent="-247688">
              <a:spcBef>
                <a:spcPct val="30000"/>
              </a:spcBef>
              <a:defRPr sz="1300">
                <a:solidFill>
                  <a:schemeClr val="tx1"/>
                </a:solidFill>
                <a:latin typeface="Times New Roman" panose="02020603050405020304" pitchFamily="18" charset="0"/>
              </a:defRPr>
            </a:lvl3pPr>
            <a:lvl4pPr marL="1733817" indent="-247688">
              <a:spcBef>
                <a:spcPct val="30000"/>
              </a:spcBef>
              <a:defRPr sz="1300">
                <a:solidFill>
                  <a:schemeClr val="tx1"/>
                </a:solidFill>
                <a:latin typeface="Times New Roman" panose="02020603050405020304" pitchFamily="18" charset="0"/>
              </a:defRPr>
            </a:lvl4pPr>
            <a:lvl5pPr marL="2229193" indent="-247688">
              <a:spcBef>
                <a:spcPct val="30000"/>
              </a:spcBef>
              <a:defRPr sz="1300">
                <a:solidFill>
                  <a:schemeClr val="tx1"/>
                </a:solidFill>
                <a:latin typeface="Times New Roman" panose="02020603050405020304" pitchFamily="18" charset="0"/>
              </a:defRPr>
            </a:lvl5pPr>
            <a:lvl6pPr marL="2724569" indent="-247688" eaLnBrk="0" fontAlgn="base" hangingPunct="0">
              <a:spcBef>
                <a:spcPct val="30000"/>
              </a:spcBef>
              <a:spcAft>
                <a:spcPct val="0"/>
              </a:spcAft>
              <a:defRPr sz="1300">
                <a:solidFill>
                  <a:schemeClr val="tx1"/>
                </a:solidFill>
                <a:latin typeface="Times New Roman" panose="02020603050405020304" pitchFamily="18" charset="0"/>
              </a:defRPr>
            </a:lvl6pPr>
            <a:lvl7pPr marL="3219945" indent="-247688" eaLnBrk="0" fontAlgn="base" hangingPunct="0">
              <a:spcBef>
                <a:spcPct val="30000"/>
              </a:spcBef>
              <a:spcAft>
                <a:spcPct val="0"/>
              </a:spcAft>
              <a:defRPr sz="1300">
                <a:solidFill>
                  <a:schemeClr val="tx1"/>
                </a:solidFill>
                <a:latin typeface="Times New Roman" panose="02020603050405020304" pitchFamily="18" charset="0"/>
              </a:defRPr>
            </a:lvl7pPr>
            <a:lvl8pPr marL="3715322" indent="-247688" eaLnBrk="0" fontAlgn="base" hangingPunct="0">
              <a:spcBef>
                <a:spcPct val="30000"/>
              </a:spcBef>
              <a:spcAft>
                <a:spcPct val="0"/>
              </a:spcAft>
              <a:defRPr sz="1300">
                <a:solidFill>
                  <a:schemeClr val="tx1"/>
                </a:solidFill>
                <a:latin typeface="Times New Roman" panose="02020603050405020304" pitchFamily="18" charset="0"/>
              </a:defRPr>
            </a:lvl8pPr>
            <a:lvl9pPr marL="4210698" indent="-247688"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358EAF18-53D8-49A6-99C0-630B4A719527}" type="slidenum">
              <a:rPr lang="en-US" altLang="en-US"/>
              <a:pPr>
                <a:spcBef>
                  <a:spcPct val="0"/>
                </a:spcBef>
              </a:pPr>
              <a:t>24</a:t>
            </a:fld>
            <a:endParaRPr lang="en-US" altLang="en-US"/>
          </a:p>
        </p:txBody>
      </p:sp>
      <p:sp>
        <p:nvSpPr>
          <p:cNvPr id="21507" name="Rectangle 2">
            <a:extLst>
              <a:ext uri="{FF2B5EF4-FFF2-40B4-BE49-F238E27FC236}">
                <a16:creationId xmlns:a16="http://schemas.microsoft.com/office/drawing/2014/main" id="{E6052244-E7AB-4C26-98DD-4F7E25F80465}"/>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95E8FB74-C695-44A3-9069-0A9ED6BF0A2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A28EE6DA-2FF5-416D-B107-D051E4BB2B50}"/>
              </a:ext>
            </a:extLst>
          </p:cNvPr>
          <p:cNvSpPr>
            <a:spLocks noGrp="1" noRot="1" noChangeAspect="1" noTextEdit="1"/>
          </p:cNvSpPr>
          <p:nvPr>
            <p:ph type="sldImg"/>
          </p:nvPr>
        </p:nvSpPr>
        <p:spPr>
          <a:ln/>
        </p:spPr>
      </p:sp>
      <p:sp>
        <p:nvSpPr>
          <p:cNvPr id="23555" name="Notes Placeholder 2">
            <a:extLst>
              <a:ext uri="{FF2B5EF4-FFF2-40B4-BE49-F238E27FC236}">
                <a16:creationId xmlns:a16="http://schemas.microsoft.com/office/drawing/2014/main" id="{E8F8C033-FEDF-4CCE-BA86-308D8CE25721}"/>
              </a:ext>
            </a:extLst>
          </p:cNvPr>
          <p:cNvSpPr>
            <a:spLocks noGrp="1"/>
          </p:cNvSpPr>
          <p:nvPr>
            <p:ph type="body" idx="1"/>
          </p:nvPr>
        </p:nvSpPr>
        <p:spPr>
          <a:noFill/>
        </p:spPr>
        <p:txBody>
          <a:bodyPr/>
          <a:lstStyle/>
          <a:p>
            <a:r>
              <a:rPr lang="en-US" altLang="en-US"/>
              <a:t>https://www.reqview.com/doc/example-requirements-documents.html</a:t>
            </a:r>
          </a:p>
          <a:p>
            <a:r>
              <a:rPr lang="en-US" altLang="en-US"/>
              <a:t>https://www.cse.msu.edu/~cse435/Handouts/SRSExample-webapp.doc</a:t>
            </a:r>
          </a:p>
          <a:p>
            <a:r>
              <a:rPr lang="en-US" altLang="en-US"/>
              <a:t>https://www.site.uottawa. ca/~bochmann/SEG3101/Notes/SEG3101-ch3-2%20-%20Requirements%20documentation%2520standards%2520-%2520IEEE830.ppt</a:t>
            </a:r>
          </a:p>
          <a:p>
            <a:endParaRPr lang="en-US" altLang="en-US"/>
          </a:p>
        </p:txBody>
      </p:sp>
      <p:sp>
        <p:nvSpPr>
          <p:cNvPr id="23556" name="Slide Number Placeholder 3">
            <a:extLst>
              <a:ext uri="{FF2B5EF4-FFF2-40B4-BE49-F238E27FC236}">
                <a16:creationId xmlns:a16="http://schemas.microsoft.com/office/drawing/2014/main" id="{562AACAE-F2AC-43B9-B81C-C7C5264BF939}"/>
              </a:ext>
            </a:extLst>
          </p:cNvPr>
          <p:cNvSpPr>
            <a:spLocks noGrp="1"/>
          </p:cNvSpPr>
          <p:nvPr>
            <p:ph type="sldNum" sz="quarter" idx="5"/>
          </p:nvPr>
        </p:nvSpPr>
        <p:spPr>
          <a:noFill/>
        </p:spPr>
        <p:txBody>
          <a:bodyPr/>
          <a:lstStyle>
            <a:lvl1pPr>
              <a:defRPr sz="2600" b="1">
                <a:solidFill>
                  <a:schemeClr val="tx1"/>
                </a:solidFill>
                <a:latin typeface="Arial" panose="020B0604020202020204" pitchFamily="34" charset="0"/>
              </a:defRPr>
            </a:lvl1pPr>
            <a:lvl2pPr marL="804986" indent="-309610">
              <a:defRPr sz="2600" b="1">
                <a:solidFill>
                  <a:schemeClr val="tx1"/>
                </a:solidFill>
                <a:latin typeface="Arial" panose="020B0604020202020204" pitchFamily="34" charset="0"/>
              </a:defRPr>
            </a:lvl2pPr>
            <a:lvl3pPr marL="1238441" indent="-247688">
              <a:defRPr sz="2600" b="1">
                <a:solidFill>
                  <a:schemeClr val="tx1"/>
                </a:solidFill>
                <a:latin typeface="Arial" panose="020B0604020202020204" pitchFamily="34" charset="0"/>
              </a:defRPr>
            </a:lvl3pPr>
            <a:lvl4pPr marL="1733817" indent="-247688">
              <a:defRPr sz="2600" b="1">
                <a:solidFill>
                  <a:schemeClr val="tx1"/>
                </a:solidFill>
                <a:latin typeface="Arial" panose="020B0604020202020204" pitchFamily="34" charset="0"/>
              </a:defRPr>
            </a:lvl4pPr>
            <a:lvl5pPr marL="2229193" indent="-247688">
              <a:defRPr sz="2600" b="1">
                <a:solidFill>
                  <a:schemeClr val="tx1"/>
                </a:solidFill>
                <a:latin typeface="Arial" panose="020B0604020202020204" pitchFamily="34" charset="0"/>
              </a:defRPr>
            </a:lvl5pPr>
            <a:lvl6pPr marL="2724569" indent="-247688" eaLnBrk="0" fontAlgn="base" hangingPunct="0">
              <a:spcBef>
                <a:spcPct val="0"/>
              </a:spcBef>
              <a:spcAft>
                <a:spcPct val="0"/>
              </a:spcAft>
              <a:defRPr sz="2600" b="1">
                <a:solidFill>
                  <a:schemeClr val="tx1"/>
                </a:solidFill>
                <a:latin typeface="Arial" panose="020B0604020202020204" pitchFamily="34" charset="0"/>
              </a:defRPr>
            </a:lvl6pPr>
            <a:lvl7pPr marL="3219945" indent="-247688" eaLnBrk="0" fontAlgn="base" hangingPunct="0">
              <a:spcBef>
                <a:spcPct val="0"/>
              </a:spcBef>
              <a:spcAft>
                <a:spcPct val="0"/>
              </a:spcAft>
              <a:defRPr sz="2600" b="1">
                <a:solidFill>
                  <a:schemeClr val="tx1"/>
                </a:solidFill>
                <a:latin typeface="Arial" panose="020B0604020202020204" pitchFamily="34" charset="0"/>
              </a:defRPr>
            </a:lvl7pPr>
            <a:lvl8pPr marL="3715322" indent="-247688" eaLnBrk="0" fontAlgn="base" hangingPunct="0">
              <a:spcBef>
                <a:spcPct val="0"/>
              </a:spcBef>
              <a:spcAft>
                <a:spcPct val="0"/>
              </a:spcAft>
              <a:defRPr sz="2600" b="1">
                <a:solidFill>
                  <a:schemeClr val="tx1"/>
                </a:solidFill>
                <a:latin typeface="Arial" panose="020B0604020202020204" pitchFamily="34" charset="0"/>
              </a:defRPr>
            </a:lvl8pPr>
            <a:lvl9pPr marL="4210698" indent="-247688" eaLnBrk="0" fontAlgn="base" hangingPunct="0">
              <a:spcBef>
                <a:spcPct val="0"/>
              </a:spcBef>
              <a:spcAft>
                <a:spcPct val="0"/>
              </a:spcAft>
              <a:defRPr sz="2600" b="1">
                <a:solidFill>
                  <a:schemeClr val="tx1"/>
                </a:solidFill>
                <a:latin typeface="Arial" panose="020B0604020202020204" pitchFamily="34" charset="0"/>
              </a:defRPr>
            </a:lvl9pPr>
          </a:lstStyle>
          <a:p>
            <a:fld id="{7E214BAA-3B50-47F0-A0D1-1574BA7D88ED}" type="slidenum">
              <a:rPr lang="en-US" altLang="en-US" sz="1300" b="0">
                <a:latin typeface="Times New Roman" panose="02020603050405020304" pitchFamily="18" charset="0"/>
              </a:rPr>
              <a:pPr/>
              <a:t>25</a:t>
            </a:fld>
            <a:endParaRPr lang="en-US" altLang="en-US" sz="1300" b="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95B5B750-C738-4373-8BFB-D1109BBAB9DE}"/>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EC888EB4-30F9-43E7-84EC-72DF4A3FF4A6}"/>
              </a:ext>
            </a:extLst>
          </p:cNvPr>
          <p:cNvSpPr>
            <a:spLocks noGrp="1"/>
          </p:cNvSpPr>
          <p:nvPr>
            <p:ph type="body" idx="1"/>
          </p:nvPr>
        </p:nvSpPr>
        <p:spPr>
          <a:noFill/>
        </p:spPr>
        <p:txBody>
          <a:bodyPr/>
          <a:lstStyle/>
          <a:p>
            <a:r>
              <a:rPr lang="en-US" altLang="en-US"/>
              <a:t>Concern: can the entered number have more digits than a valid keycode? If yes, which digits are considered? What if the user attempted using invalid keys and gave up before reaching the limit? Can the automatic locking be disabled if needed? What if the door is not shut when the lock is being armed?</a:t>
            </a:r>
          </a:p>
        </p:txBody>
      </p:sp>
      <p:sp>
        <p:nvSpPr>
          <p:cNvPr id="29700" name="Slide Number Placeholder 3">
            <a:extLst>
              <a:ext uri="{FF2B5EF4-FFF2-40B4-BE49-F238E27FC236}">
                <a16:creationId xmlns:a16="http://schemas.microsoft.com/office/drawing/2014/main" id="{3BF08393-9B61-4B8A-AB78-6AC61DA3B549}"/>
              </a:ext>
            </a:extLst>
          </p:cNvPr>
          <p:cNvSpPr>
            <a:spLocks noGrp="1"/>
          </p:cNvSpPr>
          <p:nvPr>
            <p:ph type="sldNum" sz="quarter" idx="5"/>
          </p:nvPr>
        </p:nvSpPr>
        <p:spPr>
          <a:noFill/>
        </p:spPr>
        <p:txBody>
          <a:bodyPr/>
          <a:lstStyle>
            <a:lvl1pPr>
              <a:defRPr sz="2600" b="1">
                <a:solidFill>
                  <a:schemeClr val="tx1"/>
                </a:solidFill>
                <a:latin typeface="Arial" panose="020B0604020202020204" pitchFamily="34" charset="0"/>
              </a:defRPr>
            </a:lvl1pPr>
            <a:lvl2pPr marL="804986" indent="-309610">
              <a:defRPr sz="2600" b="1">
                <a:solidFill>
                  <a:schemeClr val="tx1"/>
                </a:solidFill>
                <a:latin typeface="Arial" panose="020B0604020202020204" pitchFamily="34" charset="0"/>
              </a:defRPr>
            </a:lvl2pPr>
            <a:lvl3pPr marL="1238441" indent="-247688">
              <a:defRPr sz="2600" b="1">
                <a:solidFill>
                  <a:schemeClr val="tx1"/>
                </a:solidFill>
                <a:latin typeface="Arial" panose="020B0604020202020204" pitchFamily="34" charset="0"/>
              </a:defRPr>
            </a:lvl3pPr>
            <a:lvl4pPr marL="1733817" indent="-247688">
              <a:defRPr sz="2600" b="1">
                <a:solidFill>
                  <a:schemeClr val="tx1"/>
                </a:solidFill>
                <a:latin typeface="Arial" panose="020B0604020202020204" pitchFamily="34" charset="0"/>
              </a:defRPr>
            </a:lvl4pPr>
            <a:lvl5pPr marL="2229193" indent="-247688">
              <a:defRPr sz="2600" b="1">
                <a:solidFill>
                  <a:schemeClr val="tx1"/>
                </a:solidFill>
                <a:latin typeface="Arial" panose="020B0604020202020204" pitchFamily="34" charset="0"/>
              </a:defRPr>
            </a:lvl5pPr>
            <a:lvl6pPr marL="2724569" indent="-247688" eaLnBrk="0" fontAlgn="base" hangingPunct="0">
              <a:spcBef>
                <a:spcPct val="0"/>
              </a:spcBef>
              <a:spcAft>
                <a:spcPct val="0"/>
              </a:spcAft>
              <a:defRPr sz="2600" b="1">
                <a:solidFill>
                  <a:schemeClr val="tx1"/>
                </a:solidFill>
                <a:latin typeface="Arial" panose="020B0604020202020204" pitchFamily="34" charset="0"/>
              </a:defRPr>
            </a:lvl6pPr>
            <a:lvl7pPr marL="3219945" indent="-247688" eaLnBrk="0" fontAlgn="base" hangingPunct="0">
              <a:spcBef>
                <a:spcPct val="0"/>
              </a:spcBef>
              <a:spcAft>
                <a:spcPct val="0"/>
              </a:spcAft>
              <a:defRPr sz="2600" b="1">
                <a:solidFill>
                  <a:schemeClr val="tx1"/>
                </a:solidFill>
                <a:latin typeface="Arial" panose="020B0604020202020204" pitchFamily="34" charset="0"/>
              </a:defRPr>
            </a:lvl7pPr>
            <a:lvl8pPr marL="3715322" indent="-247688" eaLnBrk="0" fontAlgn="base" hangingPunct="0">
              <a:spcBef>
                <a:spcPct val="0"/>
              </a:spcBef>
              <a:spcAft>
                <a:spcPct val="0"/>
              </a:spcAft>
              <a:defRPr sz="2600" b="1">
                <a:solidFill>
                  <a:schemeClr val="tx1"/>
                </a:solidFill>
                <a:latin typeface="Arial" panose="020B0604020202020204" pitchFamily="34" charset="0"/>
              </a:defRPr>
            </a:lvl8pPr>
            <a:lvl9pPr marL="4210698" indent="-247688" eaLnBrk="0" fontAlgn="base" hangingPunct="0">
              <a:spcBef>
                <a:spcPct val="0"/>
              </a:spcBef>
              <a:spcAft>
                <a:spcPct val="0"/>
              </a:spcAft>
              <a:defRPr sz="2600" b="1">
                <a:solidFill>
                  <a:schemeClr val="tx1"/>
                </a:solidFill>
                <a:latin typeface="Arial" panose="020B0604020202020204" pitchFamily="34" charset="0"/>
              </a:defRPr>
            </a:lvl9pPr>
          </a:lstStyle>
          <a:p>
            <a:fld id="{C8992B0B-103E-4DC7-814D-D5C2481E02C6}" type="slidenum">
              <a:rPr lang="en-US" altLang="en-US" sz="1300" b="0">
                <a:cs typeface="Arial" panose="020B0604020202020204" pitchFamily="34" charset="0"/>
              </a:rPr>
              <a:pPr/>
              <a:t>27</a:t>
            </a:fld>
            <a:endParaRPr lang="en-US" altLang="en-US" sz="1300" b="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ED9EA3CE-5F58-4206-9A32-871BEB30BEA3}"/>
              </a:ext>
            </a:extLst>
          </p:cNvPr>
          <p:cNvSpPr>
            <a:spLocks noGrp="1" noRot="1" noChangeAspect="1" noTextEdit="1"/>
          </p:cNvSpPr>
          <p:nvPr>
            <p:ph type="sldImg"/>
          </p:nvPr>
        </p:nvSpPr>
        <p:spPr>
          <a:ln/>
        </p:spPr>
      </p:sp>
      <p:sp>
        <p:nvSpPr>
          <p:cNvPr id="18435" name="Notes Placeholder 2">
            <a:extLst>
              <a:ext uri="{FF2B5EF4-FFF2-40B4-BE49-F238E27FC236}">
                <a16:creationId xmlns:a16="http://schemas.microsoft.com/office/drawing/2014/main" id="{CB10DDCD-9D84-48A7-B2AA-12DBDB1C66CC}"/>
              </a:ext>
            </a:extLst>
          </p:cNvPr>
          <p:cNvSpPr>
            <a:spLocks noGrp="1"/>
          </p:cNvSpPr>
          <p:nvPr>
            <p:ph type="body" idx="1"/>
          </p:nvPr>
        </p:nvSpPr>
        <p:spPr>
          <a:noFill/>
        </p:spPr>
        <p:txBody>
          <a:bodyPr/>
          <a:lstStyle/>
          <a:p>
            <a:r>
              <a:rPr lang="en-US" altLang="en-US"/>
              <a:t>https://www.investopedia.com/terms/o/operating-loss.asp</a:t>
            </a:r>
          </a:p>
        </p:txBody>
      </p:sp>
      <p:sp>
        <p:nvSpPr>
          <p:cNvPr id="18436" name="Slide Number Placeholder 3">
            <a:extLst>
              <a:ext uri="{FF2B5EF4-FFF2-40B4-BE49-F238E27FC236}">
                <a16:creationId xmlns:a16="http://schemas.microsoft.com/office/drawing/2014/main" id="{8FCEFD88-FB99-4ECA-A701-2CB818D36306}"/>
              </a:ext>
            </a:extLst>
          </p:cNvPr>
          <p:cNvSpPr>
            <a:spLocks noGrp="1"/>
          </p:cNvSpPr>
          <p:nvPr>
            <p:ph type="sldNum" sz="quarter" idx="5"/>
          </p:nvPr>
        </p:nvSpPr>
        <p:spPr>
          <a:noFill/>
        </p:spPr>
        <p:txBody>
          <a:bodyPr/>
          <a:lstStyle>
            <a:lvl1pPr>
              <a:defRPr sz="2600" b="1">
                <a:solidFill>
                  <a:schemeClr val="tx1"/>
                </a:solidFill>
                <a:latin typeface="Arial" panose="020B0604020202020204" pitchFamily="34" charset="0"/>
              </a:defRPr>
            </a:lvl1pPr>
            <a:lvl2pPr marL="804986" indent="-309610">
              <a:defRPr sz="2600" b="1">
                <a:solidFill>
                  <a:schemeClr val="tx1"/>
                </a:solidFill>
                <a:latin typeface="Arial" panose="020B0604020202020204" pitchFamily="34" charset="0"/>
              </a:defRPr>
            </a:lvl2pPr>
            <a:lvl3pPr marL="1238441" indent="-247688">
              <a:defRPr sz="2600" b="1">
                <a:solidFill>
                  <a:schemeClr val="tx1"/>
                </a:solidFill>
                <a:latin typeface="Arial" panose="020B0604020202020204" pitchFamily="34" charset="0"/>
              </a:defRPr>
            </a:lvl3pPr>
            <a:lvl4pPr marL="1733817" indent="-247688">
              <a:defRPr sz="2600" b="1">
                <a:solidFill>
                  <a:schemeClr val="tx1"/>
                </a:solidFill>
                <a:latin typeface="Arial" panose="020B0604020202020204" pitchFamily="34" charset="0"/>
              </a:defRPr>
            </a:lvl4pPr>
            <a:lvl5pPr marL="2229193" indent="-247688">
              <a:defRPr sz="2600" b="1">
                <a:solidFill>
                  <a:schemeClr val="tx1"/>
                </a:solidFill>
                <a:latin typeface="Arial" panose="020B0604020202020204" pitchFamily="34" charset="0"/>
              </a:defRPr>
            </a:lvl5pPr>
            <a:lvl6pPr marL="2724569" indent="-247688" eaLnBrk="0" fontAlgn="base" hangingPunct="0">
              <a:spcBef>
                <a:spcPct val="0"/>
              </a:spcBef>
              <a:spcAft>
                <a:spcPct val="0"/>
              </a:spcAft>
              <a:defRPr sz="2600" b="1">
                <a:solidFill>
                  <a:schemeClr val="tx1"/>
                </a:solidFill>
                <a:latin typeface="Arial" panose="020B0604020202020204" pitchFamily="34" charset="0"/>
              </a:defRPr>
            </a:lvl6pPr>
            <a:lvl7pPr marL="3219945" indent="-247688" eaLnBrk="0" fontAlgn="base" hangingPunct="0">
              <a:spcBef>
                <a:spcPct val="0"/>
              </a:spcBef>
              <a:spcAft>
                <a:spcPct val="0"/>
              </a:spcAft>
              <a:defRPr sz="2600" b="1">
                <a:solidFill>
                  <a:schemeClr val="tx1"/>
                </a:solidFill>
                <a:latin typeface="Arial" panose="020B0604020202020204" pitchFamily="34" charset="0"/>
              </a:defRPr>
            </a:lvl7pPr>
            <a:lvl8pPr marL="3715322" indent="-247688" eaLnBrk="0" fontAlgn="base" hangingPunct="0">
              <a:spcBef>
                <a:spcPct val="0"/>
              </a:spcBef>
              <a:spcAft>
                <a:spcPct val="0"/>
              </a:spcAft>
              <a:defRPr sz="2600" b="1">
                <a:solidFill>
                  <a:schemeClr val="tx1"/>
                </a:solidFill>
                <a:latin typeface="Arial" panose="020B0604020202020204" pitchFamily="34" charset="0"/>
              </a:defRPr>
            </a:lvl8pPr>
            <a:lvl9pPr marL="4210698" indent="-247688" eaLnBrk="0" fontAlgn="base" hangingPunct="0">
              <a:spcBef>
                <a:spcPct val="0"/>
              </a:spcBef>
              <a:spcAft>
                <a:spcPct val="0"/>
              </a:spcAft>
              <a:defRPr sz="2600" b="1">
                <a:solidFill>
                  <a:schemeClr val="tx1"/>
                </a:solidFill>
                <a:latin typeface="Arial" panose="020B0604020202020204" pitchFamily="34" charset="0"/>
              </a:defRPr>
            </a:lvl9pPr>
          </a:lstStyle>
          <a:p>
            <a:fld id="{5CC50A0F-BB73-4210-95C9-64E4391ABE9C}" type="slidenum">
              <a:rPr lang="en-US" altLang="en-US" sz="1300" b="0">
                <a:latin typeface="Times New Roman" panose="02020603050405020304" pitchFamily="18" charset="0"/>
              </a:rPr>
              <a:pPr/>
              <a:t>33</a:t>
            </a:fld>
            <a:endParaRPr lang="en-US" altLang="en-US" sz="1300" b="0">
              <a:latin typeface="Times New Roman" panose="02020603050405020304" pitchFamily="18" charset="0"/>
            </a:endParaRPr>
          </a:p>
        </p:txBody>
      </p:sp>
    </p:spTree>
    <p:extLst>
      <p:ext uri="{BB962C8B-B14F-4D97-AF65-F5344CB8AC3E}">
        <p14:creationId xmlns:p14="http://schemas.microsoft.com/office/powerpoint/2010/main" val="47383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4572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4572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72500" cy="1143000"/>
          </a:xfrm>
        </p:spPr>
        <p:txBody>
          <a:bodyPr/>
          <a:lstStyle/>
          <a:p>
            <a:r>
              <a:rPr lang="en-US"/>
              <a:t>Click to edit Master title style</a:t>
            </a:r>
          </a:p>
        </p:txBody>
      </p:sp>
      <p:sp>
        <p:nvSpPr>
          <p:cNvPr id="3" name="Table Placeholder 2"/>
          <p:cNvSpPr>
            <a:spLocks noGrp="1"/>
          </p:cNvSpPr>
          <p:nvPr>
            <p:ph type="tbl" idx="1"/>
          </p:nvPr>
        </p:nvSpPr>
        <p:spPr>
          <a:xfrm>
            <a:off x="504825" y="1600200"/>
            <a:ext cx="8410575" cy="4457700"/>
          </a:xfrm>
        </p:spPr>
        <p:txBody>
          <a:bodyPr/>
          <a:lstStyle/>
          <a:p>
            <a:pPr lvl="0"/>
            <a:endParaRPr lang="en-US" noProof="0"/>
          </a:p>
        </p:txBody>
      </p:sp>
      <p:sp>
        <p:nvSpPr>
          <p:cNvPr id="4" name="Rectangle 4">
            <a:extLst>
              <a:ext uri="{FF2B5EF4-FFF2-40B4-BE49-F238E27FC236}">
                <a16:creationId xmlns:a16="http://schemas.microsoft.com/office/drawing/2014/main" id="{A1B57C98-2497-4728-8A96-D37680DD216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7C631ED-8445-415C-9E3F-BA0EA61C138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898C5F5-75D6-4420-AA58-72B46982EC83}"/>
              </a:ext>
            </a:extLst>
          </p:cNvPr>
          <p:cNvSpPr>
            <a:spLocks noGrp="1" noChangeArrowheads="1"/>
          </p:cNvSpPr>
          <p:nvPr>
            <p:ph type="sldNum" sz="quarter" idx="12"/>
          </p:nvPr>
        </p:nvSpPr>
        <p:spPr>
          <a:ln/>
        </p:spPr>
        <p:txBody>
          <a:bodyPr/>
          <a:lstStyle>
            <a:lvl1pPr>
              <a:defRPr/>
            </a:lvl1pPr>
          </a:lstStyle>
          <a:p>
            <a:fld id="{3C389E31-94F1-45AA-BB96-985047CA3CC2}" type="slidenum">
              <a:rPr lang="en-US" altLang="en-US"/>
              <a:pPr/>
              <a:t>‹#›</a:t>
            </a:fld>
            <a:endParaRPr lang="en-US" altLang="en-US"/>
          </a:p>
        </p:txBody>
      </p:sp>
    </p:spTree>
    <p:extLst>
      <p:ext uri="{BB962C8B-B14F-4D97-AF65-F5344CB8AC3E}">
        <p14:creationId xmlns:p14="http://schemas.microsoft.com/office/powerpoint/2010/main" val="364153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Line 2"/>
          <p:cNvSpPr>
            <a:spLocks noChangeShapeType="1"/>
          </p:cNvSpPr>
          <p:nvPr/>
        </p:nvSpPr>
        <p:spPr bwMode="auto">
          <a:xfrm>
            <a:off x="463550" y="6559550"/>
            <a:ext cx="1289050" cy="0"/>
          </a:xfrm>
          <a:prstGeom prst="line">
            <a:avLst/>
          </a:prstGeom>
          <a:noFill/>
          <a:ln w="12700">
            <a:solidFill>
              <a:schemeClr val="tx1"/>
            </a:solidFill>
            <a:round/>
            <a:headEnd/>
            <a:tailEnd/>
          </a:ln>
          <a:effectLst/>
        </p:spPr>
        <p:txBody>
          <a:bodyPr wrap="none" anchor="ctr"/>
          <a:lstStyle/>
          <a:p>
            <a:endParaRPr lang="en-US"/>
          </a:p>
        </p:txBody>
      </p:sp>
      <p:sp>
        <p:nvSpPr>
          <p:cNvPr id="8195" name="Rectangle 3"/>
          <p:cNvSpPr>
            <a:spLocks noGrp="1" noChangeArrowheads="1"/>
          </p:cNvSpPr>
          <p:nvPr>
            <p:ph type="body" idx="1"/>
          </p:nvPr>
        </p:nvSpPr>
        <p:spPr bwMode="auto">
          <a:xfrm>
            <a:off x="228600" y="1219200"/>
            <a:ext cx="86868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8196" name="Rectangle 4"/>
          <p:cNvSpPr>
            <a:spLocks noGrp="1" noChangeArrowheads="1"/>
          </p:cNvSpPr>
          <p:nvPr>
            <p:ph type="title"/>
          </p:nvPr>
        </p:nvSpPr>
        <p:spPr bwMode="auto">
          <a:xfrm>
            <a:off x="685800" y="457200"/>
            <a:ext cx="7772400" cy="5334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ltLang="ja-JP"/>
              <a:t>Click to edit Master title style</a:t>
            </a:r>
          </a:p>
        </p:txBody>
      </p:sp>
      <p:sp>
        <p:nvSpPr>
          <p:cNvPr id="8197" name="Rectangle 5"/>
          <p:cNvSpPr>
            <a:spLocks noChangeArrowheads="1"/>
          </p:cNvSpPr>
          <p:nvPr/>
        </p:nvSpPr>
        <p:spPr bwMode="auto">
          <a:xfrm>
            <a:off x="152400" y="152400"/>
            <a:ext cx="8832850" cy="6623050"/>
          </a:xfrm>
          <a:prstGeom prst="rect">
            <a:avLst/>
          </a:prstGeom>
          <a:noFill/>
          <a:ln w="12700">
            <a:solidFill>
              <a:srgbClr val="FC0128"/>
            </a:solidFill>
            <a:miter lim="800000"/>
            <a:headEnd/>
            <a:tailEnd/>
          </a:ln>
          <a:effectLst/>
        </p:spPr>
        <p:txBody>
          <a:bodyPr wrap="none" anchor="ctr"/>
          <a:lstStyle/>
          <a:p>
            <a:endParaRPr lang="en-US"/>
          </a:p>
        </p:txBody>
      </p:sp>
      <p:sp>
        <p:nvSpPr>
          <p:cNvPr id="8199" name="Rectangle 7"/>
          <p:cNvSpPr>
            <a:spLocks noChangeArrowheads="1"/>
          </p:cNvSpPr>
          <p:nvPr/>
        </p:nvSpPr>
        <p:spPr bwMode="auto">
          <a:xfrm>
            <a:off x="7496175" y="6407150"/>
            <a:ext cx="400050" cy="304800"/>
          </a:xfrm>
          <a:prstGeom prst="rect">
            <a:avLst/>
          </a:prstGeom>
          <a:solidFill>
            <a:schemeClr val="bg1"/>
          </a:solidFill>
          <a:ln w="28575">
            <a:solidFill>
              <a:schemeClr val="bg1"/>
            </a:solidFill>
            <a:miter lim="800000"/>
            <a:headEnd/>
            <a:tailEnd/>
          </a:ln>
          <a:effectLst/>
        </p:spPr>
        <p:txBody>
          <a:bodyPr wrap="none" anchor="ctr"/>
          <a:lstStyle/>
          <a:p>
            <a:endParaRPr lang="en-US"/>
          </a:p>
        </p:txBody>
      </p:sp>
      <p:sp>
        <p:nvSpPr>
          <p:cNvPr id="8200" name="Line 8"/>
          <p:cNvSpPr>
            <a:spLocks noChangeShapeType="1"/>
          </p:cNvSpPr>
          <p:nvPr/>
        </p:nvSpPr>
        <p:spPr bwMode="auto">
          <a:xfrm>
            <a:off x="1695450" y="6559550"/>
            <a:ext cx="5829300" cy="0"/>
          </a:xfrm>
          <a:prstGeom prst="line">
            <a:avLst/>
          </a:prstGeom>
          <a:noFill/>
          <a:ln w="12700">
            <a:solidFill>
              <a:schemeClr val="tx1"/>
            </a:solidFill>
            <a:round/>
            <a:headEnd/>
            <a:tailEnd/>
          </a:ln>
          <a:effectLst/>
        </p:spPr>
        <p:txBody>
          <a:bodyPr wrap="none" anchor="ctr"/>
          <a:lstStyle/>
          <a:p>
            <a:endParaRPr lang="en-US"/>
          </a:p>
        </p:txBody>
      </p:sp>
      <p:sp>
        <p:nvSpPr>
          <p:cNvPr id="8201" name="Line 9"/>
          <p:cNvSpPr>
            <a:spLocks noChangeShapeType="1"/>
          </p:cNvSpPr>
          <p:nvPr/>
        </p:nvSpPr>
        <p:spPr bwMode="auto">
          <a:xfrm>
            <a:off x="7880350" y="6559550"/>
            <a:ext cx="723900" cy="0"/>
          </a:xfrm>
          <a:prstGeom prst="line">
            <a:avLst/>
          </a:prstGeom>
          <a:noFill/>
          <a:ln w="12700">
            <a:solidFill>
              <a:schemeClr val="tx1"/>
            </a:solidFill>
            <a:round/>
            <a:headEnd/>
            <a:tailEnd/>
          </a:ln>
          <a:effectLst/>
        </p:spPr>
        <p:txBody>
          <a:bodyPr wrap="none" anchor="ctr"/>
          <a:lstStyle/>
          <a:p>
            <a:endParaRPr lang="en-US"/>
          </a:p>
        </p:txBody>
      </p:sp>
      <p:pic>
        <p:nvPicPr>
          <p:cNvPr id="14341" name="Picture 5"/>
          <p:cNvPicPr>
            <a:picLocks noChangeAspect="1" noChangeArrowheads="1"/>
          </p:cNvPicPr>
          <p:nvPr userDrawn="1"/>
        </p:nvPicPr>
        <p:blipFill>
          <a:blip r:embed="rId14" cstate="print"/>
          <a:srcRect/>
          <a:stretch>
            <a:fillRect/>
          </a:stretch>
        </p:blipFill>
        <p:spPr bwMode="auto">
          <a:xfrm>
            <a:off x="1353608" y="6284383"/>
            <a:ext cx="323850" cy="469900"/>
          </a:xfrm>
          <a:prstGeom prst="rect">
            <a:avLst/>
          </a:prstGeom>
          <a:noFill/>
          <a:ln w="9525">
            <a:noFill/>
            <a:miter lim="800000"/>
            <a:headEnd/>
            <a:tailEnd/>
          </a:ln>
          <a:effectLst/>
        </p:spPr>
      </p:pic>
      <p:pic>
        <p:nvPicPr>
          <p:cNvPr id="2" name="Picture 1"/>
          <p:cNvPicPr>
            <a:picLocks noChangeAspect="1"/>
          </p:cNvPicPr>
          <p:nvPr userDrawn="1"/>
        </p:nvPicPr>
        <p:blipFill>
          <a:blip r:embed="rId15"/>
          <a:stretch>
            <a:fillRect/>
          </a:stretch>
        </p:blipFill>
        <p:spPr>
          <a:xfrm>
            <a:off x="7504900" y="6336031"/>
            <a:ext cx="432000" cy="41391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a:solidFill>
            <a:srgbClr val="000099"/>
          </a:solidFill>
          <a:latin typeface="+mj-lt"/>
          <a:ea typeface="+mj-ea"/>
          <a:cs typeface="+mj-cs"/>
        </a:defRPr>
      </a:lvl1pPr>
      <a:lvl2pPr algn="ctr" rtl="0" eaLnBrk="1" fontAlgn="base" hangingPunct="1">
        <a:spcBef>
          <a:spcPct val="0"/>
        </a:spcBef>
        <a:spcAft>
          <a:spcPct val="0"/>
        </a:spcAft>
        <a:defRPr sz="3200">
          <a:solidFill>
            <a:srgbClr val="000099"/>
          </a:solidFill>
          <a:latin typeface="Arial" charset="0"/>
        </a:defRPr>
      </a:lvl2pPr>
      <a:lvl3pPr algn="ctr" rtl="0" eaLnBrk="1" fontAlgn="base" hangingPunct="1">
        <a:spcBef>
          <a:spcPct val="0"/>
        </a:spcBef>
        <a:spcAft>
          <a:spcPct val="0"/>
        </a:spcAft>
        <a:defRPr sz="3200">
          <a:solidFill>
            <a:srgbClr val="000099"/>
          </a:solidFill>
          <a:latin typeface="Arial" charset="0"/>
        </a:defRPr>
      </a:lvl3pPr>
      <a:lvl4pPr algn="ctr" rtl="0" eaLnBrk="1" fontAlgn="base" hangingPunct="1">
        <a:spcBef>
          <a:spcPct val="0"/>
        </a:spcBef>
        <a:spcAft>
          <a:spcPct val="0"/>
        </a:spcAft>
        <a:defRPr sz="3200">
          <a:solidFill>
            <a:srgbClr val="000099"/>
          </a:solidFill>
          <a:latin typeface="Arial" charset="0"/>
        </a:defRPr>
      </a:lvl4pPr>
      <a:lvl5pPr algn="ctr" rtl="0" eaLnBrk="1" fontAlgn="base" hangingPunct="1">
        <a:spcBef>
          <a:spcPct val="0"/>
        </a:spcBef>
        <a:spcAft>
          <a:spcPct val="0"/>
        </a:spcAft>
        <a:defRPr sz="3200">
          <a:solidFill>
            <a:srgbClr val="000099"/>
          </a:solidFill>
          <a:latin typeface="Arial" charset="0"/>
        </a:defRPr>
      </a:lvl5pPr>
      <a:lvl6pPr marL="457200" algn="ctr" rtl="0" eaLnBrk="1" fontAlgn="base" hangingPunct="1">
        <a:spcBef>
          <a:spcPct val="0"/>
        </a:spcBef>
        <a:spcAft>
          <a:spcPct val="0"/>
        </a:spcAft>
        <a:defRPr sz="3200">
          <a:solidFill>
            <a:srgbClr val="000099"/>
          </a:solidFill>
          <a:latin typeface="Arial" charset="0"/>
        </a:defRPr>
      </a:lvl6pPr>
      <a:lvl7pPr marL="914400" algn="ctr" rtl="0" eaLnBrk="1" fontAlgn="base" hangingPunct="1">
        <a:spcBef>
          <a:spcPct val="0"/>
        </a:spcBef>
        <a:spcAft>
          <a:spcPct val="0"/>
        </a:spcAft>
        <a:defRPr sz="3200">
          <a:solidFill>
            <a:srgbClr val="000099"/>
          </a:solidFill>
          <a:latin typeface="Arial" charset="0"/>
        </a:defRPr>
      </a:lvl7pPr>
      <a:lvl8pPr marL="1371600" algn="ctr" rtl="0" eaLnBrk="1" fontAlgn="base" hangingPunct="1">
        <a:spcBef>
          <a:spcPct val="0"/>
        </a:spcBef>
        <a:spcAft>
          <a:spcPct val="0"/>
        </a:spcAft>
        <a:defRPr sz="3200">
          <a:solidFill>
            <a:srgbClr val="000099"/>
          </a:solidFill>
          <a:latin typeface="Arial" charset="0"/>
        </a:defRPr>
      </a:lvl8pPr>
      <a:lvl9pPr marL="1828800" algn="ctr" rtl="0" eaLnBrk="1" fontAlgn="base" hangingPunct="1">
        <a:spcBef>
          <a:spcPct val="0"/>
        </a:spcBef>
        <a:spcAft>
          <a:spcPct val="0"/>
        </a:spcAft>
        <a:defRPr sz="3200">
          <a:solidFill>
            <a:srgbClr val="000099"/>
          </a:solidFill>
          <a:latin typeface="Arial"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u"/>
        <a:defRPr sz="2400">
          <a:solidFill>
            <a:schemeClr val="tx2"/>
          </a:solidFill>
          <a:latin typeface="+mn-lt"/>
          <a:ea typeface="+mn-ea"/>
          <a:cs typeface="+mn-cs"/>
        </a:defRPr>
      </a:lvl1pPr>
      <a:lvl2pPr marL="742950" indent="-285750" algn="l" rtl="0" eaLnBrk="1" fontAlgn="base" hangingPunct="1">
        <a:spcBef>
          <a:spcPct val="20000"/>
        </a:spcBef>
        <a:spcAft>
          <a:spcPct val="0"/>
        </a:spcAft>
        <a:buClr>
          <a:srgbClr val="CF0E30"/>
        </a:buClr>
        <a:buSzPct val="75000"/>
        <a:buFont typeface="Monotype Sorts" pitchFamily="2" charset="2"/>
        <a:buChar char="l"/>
        <a:defRPr sz="2000">
          <a:solidFill>
            <a:schemeClr val="tx2"/>
          </a:solidFill>
          <a:latin typeface="+mn-lt"/>
        </a:defRPr>
      </a:lvl2pPr>
      <a:lvl3pPr marL="1143000" indent="-228600" algn="l" rtl="0" eaLnBrk="1" fontAlgn="base" hangingPunct="1">
        <a:spcBef>
          <a:spcPct val="20000"/>
        </a:spcBef>
        <a:spcAft>
          <a:spcPct val="0"/>
        </a:spcAft>
        <a:buClr>
          <a:srgbClr val="037C03"/>
        </a:buClr>
        <a:buSzPct val="65000"/>
        <a:buFont typeface="Monotype Sorts" pitchFamily="2" charset="2"/>
        <a:buChar char="t"/>
        <a:defRPr>
          <a:solidFill>
            <a:schemeClr val="tx2"/>
          </a:solidFill>
          <a:latin typeface="+mn-lt"/>
        </a:defRPr>
      </a:lvl3pPr>
      <a:lvl4pPr marL="1600200" indent="-228600" algn="l" rtl="0" eaLnBrk="1" fontAlgn="base" hangingPunct="1">
        <a:spcBef>
          <a:spcPct val="20000"/>
        </a:spcBef>
        <a:spcAft>
          <a:spcPct val="0"/>
        </a:spcAft>
        <a:buClr>
          <a:srgbClr val="1008C3"/>
        </a:buClr>
        <a:buSzPct val="75000"/>
        <a:buFont typeface="Monotype Sorts" pitchFamily="2" charset="2"/>
        <a:buChar char="w"/>
        <a:defRPr sz="1600">
          <a:solidFill>
            <a:schemeClr val="tx2"/>
          </a:solidFill>
          <a:latin typeface="+mn-lt"/>
        </a:defRPr>
      </a:lvl4pPr>
      <a:lvl5pPr marL="2057400" indent="-228600" algn="l" rtl="0" eaLnBrk="1" fontAlgn="base" hangingPunct="1">
        <a:spcBef>
          <a:spcPct val="20000"/>
        </a:spcBef>
        <a:spcAft>
          <a:spcPct val="0"/>
        </a:spcAft>
        <a:buClr>
          <a:schemeClr val="tx1"/>
        </a:buClr>
        <a:buSzPct val="100000"/>
        <a:buChar char="•"/>
        <a:defRPr sz="1400">
          <a:solidFill>
            <a:schemeClr val="tx2"/>
          </a:solidFill>
          <a:latin typeface="+mn-lt"/>
        </a:defRPr>
      </a:lvl5pPr>
      <a:lvl6pPr marL="2514600" indent="-228600" algn="l" rtl="0" eaLnBrk="1" fontAlgn="base" hangingPunct="1">
        <a:spcBef>
          <a:spcPct val="20000"/>
        </a:spcBef>
        <a:spcAft>
          <a:spcPct val="0"/>
        </a:spcAft>
        <a:buClr>
          <a:schemeClr val="tx1"/>
        </a:buClr>
        <a:buSzPct val="100000"/>
        <a:buChar char="•"/>
        <a:defRPr sz="1400">
          <a:solidFill>
            <a:schemeClr val="tx2"/>
          </a:solidFill>
          <a:latin typeface="+mn-lt"/>
        </a:defRPr>
      </a:lvl6pPr>
      <a:lvl7pPr marL="2971800" indent="-228600" algn="l" rtl="0" eaLnBrk="1" fontAlgn="base" hangingPunct="1">
        <a:spcBef>
          <a:spcPct val="20000"/>
        </a:spcBef>
        <a:spcAft>
          <a:spcPct val="0"/>
        </a:spcAft>
        <a:buClr>
          <a:schemeClr val="tx1"/>
        </a:buClr>
        <a:buSzPct val="100000"/>
        <a:buChar char="•"/>
        <a:defRPr sz="1400">
          <a:solidFill>
            <a:schemeClr val="tx2"/>
          </a:solidFill>
          <a:latin typeface="+mn-lt"/>
        </a:defRPr>
      </a:lvl7pPr>
      <a:lvl8pPr marL="3429000" indent="-228600" algn="l" rtl="0" eaLnBrk="1" fontAlgn="base" hangingPunct="1">
        <a:spcBef>
          <a:spcPct val="20000"/>
        </a:spcBef>
        <a:spcAft>
          <a:spcPct val="0"/>
        </a:spcAft>
        <a:buClr>
          <a:schemeClr val="tx1"/>
        </a:buClr>
        <a:buSzPct val="100000"/>
        <a:buChar char="•"/>
        <a:defRPr sz="1400">
          <a:solidFill>
            <a:schemeClr val="tx2"/>
          </a:solidFill>
          <a:latin typeface="+mn-lt"/>
        </a:defRPr>
      </a:lvl8pPr>
      <a:lvl9pPr marL="3886200" indent="-228600" algn="l" rtl="0" eaLnBrk="1" fontAlgn="base" hangingPunct="1">
        <a:spcBef>
          <a:spcPct val="20000"/>
        </a:spcBef>
        <a:spcAft>
          <a:spcPct val="0"/>
        </a:spcAft>
        <a:buClr>
          <a:schemeClr val="tx1"/>
        </a:buClr>
        <a:buSzPct val="100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lethi1@hust.eud.vn" TargetMode="External"/><Relationship Id="rId2" Type="http://schemas.openxmlformats.org/officeDocument/2006/relationships/hyperlink" Target="mailto:Thi-Lan.Le@mica.edu.vn" TargetMode="External"/><Relationship Id="rId1" Type="http://schemas.openxmlformats.org/officeDocument/2006/relationships/slideLayout" Target="../slideLayouts/slideLayout1.xml"/><Relationship Id="rId4" Type="http://schemas.openxmlformats.org/officeDocument/2006/relationships/hyperlink" Target="http://www.mica.edu.vn/perso/Le-Thi-Lan" TargetMode="Externa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6.wmf"/><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customXml" Target="../ink/ink1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customXml" Target="../ink/ink13.xml"/></Relationships>
</file>

<file path=ppt/slides/_rels/slide2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customXml" Target="../ink/ink1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customXml" Target="../ink/ink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p:cNvSpPr txBox="1">
            <a:spLocks/>
          </p:cNvSpPr>
          <p:nvPr/>
        </p:nvSpPr>
        <p:spPr bwMode="auto">
          <a:xfrm>
            <a:off x="785812" y="1752600"/>
            <a:ext cx="7572375" cy="186275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lvl1pPr algn="ctr" rtl="0" eaLnBrk="1" fontAlgn="base" hangingPunct="1">
              <a:spcBef>
                <a:spcPct val="0"/>
              </a:spcBef>
              <a:spcAft>
                <a:spcPct val="0"/>
              </a:spcAft>
              <a:defRPr sz="3200">
                <a:solidFill>
                  <a:srgbClr val="000099"/>
                </a:solidFill>
                <a:latin typeface="+mj-lt"/>
                <a:ea typeface="+mj-ea"/>
                <a:cs typeface="+mj-cs"/>
              </a:defRPr>
            </a:lvl1pPr>
            <a:lvl2pPr algn="ctr" rtl="0" eaLnBrk="1" fontAlgn="base" hangingPunct="1">
              <a:spcBef>
                <a:spcPct val="0"/>
              </a:spcBef>
              <a:spcAft>
                <a:spcPct val="0"/>
              </a:spcAft>
              <a:defRPr sz="3200">
                <a:solidFill>
                  <a:srgbClr val="000099"/>
                </a:solidFill>
                <a:latin typeface="Arial" charset="0"/>
              </a:defRPr>
            </a:lvl2pPr>
            <a:lvl3pPr algn="ctr" rtl="0" eaLnBrk="1" fontAlgn="base" hangingPunct="1">
              <a:spcBef>
                <a:spcPct val="0"/>
              </a:spcBef>
              <a:spcAft>
                <a:spcPct val="0"/>
              </a:spcAft>
              <a:defRPr sz="3200">
                <a:solidFill>
                  <a:srgbClr val="000099"/>
                </a:solidFill>
                <a:latin typeface="Arial" charset="0"/>
              </a:defRPr>
            </a:lvl3pPr>
            <a:lvl4pPr algn="ctr" rtl="0" eaLnBrk="1" fontAlgn="base" hangingPunct="1">
              <a:spcBef>
                <a:spcPct val="0"/>
              </a:spcBef>
              <a:spcAft>
                <a:spcPct val="0"/>
              </a:spcAft>
              <a:defRPr sz="3200">
                <a:solidFill>
                  <a:srgbClr val="000099"/>
                </a:solidFill>
                <a:latin typeface="Arial" charset="0"/>
              </a:defRPr>
            </a:lvl4pPr>
            <a:lvl5pPr algn="ctr" rtl="0" eaLnBrk="1" fontAlgn="base" hangingPunct="1">
              <a:spcBef>
                <a:spcPct val="0"/>
              </a:spcBef>
              <a:spcAft>
                <a:spcPct val="0"/>
              </a:spcAft>
              <a:defRPr sz="3200">
                <a:solidFill>
                  <a:srgbClr val="000099"/>
                </a:solidFill>
                <a:latin typeface="Arial" charset="0"/>
              </a:defRPr>
            </a:lvl5pPr>
            <a:lvl6pPr marL="457200" algn="ctr" rtl="0" eaLnBrk="1" fontAlgn="base" hangingPunct="1">
              <a:spcBef>
                <a:spcPct val="0"/>
              </a:spcBef>
              <a:spcAft>
                <a:spcPct val="0"/>
              </a:spcAft>
              <a:defRPr sz="3200">
                <a:solidFill>
                  <a:srgbClr val="000099"/>
                </a:solidFill>
                <a:latin typeface="Arial" charset="0"/>
              </a:defRPr>
            </a:lvl6pPr>
            <a:lvl7pPr marL="914400" algn="ctr" rtl="0" eaLnBrk="1" fontAlgn="base" hangingPunct="1">
              <a:spcBef>
                <a:spcPct val="0"/>
              </a:spcBef>
              <a:spcAft>
                <a:spcPct val="0"/>
              </a:spcAft>
              <a:defRPr sz="3200">
                <a:solidFill>
                  <a:srgbClr val="000099"/>
                </a:solidFill>
                <a:latin typeface="Arial" charset="0"/>
              </a:defRPr>
            </a:lvl7pPr>
            <a:lvl8pPr marL="1371600" algn="ctr" rtl="0" eaLnBrk="1" fontAlgn="base" hangingPunct="1">
              <a:spcBef>
                <a:spcPct val="0"/>
              </a:spcBef>
              <a:spcAft>
                <a:spcPct val="0"/>
              </a:spcAft>
              <a:defRPr sz="3200">
                <a:solidFill>
                  <a:srgbClr val="000099"/>
                </a:solidFill>
                <a:latin typeface="Arial" charset="0"/>
              </a:defRPr>
            </a:lvl8pPr>
            <a:lvl9pPr marL="1828800" algn="ctr" rtl="0" eaLnBrk="1" fontAlgn="base" hangingPunct="1">
              <a:spcBef>
                <a:spcPct val="0"/>
              </a:spcBef>
              <a:spcAft>
                <a:spcPct val="0"/>
              </a:spcAft>
              <a:defRPr sz="3200">
                <a:solidFill>
                  <a:srgbClr val="000099"/>
                </a:solidFill>
                <a:latin typeface="Arial" charset="0"/>
              </a:defRPr>
            </a:lvl9pPr>
          </a:lstStyle>
          <a:p>
            <a:r>
              <a:rPr lang="en-US" kern="100" dirty="0"/>
              <a:t>SOFTWARE ENGINEERING</a:t>
            </a:r>
          </a:p>
          <a:p>
            <a:r>
              <a:rPr lang="en-US" kern="100" dirty="0"/>
              <a:t>C2. </a:t>
            </a:r>
            <a:r>
              <a:rPr lang="en-US" kern="100" dirty="0" err="1"/>
              <a:t>Phân</a:t>
            </a:r>
            <a:r>
              <a:rPr lang="en-US" kern="100" dirty="0"/>
              <a:t> </a:t>
            </a:r>
            <a:r>
              <a:rPr lang="en-US" kern="100" dirty="0" err="1"/>
              <a:t>tích</a:t>
            </a:r>
            <a:r>
              <a:rPr lang="en-US" kern="100" dirty="0"/>
              <a:t> </a:t>
            </a:r>
            <a:r>
              <a:rPr lang="en-US" kern="100" dirty="0" err="1"/>
              <a:t>yêu</a:t>
            </a:r>
            <a:r>
              <a:rPr lang="en-US" kern="100" dirty="0"/>
              <a:t> </a:t>
            </a:r>
            <a:r>
              <a:rPr lang="en-US" kern="100" dirty="0" err="1"/>
              <a:t>cầu</a:t>
            </a:r>
            <a:endParaRPr lang="en-US" kern="0" dirty="0"/>
          </a:p>
        </p:txBody>
      </p:sp>
      <p:sp>
        <p:nvSpPr>
          <p:cNvPr id="4" name="Rectangle 3">
            <a:extLst>
              <a:ext uri="{FF2B5EF4-FFF2-40B4-BE49-F238E27FC236}">
                <a16:creationId xmlns:a16="http://schemas.microsoft.com/office/drawing/2014/main" id="{F5F68159-EE29-40D9-B8AB-42C426FB2ACC}"/>
              </a:ext>
            </a:extLst>
          </p:cNvPr>
          <p:cNvSpPr/>
          <p:nvPr/>
        </p:nvSpPr>
        <p:spPr>
          <a:xfrm>
            <a:off x="1790699" y="3810000"/>
            <a:ext cx="5562600" cy="923330"/>
          </a:xfrm>
          <a:prstGeom prst="rect">
            <a:avLst/>
          </a:prstGeom>
        </p:spPr>
        <p:txBody>
          <a:bodyPr wrap="square">
            <a:spAutoFit/>
          </a:bodyPr>
          <a:lstStyle/>
          <a:p>
            <a:pPr algn="ctr"/>
            <a:r>
              <a:rPr lang="en-US" dirty="0"/>
              <a:t>Thi-Lan Le</a:t>
            </a:r>
          </a:p>
          <a:p>
            <a:pPr algn="ctr"/>
            <a:r>
              <a:rPr lang="en-US" dirty="0">
                <a:hlinkClick r:id="rId2"/>
              </a:rPr>
              <a:t>Thi-Lan.Le@mica.edu.vn</a:t>
            </a:r>
            <a:r>
              <a:rPr lang="en-US" dirty="0"/>
              <a:t>; </a:t>
            </a:r>
            <a:r>
              <a:rPr lang="en-US" dirty="0">
                <a:hlinkClick r:id="rId3"/>
              </a:rPr>
              <a:t>lan.lethi1@hust.edu.vn</a:t>
            </a:r>
            <a:endParaRPr lang="en-US" dirty="0"/>
          </a:p>
          <a:p>
            <a:pPr algn="ctr"/>
            <a:r>
              <a:rPr lang="en-US" dirty="0">
                <a:hlinkClick r:id="rId4"/>
              </a:rPr>
              <a:t>Webpage: http://www.mica.edu.vn/perso/Le-Thi-Lan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342900" indent="-342900"/>
            <a:r>
              <a:rPr lang="en-AU" sz="3600" dirty="0" err="1">
                <a:latin typeface="Arial" charset="0"/>
                <a:cs typeface="Arial" charset="0"/>
              </a:rPr>
              <a:t>Phân</a:t>
            </a:r>
            <a:r>
              <a:rPr lang="en-AU" sz="3600" dirty="0">
                <a:latin typeface="Arial" charset="0"/>
                <a:cs typeface="Arial" charset="0"/>
              </a:rPr>
              <a:t> </a:t>
            </a:r>
            <a:r>
              <a:rPr lang="en-AU" sz="3600" dirty="0" err="1">
                <a:latin typeface="Arial" charset="0"/>
                <a:cs typeface="Arial" charset="0"/>
              </a:rPr>
              <a:t>loại</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endParaRPr lang="en-AU" sz="6000" dirty="0">
              <a:latin typeface="Arial" charset="0"/>
              <a:cs typeface="Arial" charset="0"/>
            </a:endParaRPr>
          </a:p>
        </p:txBody>
      </p:sp>
      <p:sp>
        <p:nvSpPr>
          <p:cNvPr id="13315" name="Content Placeholder 2"/>
          <p:cNvSpPr>
            <a:spLocks noGrp="1"/>
          </p:cNvSpPr>
          <p:nvPr>
            <p:ph idx="1"/>
          </p:nvPr>
        </p:nvSpPr>
        <p:spPr/>
        <p:txBody>
          <a:bodyPr/>
          <a:lstStyle/>
          <a:p>
            <a:pPr eaLnBrk="1" hangingPunct="1">
              <a:spcBef>
                <a:spcPct val="70000"/>
              </a:spcBef>
            </a:pPr>
            <a:r>
              <a:rPr lang="en-AU" sz="2400" b="1" dirty="0" err="1"/>
              <a:t>Yêu</a:t>
            </a:r>
            <a:r>
              <a:rPr lang="en-AU" sz="2400" b="1" dirty="0"/>
              <a:t> </a:t>
            </a:r>
            <a:r>
              <a:rPr lang="en-AU" sz="2400" b="1" dirty="0" err="1"/>
              <a:t>cầu</a:t>
            </a:r>
            <a:r>
              <a:rPr lang="en-AU" sz="2400" b="1" dirty="0"/>
              <a:t> phi chức </a:t>
            </a:r>
            <a:r>
              <a:rPr lang="en-AU" sz="2400" b="1" dirty="0" err="1"/>
              <a:t>năng</a:t>
            </a:r>
            <a:r>
              <a:rPr lang="en-AU" sz="2400" b="1" dirty="0"/>
              <a:t> </a:t>
            </a:r>
          </a:p>
          <a:p>
            <a:pPr lvl="1">
              <a:spcBef>
                <a:spcPct val="70000"/>
              </a:spcBef>
            </a:pPr>
            <a:r>
              <a:rPr lang="en-AU" altLang="en-US" b="1" dirty="0" err="1">
                <a:latin typeface="Arial" panose="020B0604020202020204" pitchFamily="34" charset="0"/>
              </a:rPr>
              <a:t>Môi</a:t>
            </a:r>
            <a:r>
              <a:rPr lang="en-AU" altLang="en-US" b="1" dirty="0">
                <a:latin typeface="Arial" panose="020B0604020202020204" pitchFamily="34" charset="0"/>
              </a:rPr>
              <a:t> </a:t>
            </a:r>
            <a:r>
              <a:rPr lang="en-AU" altLang="en-US" b="1" dirty="0" err="1">
                <a:latin typeface="Arial" panose="020B0604020202020204" pitchFamily="34" charset="0"/>
              </a:rPr>
              <a:t>trường</a:t>
            </a:r>
            <a:r>
              <a:rPr lang="en-AU" altLang="en-US" b="1" dirty="0">
                <a:latin typeface="Arial" panose="020B0604020202020204" pitchFamily="34" charset="0"/>
              </a:rPr>
              <a:t>:</a:t>
            </a:r>
            <a:endParaRPr lang="en-US" altLang="en-US" dirty="0">
              <a:latin typeface="Arial" panose="020B0604020202020204" pitchFamily="34" charset="0"/>
            </a:endParaRPr>
          </a:p>
          <a:p>
            <a:pPr lvl="2"/>
            <a:r>
              <a:rPr lang="en-US" altLang="en-US" dirty="0">
                <a:latin typeface="Arial" panose="020B0604020202020204" pitchFamily="34" charset="0"/>
              </a:rPr>
              <a:t>    </a:t>
            </a:r>
            <a:r>
              <a:rPr lang="en-US" altLang="en-US" dirty="0" err="1">
                <a:latin typeface="Arial" panose="020B0604020202020204" pitchFamily="34" charset="0"/>
              </a:rPr>
              <a:t>Số</a:t>
            </a:r>
            <a:r>
              <a:rPr lang="en-US" altLang="en-US" dirty="0">
                <a:latin typeface="Arial" panose="020B0604020202020204" pitchFamily="34" charset="0"/>
              </a:rPr>
              <a:t> </a:t>
            </a:r>
            <a:r>
              <a:rPr lang="en-US" altLang="en-US" dirty="0" err="1">
                <a:latin typeface="Arial" panose="020B0604020202020204" pitchFamily="34" charset="0"/>
              </a:rPr>
              <a:t>lượng</a:t>
            </a:r>
            <a:r>
              <a:rPr lang="en-US" altLang="en-US" dirty="0">
                <a:latin typeface="Arial" panose="020B0604020202020204" pitchFamily="34" charset="0"/>
              </a:rPr>
              <a:t> </a:t>
            </a:r>
            <a:r>
              <a:rPr lang="en-US" altLang="en-US" dirty="0" err="1">
                <a:latin typeface="Arial" panose="020B0604020202020204" pitchFamily="34" charset="0"/>
              </a:rPr>
              <a:t>người</a:t>
            </a:r>
            <a:r>
              <a:rPr lang="en-US" altLang="en-US" dirty="0">
                <a:latin typeface="Arial" panose="020B0604020202020204" pitchFamily="34" charset="0"/>
              </a:rPr>
              <a:t> </a:t>
            </a:r>
            <a:r>
              <a:rPr lang="en-US" altLang="en-US" dirty="0" err="1">
                <a:latin typeface="Arial" panose="020B0604020202020204" pitchFamily="34" charset="0"/>
              </a:rPr>
              <a:t>dùng</a:t>
            </a:r>
            <a:endParaRPr lang="en-US" altLang="en-US" dirty="0">
              <a:latin typeface="Arial" panose="020B0604020202020204" pitchFamily="34" charset="0"/>
            </a:endParaRPr>
          </a:p>
          <a:p>
            <a:pPr lvl="2"/>
            <a:r>
              <a:rPr lang="en-US" altLang="en-US" dirty="0">
                <a:latin typeface="Arial" panose="020B0604020202020204" pitchFamily="34" charset="0"/>
              </a:rPr>
              <a:t>    </a:t>
            </a:r>
            <a:r>
              <a:rPr lang="en-US" altLang="en-US" dirty="0" err="1">
                <a:latin typeface="Arial" panose="020B0604020202020204" pitchFamily="34" charset="0"/>
              </a:rPr>
              <a:t>Độ</a:t>
            </a:r>
            <a:r>
              <a:rPr lang="en-US" altLang="en-US" dirty="0">
                <a:latin typeface="Arial" panose="020B0604020202020204" pitchFamily="34" charset="0"/>
              </a:rPr>
              <a:t> tin </a:t>
            </a:r>
            <a:r>
              <a:rPr lang="en-US" altLang="en-US" dirty="0" err="1">
                <a:latin typeface="Arial" panose="020B0604020202020204" pitchFamily="34" charset="0"/>
              </a:rPr>
              <a:t>cậy</a:t>
            </a:r>
            <a:r>
              <a:rPr lang="en-US" altLang="en-US" dirty="0">
                <a:latin typeface="Arial" panose="020B0604020202020204" pitchFamily="34" charset="0"/>
              </a:rPr>
              <a:t>, </a:t>
            </a:r>
            <a:r>
              <a:rPr lang="en-US" altLang="en-US" dirty="0" err="1">
                <a:latin typeface="Arial" panose="020B0604020202020204" pitchFamily="34" charset="0"/>
              </a:rPr>
              <a:t>hiệu</a:t>
            </a:r>
            <a:r>
              <a:rPr lang="en-US" altLang="en-US" dirty="0">
                <a:latin typeface="Arial" panose="020B0604020202020204" pitchFamily="34" charset="0"/>
              </a:rPr>
              <a:t> </a:t>
            </a:r>
            <a:r>
              <a:rPr lang="en-US" altLang="en-US" dirty="0" err="1">
                <a:latin typeface="Arial" panose="020B0604020202020204" pitchFamily="34" charset="0"/>
              </a:rPr>
              <a:t>năng</a:t>
            </a:r>
            <a:r>
              <a:rPr lang="en-US" altLang="en-US" dirty="0">
                <a:latin typeface="Arial" panose="020B0604020202020204" pitchFamily="34" charset="0"/>
              </a:rPr>
              <a:t> </a:t>
            </a:r>
            <a:r>
              <a:rPr lang="en-US" altLang="en-US" dirty="0" err="1">
                <a:latin typeface="Arial" panose="020B0604020202020204" pitchFamily="34" charset="0"/>
              </a:rPr>
              <a:t>của</a:t>
            </a:r>
            <a:r>
              <a:rPr lang="en-US" altLang="en-US" dirty="0">
                <a:latin typeface="Arial" panose="020B0604020202020204" pitchFamily="34" charset="0"/>
              </a:rPr>
              <a:t> </a:t>
            </a:r>
            <a:r>
              <a:rPr lang="en-US" altLang="en-US" dirty="0" err="1">
                <a:latin typeface="Arial" panose="020B0604020202020204" pitchFamily="34" charset="0"/>
              </a:rPr>
              <a:t>hệ</a:t>
            </a:r>
            <a:r>
              <a:rPr lang="en-US" altLang="en-US" dirty="0">
                <a:latin typeface="Arial" panose="020B0604020202020204" pitchFamily="34" charset="0"/>
              </a:rPr>
              <a:t> </a:t>
            </a:r>
            <a:r>
              <a:rPr lang="en-US" altLang="en-US" dirty="0" err="1">
                <a:latin typeface="Arial" panose="020B0604020202020204" pitchFamily="34" charset="0"/>
              </a:rPr>
              <a:t>thống</a:t>
            </a:r>
            <a:endParaRPr lang="en-US" altLang="en-US" dirty="0">
              <a:latin typeface="Arial" panose="020B0604020202020204" pitchFamily="34" charset="0"/>
            </a:endParaRPr>
          </a:p>
          <a:p>
            <a:pPr lvl="1" eaLnBrk="1" hangingPunct="1"/>
            <a:r>
              <a:rPr lang="en-US" altLang="en-US" dirty="0" err="1">
                <a:latin typeface="Arial" panose="020B0604020202020204" pitchFamily="34" charset="0"/>
              </a:rPr>
              <a:t>Ràng</a:t>
            </a:r>
            <a:r>
              <a:rPr lang="en-US" altLang="en-US" dirty="0">
                <a:latin typeface="Arial" panose="020B0604020202020204" pitchFamily="34" charset="0"/>
              </a:rPr>
              <a:t> </a:t>
            </a:r>
            <a:r>
              <a:rPr lang="en-US" altLang="en-US" dirty="0" err="1">
                <a:latin typeface="Arial" panose="020B0604020202020204" pitchFamily="34" charset="0"/>
              </a:rPr>
              <a:t>buộc</a:t>
            </a:r>
            <a:r>
              <a:rPr lang="en-US" altLang="en-US" dirty="0">
                <a:latin typeface="Arial" panose="020B0604020202020204" pitchFamily="34" charset="0"/>
              </a:rPr>
              <a:t>/</a:t>
            </a:r>
            <a:r>
              <a:rPr lang="en-US" altLang="en-US" dirty="0" err="1">
                <a:latin typeface="Arial" panose="020B0604020202020204" pitchFamily="34" charset="0"/>
              </a:rPr>
              <a:t>sở</a:t>
            </a:r>
            <a:r>
              <a:rPr lang="en-US" altLang="en-US" dirty="0">
                <a:latin typeface="Arial" panose="020B0604020202020204" pitchFamily="34" charset="0"/>
              </a:rPr>
              <a:t> </a:t>
            </a:r>
            <a:r>
              <a:rPr lang="en-US" altLang="en-US" dirty="0" err="1">
                <a:latin typeface="Arial" panose="020B0604020202020204" pitchFamily="34" charset="0"/>
              </a:rPr>
              <a:t>thích</a:t>
            </a:r>
            <a:r>
              <a:rPr lang="en-US" altLang="en-US" dirty="0">
                <a:latin typeface="Arial" panose="020B0604020202020204" pitchFamily="34" charset="0"/>
              </a:rPr>
              <a:t>:</a:t>
            </a:r>
          </a:p>
          <a:p>
            <a:pPr lvl="2"/>
            <a:r>
              <a:rPr lang="en-US" altLang="en-US" dirty="0">
                <a:latin typeface="Arial" panose="020B0604020202020204" pitchFamily="34" charset="0"/>
              </a:rPr>
              <a:t>    </a:t>
            </a:r>
            <a:r>
              <a:rPr lang="en-US" altLang="en-US" dirty="0" err="1">
                <a:latin typeface="Arial" panose="020B0604020202020204" pitchFamily="34" charset="0"/>
              </a:rPr>
              <a:t>Hệ</a:t>
            </a:r>
            <a:r>
              <a:rPr lang="en-US" altLang="en-US" dirty="0">
                <a:latin typeface="Arial" panose="020B0604020202020204" pitchFamily="34" charset="0"/>
              </a:rPr>
              <a:t> </a:t>
            </a:r>
            <a:r>
              <a:rPr lang="en-US" altLang="en-US" dirty="0" err="1">
                <a:latin typeface="Arial" panose="020B0604020202020204" pitchFamily="34" charset="0"/>
              </a:rPr>
              <a:t>thống</a:t>
            </a:r>
            <a:r>
              <a:rPr lang="en-US" altLang="en-US" dirty="0">
                <a:latin typeface="Arial" panose="020B0604020202020204" pitchFamily="34" charset="0"/>
              </a:rPr>
              <a:t> </a:t>
            </a:r>
            <a:r>
              <a:rPr lang="en-US" altLang="en-US" dirty="0" err="1">
                <a:latin typeface="Arial" panose="020B0604020202020204" pitchFamily="34" charset="0"/>
              </a:rPr>
              <a:t>phần</a:t>
            </a:r>
            <a:r>
              <a:rPr lang="en-US" altLang="en-US" dirty="0">
                <a:latin typeface="Arial" panose="020B0604020202020204" pitchFamily="34" charset="0"/>
              </a:rPr>
              <a:t> </a:t>
            </a:r>
            <a:r>
              <a:rPr lang="en-US" altLang="en-US" dirty="0" err="1">
                <a:latin typeface="Arial" panose="020B0604020202020204" pitchFamily="34" charset="0"/>
              </a:rPr>
              <a:t>cứng</a:t>
            </a:r>
            <a:r>
              <a:rPr lang="en-US" altLang="en-US" dirty="0">
                <a:latin typeface="Arial" panose="020B0604020202020204" pitchFamily="34" charset="0"/>
              </a:rPr>
              <a:t> </a:t>
            </a:r>
            <a:r>
              <a:rPr lang="en-US" altLang="en-US" dirty="0" err="1">
                <a:latin typeface="Arial" panose="020B0604020202020204" pitchFamily="34" charset="0"/>
              </a:rPr>
              <a:t>và</a:t>
            </a:r>
            <a:r>
              <a:rPr lang="en-US" altLang="en-US" dirty="0">
                <a:latin typeface="Arial" panose="020B0604020202020204" pitchFamily="34" charset="0"/>
              </a:rPr>
              <a:t> </a:t>
            </a:r>
            <a:r>
              <a:rPr lang="en-US" altLang="en-US" dirty="0" err="1">
                <a:latin typeface="Arial" panose="020B0604020202020204" pitchFamily="34" charset="0"/>
              </a:rPr>
              <a:t>phần</a:t>
            </a:r>
            <a:r>
              <a:rPr lang="en-US" altLang="en-US" dirty="0">
                <a:latin typeface="Arial" panose="020B0604020202020204" pitchFamily="34" charset="0"/>
              </a:rPr>
              <a:t> </a:t>
            </a:r>
            <a:r>
              <a:rPr lang="en-US" altLang="en-US" dirty="0" err="1">
                <a:latin typeface="Arial" panose="020B0604020202020204" pitchFamily="34" charset="0"/>
              </a:rPr>
              <a:t>mềm</a:t>
            </a:r>
            <a:r>
              <a:rPr lang="en-US" altLang="en-US" dirty="0">
                <a:latin typeface="Arial" panose="020B0604020202020204" pitchFamily="34" charset="0"/>
              </a:rPr>
              <a:t> (</a:t>
            </a:r>
            <a:r>
              <a:rPr lang="en-US" altLang="en-US" dirty="0" err="1">
                <a:latin typeface="Arial" panose="020B0604020202020204" pitchFamily="34" charset="0"/>
              </a:rPr>
              <a:t>ví</a:t>
            </a:r>
            <a:r>
              <a:rPr lang="en-US" altLang="en-US" dirty="0">
                <a:latin typeface="Arial" panose="020B0604020202020204" pitchFamily="34" charset="0"/>
              </a:rPr>
              <a:t> </a:t>
            </a:r>
            <a:r>
              <a:rPr lang="en-US" altLang="en-US" dirty="0" err="1">
                <a:latin typeface="Arial" panose="020B0604020202020204" pitchFamily="34" charset="0"/>
              </a:rPr>
              <a:t>dụ</a:t>
            </a:r>
            <a:r>
              <a:rPr lang="en-US" altLang="en-US" dirty="0">
                <a:latin typeface="Arial" panose="020B0604020202020204" pitchFamily="34" charset="0"/>
              </a:rPr>
              <a:t>: IBM/Unix)</a:t>
            </a:r>
          </a:p>
          <a:p>
            <a:pPr lvl="2"/>
            <a:r>
              <a:rPr lang="en-US" altLang="en-US" dirty="0">
                <a:latin typeface="Arial" panose="020B0604020202020204" pitchFamily="34" charset="0"/>
              </a:rPr>
              <a:t>    </a:t>
            </a:r>
            <a:r>
              <a:rPr lang="en-US" altLang="en-US" dirty="0" err="1">
                <a:latin typeface="Arial" panose="020B0604020202020204" pitchFamily="34" charset="0"/>
              </a:rPr>
              <a:t>Hệ</a:t>
            </a:r>
            <a:r>
              <a:rPr lang="en-US" altLang="en-US" dirty="0">
                <a:latin typeface="Arial" panose="020B0604020202020204" pitchFamily="34" charset="0"/>
              </a:rPr>
              <a:t> </a:t>
            </a:r>
            <a:r>
              <a:rPr lang="en-US" altLang="en-US" dirty="0" err="1">
                <a:latin typeface="Arial" panose="020B0604020202020204" pitchFamily="34" charset="0"/>
              </a:rPr>
              <a:t>quản</a:t>
            </a:r>
            <a:r>
              <a:rPr lang="en-US" altLang="en-US" dirty="0">
                <a:latin typeface="Arial" panose="020B0604020202020204" pitchFamily="34" charset="0"/>
              </a:rPr>
              <a:t> </a:t>
            </a:r>
            <a:r>
              <a:rPr lang="en-US" altLang="en-US" dirty="0" err="1">
                <a:latin typeface="Arial" panose="020B0604020202020204" pitchFamily="34" charset="0"/>
              </a:rPr>
              <a:t>trị</a:t>
            </a:r>
            <a:r>
              <a:rPr lang="en-US" altLang="en-US" dirty="0">
                <a:latin typeface="Arial" panose="020B0604020202020204" pitchFamily="34" charset="0"/>
              </a:rPr>
              <a:t> CSDL (</a:t>
            </a:r>
            <a:r>
              <a:rPr lang="en-US" altLang="en-US" dirty="0" err="1">
                <a:latin typeface="Arial" panose="020B0604020202020204" pitchFamily="34" charset="0"/>
              </a:rPr>
              <a:t>ví</a:t>
            </a:r>
            <a:r>
              <a:rPr lang="en-US" altLang="en-US" dirty="0">
                <a:latin typeface="Arial" panose="020B0604020202020204" pitchFamily="34" charset="0"/>
              </a:rPr>
              <a:t> </a:t>
            </a:r>
            <a:r>
              <a:rPr lang="en-US" altLang="en-US" dirty="0" err="1">
                <a:latin typeface="Arial" panose="020B0604020202020204" pitchFamily="34" charset="0"/>
              </a:rPr>
              <a:t>dụ</a:t>
            </a:r>
            <a:r>
              <a:rPr lang="en-US" altLang="en-US" dirty="0">
                <a:latin typeface="Arial" panose="020B0604020202020204" pitchFamily="34" charset="0"/>
              </a:rPr>
              <a:t>: Oracle)</a:t>
            </a:r>
          </a:p>
          <a:p>
            <a:pPr lvl="2"/>
            <a:r>
              <a:rPr lang="en-US" altLang="en-US" dirty="0">
                <a:latin typeface="Arial" panose="020B0604020202020204" pitchFamily="34" charset="0"/>
              </a:rPr>
              <a:t>    </a:t>
            </a:r>
            <a:r>
              <a:rPr lang="en-US" altLang="en-US" dirty="0" err="1">
                <a:latin typeface="Arial" panose="020B0604020202020204" pitchFamily="34" charset="0"/>
              </a:rPr>
              <a:t>Ngôn</a:t>
            </a:r>
            <a:r>
              <a:rPr lang="en-US" altLang="en-US" dirty="0">
                <a:latin typeface="Arial" panose="020B0604020202020204" pitchFamily="34" charset="0"/>
              </a:rPr>
              <a:t> </a:t>
            </a:r>
            <a:r>
              <a:rPr lang="en-US" altLang="en-US" dirty="0" err="1">
                <a:latin typeface="Arial" panose="020B0604020202020204" pitchFamily="34" charset="0"/>
              </a:rPr>
              <a:t>ngữ</a:t>
            </a:r>
            <a:r>
              <a:rPr lang="en-US" altLang="en-US" dirty="0">
                <a:latin typeface="Arial" panose="020B0604020202020204" pitchFamily="34" charset="0"/>
              </a:rPr>
              <a:t> </a:t>
            </a:r>
            <a:r>
              <a:rPr lang="en-US" altLang="en-US" dirty="0" err="1">
                <a:latin typeface="Arial" panose="020B0604020202020204" pitchFamily="34" charset="0"/>
              </a:rPr>
              <a:t>lập</a:t>
            </a:r>
            <a:r>
              <a:rPr lang="en-US" altLang="en-US" dirty="0">
                <a:latin typeface="Arial" panose="020B0604020202020204" pitchFamily="34" charset="0"/>
              </a:rPr>
              <a:t> </a:t>
            </a:r>
            <a:r>
              <a:rPr lang="en-US" altLang="en-US" dirty="0" err="1">
                <a:latin typeface="Arial" panose="020B0604020202020204" pitchFamily="34" charset="0"/>
              </a:rPr>
              <a:t>trình</a:t>
            </a:r>
            <a:r>
              <a:rPr lang="en-US" altLang="en-US" dirty="0">
                <a:latin typeface="Arial" panose="020B0604020202020204" pitchFamily="34" charset="0"/>
              </a:rPr>
              <a:t> (</a:t>
            </a:r>
            <a:r>
              <a:rPr lang="en-US" altLang="en-US" dirty="0" err="1">
                <a:latin typeface="Arial" panose="020B0604020202020204" pitchFamily="34" charset="0"/>
              </a:rPr>
              <a:t>ví</a:t>
            </a:r>
            <a:r>
              <a:rPr lang="en-US" altLang="en-US" dirty="0">
                <a:latin typeface="Arial" panose="020B0604020202020204" pitchFamily="34" charset="0"/>
              </a:rPr>
              <a:t> </a:t>
            </a:r>
            <a:r>
              <a:rPr lang="en-US" altLang="en-US" dirty="0" err="1">
                <a:latin typeface="Arial" panose="020B0604020202020204" pitchFamily="34" charset="0"/>
              </a:rPr>
              <a:t>dụ</a:t>
            </a:r>
            <a:r>
              <a:rPr lang="en-US" altLang="en-US" dirty="0">
                <a:latin typeface="Arial" panose="020B0604020202020204" pitchFamily="34" charset="0"/>
              </a:rPr>
              <a:t>: C and C++)</a:t>
            </a:r>
          </a:p>
          <a:p>
            <a:pPr lvl="1" eaLnBrk="1" hangingPunct="1"/>
            <a:endParaRPr lang="en-US" altLang="en-US" dirty="0">
              <a:latin typeface="Arial" panose="020B0604020202020204" pitchFamily="34" charset="0"/>
            </a:endParaRPr>
          </a:p>
          <a:p>
            <a:pPr eaLnBrk="1" hangingPunct="1">
              <a:spcBef>
                <a:spcPct val="70000"/>
              </a:spcBef>
            </a:pPr>
            <a:r>
              <a:rPr lang="en-US" altLang="en-US" dirty="0" err="1"/>
              <a:t>Yêu</a:t>
            </a:r>
            <a:r>
              <a:rPr lang="en-US" altLang="en-US" dirty="0"/>
              <a:t> </a:t>
            </a:r>
            <a:r>
              <a:rPr lang="en-US" altLang="en-US" dirty="0" err="1"/>
              <a:t>cầu</a:t>
            </a:r>
            <a:r>
              <a:rPr lang="en-US" altLang="en-US" dirty="0"/>
              <a:t> </a:t>
            </a:r>
            <a:r>
              <a:rPr lang="en-US" altLang="en-US" dirty="0" err="1"/>
              <a:t>về</a:t>
            </a:r>
            <a:r>
              <a:rPr lang="en-US" altLang="en-US" dirty="0"/>
              <a:t> </a:t>
            </a:r>
            <a:r>
              <a:rPr lang="en-US" altLang="en-US" dirty="0" err="1"/>
              <a:t>giao</a:t>
            </a:r>
            <a:r>
              <a:rPr lang="en-US" altLang="en-US" dirty="0"/>
              <a:t> </a:t>
            </a:r>
            <a:r>
              <a:rPr lang="en-US" altLang="en-US" dirty="0" err="1"/>
              <a:t>diện</a:t>
            </a:r>
            <a:endParaRPr lang="en-AU" sz="2800" dirty="0"/>
          </a:p>
          <a:p>
            <a:endParaRPr lang="en-AU"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32F126B-9EE6-4D83-A051-4FBC1BAB8B10}"/>
                  </a:ext>
                </a:extLst>
              </p14:cNvPr>
              <p14:cNvContentPartPr/>
              <p14:nvPr/>
            </p14:nvContentPartPr>
            <p14:xfrm>
              <a:off x="2963160" y="3438360"/>
              <a:ext cx="4509000" cy="1850760"/>
            </p14:xfrm>
          </p:contentPart>
        </mc:Choice>
        <mc:Fallback>
          <p:pic>
            <p:nvPicPr>
              <p:cNvPr id="2" name="Ink 1">
                <a:extLst>
                  <a:ext uri="{FF2B5EF4-FFF2-40B4-BE49-F238E27FC236}">
                    <a16:creationId xmlns:a16="http://schemas.microsoft.com/office/drawing/2014/main" id="{B32F126B-9EE6-4D83-A051-4FBC1BAB8B10}"/>
                  </a:ext>
                </a:extLst>
              </p:cNvPr>
              <p:cNvPicPr/>
              <p:nvPr/>
            </p:nvPicPr>
            <p:blipFill>
              <a:blip r:embed="rId4"/>
              <a:stretch>
                <a:fillRect/>
              </a:stretch>
            </p:blipFill>
            <p:spPr>
              <a:xfrm>
                <a:off x="2953800" y="3429000"/>
                <a:ext cx="4527720" cy="1869480"/>
              </a:xfrm>
              <a:prstGeom prst="rect">
                <a:avLst/>
              </a:prstGeom>
            </p:spPr>
          </p:pic>
        </mc:Fallback>
      </mc:AlternateContent>
    </p:spTree>
    <p:extLst>
      <p:ext uri="{BB962C8B-B14F-4D97-AF65-F5344CB8AC3E}">
        <p14:creationId xmlns:p14="http://schemas.microsoft.com/office/powerpoint/2010/main" val="18221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2FF10A87-1379-4CDA-A6C1-14D9D4B7BAA5}"/>
              </a:ext>
            </a:extLst>
          </p:cNvPr>
          <p:cNvSpPr>
            <a:spLocks noGrp="1"/>
          </p:cNvSpPr>
          <p:nvPr>
            <p:ph idx="1"/>
          </p:nvPr>
        </p:nvSpPr>
        <p:spPr/>
        <p:txBody>
          <a:bodyPr/>
          <a:lstStyle/>
          <a:p>
            <a:endParaRPr lang="en-US"/>
          </a:p>
        </p:txBody>
      </p:sp>
      <p:pic>
        <p:nvPicPr>
          <p:cNvPr id="5" name="Hình ảnh 4">
            <a:extLst>
              <a:ext uri="{FF2B5EF4-FFF2-40B4-BE49-F238E27FC236}">
                <a16:creationId xmlns:a16="http://schemas.microsoft.com/office/drawing/2014/main" id="{98C46D25-1775-4895-B65D-08E299F112E5}"/>
              </a:ext>
            </a:extLst>
          </p:cNvPr>
          <p:cNvPicPr>
            <a:picLocks noChangeAspect="1"/>
          </p:cNvPicPr>
          <p:nvPr/>
        </p:nvPicPr>
        <p:blipFill>
          <a:blip r:embed="rId2"/>
          <a:stretch>
            <a:fillRect/>
          </a:stretch>
        </p:blipFill>
        <p:spPr>
          <a:xfrm>
            <a:off x="83325" y="1643616"/>
            <a:ext cx="8984475" cy="4495800"/>
          </a:xfrm>
          <a:prstGeom prst="rect">
            <a:avLst/>
          </a:prstGeom>
        </p:spPr>
      </p:pic>
      <p:sp>
        <p:nvSpPr>
          <p:cNvPr id="6" name="Title 1">
            <a:extLst>
              <a:ext uri="{FF2B5EF4-FFF2-40B4-BE49-F238E27FC236}">
                <a16:creationId xmlns:a16="http://schemas.microsoft.com/office/drawing/2014/main" id="{A9DCC1E1-0D1F-40ED-9D61-1E8ABA22B10A}"/>
              </a:ext>
            </a:extLst>
          </p:cNvPr>
          <p:cNvSpPr>
            <a:spLocks noGrp="1"/>
          </p:cNvSpPr>
          <p:nvPr>
            <p:ph type="title"/>
          </p:nvPr>
        </p:nvSpPr>
        <p:spPr>
          <a:xfrm>
            <a:off x="685800" y="457200"/>
            <a:ext cx="7772400" cy="533400"/>
          </a:xfrm>
        </p:spPr>
        <p:txBody>
          <a:bodyPr/>
          <a:lstStyle/>
          <a:p>
            <a:pPr marL="342900" indent="-342900"/>
            <a:r>
              <a:rPr lang="en-AU" sz="3600" dirty="0" err="1">
                <a:latin typeface="Arial" charset="0"/>
                <a:cs typeface="Arial" charset="0"/>
              </a:rPr>
              <a:t>Phân</a:t>
            </a:r>
            <a:r>
              <a:rPr lang="en-AU" sz="3600" dirty="0">
                <a:latin typeface="Arial" charset="0"/>
                <a:cs typeface="Arial" charset="0"/>
              </a:rPr>
              <a:t> </a:t>
            </a:r>
            <a:r>
              <a:rPr lang="en-AU" sz="3600" dirty="0" err="1">
                <a:latin typeface="Arial" charset="0"/>
                <a:cs typeface="Arial" charset="0"/>
              </a:rPr>
              <a:t>loại</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endParaRPr lang="en-AU" sz="6000" dirty="0">
              <a:latin typeface="Arial" charset="0"/>
              <a:cs typeface="Arial" charset="0"/>
            </a:endParaRPr>
          </a:p>
        </p:txBody>
      </p:sp>
    </p:spTree>
    <p:extLst>
      <p:ext uri="{BB962C8B-B14F-4D97-AF65-F5344CB8AC3E}">
        <p14:creationId xmlns:p14="http://schemas.microsoft.com/office/powerpoint/2010/main" val="64056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9963-09D8-4FDA-8852-2EC07659FF1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F078F742-46CB-4D34-B0CE-63A2B9A99C2D}"/>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chung</a:t>
            </a:r>
            <a:endParaRPr lang="en-US" dirty="0"/>
          </a:p>
          <a:p>
            <a:r>
              <a:rPr lang="en-US" dirty="0" err="1">
                <a:solidFill>
                  <a:schemeClr val="tx1"/>
                </a:solidFill>
              </a:rPr>
              <a:t>Phân</a:t>
            </a:r>
            <a:r>
              <a:rPr lang="en-US" dirty="0">
                <a:solidFill>
                  <a:schemeClr val="tx1"/>
                </a:solidFill>
              </a:rPr>
              <a:t> </a:t>
            </a:r>
            <a:r>
              <a:rPr lang="en-US" dirty="0" err="1">
                <a:solidFill>
                  <a:schemeClr val="tx1"/>
                </a:solidFill>
              </a:rPr>
              <a:t>loại</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endParaRPr lang="en-US" dirty="0">
              <a:solidFill>
                <a:schemeClr val="tx1"/>
              </a:solidFill>
            </a:endParaRPr>
          </a:p>
          <a:p>
            <a:r>
              <a:rPr lang="en-US" dirty="0">
                <a:solidFill>
                  <a:srgbClr val="C00000"/>
                </a:solidFill>
              </a:rPr>
              <a:t>Thu </a:t>
            </a:r>
            <a:r>
              <a:rPr lang="en-US" dirty="0" err="1">
                <a:solidFill>
                  <a:srgbClr val="C00000"/>
                </a:solidFill>
              </a:rPr>
              <a:t>thập</a:t>
            </a:r>
            <a:r>
              <a:rPr lang="en-US" dirty="0">
                <a:solidFill>
                  <a:srgbClr val="C00000"/>
                </a:solidFill>
              </a:rPr>
              <a:t> </a:t>
            </a:r>
            <a:r>
              <a:rPr lang="en-US" dirty="0" err="1">
                <a:solidFill>
                  <a:srgbClr val="C00000"/>
                </a:solidFill>
              </a:rPr>
              <a:t>và</a:t>
            </a:r>
            <a:r>
              <a:rPr lang="en-US" dirty="0">
                <a:solidFill>
                  <a:srgbClr val="C00000"/>
                </a:solidFill>
              </a:rPr>
              <a:t> </a:t>
            </a:r>
            <a:r>
              <a:rPr lang="en-US" dirty="0" err="1">
                <a:solidFill>
                  <a:srgbClr val="C00000"/>
                </a:solidFill>
              </a:rPr>
              <a:t>xử</a:t>
            </a:r>
            <a:r>
              <a:rPr lang="en-US" dirty="0">
                <a:solidFill>
                  <a:srgbClr val="C00000"/>
                </a:solidFill>
              </a:rPr>
              <a:t> </a:t>
            </a:r>
            <a:r>
              <a:rPr lang="en-US" dirty="0" err="1">
                <a:solidFill>
                  <a:srgbClr val="C00000"/>
                </a:solidFill>
              </a:rPr>
              <a:t>lý</a:t>
            </a:r>
            <a:r>
              <a:rPr lang="en-US" dirty="0">
                <a:solidFill>
                  <a:srgbClr val="C00000"/>
                </a:solidFill>
              </a:rPr>
              <a:t> </a:t>
            </a:r>
            <a:r>
              <a:rPr lang="en-US" dirty="0" err="1">
                <a:solidFill>
                  <a:srgbClr val="C00000"/>
                </a:solidFill>
              </a:rPr>
              <a:t>yêu</a:t>
            </a:r>
            <a:r>
              <a:rPr lang="en-US" dirty="0">
                <a:solidFill>
                  <a:srgbClr val="C00000"/>
                </a:solidFill>
              </a:rPr>
              <a:t> </a:t>
            </a:r>
            <a:r>
              <a:rPr lang="en-US" dirty="0" err="1">
                <a:solidFill>
                  <a:srgbClr val="C00000"/>
                </a:solidFill>
              </a:rPr>
              <a:t>cầu</a:t>
            </a:r>
            <a:endParaRPr lang="en-US" dirty="0">
              <a:solidFill>
                <a:srgbClr val="C00000"/>
              </a:solidFill>
            </a:endParaRPr>
          </a:p>
          <a:p>
            <a:r>
              <a:rPr lang="en-US" dirty="0" err="1"/>
              <a:t>Kỹ</a:t>
            </a:r>
            <a:r>
              <a:rPr lang="en-US" dirty="0"/>
              <a:t> </a:t>
            </a:r>
            <a:r>
              <a:rPr lang="en-US" dirty="0" err="1"/>
              <a:t>thuật</a:t>
            </a:r>
            <a:r>
              <a:rPr lang="en-US" dirty="0"/>
              <a:t> </a:t>
            </a:r>
            <a:r>
              <a:rPr lang="en-US" dirty="0" err="1"/>
              <a:t>xác</a:t>
            </a:r>
            <a:r>
              <a:rPr lang="en-US" dirty="0"/>
              <a:t> </a:t>
            </a:r>
            <a:r>
              <a:rPr lang="en-US" dirty="0" err="1"/>
              <a:t>định</a:t>
            </a:r>
            <a:r>
              <a:rPr lang="en-US" dirty="0"/>
              <a:t> </a:t>
            </a:r>
            <a:r>
              <a:rPr lang="en-US" dirty="0" err="1"/>
              <a:t>yêu</a:t>
            </a:r>
            <a:r>
              <a:rPr lang="en-US" dirty="0"/>
              <a:t> </a:t>
            </a:r>
            <a:r>
              <a:rPr lang="en-US" dirty="0" err="1"/>
              <a:t>cầu</a:t>
            </a:r>
            <a:endParaRPr lang="en-US" dirty="0"/>
          </a:p>
          <a:p>
            <a:r>
              <a:rPr lang="en-US" dirty="0" err="1"/>
              <a:t>Biểu</a:t>
            </a:r>
            <a:r>
              <a:rPr lang="en-US" dirty="0"/>
              <a:t> </a:t>
            </a:r>
            <a:r>
              <a:rPr lang="en-US" dirty="0" err="1"/>
              <a:t>diễn</a:t>
            </a:r>
            <a:r>
              <a:rPr lang="en-US" dirty="0"/>
              <a:t> </a:t>
            </a:r>
            <a:r>
              <a:rPr lang="en-US" dirty="0" err="1"/>
              <a:t>yêu</a:t>
            </a:r>
            <a:r>
              <a:rPr lang="en-US" dirty="0"/>
              <a:t> </a:t>
            </a:r>
            <a:r>
              <a:rPr lang="en-US" dirty="0" err="1"/>
              <a:t>cầu</a:t>
            </a:r>
            <a:r>
              <a:rPr lang="en-US" dirty="0"/>
              <a:t> </a:t>
            </a:r>
            <a:r>
              <a:rPr lang="en-US" dirty="0" err="1"/>
              <a:t>thông</a:t>
            </a:r>
            <a:r>
              <a:rPr lang="en-US" dirty="0"/>
              <a:t> qua user story</a:t>
            </a:r>
          </a:p>
          <a:p>
            <a:r>
              <a:rPr lang="en-US" dirty="0" err="1">
                <a:solidFill>
                  <a:schemeClr val="tx1"/>
                </a:solidFill>
              </a:rPr>
              <a:t>Bài</a:t>
            </a:r>
            <a:r>
              <a:rPr lang="en-US" dirty="0">
                <a:solidFill>
                  <a:schemeClr val="tx1"/>
                </a:solidFill>
              </a:rPr>
              <a:t> </a:t>
            </a:r>
            <a:r>
              <a:rPr lang="en-US" dirty="0" err="1">
                <a:solidFill>
                  <a:schemeClr val="tx1"/>
                </a:solidFill>
              </a:rPr>
              <a:t>tập</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hành</a:t>
            </a:r>
            <a:endParaRPr lang="en-US" dirty="0">
              <a:solidFill>
                <a:schemeClr val="tx1"/>
              </a:solidFill>
            </a:endParaRPr>
          </a:p>
          <a:p>
            <a:endParaRPr lang="en-US" dirty="0"/>
          </a:p>
        </p:txBody>
      </p:sp>
    </p:spTree>
    <p:extLst>
      <p:ext uri="{BB962C8B-B14F-4D97-AF65-F5344CB8AC3E}">
        <p14:creationId xmlns:p14="http://schemas.microsoft.com/office/powerpoint/2010/main" val="182749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342900" indent="-342900"/>
            <a:r>
              <a:rPr lang="en-AU" sz="3600" dirty="0">
                <a:latin typeface="Arial" charset="0"/>
                <a:cs typeface="Arial" charset="0"/>
              </a:rPr>
              <a:t>3. Thu </a:t>
            </a:r>
            <a:r>
              <a:rPr lang="en-AU" sz="3600" dirty="0" err="1">
                <a:latin typeface="Arial" charset="0"/>
                <a:cs typeface="Arial" charset="0"/>
              </a:rPr>
              <a:t>thập</a:t>
            </a:r>
            <a:r>
              <a:rPr lang="en-AU" sz="3600" dirty="0">
                <a:latin typeface="Arial" charset="0"/>
                <a:cs typeface="Arial" charset="0"/>
              </a:rPr>
              <a:t> </a:t>
            </a:r>
            <a:r>
              <a:rPr lang="en-AU" sz="3600" dirty="0" err="1">
                <a:latin typeface="Arial" charset="0"/>
                <a:cs typeface="Arial" charset="0"/>
              </a:rPr>
              <a:t>và</a:t>
            </a:r>
            <a:r>
              <a:rPr lang="en-AU" sz="3600" dirty="0">
                <a:latin typeface="Arial" charset="0"/>
                <a:cs typeface="Arial" charset="0"/>
              </a:rPr>
              <a:t> </a:t>
            </a:r>
            <a:r>
              <a:rPr lang="en-AU" sz="3600" dirty="0" err="1">
                <a:latin typeface="Arial" charset="0"/>
                <a:cs typeface="Arial" charset="0"/>
              </a:rPr>
              <a:t>xử</a:t>
            </a:r>
            <a:r>
              <a:rPr lang="en-AU" sz="3600" dirty="0">
                <a:latin typeface="Arial" charset="0"/>
                <a:cs typeface="Arial" charset="0"/>
              </a:rPr>
              <a:t> </a:t>
            </a:r>
            <a:r>
              <a:rPr lang="en-AU" sz="3600" dirty="0" err="1">
                <a:latin typeface="Arial" charset="0"/>
                <a:cs typeface="Arial" charset="0"/>
              </a:rPr>
              <a:t>lý</a:t>
            </a:r>
            <a:r>
              <a:rPr lang="en-AU" sz="3600" dirty="0">
                <a:latin typeface="Arial" charset="0"/>
                <a:cs typeface="Arial" charset="0"/>
              </a:rPr>
              <a:t> </a:t>
            </a:r>
            <a:r>
              <a:rPr lang="en-AU" sz="3600" dirty="0" err="1">
                <a:latin typeface="Arial" charset="0"/>
                <a:cs typeface="Arial" charset="0"/>
              </a:rPr>
              <a:t>các</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endParaRPr lang="en-AU" sz="6000" dirty="0">
              <a:latin typeface="Arial" charset="0"/>
              <a:cs typeface="Arial" charset="0"/>
            </a:endParaRPr>
          </a:p>
        </p:txBody>
      </p:sp>
      <p:sp>
        <p:nvSpPr>
          <p:cNvPr id="13315" name="Content Placeholder 2"/>
          <p:cNvSpPr>
            <a:spLocks noGrp="1"/>
          </p:cNvSpPr>
          <p:nvPr>
            <p:ph idx="1"/>
          </p:nvPr>
        </p:nvSpPr>
        <p:spPr/>
        <p:txBody>
          <a:bodyPr/>
          <a:lstStyle/>
          <a:p>
            <a:r>
              <a:rPr lang="en-AU" sz="2800" b="1" dirty="0" err="1"/>
              <a:t>Mục</a:t>
            </a:r>
            <a:r>
              <a:rPr lang="en-AU" sz="2800" b="1" dirty="0"/>
              <a:t> </a:t>
            </a:r>
            <a:r>
              <a:rPr lang="en-AU" sz="2800" b="1" dirty="0" err="1"/>
              <a:t>đích</a:t>
            </a:r>
            <a:r>
              <a:rPr lang="en-AU" sz="2800" dirty="0"/>
              <a:t>: </a:t>
            </a:r>
            <a:r>
              <a:rPr lang="en-AU" sz="2800" dirty="0" err="1"/>
              <a:t>là</a:t>
            </a:r>
            <a:r>
              <a:rPr lang="en-AU" sz="2800" dirty="0"/>
              <a:t> </a:t>
            </a:r>
            <a:r>
              <a:rPr lang="en-AU" sz="2800" dirty="0" err="1"/>
              <a:t>cơ</a:t>
            </a:r>
            <a:r>
              <a:rPr lang="en-AU" sz="2800" dirty="0"/>
              <a:t> </a:t>
            </a:r>
            <a:r>
              <a:rPr lang="en-AU" sz="2800" dirty="0" err="1"/>
              <a:t>chế</a:t>
            </a:r>
            <a:r>
              <a:rPr lang="en-AU" sz="2800" dirty="0"/>
              <a:t> </a:t>
            </a:r>
            <a:r>
              <a:rPr lang="en-AU" sz="2800" dirty="0" err="1"/>
              <a:t>phù</a:t>
            </a:r>
            <a:r>
              <a:rPr lang="en-AU" sz="2800" dirty="0"/>
              <a:t> </a:t>
            </a:r>
            <a:r>
              <a:rPr lang="en-AU" sz="2800" dirty="0" err="1"/>
              <a:t>hợp</a:t>
            </a:r>
            <a:r>
              <a:rPr lang="en-AU" sz="2800" dirty="0"/>
              <a:t> </a:t>
            </a:r>
            <a:r>
              <a:rPr lang="en-AU" sz="2800" dirty="0" err="1"/>
              <a:t>để</a:t>
            </a:r>
            <a:r>
              <a:rPr lang="en-AU" sz="2800" dirty="0"/>
              <a:t> </a:t>
            </a:r>
            <a:r>
              <a:rPr lang="en-AU" sz="2800" dirty="0" err="1"/>
              <a:t>giúp</a:t>
            </a:r>
            <a:r>
              <a:rPr lang="en-AU" sz="2800" dirty="0"/>
              <a:t> </a:t>
            </a:r>
            <a:r>
              <a:rPr lang="en-AU" sz="2800" dirty="0" err="1"/>
              <a:t>hiểu</a:t>
            </a:r>
            <a:r>
              <a:rPr lang="en-AU" sz="2800" dirty="0"/>
              <a:t> </a:t>
            </a:r>
            <a:r>
              <a:rPr lang="en-AU" sz="2800" dirty="0" err="1"/>
              <a:t>rõ</a:t>
            </a:r>
            <a:r>
              <a:rPr lang="en-AU" sz="2800" dirty="0"/>
              <a:t> </a:t>
            </a:r>
            <a:r>
              <a:rPr lang="en-AU" sz="2800" dirty="0" err="1"/>
              <a:t>khách</a:t>
            </a:r>
            <a:r>
              <a:rPr lang="en-AU" sz="2800" dirty="0"/>
              <a:t> </a:t>
            </a:r>
            <a:r>
              <a:rPr lang="en-AU" sz="2800" dirty="0" err="1"/>
              <a:t>hàng</a:t>
            </a:r>
            <a:r>
              <a:rPr lang="en-AU" sz="2800" dirty="0"/>
              <a:t> </a:t>
            </a:r>
            <a:r>
              <a:rPr lang="en-AU" sz="2800" dirty="0" err="1"/>
              <a:t>cần</a:t>
            </a:r>
            <a:r>
              <a:rPr lang="en-AU" sz="2800" dirty="0"/>
              <a:t> </a:t>
            </a:r>
            <a:r>
              <a:rPr lang="en-AU" sz="2800" dirty="0" err="1"/>
              <a:t>gì</a:t>
            </a:r>
            <a:r>
              <a:rPr lang="en-AU" sz="2800" dirty="0"/>
              <a:t>, </a:t>
            </a:r>
            <a:r>
              <a:rPr lang="en-AU" sz="2800" dirty="0" err="1"/>
              <a:t>phân</a:t>
            </a:r>
            <a:r>
              <a:rPr lang="en-AU" sz="2800" dirty="0"/>
              <a:t> </a:t>
            </a:r>
            <a:r>
              <a:rPr lang="en-AU" sz="2800" dirty="0" err="1"/>
              <a:t>tích</a:t>
            </a:r>
            <a:r>
              <a:rPr lang="en-AU" sz="2800" dirty="0"/>
              <a:t> </a:t>
            </a:r>
            <a:r>
              <a:rPr lang="en-AU" sz="2800" dirty="0" err="1"/>
              <a:t>các</a:t>
            </a:r>
            <a:r>
              <a:rPr lang="en-AU" sz="2800" dirty="0"/>
              <a:t> </a:t>
            </a:r>
            <a:r>
              <a:rPr lang="en-AU" sz="2800" dirty="0" err="1"/>
              <a:t>yêu</a:t>
            </a:r>
            <a:r>
              <a:rPr lang="en-AU" sz="2800" dirty="0"/>
              <a:t> </a:t>
            </a:r>
            <a:r>
              <a:rPr lang="en-AU" sz="2800" dirty="0" err="1"/>
              <a:t>cầu</a:t>
            </a:r>
            <a:r>
              <a:rPr lang="en-AU" sz="2800" dirty="0"/>
              <a:t>, </a:t>
            </a:r>
            <a:r>
              <a:rPr lang="en-AU" sz="2800" dirty="0" err="1"/>
              <a:t>đánh</a:t>
            </a:r>
            <a:r>
              <a:rPr lang="en-AU" sz="2800" dirty="0"/>
              <a:t> </a:t>
            </a:r>
            <a:r>
              <a:rPr lang="en-AU" sz="2800" dirty="0" err="1"/>
              <a:t>giá</a:t>
            </a:r>
            <a:r>
              <a:rPr lang="en-AU" sz="2800" dirty="0"/>
              <a:t> </a:t>
            </a:r>
            <a:r>
              <a:rPr lang="en-AU" sz="2800" dirty="0" err="1"/>
              <a:t>tính</a:t>
            </a:r>
            <a:r>
              <a:rPr lang="en-AU" sz="2800" dirty="0"/>
              <a:t> </a:t>
            </a:r>
            <a:r>
              <a:rPr lang="en-AU" sz="2800" dirty="0" err="1"/>
              <a:t>khả</a:t>
            </a:r>
            <a:r>
              <a:rPr lang="en-AU" sz="2800" dirty="0"/>
              <a:t> </a:t>
            </a:r>
            <a:r>
              <a:rPr lang="en-AU" sz="2800" dirty="0" err="1"/>
              <a:t>thi</a:t>
            </a:r>
            <a:r>
              <a:rPr lang="en-AU" sz="2800" dirty="0"/>
              <a:t>, </a:t>
            </a:r>
            <a:r>
              <a:rPr lang="en-AU" sz="2800" dirty="0" err="1"/>
              <a:t>đàm</a:t>
            </a:r>
            <a:r>
              <a:rPr lang="en-AU" sz="2800" dirty="0"/>
              <a:t> </a:t>
            </a:r>
            <a:r>
              <a:rPr lang="en-AU" sz="2800" dirty="0" err="1"/>
              <a:t>phán</a:t>
            </a:r>
            <a:r>
              <a:rPr lang="en-AU" sz="2800" dirty="0"/>
              <a:t> </a:t>
            </a:r>
            <a:r>
              <a:rPr lang="en-AU" sz="2800" dirty="0" err="1"/>
              <a:t>để</a:t>
            </a:r>
            <a:r>
              <a:rPr lang="en-AU" sz="2800" dirty="0"/>
              <a:t> </a:t>
            </a:r>
            <a:r>
              <a:rPr lang="en-AU" sz="2800" dirty="0" err="1"/>
              <a:t>đưa</a:t>
            </a:r>
            <a:r>
              <a:rPr lang="en-AU" sz="2800" dirty="0"/>
              <a:t> ra </a:t>
            </a:r>
            <a:r>
              <a:rPr lang="en-AU" sz="2800" dirty="0" err="1"/>
              <a:t>giải</a:t>
            </a:r>
            <a:r>
              <a:rPr lang="en-AU" sz="2800" dirty="0"/>
              <a:t> </a:t>
            </a:r>
            <a:r>
              <a:rPr lang="en-AU" sz="2800" dirty="0" err="1"/>
              <a:t>pháp</a:t>
            </a:r>
            <a:r>
              <a:rPr lang="en-AU" sz="2800" dirty="0"/>
              <a:t> </a:t>
            </a:r>
            <a:r>
              <a:rPr lang="en-AU" sz="2800" dirty="0" err="1"/>
              <a:t>hợp</a:t>
            </a:r>
            <a:r>
              <a:rPr lang="en-AU" sz="2800" dirty="0"/>
              <a:t> </a:t>
            </a:r>
            <a:r>
              <a:rPr lang="en-AU" sz="2800" dirty="0" err="1"/>
              <a:t>lý</a:t>
            </a:r>
            <a:r>
              <a:rPr lang="en-AU" sz="2800" dirty="0"/>
              <a:t>.</a:t>
            </a:r>
          </a:p>
          <a:p>
            <a:r>
              <a:rPr lang="en-AU" sz="2800" b="1" dirty="0"/>
              <a:t>Stakeholders</a:t>
            </a:r>
            <a:r>
              <a:rPr lang="en-AU" sz="2800" dirty="0"/>
              <a:t>: </a:t>
            </a:r>
            <a:r>
              <a:rPr lang="en-AU" sz="2800" dirty="0" err="1"/>
              <a:t>là</a:t>
            </a:r>
            <a:r>
              <a:rPr lang="en-AU" sz="2800" dirty="0"/>
              <a:t> </a:t>
            </a:r>
            <a:r>
              <a:rPr lang="en-AU" sz="2800" dirty="0" err="1"/>
              <a:t>bất</a:t>
            </a:r>
            <a:r>
              <a:rPr lang="en-AU" sz="2800" dirty="0"/>
              <a:t> </a:t>
            </a:r>
            <a:r>
              <a:rPr lang="en-AU" sz="2800" dirty="0" err="1"/>
              <a:t>kỳ</a:t>
            </a:r>
            <a:r>
              <a:rPr lang="en-AU" sz="2800" dirty="0"/>
              <a:t> </a:t>
            </a:r>
            <a:r>
              <a:rPr lang="en-AU" sz="2800" dirty="0" err="1"/>
              <a:t>cá</a:t>
            </a:r>
            <a:r>
              <a:rPr lang="en-AU" sz="2800" dirty="0"/>
              <a:t> </a:t>
            </a:r>
            <a:r>
              <a:rPr lang="en-AU" sz="2800" dirty="0" err="1"/>
              <a:t>nhân</a:t>
            </a:r>
            <a:r>
              <a:rPr lang="en-AU" sz="2800" dirty="0"/>
              <a:t> hay </a:t>
            </a:r>
            <a:r>
              <a:rPr lang="en-AU" sz="2800" dirty="0" err="1"/>
              <a:t>nhóm</a:t>
            </a:r>
            <a:r>
              <a:rPr lang="en-AU" sz="2800" dirty="0"/>
              <a:t> </a:t>
            </a:r>
            <a:r>
              <a:rPr lang="en-AU" sz="2800" dirty="0" err="1"/>
              <a:t>người</a:t>
            </a:r>
            <a:r>
              <a:rPr lang="en-AU" sz="2800" dirty="0"/>
              <a:t> </a:t>
            </a:r>
            <a:r>
              <a:rPr lang="en-AU" sz="2800" dirty="0" err="1"/>
              <a:t>bị</a:t>
            </a:r>
            <a:r>
              <a:rPr lang="en-AU" sz="2800" dirty="0"/>
              <a:t> </a:t>
            </a:r>
            <a:r>
              <a:rPr lang="en-AU" sz="2800" dirty="0" err="1"/>
              <a:t>ảnh</a:t>
            </a:r>
            <a:r>
              <a:rPr lang="en-AU" sz="2800" dirty="0"/>
              <a:t> </a:t>
            </a:r>
            <a:r>
              <a:rPr lang="en-AU" sz="2800" dirty="0" err="1"/>
              <a:t>hưởng</a:t>
            </a:r>
            <a:r>
              <a:rPr lang="en-AU" sz="2800" dirty="0"/>
              <a:t> </a:t>
            </a:r>
            <a:r>
              <a:rPr lang="en-AU" sz="2800" dirty="0" err="1"/>
              <a:t>bởi</a:t>
            </a:r>
            <a:r>
              <a:rPr lang="en-AU" sz="2800" dirty="0"/>
              <a:t> </a:t>
            </a:r>
            <a:r>
              <a:rPr lang="en-AU" sz="2800" dirty="0" err="1"/>
              <a:t>hệ</a:t>
            </a:r>
            <a:r>
              <a:rPr lang="en-AU" sz="2800" dirty="0"/>
              <a:t> </a:t>
            </a:r>
            <a:r>
              <a:rPr lang="en-AU" sz="2800" dirty="0" err="1"/>
              <a:t>thống</a:t>
            </a:r>
            <a:r>
              <a:rPr lang="en-AU" sz="2800" dirty="0"/>
              <a:t> </a:t>
            </a:r>
            <a:r>
              <a:rPr lang="en-AU" sz="2800" dirty="0" err="1"/>
              <a:t>một</a:t>
            </a:r>
            <a:r>
              <a:rPr lang="en-AU" sz="2800" dirty="0"/>
              <a:t> </a:t>
            </a:r>
            <a:r>
              <a:rPr lang="en-AU" sz="2800" dirty="0" err="1"/>
              <a:t>cách</a:t>
            </a:r>
            <a:r>
              <a:rPr lang="en-AU" sz="2800" dirty="0"/>
              <a:t> </a:t>
            </a:r>
            <a:r>
              <a:rPr lang="en-AU" sz="2800" dirty="0" err="1"/>
              <a:t>trực</a:t>
            </a:r>
            <a:r>
              <a:rPr lang="en-AU" sz="2800" dirty="0"/>
              <a:t> </a:t>
            </a:r>
            <a:r>
              <a:rPr lang="en-AU" sz="2800" dirty="0" err="1"/>
              <a:t>tiếp</a:t>
            </a:r>
            <a:r>
              <a:rPr lang="en-AU" sz="2800" dirty="0"/>
              <a:t> hay </a:t>
            </a:r>
            <a:r>
              <a:rPr lang="en-AU" sz="2800" dirty="0" err="1"/>
              <a:t>gián</a:t>
            </a:r>
            <a:r>
              <a:rPr lang="en-AU" sz="2800" dirty="0"/>
              <a:t> </a:t>
            </a:r>
            <a:r>
              <a:rPr lang="en-AU" sz="2800" dirty="0" err="1"/>
              <a:t>tiếp</a:t>
            </a:r>
            <a:r>
              <a:rPr lang="en-AU" sz="2800" dirty="0">
                <a:sym typeface="Wingdings" pitchFamily="2" charset="2"/>
              </a:rPr>
              <a:t></a:t>
            </a:r>
            <a:r>
              <a:rPr lang="en-AU" sz="2800" dirty="0"/>
              <a:t> </a:t>
            </a:r>
            <a:r>
              <a:rPr lang="en-AU" sz="2800" dirty="0" err="1"/>
              <a:t>Đây</a:t>
            </a:r>
            <a:r>
              <a:rPr lang="en-AU" sz="2800" dirty="0"/>
              <a:t> </a:t>
            </a:r>
            <a:r>
              <a:rPr lang="en-AU" sz="2800" dirty="0" err="1"/>
              <a:t>là</a:t>
            </a:r>
            <a:r>
              <a:rPr lang="en-AU" sz="2800" dirty="0"/>
              <a:t> </a:t>
            </a:r>
            <a:r>
              <a:rPr lang="en-AU" sz="2800" dirty="0" err="1"/>
              <a:t>những</a:t>
            </a:r>
            <a:r>
              <a:rPr lang="en-AU" sz="2800" dirty="0"/>
              <a:t> </a:t>
            </a:r>
            <a:r>
              <a:rPr lang="en-AU" sz="2800" dirty="0" err="1"/>
              <a:t>nguồn</a:t>
            </a:r>
            <a:r>
              <a:rPr lang="en-AU" sz="2800" dirty="0"/>
              <a:t> </a:t>
            </a:r>
            <a:r>
              <a:rPr lang="en-AU" sz="2800" dirty="0" err="1"/>
              <a:t>cung</a:t>
            </a:r>
            <a:r>
              <a:rPr lang="en-AU" sz="2800" dirty="0"/>
              <a:t> </a:t>
            </a:r>
            <a:r>
              <a:rPr lang="en-AU" sz="2800" dirty="0" err="1"/>
              <a:t>cấp</a:t>
            </a:r>
            <a:r>
              <a:rPr lang="en-AU" sz="2800" dirty="0"/>
              <a:t> </a:t>
            </a:r>
            <a:r>
              <a:rPr lang="en-AU" sz="2800" dirty="0" err="1"/>
              <a:t>các</a:t>
            </a:r>
            <a:r>
              <a:rPr lang="en-AU" sz="2800" dirty="0"/>
              <a:t> </a:t>
            </a:r>
            <a:r>
              <a:rPr lang="en-AU" sz="2800" dirty="0" err="1"/>
              <a:t>yêu</a:t>
            </a:r>
            <a:r>
              <a:rPr lang="en-AU" sz="2800" dirty="0"/>
              <a:t> </a:t>
            </a:r>
            <a:r>
              <a:rPr lang="en-AU" sz="2800" dirty="0" err="1"/>
              <a:t>cầu</a:t>
            </a:r>
            <a:r>
              <a:rPr lang="en-AU" sz="2800" dirty="0"/>
              <a:t> </a:t>
            </a:r>
            <a:r>
              <a:rPr lang="en-AU" sz="2800" dirty="0" err="1"/>
              <a:t>cho</a:t>
            </a:r>
            <a:r>
              <a:rPr lang="en-AU" sz="2800" dirty="0"/>
              <a:t> </a:t>
            </a:r>
            <a:r>
              <a:rPr lang="en-AU" sz="2800" dirty="0" err="1"/>
              <a:t>hệ</a:t>
            </a:r>
            <a:r>
              <a:rPr lang="en-AU" sz="2800" dirty="0"/>
              <a:t> </a:t>
            </a:r>
            <a:r>
              <a:rPr lang="en-AU" sz="2800" dirty="0" err="1"/>
              <a:t>thống</a:t>
            </a:r>
            <a:r>
              <a:rPr lang="en-AU" sz="2800" dirty="0"/>
              <a:t>.</a:t>
            </a:r>
          </a:p>
          <a:p>
            <a:r>
              <a:rPr lang="en-AU" sz="2800" dirty="0" err="1"/>
              <a:t>Kỹ</a:t>
            </a:r>
            <a:r>
              <a:rPr lang="en-AU" sz="2800" dirty="0"/>
              <a:t> </a:t>
            </a:r>
            <a:r>
              <a:rPr lang="en-AU" sz="2800" dirty="0" err="1"/>
              <a:t>thuật</a:t>
            </a:r>
            <a:r>
              <a:rPr lang="en-AU" sz="2800" dirty="0"/>
              <a:t> </a:t>
            </a:r>
            <a:r>
              <a:rPr lang="en-AU" sz="2800" dirty="0" err="1"/>
              <a:t>này</a:t>
            </a:r>
            <a:r>
              <a:rPr lang="en-AU" sz="2800" dirty="0"/>
              <a:t> bao </a:t>
            </a:r>
            <a:r>
              <a:rPr lang="en-AU" sz="2800" dirty="0" err="1"/>
              <a:t>gồm</a:t>
            </a:r>
            <a:r>
              <a:rPr lang="en-AU" sz="2800" dirty="0"/>
              <a:t> 4 </a:t>
            </a:r>
            <a:r>
              <a:rPr lang="en-AU" sz="2800" dirty="0" err="1"/>
              <a:t>bước</a:t>
            </a:r>
            <a:r>
              <a:rPr lang="en-AU" sz="2800" dirty="0"/>
              <a:t>:</a:t>
            </a:r>
          </a:p>
          <a:p>
            <a:pPr lvl="1"/>
            <a:r>
              <a:rPr lang="en-AU" sz="2400" dirty="0"/>
              <a:t>S1: Thu </a:t>
            </a:r>
            <a:r>
              <a:rPr lang="en-AU" sz="2400" dirty="0" err="1"/>
              <a:t>thập</a:t>
            </a:r>
            <a:r>
              <a:rPr lang="en-AU" sz="2400" dirty="0"/>
              <a:t> </a:t>
            </a:r>
            <a:r>
              <a:rPr lang="en-AU" sz="2400" dirty="0" err="1"/>
              <a:t>các</a:t>
            </a:r>
            <a:r>
              <a:rPr lang="en-AU" sz="2400" dirty="0"/>
              <a:t> </a:t>
            </a:r>
            <a:r>
              <a:rPr lang="en-AU" sz="2400" dirty="0" err="1"/>
              <a:t>yêu</a:t>
            </a:r>
            <a:r>
              <a:rPr lang="en-AU" sz="2400" dirty="0"/>
              <a:t> </a:t>
            </a:r>
            <a:r>
              <a:rPr lang="en-AU" sz="2400" dirty="0" err="1"/>
              <a:t>cầu</a:t>
            </a:r>
            <a:endParaRPr lang="en-AU" sz="2400" dirty="0"/>
          </a:p>
          <a:p>
            <a:pPr lvl="1"/>
            <a:r>
              <a:rPr lang="en-AU" sz="2400" dirty="0"/>
              <a:t>S2: </a:t>
            </a:r>
            <a:r>
              <a:rPr lang="en-AU" sz="2400" dirty="0" err="1"/>
              <a:t>Phân</a:t>
            </a:r>
            <a:r>
              <a:rPr lang="en-AU" sz="2400" dirty="0"/>
              <a:t> </a:t>
            </a:r>
            <a:r>
              <a:rPr lang="en-AU" sz="2400" dirty="0" err="1"/>
              <a:t>tích</a:t>
            </a:r>
            <a:r>
              <a:rPr lang="en-AU" sz="2400" dirty="0"/>
              <a:t> </a:t>
            </a:r>
            <a:r>
              <a:rPr lang="en-AU" sz="2400" dirty="0" err="1"/>
              <a:t>và</a:t>
            </a:r>
            <a:r>
              <a:rPr lang="en-AU" sz="2400" dirty="0"/>
              <a:t> </a:t>
            </a:r>
            <a:r>
              <a:rPr lang="en-AU" sz="2400" dirty="0" err="1"/>
              <a:t>đàm</a:t>
            </a:r>
            <a:r>
              <a:rPr lang="en-AU" sz="2400" dirty="0"/>
              <a:t> </a:t>
            </a:r>
            <a:r>
              <a:rPr lang="en-AU" sz="2400" dirty="0" err="1"/>
              <a:t>phán</a:t>
            </a:r>
            <a:endParaRPr lang="en-AU" sz="2400" dirty="0"/>
          </a:p>
          <a:p>
            <a:pPr lvl="1"/>
            <a:r>
              <a:rPr lang="en-AU" sz="2400" dirty="0"/>
              <a:t>S3: </a:t>
            </a:r>
            <a:r>
              <a:rPr lang="en-AU" sz="2400" dirty="0" err="1"/>
              <a:t>Kiểm</a:t>
            </a:r>
            <a:r>
              <a:rPr lang="en-AU" sz="2400" dirty="0"/>
              <a:t> </a:t>
            </a:r>
            <a:r>
              <a:rPr lang="en-AU" sz="2400" dirty="0" err="1"/>
              <a:t>tra</a:t>
            </a:r>
            <a:r>
              <a:rPr lang="en-AU" sz="2400" dirty="0"/>
              <a:t> </a:t>
            </a:r>
            <a:r>
              <a:rPr lang="en-AU" sz="2400" dirty="0" err="1"/>
              <a:t>tính</a:t>
            </a:r>
            <a:r>
              <a:rPr lang="en-AU" sz="2400" dirty="0"/>
              <a:t> </a:t>
            </a:r>
            <a:r>
              <a:rPr lang="en-AU" sz="2400" dirty="0" err="1"/>
              <a:t>hợp</a:t>
            </a:r>
            <a:r>
              <a:rPr lang="en-AU" sz="2400" dirty="0"/>
              <a:t> </a:t>
            </a:r>
            <a:r>
              <a:rPr lang="en-AU" sz="2400" dirty="0" err="1"/>
              <a:t>lệ</a:t>
            </a:r>
            <a:r>
              <a:rPr lang="en-AU" sz="2400" dirty="0"/>
              <a:t> </a:t>
            </a:r>
            <a:r>
              <a:rPr lang="en-AU" sz="2400" dirty="0" err="1"/>
              <a:t>của</a:t>
            </a:r>
            <a:r>
              <a:rPr lang="en-AU" sz="2400" dirty="0"/>
              <a:t> </a:t>
            </a:r>
            <a:r>
              <a:rPr lang="en-AU" sz="2400" dirty="0" err="1"/>
              <a:t>các</a:t>
            </a:r>
            <a:r>
              <a:rPr lang="en-AU" sz="2400" dirty="0"/>
              <a:t> </a:t>
            </a:r>
            <a:r>
              <a:rPr lang="en-AU" sz="2400" dirty="0" err="1"/>
              <a:t>yêu</a:t>
            </a:r>
            <a:r>
              <a:rPr lang="en-AU" sz="2400" dirty="0"/>
              <a:t> </a:t>
            </a:r>
            <a:r>
              <a:rPr lang="en-AU" sz="2400" dirty="0" err="1"/>
              <a:t>cầu</a:t>
            </a:r>
            <a:endParaRPr lang="en-AU" sz="2400" dirty="0"/>
          </a:p>
          <a:p>
            <a:pPr lvl="1"/>
            <a:r>
              <a:rPr lang="en-AU" sz="2400" dirty="0"/>
              <a:t>S4: </a:t>
            </a:r>
            <a:r>
              <a:rPr lang="en-AU" sz="2400" dirty="0" err="1"/>
              <a:t>Quản</a:t>
            </a:r>
            <a:r>
              <a:rPr lang="en-AU" sz="2400" dirty="0"/>
              <a:t> </a:t>
            </a:r>
            <a:r>
              <a:rPr lang="en-AU" sz="2400" dirty="0" err="1"/>
              <a:t>lý</a:t>
            </a:r>
            <a:r>
              <a:rPr lang="en-AU" sz="2400" dirty="0"/>
              <a:t> </a:t>
            </a:r>
            <a:r>
              <a:rPr lang="en-AU" sz="2400" dirty="0" err="1"/>
              <a:t>các</a:t>
            </a:r>
            <a:r>
              <a:rPr lang="en-AU" sz="2400" dirty="0"/>
              <a:t> </a:t>
            </a:r>
            <a:r>
              <a:rPr lang="en-AU" sz="2400" dirty="0" err="1"/>
              <a:t>yêu</a:t>
            </a:r>
            <a:r>
              <a:rPr lang="en-AU" sz="2400" dirty="0"/>
              <a:t> </a:t>
            </a:r>
            <a:r>
              <a:rPr lang="en-AU" sz="2400" dirty="0" err="1"/>
              <a:t>cầu</a:t>
            </a:r>
            <a:endParaRPr lang="en-AU" sz="2400" dirty="0"/>
          </a:p>
          <a:p>
            <a:endParaRPr lang="en-AU" sz="2800" dirty="0"/>
          </a:p>
          <a:p>
            <a:endParaRPr lang="en-AU" sz="2800" dirty="0"/>
          </a:p>
          <a:p>
            <a:endParaRPr lang="en-AU" dirty="0"/>
          </a:p>
        </p:txBody>
      </p:sp>
    </p:spTree>
    <p:extLst>
      <p:ext uri="{BB962C8B-B14F-4D97-AF65-F5344CB8AC3E}">
        <p14:creationId xmlns:p14="http://schemas.microsoft.com/office/powerpoint/2010/main" val="162343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AU" sz="3600" dirty="0">
                <a:latin typeface="Arial" charset="0"/>
                <a:cs typeface="Arial" charset="0"/>
              </a:rPr>
              <a:t>3. Thu </a:t>
            </a:r>
            <a:r>
              <a:rPr lang="en-AU" sz="3600" dirty="0" err="1">
                <a:latin typeface="Arial" charset="0"/>
                <a:cs typeface="Arial" charset="0"/>
              </a:rPr>
              <a:t>thập</a:t>
            </a:r>
            <a:r>
              <a:rPr lang="en-AU" sz="3600" dirty="0">
                <a:latin typeface="Arial" charset="0"/>
                <a:cs typeface="Arial" charset="0"/>
              </a:rPr>
              <a:t> </a:t>
            </a:r>
            <a:r>
              <a:rPr lang="en-AU" sz="3600" dirty="0" err="1">
                <a:latin typeface="Arial" charset="0"/>
                <a:cs typeface="Arial" charset="0"/>
              </a:rPr>
              <a:t>và</a:t>
            </a:r>
            <a:r>
              <a:rPr lang="en-AU" sz="3600" dirty="0">
                <a:latin typeface="Arial" charset="0"/>
                <a:cs typeface="Arial" charset="0"/>
              </a:rPr>
              <a:t> </a:t>
            </a:r>
            <a:r>
              <a:rPr lang="en-AU" sz="3600" dirty="0" err="1">
                <a:latin typeface="Arial" charset="0"/>
                <a:cs typeface="Arial" charset="0"/>
              </a:rPr>
              <a:t>xử</a:t>
            </a:r>
            <a:r>
              <a:rPr lang="en-AU" sz="3600" dirty="0">
                <a:latin typeface="Arial" charset="0"/>
                <a:cs typeface="Arial" charset="0"/>
              </a:rPr>
              <a:t> </a:t>
            </a:r>
            <a:r>
              <a:rPr lang="en-AU" sz="3600" dirty="0" err="1">
                <a:latin typeface="Arial" charset="0"/>
                <a:cs typeface="Arial" charset="0"/>
              </a:rPr>
              <a:t>lý</a:t>
            </a:r>
            <a:r>
              <a:rPr lang="en-AU" sz="3600" dirty="0">
                <a:latin typeface="Arial" charset="0"/>
                <a:cs typeface="Arial" charset="0"/>
              </a:rPr>
              <a:t> </a:t>
            </a:r>
            <a:r>
              <a:rPr lang="en-AU" sz="3600" dirty="0" err="1">
                <a:latin typeface="Arial" charset="0"/>
                <a:cs typeface="Arial" charset="0"/>
              </a:rPr>
              <a:t>các</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r>
              <a:rPr lang="en-AU" sz="3600" dirty="0">
                <a:latin typeface="Arial" charset="0"/>
                <a:cs typeface="Arial" charset="0"/>
              </a:rPr>
              <a:t> </a:t>
            </a:r>
            <a:br>
              <a:rPr lang="en-AU" sz="3600" dirty="0">
                <a:latin typeface="Arial" charset="0"/>
                <a:cs typeface="Arial" charset="0"/>
              </a:rPr>
            </a:br>
            <a:r>
              <a:rPr lang="en-AU" sz="3600" dirty="0">
                <a:latin typeface="Arial" charset="0"/>
                <a:cs typeface="Arial" charset="0"/>
              </a:rPr>
              <a:t>S1: Thu </a:t>
            </a:r>
            <a:r>
              <a:rPr lang="en-AU" sz="3600" dirty="0" err="1">
                <a:latin typeface="Arial" charset="0"/>
                <a:cs typeface="Arial" charset="0"/>
              </a:rPr>
              <a:t>thập</a:t>
            </a:r>
            <a:r>
              <a:rPr lang="en-AU" sz="3600" dirty="0">
                <a:latin typeface="Arial" charset="0"/>
                <a:cs typeface="Arial" charset="0"/>
              </a:rPr>
              <a:t> </a:t>
            </a:r>
            <a:r>
              <a:rPr lang="en-AU" sz="3600" dirty="0" err="1">
                <a:latin typeface="Arial" charset="0"/>
                <a:cs typeface="Arial" charset="0"/>
              </a:rPr>
              <a:t>các</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endParaRPr lang="en-AU" sz="3600" dirty="0">
              <a:latin typeface="Arial" charset="0"/>
              <a:cs typeface="Arial" charset="0"/>
            </a:endParaRPr>
          </a:p>
        </p:txBody>
      </p:sp>
      <p:sp>
        <p:nvSpPr>
          <p:cNvPr id="15363" name="Content Placeholder 2"/>
          <p:cNvSpPr>
            <a:spLocks noGrp="1"/>
          </p:cNvSpPr>
          <p:nvPr>
            <p:ph idx="1"/>
          </p:nvPr>
        </p:nvSpPr>
        <p:spPr/>
        <p:txBody>
          <a:bodyPr/>
          <a:lstStyle/>
          <a:p>
            <a:r>
              <a:rPr lang="en-AU" sz="2800" dirty="0" err="1"/>
              <a:t>Các</a:t>
            </a:r>
            <a:r>
              <a:rPr lang="en-AU" sz="2800" dirty="0"/>
              <a:t> </a:t>
            </a:r>
            <a:r>
              <a:rPr lang="en-AU" sz="2800" dirty="0" err="1"/>
              <a:t>khó</a:t>
            </a:r>
            <a:r>
              <a:rPr lang="en-AU" sz="2800" dirty="0"/>
              <a:t> </a:t>
            </a:r>
            <a:r>
              <a:rPr lang="en-AU" sz="2800" dirty="0" err="1"/>
              <a:t>khăn</a:t>
            </a:r>
            <a:r>
              <a:rPr lang="en-AU" sz="2800" dirty="0"/>
              <a:t> </a:t>
            </a:r>
            <a:r>
              <a:rPr lang="en-AU" sz="2800" dirty="0" err="1"/>
              <a:t>của</a:t>
            </a:r>
            <a:r>
              <a:rPr lang="en-AU" sz="2800" dirty="0"/>
              <a:t> </a:t>
            </a:r>
            <a:r>
              <a:rPr lang="en-AU" sz="2800" dirty="0" err="1"/>
              <a:t>việc</a:t>
            </a:r>
            <a:r>
              <a:rPr lang="en-AU" sz="2800" dirty="0"/>
              <a:t> </a:t>
            </a:r>
            <a:r>
              <a:rPr lang="en-AU" sz="2800" dirty="0" err="1"/>
              <a:t>thu</a:t>
            </a:r>
            <a:r>
              <a:rPr lang="en-AU" sz="2800" dirty="0"/>
              <a:t> </a:t>
            </a:r>
            <a:r>
              <a:rPr lang="en-AU" sz="2800" dirty="0" err="1"/>
              <a:t>thập</a:t>
            </a:r>
            <a:r>
              <a:rPr lang="en-AU" sz="2800" dirty="0"/>
              <a:t> </a:t>
            </a:r>
            <a:r>
              <a:rPr lang="en-AU" sz="2800" dirty="0" err="1"/>
              <a:t>yêu</a:t>
            </a:r>
            <a:r>
              <a:rPr lang="en-AU" sz="2800" dirty="0"/>
              <a:t> </a:t>
            </a:r>
            <a:r>
              <a:rPr lang="en-AU" sz="2800" dirty="0" err="1"/>
              <a:t>cầu</a:t>
            </a:r>
            <a:r>
              <a:rPr lang="en-AU" sz="2800" dirty="0"/>
              <a:t>:</a:t>
            </a:r>
          </a:p>
          <a:p>
            <a:pPr lvl="1"/>
            <a:r>
              <a:rPr lang="en-AU" sz="2400" dirty="0" err="1"/>
              <a:t>Vấn</a:t>
            </a:r>
            <a:r>
              <a:rPr lang="en-AU" sz="2400" dirty="0"/>
              <a:t> </a:t>
            </a:r>
            <a:r>
              <a:rPr lang="en-AU" sz="2400" dirty="0" err="1"/>
              <a:t>đề</a:t>
            </a:r>
            <a:r>
              <a:rPr lang="en-AU" sz="2400" dirty="0"/>
              <a:t> </a:t>
            </a:r>
            <a:r>
              <a:rPr lang="en-AU" sz="2400" dirty="0" err="1"/>
              <a:t>xác</a:t>
            </a:r>
            <a:r>
              <a:rPr lang="en-AU" sz="2400" dirty="0"/>
              <a:t> </a:t>
            </a:r>
            <a:r>
              <a:rPr lang="en-AU" sz="2400" dirty="0" err="1"/>
              <a:t>định</a:t>
            </a:r>
            <a:r>
              <a:rPr lang="en-AU" sz="2400" dirty="0"/>
              <a:t> </a:t>
            </a:r>
            <a:r>
              <a:rPr lang="en-AU" sz="2400" dirty="0" err="1"/>
              <a:t>không</a:t>
            </a:r>
            <a:r>
              <a:rPr lang="en-AU" sz="2400" dirty="0"/>
              <a:t> </a:t>
            </a:r>
            <a:r>
              <a:rPr lang="en-AU" sz="2400" dirty="0" err="1"/>
              <a:t>rõ</a:t>
            </a:r>
            <a:r>
              <a:rPr lang="en-AU" sz="2400" dirty="0"/>
              <a:t> </a:t>
            </a:r>
            <a:r>
              <a:rPr lang="en-AU" sz="2400" dirty="0" err="1"/>
              <a:t>phạm</a:t>
            </a:r>
            <a:r>
              <a:rPr lang="en-AU" sz="2400" dirty="0"/>
              <a:t> vi </a:t>
            </a:r>
            <a:r>
              <a:rPr lang="en-AU" sz="2400" dirty="0" err="1"/>
              <a:t>của</a:t>
            </a:r>
            <a:r>
              <a:rPr lang="en-AU" sz="2400" dirty="0"/>
              <a:t> </a:t>
            </a:r>
            <a:r>
              <a:rPr lang="en-AU" sz="2400" dirty="0" err="1"/>
              <a:t>hệ</a:t>
            </a:r>
            <a:r>
              <a:rPr lang="en-AU" sz="2400" dirty="0"/>
              <a:t> </a:t>
            </a:r>
            <a:r>
              <a:rPr lang="en-AU" sz="2400" dirty="0" err="1"/>
              <a:t>thống</a:t>
            </a:r>
            <a:r>
              <a:rPr lang="en-AU" sz="2400" dirty="0"/>
              <a:t>:</a:t>
            </a:r>
          </a:p>
          <a:p>
            <a:pPr lvl="2"/>
            <a:r>
              <a:rPr lang="en-AU" sz="2400" dirty="0" err="1"/>
              <a:t>Không</a:t>
            </a:r>
            <a:r>
              <a:rPr lang="en-AU" sz="2400" dirty="0"/>
              <a:t> </a:t>
            </a:r>
            <a:r>
              <a:rPr lang="en-AU" sz="2400" dirty="0" err="1"/>
              <a:t>xác</a:t>
            </a:r>
            <a:r>
              <a:rPr lang="en-AU" sz="2400" dirty="0"/>
              <a:t> </a:t>
            </a:r>
            <a:r>
              <a:rPr lang="en-AU" sz="2400" dirty="0" err="1"/>
              <a:t>định</a:t>
            </a:r>
            <a:r>
              <a:rPr lang="en-AU" sz="2400" dirty="0"/>
              <a:t> </a:t>
            </a:r>
            <a:r>
              <a:rPr lang="en-AU" sz="2400" dirty="0" err="1"/>
              <a:t>rõ</a:t>
            </a:r>
            <a:r>
              <a:rPr lang="en-AU" sz="2400" dirty="0"/>
              <a:t> </a:t>
            </a:r>
            <a:r>
              <a:rPr lang="en-AU" sz="2400" dirty="0" err="1"/>
              <a:t>biên</a:t>
            </a:r>
            <a:r>
              <a:rPr lang="en-AU" sz="2400" dirty="0"/>
              <a:t> </a:t>
            </a:r>
            <a:r>
              <a:rPr lang="en-AU" sz="2400" dirty="0" err="1"/>
              <a:t>của</a:t>
            </a:r>
            <a:r>
              <a:rPr lang="en-AU" sz="2400" dirty="0"/>
              <a:t> </a:t>
            </a:r>
            <a:r>
              <a:rPr lang="en-AU" sz="2400" dirty="0" err="1"/>
              <a:t>hệ</a:t>
            </a:r>
            <a:r>
              <a:rPr lang="en-AU" sz="2400" dirty="0"/>
              <a:t> </a:t>
            </a:r>
            <a:r>
              <a:rPr lang="en-AU" sz="2400" dirty="0" err="1"/>
              <a:t>thống</a:t>
            </a:r>
            <a:r>
              <a:rPr lang="en-AU" sz="2400" dirty="0"/>
              <a:t> </a:t>
            </a:r>
          </a:p>
          <a:p>
            <a:pPr lvl="1"/>
            <a:r>
              <a:rPr lang="en-AU" sz="2400" dirty="0" err="1"/>
              <a:t>Vấn</a:t>
            </a:r>
            <a:r>
              <a:rPr lang="en-AU" sz="2400" dirty="0"/>
              <a:t> </a:t>
            </a:r>
            <a:r>
              <a:rPr lang="en-AU" sz="2400" dirty="0" err="1"/>
              <a:t>đề</a:t>
            </a:r>
            <a:r>
              <a:rPr lang="en-AU" sz="2400" dirty="0"/>
              <a:t> </a:t>
            </a:r>
            <a:r>
              <a:rPr lang="en-AU" sz="2400" dirty="0" err="1"/>
              <a:t>thấu</a:t>
            </a:r>
            <a:r>
              <a:rPr lang="en-AU" sz="2400" dirty="0"/>
              <a:t> </a:t>
            </a:r>
            <a:r>
              <a:rPr lang="en-AU" sz="2400" dirty="0" err="1"/>
              <a:t>hiểu</a:t>
            </a:r>
            <a:r>
              <a:rPr lang="en-AU" sz="2400" dirty="0"/>
              <a:t> </a:t>
            </a:r>
            <a:r>
              <a:rPr lang="en-AU" sz="2400" dirty="0" err="1"/>
              <a:t>hệ</a:t>
            </a:r>
            <a:r>
              <a:rPr lang="en-AU" sz="2400" dirty="0"/>
              <a:t> </a:t>
            </a:r>
            <a:r>
              <a:rPr lang="en-AU" sz="2400" dirty="0" err="1"/>
              <a:t>thống</a:t>
            </a:r>
            <a:r>
              <a:rPr lang="en-AU" sz="2400" dirty="0"/>
              <a:t> </a:t>
            </a:r>
            <a:r>
              <a:rPr lang="en-AU" sz="2400" dirty="0" err="1"/>
              <a:t>không</a:t>
            </a:r>
            <a:r>
              <a:rPr lang="en-AU" sz="2400" dirty="0"/>
              <a:t> </a:t>
            </a:r>
            <a:r>
              <a:rPr lang="en-AU" sz="2400" dirty="0" err="1"/>
              <a:t>đầy</a:t>
            </a:r>
            <a:r>
              <a:rPr lang="en-AU" sz="2400" dirty="0"/>
              <a:t> </a:t>
            </a:r>
            <a:r>
              <a:rPr lang="en-AU" sz="2400" dirty="0" err="1"/>
              <a:t>đủ</a:t>
            </a:r>
            <a:r>
              <a:rPr lang="en-AU" sz="2400" dirty="0"/>
              <a:t>:</a:t>
            </a:r>
          </a:p>
          <a:p>
            <a:pPr lvl="2"/>
            <a:r>
              <a:rPr lang="en-AU" sz="2400" dirty="0" err="1"/>
              <a:t>Không</a:t>
            </a:r>
            <a:r>
              <a:rPr lang="en-AU" sz="2400" dirty="0"/>
              <a:t> </a:t>
            </a:r>
            <a:r>
              <a:rPr lang="en-AU" sz="2400" dirty="0" err="1"/>
              <a:t>rõ</a:t>
            </a:r>
            <a:r>
              <a:rPr lang="en-AU" sz="2400" dirty="0"/>
              <a:t> </a:t>
            </a:r>
            <a:r>
              <a:rPr lang="en-AU" sz="2400" dirty="0" err="1"/>
              <a:t>hệ</a:t>
            </a:r>
            <a:r>
              <a:rPr lang="en-AU" sz="2400" dirty="0"/>
              <a:t> </a:t>
            </a:r>
            <a:r>
              <a:rPr lang="en-AU" sz="2400" dirty="0" err="1"/>
              <a:t>thống</a:t>
            </a:r>
            <a:r>
              <a:rPr lang="en-AU" sz="2400" dirty="0"/>
              <a:t> </a:t>
            </a:r>
            <a:r>
              <a:rPr lang="en-AU" sz="2400" dirty="0" err="1"/>
              <a:t>cần</a:t>
            </a:r>
            <a:r>
              <a:rPr lang="en-AU" sz="2400" dirty="0"/>
              <a:t> </a:t>
            </a:r>
            <a:r>
              <a:rPr lang="en-AU" sz="2400" dirty="0" err="1"/>
              <a:t>làm</a:t>
            </a:r>
            <a:r>
              <a:rPr lang="en-AU" sz="2400" dirty="0"/>
              <a:t> </a:t>
            </a:r>
            <a:r>
              <a:rPr lang="en-AU" sz="2400" dirty="0" err="1"/>
              <a:t>gì</a:t>
            </a:r>
            <a:r>
              <a:rPr lang="en-AU" sz="2400" dirty="0"/>
              <a:t>, </a:t>
            </a:r>
            <a:r>
              <a:rPr lang="en-AU" sz="2400" dirty="0" err="1"/>
              <a:t>không</a:t>
            </a:r>
            <a:r>
              <a:rPr lang="en-AU" sz="2400" dirty="0"/>
              <a:t> </a:t>
            </a:r>
            <a:r>
              <a:rPr lang="en-AU" sz="2400" dirty="0" err="1"/>
              <a:t>rõ</a:t>
            </a:r>
            <a:r>
              <a:rPr lang="en-AU" sz="2400" dirty="0"/>
              <a:t> </a:t>
            </a:r>
            <a:r>
              <a:rPr lang="en-AU" sz="2400" dirty="0" err="1"/>
              <a:t>vấn</a:t>
            </a:r>
            <a:r>
              <a:rPr lang="en-AU" sz="2400" dirty="0"/>
              <a:t> </a:t>
            </a:r>
            <a:r>
              <a:rPr lang="en-AU" sz="2400" dirty="0" err="1"/>
              <a:t>đề</a:t>
            </a:r>
            <a:r>
              <a:rPr lang="en-AU" sz="2400" dirty="0"/>
              <a:t> </a:t>
            </a:r>
            <a:r>
              <a:rPr lang="en-AU" sz="2400" dirty="0" err="1"/>
              <a:t>thực</a:t>
            </a:r>
            <a:r>
              <a:rPr lang="en-AU" sz="2400" dirty="0"/>
              <a:t> </a:t>
            </a:r>
            <a:r>
              <a:rPr lang="en-AU" sz="2400" dirty="0" err="1"/>
              <a:t>sự</a:t>
            </a:r>
            <a:r>
              <a:rPr lang="en-AU" sz="2400" dirty="0"/>
              <a:t> </a:t>
            </a:r>
            <a:r>
              <a:rPr lang="en-AU" sz="2400" dirty="0" err="1"/>
              <a:t>của</a:t>
            </a:r>
            <a:r>
              <a:rPr lang="en-AU" sz="2400" dirty="0"/>
              <a:t> </a:t>
            </a:r>
            <a:r>
              <a:rPr lang="en-AU" sz="2400" dirty="0" err="1"/>
              <a:t>hệ</a:t>
            </a:r>
            <a:r>
              <a:rPr lang="en-AU" sz="2400" dirty="0"/>
              <a:t> </a:t>
            </a:r>
            <a:r>
              <a:rPr lang="en-AU" sz="2400" dirty="0" err="1"/>
              <a:t>thống</a:t>
            </a:r>
            <a:r>
              <a:rPr lang="en-AU" sz="2400" dirty="0"/>
              <a:t> </a:t>
            </a:r>
            <a:r>
              <a:rPr lang="en-AU" sz="2400" dirty="0" err="1"/>
              <a:t>là</a:t>
            </a:r>
            <a:r>
              <a:rPr lang="en-AU" sz="2400" dirty="0"/>
              <a:t> </a:t>
            </a:r>
            <a:r>
              <a:rPr lang="en-AU" sz="2400" dirty="0" err="1"/>
              <a:t>gì</a:t>
            </a:r>
            <a:endParaRPr lang="en-AU" sz="2400" dirty="0"/>
          </a:p>
          <a:p>
            <a:pPr lvl="2"/>
            <a:r>
              <a:rPr lang="en-AU" sz="2400" dirty="0" err="1"/>
              <a:t>Mức</a:t>
            </a:r>
            <a:r>
              <a:rPr lang="en-AU" sz="2400" dirty="0"/>
              <a:t> </a:t>
            </a:r>
            <a:r>
              <a:rPr lang="en-AU" sz="2400" dirty="0" err="1"/>
              <a:t>độ</a:t>
            </a:r>
            <a:r>
              <a:rPr lang="en-AU" sz="2400" dirty="0"/>
              <a:t> </a:t>
            </a:r>
            <a:r>
              <a:rPr lang="en-AU" sz="2400" dirty="0" err="1"/>
              <a:t>hiểu</a:t>
            </a:r>
            <a:r>
              <a:rPr lang="en-AU" sz="2400" dirty="0"/>
              <a:t> </a:t>
            </a:r>
            <a:r>
              <a:rPr lang="en-AU" sz="2400" dirty="0" err="1"/>
              <a:t>khác</a:t>
            </a:r>
            <a:r>
              <a:rPr lang="en-AU" sz="2400" dirty="0"/>
              <a:t> </a:t>
            </a:r>
            <a:r>
              <a:rPr lang="en-AU" sz="2400" dirty="0" err="1"/>
              <a:t>nhau</a:t>
            </a:r>
            <a:r>
              <a:rPr lang="en-AU" sz="2400" dirty="0"/>
              <a:t>, </a:t>
            </a:r>
            <a:r>
              <a:rPr lang="en-AU" sz="2400" dirty="0" err="1"/>
              <a:t>dễ</a:t>
            </a:r>
            <a:r>
              <a:rPr lang="en-AU" sz="2400" dirty="0"/>
              <a:t> </a:t>
            </a:r>
            <a:r>
              <a:rPr lang="en-AU" sz="2400" dirty="0" err="1"/>
              <a:t>dẫn</a:t>
            </a:r>
            <a:r>
              <a:rPr lang="en-AU" sz="2400" dirty="0"/>
              <a:t> </a:t>
            </a:r>
            <a:r>
              <a:rPr lang="en-AU" sz="2400" dirty="0" err="1"/>
              <a:t>đến</a:t>
            </a:r>
            <a:r>
              <a:rPr lang="en-AU" sz="2400" dirty="0"/>
              <a:t> </a:t>
            </a:r>
            <a:r>
              <a:rPr lang="en-AU" sz="2400" dirty="0" err="1"/>
              <a:t>hiểu</a:t>
            </a:r>
            <a:r>
              <a:rPr lang="en-AU" sz="2400" dirty="0"/>
              <a:t> </a:t>
            </a:r>
            <a:r>
              <a:rPr lang="en-AU" sz="2400" dirty="0" err="1"/>
              <a:t>lầm</a:t>
            </a:r>
            <a:r>
              <a:rPr lang="en-AU" sz="2400" dirty="0"/>
              <a:t>, </a:t>
            </a:r>
            <a:r>
              <a:rPr lang="en-AU" sz="2400" dirty="0" err="1"/>
              <a:t>hiểu</a:t>
            </a:r>
            <a:r>
              <a:rPr lang="en-AU" sz="2400" dirty="0"/>
              <a:t> </a:t>
            </a:r>
            <a:r>
              <a:rPr lang="en-AU" sz="2400" dirty="0" err="1"/>
              <a:t>sai</a:t>
            </a:r>
            <a:endParaRPr lang="en-AU" sz="2400" dirty="0"/>
          </a:p>
          <a:p>
            <a:pPr lvl="2"/>
            <a:r>
              <a:rPr lang="en-AU" sz="2400" dirty="0" err="1"/>
              <a:t>Thường</a:t>
            </a:r>
            <a:r>
              <a:rPr lang="en-AU" sz="2400" dirty="0"/>
              <a:t> </a:t>
            </a:r>
            <a:r>
              <a:rPr lang="en-AU" sz="2400" dirty="0" err="1"/>
              <a:t>số</a:t>
            </a:r>
            <a:r>
              <a:rPr lang="en-AU" sz="2400" dirty="0"/>
              <a:t> </a:t>
            </a:r>
            <a:r>
              <a:rPr lang="en-AU" sz="2400" dirty="0" err="1"/>
              <a:t>lượng</a:t>
            </a:r>
            <a:r>
              <a:rPr lang="en-AU" sz="2400" dirty="0"/>
              <a:t> </a:t>
            </a:r>
            <a:r>
              <a:rPr lang="en-AU" sz="2400" dirty="0" err="1"/>
              <a:t>và</a:t>
            </a:r>
            <a:r>
              <a:rPr lang="en-AU" sz="2400" dirty="0"/>
              <a:t> </a:t>
            </a:r>
            <a:r>
              <a:rPr lang="en-AU" sz="2400" dirty="0" err="1"/>
              <a:t>chủng</a:t>
            </a:r>
            <a:r>
              <a:rPr lang="en-AU" sz="2400" dirty="0"/>
              <a:t> </a:t>
            </a:r>
            <a:r>
              <a:rPr lang="en-AU" sz="2400" dirty="0" err="1"/>
              <a:t>loại</a:t>
            </a:r>
            <a:r>
              <a:rPr lang="en-AU" sz="2400" dirty="0"/>
              <a:t> y/c </a:t>
            </a:r>
            <a:r>
              <a:rPr lang="en-AU" sz="2400" dirty="0" err="1"/>
              <a:t>khá</a:t>
            </a:r>
            <a:r>
              <a:rPr lang="en-AU" sz="2400" dirty="0"/>
              <a:t> </a:t>
            </a:r>
            <a:r>
              <a:rPr lang="en-AU" sz="2400" dirty="0" err="1"/>
              <a:t>nhiều</a:t>
            </a:r>
            <a:r>
              <a:rPr lang="en-AU" sz="2400" dirty="0"/>
              <a:t>, </a:t>
            </a:r>
            <a:r>
              <a:rPr lang="en-AU" sz="2400" dirty="0" err="1"/>
              <a:t>thậm</a:t>
            </a:r>
            <a:r>
              <a:rPr lang="en-AU" sz="2400" dirty="0"/>
              <a:t> </a:t>
            </a:r>
            <a:r>
              <a:rPr lang="en-AU" sz="2400" dirty="0" err="1"/>
              <a:t>chí</a:t>
            </a:r>
            <a:r>
              <a:rPr lang="en-AU" sz="2400" dirty="0"/>
              <a:t> </a:t>
            </a:r>
            <a:r>
              <a:rPr lang="en-AU" sz="2400" dirty="0" err="1"/>
              <a:t>có</a:t>
            </a:r>
            <a:r>
              <a:rPr lang="en-AU" sz="2400" dirty="0"/>
              <a:t> </a:t>
            </a:r>
            <a:r>
              <a:rPr lang="en-AU" sz="2400" dirty="0" err="1"/>
              <a:t>thể</a:t>
            </a:r>
            <a:r>
              <a:rPr lang="en-AU" sz="2400" dirty="0"/>
              <a:t> </a:t>
            </a:r>
            <a:r>
              <a:rPr lang="en-AU" sz="2400" dirty="0" err="1"/>
              <a:t>mâu</a:t>
            </a:r>
            <a:r>
              <a:rPr lang="en-AU" sz="2400" dirty="0"/>
              <a:t> </a:t>
            </a:r>
            <a:r>
              <a:rPr lang="en-AU" sz="2400" dirty="0" err="1"/>
              <a:t>thuẫn</a:t>
            </a:r>
            <a:r>
              <a:rPr lang="en-AU" sz="2400" dirty="0"/>
              <a:t> </a:t>
            </a:r>
            <a:r>
              <a:rPr lang="en-AU" sz="2400" dirty="0" err="1"/>
              <a:t>với</a:t>
            </a:r>
            <a:r>
              <a:rPr lang="en-AU" sz="2400" dirty="0"/>
              <a:t> </a:t>
            </a:r>
            <a:r>
              <a:rPr lang="en-AU" sz="2400" dirty="0" err="1"/>
              <a:t>nhau</a:t>
            </a:r>
            <a:endParaRPr lang="en-AU" sz="2400" dirty="0"/>
          </a:p>
          <a:p>
            <a:pPr lvl="2"/>
            <a:r>
              <a:rPr lang="en-AU" sz="2400" dirty="0" err="1"/>
              <a:t>Sử</a:t>
            </a:r>
            <a:r>
              <a:rPr lang="en-AU" sz="2400" dirty="0"/>
              <a:t> </a:t>
            </a:r>
            <a:r>
              <a:rPr lang="en-AU" sz="2400" dirty="0" err="1"/>
              <a:t>dụng</a:t>
            </a:r>
            <a:r>
              <a:rPr lang="en-AU" sz="2400" dirty="0"/>
              <a:t> </a:t>
            </a:r>
            <a:r>
              <a:rPr lang="en-AU" sz="2400" dirty="0" err="1"/>
              <a:t>các</a:t>
            </a:r>
            <a:r>
              <a:rPr lang="en-AU" sz="2400" dirty="0"/>
              <a:t> </a:t>
            </a:r>
            <a:r>
              <a:rPr lang="en-AU" sz="2400" dirty="0" err="1"/>
              <a:t>thuật</a:t>
            </a:r>
            <a:r>
              <a:rPr lang="en-AU" sz="2400" dirty="0"/>
              <a:t> </a:t>
            </a:r>
            <a:r>
              <a:rPr lang="en-AU" sz="2400" dirty="0" err="1"/>
              <a:t>ngữ</a:t>
            </a:r>
            <a:r>
              <a:rPr lang="en-AU" sz="2400" dirty="0"/>
              <a:t> </a:t>
            </a:r>
            <a:r>
              <a:rPr lang="en-AU" sz="2400" dirty="0" err="1"/>
              <a:t>khác</a:t>
            </a:r>
            <a:r>
              <a:rPr lang="en-AU" sz="2400" dirty="0"/>
              <a:t> </a:t>
            </a:r>
            <a:r>
              <a:rPr lang="en-AU" sz="2400" dirty="0" err="1"/>
              <a:t>nhau</a:t>
            </a:r>
            <a:r>
              <a:rPr lang="en-AU" sz="2400" dirty="0"/>
              <a:t> </a:t>
            </a:r>
            <a:r>
              <a:rPr lang="en-AU" sz="2400" dirty="0" err="1"/>
              <a:t>cho</a:t>
            </a:r>
            <a:r>
              <a:rPr lang="en-AU" sz="2400" dirty="0"/>
              <a:t> </a:t>
            </a:r>
            <a:r>
              <a:rPr lang="en-AU" sz="2400" dirty="0" err="1"/>
              <a:t>cùng</a:t>
            </a:r>
            <a:r>
              <a:rPr lang="en-AU" sz="2400" dirty="0"/>
              <a:t> 1 </a:t>
            </a:r>
            <a:r>
              <a:rPr lang="en-AU" sz="2400" dirty="0" err="1"/>
              <a:t>vấn</a:t>
            </a:r>
            <a:r>
              <a:rPr lang="en-AU" sz="2400" dirty="0"/>
              <a:t> </a:t>
            </a:r>
            <a:r>
              <a:rPr lang="en-AU" sz="2400" dirty="0" err="1"/>
              <a:t>đề</a:t>
            </a:r>
            <a:endParaRPr lang="en-AU" sz="2400" dirty="0"/>
          </a:p>
          <a:p>
            <a:pPr lvl="1"/>
            <a:r>
              <a:rPr lang="en-AU" sz="2400" dirty="0" err="1"/>
              <a:t>Các</a:t>
            </a:r>
            <a:r>
              <a:rPr lang="en-AU" sz="2400" dirty="0"/>
              <a:t> </a:t>
            </a:r>
            <a:r>
              <a:rPr lang="en-AU" sz="2400" dirty="0" err="1"/>
              <a:t>yêu</a:t>
            </a:r>
            <a:r>
              <a:rPr lang="en-AU" sz="2400" dirty="0"/>
              <a:t> </a:t>
            </a:r>
            <a:r>
              <a:rPr lang="en-AU" sz="2400" dirty="0" err="1"/>
              <a:t>cầu</a:t>
            </a:r>
            <a:r>
              <a:rPr lang="en-AU" sz="2400" dirty="0"/>
              <a:t> </a:t>
            </a:r>
            <a:r>
              <a:rPr lang="en-AU" sz="2400" dirty="0" err="1"/>
              <a:t>lại</a:t>
            </a:r>
            <a:r>
              <a:rPr lang="en-AU" sz="2400" dirty="0"/>
              <a:t> </a:t>
            </a:r>
            <a:r>
              <a:rPr lang="en-AU" sz="2400" dirty="0" err="1"/>
              <a:t>luôn</a:t>
            </a:r>
            <a:r>
              <a:rPr lang="en-AU" sz="2400" dirty="0"/>
              <a:t> </a:t>
            </a:r>
            <a:r>
              <a:rPr lang="en-AU" sz="2400" dirty="0" err="1"/>
              <a:t>thay</a:t>
            </a:r>
            <a:r>
              <a:rPr lang="en-AU" sz="2400" dirty="0"/>
              <a:t> </a:t>
            </a:r>
            <a:r>
              <a:rPr lang="en-AU" sz="2400" dirty="0" err="1"/>
              <a:t>đổi</a:t>
            </a:r>
            <a:r>
              <a:rPr lang="en-AU" sz="2400" dirty="0"/>
              <a:t>:</a:t>
            </a:r>
          </a:p>
          <a:p>
            <a:pPr lvl="2"/>
            <a:r>
              <a:rPr lang="en-AU" sz="2400" dirty="0"/>
              <a:t>Do </a:t>
            </a:r>
            <a:r>
              <a:rPr lang="en-AU" sz="2400" dirty="0" err="1"/>
              <a:t>nhu</a:t>
            </a:r>
            <a:r>
              <a:rPr lang="en-AU" sz="2400" dirty="0"/>
              <a:t> </a:t>
            </a:r>
            <a:r>
              <a:rPr lang="en-AU" sz="2400" dirty="0" err="1"/>
              <a:t>cầu</a:t>
            </a:r>
            <a:r>
              <a:rPr lang="en-AU" sz="2400" dirty="0"/>
              <a:t> </a:t>
            </a:r>
            <a:r>
              <a:rPr lang="en-AU" sz="2400" dirty="0" err="1"/>
              <a:t>của</a:t>
            </a:r>
            <a:r>
              <a:rPr lang="en-AU" sz="2400" dirty="0"/>
              <a:t> </a:t>
            </a:r>
            <a:r>
              <a:rPr lang="en-AU" sz="2400" dirty="0" err="1"/>
              <a:t>người</a:t>
            </a:r>
            <a:r>
              <a:rPr lang="en-AU" sz="2400" dirty="0"/>
              <a:t> </a:t>
            </a:r>
            <a:r>
              <a:rPr lang="en-AU" sz="2400" dirty="0" err="1"/>
              <a:t>dùng</a:t>
            </a:r>
            <a:endParaRPr lang="en-AU" sz="2400" dirty="0"/>
          </a:p>
          <a:p>
            <a:pPr lvl="2"/>
            <a:r>
              <a:rPr lang="en-AU" sz="2400" dirty="0"/>
              <a:t>Do </a:t>
            </a:r>
            <a:r>
              <a:rPr lang="en-AU" sz="2400" dirty="0" err="1"/>
              <a:t>sự</a:t>
            </a:r>
            <a:r>
              <a:rPr lang="en-AU" sz="2400" dirty="0"/>
              <a:t> </a:t>
            </a:r>
            <a:r>
              <a:rPr lang="en-AU" sz="2400" dirty="0" err="1"/>
              <a:t>thay</a:t>
            </a:r>
            <a:r>
              <a:rPr lang="en-AU" sz="2400" dirty="0"/>
              <a:t> </a:t>
            </a:r>
            <a:r>
              <a:rPr lang="en-AU" sz="2400" dirty="0" err="1"/>
              <a:t>đổi</a:t>
            </a:r>
            <a:r>
              <a:rPr lang="en-AU" sz="2400" dirty="0"/>
              <a:t> </a:t>
            </a:r>
            <a:r>
              <a:rPr lang="en-AU" sz="2400" dirty="0" err="1"/>
              <a:t>trong</a:t>
            </a:r>
            <a:r>
              <a:rPr lang="en-AU" sz="2400" dirty="0"/>
              <a:t> </a:t>
            </a:r>
            <a:r>
              <a:rPr lang="en-AU" sz="2400" dirty="0" err="1"/>
              <a:t>môi</a:t>
            </a:r>
            <a:r>
              <a:rPr lang="en-AU" sz="2400" dirty="0"/>
              <a:t> </a:t>
            </a:r>
            <a:r>
              <a:rPr lang="en-AU" sz="2400" dirty="0" err="1"/>
              <a:t>trường</a:t>
            </a:r>
            <a:r>
              <a:rPr lang="en-AU" sz="2400" dirty="0"/>
              <a:t> </a:t>
            </a:r>
          </a:p>
          <a:p>
            <a:pPr lvl="1"/>
            <a:endParaRPr lang="en-AU" dirty="0"/>
          </a:p>
          <a:p>
            <a:pPr lvl="1"/>
            <a:endParaRPr lang="en-AU"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2DB8BE8-C387-40FB-AF97-15D46BB825DC}"/>
                  </a:ext>
                </a:extLst>
              </p14:cNvPr>
              <p14:cNvContentPartPr/>
              <p14:nvPr/>
            </p14:nvContentPartPr>
            <p14:xfrm>
              <a:off x="2410200" y="2044080"/>
              <a:ext cx="6776640" cy="4713120"/>
            </p14:xfrm>
          </p:contentPart>
        </mc:Choice>
        <mc:Fallback>
          <p:pic>
            <p:nvPicPr>
              <p:cNvPr id="2" name="Ink 1">
                <a:extLst>
                  <a:ext uri="{FF2B5EF4-FFF2-40B4-BE49-F238E27FC236}">
                    <a16:creationId xmlns:a16="http://schemas.microsoft.com/office/drawing/2014/main" id="{F2DB8BE8-C387-40FB-AF97-15D46BB825DC}"/>
                  </a:ext>
                </a:extLst>
              </p:cNvPr>
              <p:cNvPicPr/>
              <p:nvPr/>
            </p:nvPicPr>
            <p:blipFill>
              <a:blip r:embed="rId3"/>
              <a:stretch>
                <a:fillRect/>
              </a:stretch>
            </p:blipFill>
            <p:spPr>
              <a:xfrm>
                <a:off x="2400840" y="2034720"/>
                <a:ext cx="6795360" cy="473184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AU" sz="3600" dirty="0">
                <a:latin typeface="Arial" charset="0"/>
                <a:cs typeface="Arial" charset="0"/>
              </a:rPr>
              <a:t>3. Thu </a:t>
            </a:r>
            <a:r>
              <a:rPr lang="en-AU" sz="3600" dirty="0" err="1">
                <a:latin typeface="Arial" charset="0"/>
                <a:cs typeface="Arial" charset="0"/>
              </a:rPr>
              <a:t>thập</a:t>
            </a:r>
            <a:r>
              <a:rPr lang="en-AU" sz="3600" dirty="0">
                <a:latin typeface="Arial" charset="0"/>
                <a:cs typeface="Arial" charset="0"/>
              </a:rPr>
              <a:t> </a:t>
            </a:r>
            <a:r>
              <a:rPr lang="en-AU" sz="3600" dirty="0" err="1">
                <a:latin typeface="Arial" charset="0"/>
                <a:cs typeface="Arial" charset="0"/>
              </a:rPr>
              <a:t>và</a:t>
            </a:r>
            <a:r>
              <a:rPr lang="en-AU" sz="3600" dirty="0">
                <a:latin typeface="Arial" charset="0"/>
                <a:cs typeface="Arial" charset="0"/>
              </a:rPr>
              <a:t> </a:t>
            </a:r>
            <a:r>
              <a:rPr lang="en-AU" sz="3600" dirty="0" err="1">
                <a:latin typeface="Arial" charset="0"/>
                <a:cs typeface="Arial" charset="0"/>
              </a:rPr>
              <a:t>xử</a:t>
            </a:r>
            <a:r>
              <a:rPr lang="en-AU" sz="3600" dirty="0">
                <a:latin typeface="Arial" charset="0"/>
                <a:cs typeface="Arial" charset="0"/>
              </a:rPr>
              <a:t> </a:t>
            </a:r>
            <a:r>
              <a:rPr lang="en-AU" sz="3600" dirty="0" err="1">
                <a:latin typeface="Arial" charset="0"/>
                <a:cs typeface="Arial" charset="0"/>
              </a:rPr>
              <a:t>lý</a:t>
            </a:r>
            <a:r>
              <a:rPr lang="en-AU" sz="3600" dirty="0">
                <a:latin typeface="Arial" charset="0"/>
                <a:cs typeface="Arial" charset="0"/>
              </a:rPr>
              <a:t> </a:t>
            </a:r>
            <a:r>
              <a:rPr lang="en-AU" sz="3600" dirty="0" err="1">
                <a:latin typeface="Arial" charset="0"/>
                <a:cs typeface="Arial" charset="0"/>
              </a:rPr>
              <a:t>các</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r>
              <a:rPr lang="en-AU" sz="3600" dirty="0">
                <a:latin typeface="Arial" charset="0"/>
                <a:cs typeface="Arial" charset="0"/>
              </a:rPr>
              <a:t> </a:t>
            </a:r>
            <a:br>
              <a:rPr lang="en-AU" sz="3600" dirty="0">
                <a:latin typeface="Arial" charset="0"/>
                <a:cs typeface="Arial" charset="0"/>
              </a:rPr>
            </a:br>
            <a:r>
              <a:rPr lang="en-AU" sz="3600" dirty="0">
                <a:latin typeface="Arial" charset="0"/>
                <a:cs typeface="Arial" charset="0"/>
              </a:rPr>
              <a:t>S1: Thu </a:t>
            </a:r>
            <a:r>
              <a:rPr lang="en-AU" sz="3600" dirty="0" err="1">
                <a:latin typeface="Arial" charset="0"/>
                <a:cs typeface="Arial" charset="0"/>
              </a:rPr>
              <a:t>thập</a:t>
            </a:r>
            <a:r>
              <a:rPr lang="en-AU" sz="3600" dirty="0">
                <a:latin typeface="Arial" charset="0"/>
                <a:cs typeface="Arial" charset="0"/>
              </a:rPr>
              <a:t> </a:t>
            </a:r>
            <a:r>
              <a:rPr lang="en-AU" sz="3600" dirty="0" err="1">
                <a:latin typeface="Arial" charset="0"/>
                <a:cs typeface="Arial" charset="0"/>
              </a:rPr>
              <a:t>các</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endParaRPr lang="en-AU" sz="3600" dirty="0">
              <a:latin typeface="Arial" charset="0"/>
              <a:cs typeface="Arial" charset="0"/>
            </a:endParaRPr>
          </a:p>
        </p:txBody>
      </p:sp>
      <p:sp>
        <p:nvSpPr>
          <p:cNvPr id="16387" name="Content Placeholder 2"/>
          <p:cNvSpPr>
            <a:spLocks noGrp="1"/>
          </p:cNvSpPr>
          <p:nvPr>
            <p:ph idx="1"/>
          </p:nvPr>
        </p:nvSpPr>
        <p:spPr/>
        <p:txBody>
          <a:bodyPr/>
          <a:lstStyle/>
          <a:p>
            <a:r>
              <a:rPr lang="en-AU" sz="2800"/>
              <a:t>Một số chỉ dẫn:</a:t>
            </a:r>
          </a:p>
          <a:p>
            <a:pPr lvl="1"/>
            <a:r>
              <a:rPr lang="en-AU" sz="2400"/>
              <a:t>Xác định rõ những người dùng có thể giúp mô tả chi tiết các yêu cầu, cũng như các vấn đề của hệ thống</a:t>
            </a:r>
          </a:p>
          <a:p>
            <a:pPr lvl="1"/>
            <a:r>
              <a:rPr lang="en-AU" sz="2400"/>
              <a:t>Xác định rõ môi trường kỹ thuật mà hệ thống sẽ hoạt động trong đó (như kiến trúc tính toán, hệ điều hành,v.v.)</a:t>
            </a:r>
          </a:p>
          <a:p>
            <a:pPr lvl="1"/>
            <a:r>
              <a:rPr lang="en-AU" sz="2400"/>
              <a:t>Tạo ra các kịch bản sử dụng (usage scenarios hay use cases) nhằm giúp mô tả các yêu cầu rõ ràng và chi tiết hơn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C1D1906-0CEF-469E-A89C-594844A9F67F}"/>
                  </a:ext>
                </a:extLst>
              </p14:cNvPr>
              <p14:cNvContentPartPr/>
              <p14:nvPr/>
            </p14:nvContentPartPr>
            <p14:xfrm>
              <a:off x="2354760" y="2112120"/>
              <a:ext cx="6188040" cy="828360"/>
            </p14:xfrm>
          </p:contentPart>
        </mc:Choice>
        <mc:Fallback>
          <p:pic>
            <p:nvPicPr>
              <p:cNvPr id="2" name="Ink 1">
                <a:extLst>
                  <a:ext uri="{FF2B5EF4-FFF2-40B4-BE49-F238E27FC236}">
                    <a16:creationId xmlns:a16="http://schemas.microsoft.com/office/drawing/2014/main" id="{AC1D1906-0CEF-469E-A89C-594844A9F67F}"/>
                  </a:ext>
                </a:extLst>
              </p:cNvPr>
              <p:cNvPicPr/>
              <p:nvPr/>
            </p:nvPicPr>
            <p:blipFill>
              <a:blip r:embed="rId3"/>
              <a:stretch>
                <a:fillRect/>
              </a:stretch>
            </p:blipFill>
            <p:spPr>
              <a:xfrm>
                <a:off x="2345400" y="2102760"/>
                <a:ext cx="6206760" cy="8470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5800" y="304800"/>
            <a:ext cx="7772400" cy="533400"/>
          </a:xfrm>
        </p:spPr>
        <p:txBody>
          <a:bodyPr/>
          <a:lstStyle/>
          <a:p>
            <a:pPr marL="342900" indent="-342900"/>
            <a:r>
              <a:rPr lang="en-AU" sz="3600" dirty="0">
                <a:latin typeface="Arial" charset="0"/>
                <a:cs typeface="Arial" charset="0"/>
              </a:rPr>
              <a:t>3. Thu </a:t>
            </a:r>
            <a:r>
              <a:rPr lang="en-AU" sz="3600" dirty="0" err="1">
                <a:latin typeface="Arial" charset="0"/>
                <a:cs typeface="Arial" charset="0"/>
              </a:rPr>
              <a:t>thập</a:t>
            </a:r>
            <a:r>
              <a:rPr lang="en-AU" sz="3600" dirty="0">
                <a:latin typeface="Arial" charset="0"/>
                <a:cs typeface="Arial" charset="0"/>
              </a:rPr>
              <a:t> </a:t>
            </a:r>
            <a:r>
              <a:rPr lang="en-AU" sz="3600" dirty="0" err="1">
                <a:latin typeface="Arial" charset="0"/>
                <a:cs typeface="Arial" charset="0"/>
              </a:rPr>
              <a:t>và</a:t>
            </a:r>
            <a:r>
              <a:rPr lang="en-AU" sz="3600" dirty="0">
                <a:latin typeface="Arial" charset="0"/>
                <a:cs typeface="Arial" charset="0"/>
              </a:rPr>
              <a:t> </a:t>
            </a:r>
            <a:r>
              <a:rPr lang="en-AU" sz="3600" dirty="0" err="1">
                <a:latin typeface="Arial" charset="0"/>
                <a:cs typeface="Arial" charset="0"/>
              </a:rPr>
              <a:t>xử</a:t>
            </a:r>
            <a:r>
              <a:rPr lang="en-AU" sz="3600" dirty="0">
                <a:latin typeface="Arial" charset="0"/>
                <a:cs typeface="Arial" charset="0"/>
              </a:rPr>
              <a:t> </a:t>
            </a:r>
            <a:r>
              <a:rPr lang="en-AU" sz="3600" dirty="0" err="1">
                <a:latin typeface="Arial" charset="0"/>
                <a:cs typeface="Arial" charset="0"/>
              </a:rPr>
              <a:t>lý</a:t>
            </a:r>
            <a:r>
              <a:rPr lang="en-AU" sz="3600" dirty="0">
                <a:latin typeface="Arial" charset="0"/>
                <a:cs typeface="Arial" charset="0"/>
              </a:rPr>
              <a:t> </a:t>
            </a:r>
            <a:r>
              <a:rPr lang="en-AU" sz="3600" dirty="0" err="1">
                <a:latin typeface="Arial" charset="0"/>
                <a:cs typeface="Arial" charset="0"/>
              </a:rPr>
              <a:t>các</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br>
              <a:rPr lang="en-AU" sz="3600" dirty="0">
                <a:latin typeface="Arial" charset="0"/>
                <a:cs typeface="Arial" charset="0"/>
              </a:rPr>
            </a:br>
            <a:r>
              <a:rPr lang="en-AU" sz="3600" dirty="0">
                <a:latin typeface="Arial" charset="0"/>
                <a:cs typeface="Arial" charset="0"/>
              </a:rPr>
              <a:t>S2: </a:t>
            </a:r>
            <a:r>
              <a:rPr lang="en-AU" sz="3600" dirty="0" err="1">
                <a:latin typeface="Arial" charset="0"/>
                <a:cs typeface="Arial" charset="0"/>
              </a:rPr>
              <a:t>Phân</a:t>
            </a:r>
            <a:r>
              <a:rPr lang="en-AU" sz="3600" dirty="0">
                <a:latin typeface="Arial" charset="0"/>
                <a:cs typeface="Arial" charset="0"/>
              </a:rPr>
              <a:t> </a:t>
            </a:r>
            <a:r>
              <a:rPr lang="en-AU" sz="3600" dirty="0" err="1">
                <a:latin typeface="Arial" charset="0"/>
                <a:cs typeface="Arial" charset="0"/>
              </a:rPr>
              <a:t>tích</a:t>
            </a:r>
            <a:r>
              <a:rPr lang="en-AU" sz="3600" dirty="0">
                <a:latin typeface="Arial" charset="0"/>
                <a:cs typeface="Arial" charset="0"/>
              </a:rPr>
              <a:t> </a:t>
            </a:r>
            <a:r>
              <a:rPr lang="en-AU" sz="3600" dirty="0" err="1">
                <a:latin typeface="Arial" charset="0"/>
                <a:cs typeface="Arial" charset="0"/>
              </a:rPr>
              <a:t>và</a:t>
            </a:r>
            <a:r>
              <a:rPr lang="en-AU" sz="3600" dirty="0">
                <a:latin typeface="Arial" charset="0"/>
                <a:cs typeface="Arial" charset="0"/>
              </a:rPr>
              <a:t> </a:t>
            </a:r>
            <a:r>
              <a:rPr lang="en-AU" sz="3600" dirty="0" err="1">
                <a:latin typeface="Arial" charset="0"/>
                <a:cs typeface="Arial" charset="0"/>
              </a:rPr>
              <a:t>đàm</a:t>
            </a:r>
            <a:r>
              <a:rPr lang="en-AU" sz="3600" dirty="0">
                <a:latin typeface="Arial" charset="0"/>
                <a:cs typeface="Arial" charset="0"/>
              </a:rPr>
              <a:t> </a:t>
            </a:r>
            <a:r>
              <a:rPr lang="en-AU" sz="3600" dirty="0" err="1">
                <a:latin typeface="Arial" charset="0"/>
                <a:cs typeface="Arial" charset="0"/>
              </a:rPr>
              <a:t>phán</a:t>
            </a:r>
            <a:endParaRPr lang="en-AU" sz="3200" dirty="0">
              <a:latin typeface="Arial" charset="0"/>
              <a:cs typeface="Arial" charset="0"/>
            </a:endParaRPr>
          </a:p>
        </p:txBody>
      </p:sp>
      <p:sp>
        <p:nvSpPr>
          <p:cNvPr id="17411" name="Content Placeholder 2"/>
          <p:cNvSpPr>
            <a:spLocks noGrp="1"/>
          </p:cNvSpPr>
          <p:nvPr>
            <p:ph idx="1"/>
          </p:nvPr>
        </p:nvSpPr>
        <p:spPr>
          <a:xfrm>
            <a:off x="228600" y="1143000"/>
            <a:ext cx="8686800" cy="5339316"/>
          </a:xfrm>
        </p:spPr>
        <p:txBody>
          <a:bodyPr/>
          <a:lstStyle/>
          <a:p>
            <a:r>
              <a:rPr lang="en-AU" sz="2800"/>
              <a:t>Phân tích yêu cầu gồm:</a:t>
            </a:r>
          </a:p>
          <a:p>
            <a:pPr lvl="1"/>
            <a:r>
              <a:rPr lang="en-AU" sz="2400"/>
              <a:t>Phân loại các yêu cầu: yêu cầu chức năng, yêu cầu dữ liệu, mức độ ưu tiên của yêu cầu</a:t>
            </a:r>
          </a:p>
          <a:p>
            <a:pPr lvl="1"/>
            <a:r>
              <a:rPr lang="en-AU" sz="2400"/>
              <a:t>Mô hình hóa các yêu cầu: biểu đồ luồng dữ liệu, mô hình thực thể-liên kết, biểu đồ chuyển trạng thái</a:t>
            </a:r>
          </a:p>
          <a:p>
            <a:pPr lvl="1"/>
            <a:r>
              <a:rPr lang="en-AU" sz="2400"/>
              <a:t>Đặc tả các yêu cầu</a:t>
            </a:r>
          </a:p>
          <a:p>
            <a:r>
              <a:rPr lang="en-AU" sz="2800"/>
              <a:t>Đàm phán nhằm:</a:t>
            </a:r>
          </a:p>
          <a:p>
            <a:pPr lvl="1"/>
            <a:r>
              <a:rPr lang="en-AU" sz="2400"/>
              <a:t>Dung hòa các xung đột về y/c lợi ích giữa các khách hàng với nhau cũng như với và nhà phát triển</a:t>
            </a:r>
          </a:p>
          <a:p>
            <a:pPr lvl="1"/>
            <a:r>
              <a:rPr lang="en-AU" sz="2400"/>
              <a:t>Đánh giá lại các y/c, nhằm chọn giải pháp phù hợp đáp ứng các yêu cầu để giảm thiểu các rủi ro</a:t>
            </a:r>
          </a:p>
          <a:p>
            <a:endParaRPr lang="en-AU" sz="2800"/>
          </a:p>
          <a:p>
            <a:endParaRPr lang="en-AU"/>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1A75827-0713-45BA-A06A-7A9FE1D9C316}"/>
                  </a:ext>
                </a:extLst>
              </p14:cNvPr>
              <p14:cNvContentPartPr/>
              <p14:nvPr/>
            </p14:nvContentPartPr>
            <p14:xfrm>
              <a:off x="6337080" y="3404520"/>
              <a:ext cx="924480" cy="508680"/>
            </p14:xfrm>
          </p:contentPart>
        </mc:Choice>
        <mc:Fallback>
          <p:pic>
            <p:nvPicPr>
              <p:cNvPr id="2" name="Ink 1">
                <a:extLst>
                  <a:ext uri="{FF2B5EF4-FFF2-40B4-BE49-F238E27FC236}">
                    <a16:creationId xmlns:a16="http://schemas.microsoft.com/office/drawing/2014/main" id="{21A75827-0713-45BA-A06A-7A9FE1D9C316}"/>
                  </a:ext>
                </a:extLst>
              </p:cNvPr>
              <p:cNvPicPr/>
              <p:nvPr/>
            </p:nvPicPr>
            <p:blipFill>
              <a:blip r:embed="rId3"/>
              <a:stretch>
                <a:fillRect/>
              </a:stretch>
            </p:blipFill>
            <p:spPr>
              <a:xfrm>
                <a:off x="6327720" y="3395160"/>
                <a:ext cx="943200" cy="5274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28600" y="457200"/>
            <a:ext cx="8763000" cy="533400"/>
          </a:xfrm>
        </p:spPr>
        <p:txBody>
          <a:bodyPr/>
          <a:lstStyle/>
          <a:p>
            <a:pPr marL="342900" indent="-342900"/>
            <a:r>
              <a:rPr lang="en-AU" sz="3600" dirty="0">
                <a:latin typeface="Arial" charset="0"/>
                <a:cs typeface="Arial" charset="0"/>
              </a:rPr>
              <a:t>3. Thu </a:t>
            </a:r>
            <a:r>
              <a:rPr lang="en-AU" sz="3600" dirty="0" err="1">
                <a:latin typeface="Arial" charset="0"/>
                <a:cs typeface="Arial" charset="0"/>
              </a:rPr>
              <a:t>thập</a:t>
            </a:r>
            <a:r>
              <a:rPr lang="en-AU" sz="3600" dirty="0">
                <a:latin typeface="Arial" charset="0"/>
                <a:cs typeface="Arial" charset="0"/>
              </a:rPr>
              <a:t> </a:t>
            </a:r>
            <a:r>
              <a:rPr lang="en-AU" sz="3600" dirty="0" err="1">
                <a:latin typeface="Arial" charset="0"/>
                <a:cs typeface="Arial" charset="0"/>
              </a:rPr>
              <a:t>và</a:t>
            </a:r>
            <a:r>
              <a:rPr lang="en-AU" sz="3600" dirty="0">
                <a:latin typeface="Arial" charset="0"/>
                <a:cs typeface="Arial" charset="0"/>
              </a:rPr>
              <a:t> </a:t>
            </a:r>
            <a:r>
              <a:rPr lang="en-AU" sz="3600" dirty="0" err="1">
                <a:latin typeface="Arial" charset="0"/>
                <a:cs typeface="Arial" charset="0"/>
              </a:rPr>
              <a:t>xử</a:t>
            </a:r>
            <a:r>
              <a:rPr lang="en-AU" sz="3600" dirty="0">
                <a:latin typeface="Arial" charset="0"/>
                <a:cs typeface="Arial" charset="0"/>
              </a:rPr>
              <a:t> </a:t>
            </a:r>
            <a:r>
              <a:rPr lang="en-AU" sz="3600" dirty="0" err="1">
                <a:latin typeface="Arial" charset="0"/>
                <a:cs typeface="Arial" charset="0"/>
              </a:rPr>
              <a:t>lý</a:t>
            </a:r>
            <a:r>
              <a:rPr lang="en-AU" sz="3600" dirty="0">
                <a:latin typeface="Arial" charset="0"/>
                <a:cs typeface="Arial" charset="0"/>
              </a:rPr>
              <a:t> </a:t>
            </a:r>
            <a:r>
              <a:rPr lang="en-AU" sz="3600" dirty="0" err="1">
                <a:latin typeface="Arial" charset="0"/>
                <a:cs typeface="Arial" charset="0"/>
              </a:rPr>
              <a:t>các</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br>
              <a:rPr lang="en-AU" sz="3600" dirty="0">
                <a:latin typeface="Arial" charset="0"/>
                <a:cs typeface="Arial" charset="0"/>
              </a:rPr>
            </a:br>
            <a:r>
              <a:rPr lang="en-AU" sz="3400" dirty="0">
                <a:latin typeface="Arial" charset="0"/>
                <a:cs typeface="Arial" charset="0"/>
              </a:rPr>
              <a:t>S3: </a:t>
            </a:r>
            <a:r>
              <a:rPr lang="en-AU" sz="3400" dirty="0" err="1">
                <a:latin typeface="Arial" charset="0"/>
                <a:cs typeface="Arial" charset="0"/>
              </a:rPr>
              <a:t>Kiểm</a:t>
            </a:r>
            <a:r>
              <a:rPr lang="en-AU" sz="3400" dirty="0">
                <a:latin typeface="Arial" charset="0"/>
                <a:cs typeface="Arial" charset="0"/>
              </a:rPr>
              <a:t> </a:t>
            </a:r>
            <a:r>
              <a:rPr lang="en-AU" sz="3400" dirty="0" err="1">
                <a:latin typeface="Arial" charset="0"/>
                <a:cs typeface="Arial" charset="0"/>
              </a:rPr>
              <a:t>tra</a:t>
            </a:r>
            <a:r>
              <a:rPr lang="en-AU" sz="3400" dirty="0">
                <a:latin typeface="Arial" charset="0"/>
                <a:cs typeface="Arial" charset="0"/>
              </a:rPr>
              <a:t> </a:t>
            </a:r>
            <a:r>
              <a:rPr lang="en-AU" sz="3400" dirty="0" err="1">
                <a:latin typeface="Arial" charset="0"/>
                <a:cs typeface="Arial" charset="0"/>
              </a:rPr>
              <a:t>tính</a:t>
            </a:r>
            <a:r>
              <a:rPr lang="en-AU" sz="3400" dirty="0">
                <a:latin typeface="Arial" charset="0"/>
                <a:cs typeface="Arial" charset="0"/>
              </a:rPr>
              <a:t> </a:t>
            </a:r>
            <a:r>
              <a:rPr lang="en-AU" sz="3400" dirty="0" err="1">
                <a:latin typeface="Arial" charset="0"/>
                <a:cs typeface="Arial" charset="0"/>
              </a:rPr>
              <a:t>hợp</a:t>
            </a:r>
            <a:r>
              <a:rPr lang="en-AU" sz="3400" dirty="0">
                <a:latin typeface="Arial" charset="0"/>
                <a:cs typeface="Arial" charset="0"/>
              </a:rPr>
              <a:t> </a:t>
            </a:r>
            <a:r>
              <a:rPr lang="en-AU" sz="3400" dirty="0" err="1">
                <a:latin typeface="Arial" charset="0"/>
                <a:cs typeface="Arial" charset="0"/>
              </a:rPr>
              <a:t>lệ</a:t>
            </a:r>
            <a:r>
              <a:rPr lang="en-AU" sz="3400" dirty="0">
                <a:latin typeface="Arial" charset="0"/>
                <a:cs typeface="Arial" charset="0"/>
              </a:rPr>
              <a:t> </a:t>
            </a:r>
            <a:r>
              <a:rPr lang="en-AU" sz="3400" dirty="0" err="1">
                <a:latin typeface="Arial" charset="0"/>
                <a:cs typeface="Arial" charset="0"/>
              </a:rPr>
              <a:t>của</a:t>
            </a:r>
            <a:r>
              <a:rPr lang="en-AU" sz="3400" dirty="0">
                <a:latin typeface="Arial" charset="0"/>
                <a:cs typeface="Arial" charset="0"/>
              </a:rPr>
              <a:t> </a:t>
            </a:r>
            <a:r>
              <a:rPr lang="en-AU" sz="3400" dirty="0" err="1">
                <a:latin typeface="Arial" charset="0"/>
                <a:cs typeface="Arial" charset="0"/>
              </a:rPr>
              <a:t>các</a:t>
            </a:r>
            <a:r>
              <a:rPr lang="en-AU" sz="3400" dirty="0">
                <a:latin typeface="Arial" charset="0"/>
                <a:cs typeface="Arial" charset="0"/>
              </a:rPr>
              <a:t> </a:t>
            </a:r>
            <a:r>
              <a:rPr lang="en-AU" sz="3400" dirty="0" err="1">
                <a:latin typeface="Arial" charset="0"/>
                <a:cs typeface="Arial" charset="0"/>
              </a:rPr>
              <a:t>yêu</a:t>
            </a:r>
            <a:r>
              <a:rPr lang="en-AU" sz="3400" dirty="0">
                <a:latin typeface="Arial" charset="0"/>
                <a:cs typeface="Arial" charset="0"/>
              </a:rPr>
              <a:t> </a:t>
            </a:r>
            <a:r>
              <a:rPr lang="en-AU" sz="3400" dirty="0" err="1">
                <a:latin typeface="Arial" charset="0"/>
                <a:cs typeface="Arial" charset="0"/>
              </a:rPr>
              <a:t>cầu</a:t>
            </a:r>
            <a:endParaRPr lang="en-AU" sz="3400" dirty="0">
              <a:latin typeface="Arial" charset="0"/>
              <a:cs typeface="Arial" charset="0"/>
            </a:endParaRPr>
          </a:p>
        </p:txBody>
      </p:sp>
      <p:sp>
        <p:nvSpPr>
          <p:cNvPr id="19459" name="Content Placeholder 2"/>
          <p:cNvSpPr>
            <a:spLocks noGrp="1"/>
          </p:cNvSpPr>
          <p:nvPr>
            <p:ph idx="1"/>
          </p:nvPr>
        </p:nvSpPr>
        <p:spPr/>
        <p:txBody>
          <a:bodyPr/>
          <a:lstStyle/>
          <a:p>
            <a:r>
              <a:rPr lang="en-AU" sz="2800" b="1"/>
              <a:t>Giai đoạn này nhằm kiểm tra:</a:t>
            </a:r>
          </a:p>
          <a:p>
            <a:pPr lvl="1"/>
            <a:r>
              <a:rPr lang="en-AU" sz="2400"/>
              <a:t>Tính rõ ràng, không nhập nhằng của các yêu cầu</a:t>
            </a:r>
          </a:p>
          <a:p>
            <a:pPr lvl="1"/>
            <a:r>
              <a:rPr lang="en-AU" sz="2400"/>
              <a:t>Các yêu cầu là nhất quán</a:t>
            </a:r>
          </a:p>
          <a:p>
            <a:pPr lvl="1"/>
            <a:r>
              <a:rPr lang="en-AU" sz="2400"/>
              <a:t>Các yêu cầu tuân thủ các quy định của tổ chức, của các tiêu chuẩn mà tổ chức đang tuân theo hoặc hướng tới.</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FBD76B1-648F-444F-A50B-21A39ACFE885}"/>
                  </a:ext>
                </a:extLst>
              </p14:cNvPr>
              <p14:cNvContentPartPr/>
              <p14:nvPr/>
            </p14:nvContentPartPr>
            <p14:xfrm>
              <a:off x="3677400" y="2687400"/>
              <a:ext cx="5388840" cy="3690000"/>
            </p14:xfrm>
          </p:contentPart>
        </mc:Choice>
        <mc:Fallback>
          <p:pic>
            <p:nvPicPr>
              <p:cNvPr id="2" name="Ink 1">
                <a:extLst>
                  <a:ext uri="{FF2B5EF4-FFF2-40B4-BE49-F238E27FC236}">
                    <a16:creationId xmlns:a16="http://schemas.microsoft.com/office/drawing/2014/main" id="{CFBD76B1-648F-444F-A50B-21A39ACFE885}"/>
                  </a:ext>
                </a:extLst>
              </p:cNvPr>
              <p:cNvPicPr/>
              <p:nvPr/>
            </p:nvPicPr>
            <p:blipFill>
              <a:blip r:embed="rId3"/>
              <a:stretch>
                <a:fillRect/>
              </a:stretch>
            </p:blipFill>
            <p:spPr>
              <a:xfrm>
                <a:off x="3668040" y="2678040"/>
                <a:ext cx="5407560" cy="370872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AU" sz="3600" dirty="0">
                <a:latin typeface="Arial" charset="0"/>
                <a:cs typeface="Arial" charset="0"/>
              </a:rPr>
              <a:t>3. Thu </a:t>
            </a:r>
            <a:r>
              <a:rPr lang="en-AU" sz="3600" dirty="0" err="1">
                <a:latin typeface="Arial" charset="0"/>
                <a:cs typeface="Arial" charset="0"/>
              </a:rPr>
              <a:t>thập</a:t>
            </a:r>
            <a:r>
              <a:rPr lang="en-AU" sz="3600" dirty="0">
                <a:latin typeface="Arial" charset="0"/>
                <a:cs typeface="Arial" charset="0"/>
              </a:rPr>
              <a:t> </a:t>
            </a:r>
            <a:r>
              <a:rPr lang="en-AU" sz="3600" dirty="0" err="1">
                <a:latin typeface="Arial" charset="0"/>
                <a:cs typeface="Arial" charset="0"/>
              </a:rPr>
              <a:t>và</a:t>
            </a:r>
            <a:r>
              <a:rPr lang="en-AU" sz="3600" dirty="0">
                <a:latin typeface="Arial" charset="0"/>
                <a:cs typeface="Arial" charset="0"/>
              </a:rPr>
              <a:t> </a:t>
            </a:r>
            <a:r>
              <a:rPr lang="en-AU" sz="3600" dirty="0" err="1">
                <a:latin typeface="Arial" charset="0"/>
                <a:cs typeface="Arial" charset="0"/>
              </a:rPr>
              <a:t>xử</a:t>
            </a:r>
            <a:r>
              <a:rPr lang="en-AU" sz="3600" dirty="0">
                <a:latin typeface="Arial" charset="0"/>
                <a:cs typeface="Arial" charset="0"/>
              </a:rPr>
              <a:t> </a:t>
            </a:r>
            <a:r>
              <a:rPr lang="en-AU" sz="3600" dirty="0" err="1">
                <a:latin typeface="Arial" charset="0"/>
                <a:cs typeface="Arial" charset="0"/>
              </a:rPr>
              <a:t>lý</a:t>
            </a:r>
            <a:r>
              <a:rPr lang="en-AU" sz="3600" dirty="0">
                <a:latin typeface="Arial" charset="0"/>
                <a:cs typeface="Arial" charset="0"/>
              </a:rPr>
              <a:t> </a:t>
            </a:r>
            <a:r>
              <a:rPr lang="en-AU" sz="3600" dirty="0" err="1">
                <a:latin typeface="Arial" charset="0"/>
                <a:cs typeface="Arial" charset="0"/>
              </a:rPr>
              <a:t>các</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br>
              <a:rPr lang="en-AU" sz="3600" dirty="0">
                <a:latin typeface="Arial" charset="0"/>
                <a:cs typeface="Arial" charset="0"/>
              </a:rPr>
            </a:br>
            <a:r>
              <a:rPr lang="en-AU" sz="3600" dirty="0">
                <a:latin typeface="Arial" charset="0"/>
                <a:cs typeface="Arial" charset="0"/>
              </a:rPr>
              <a:t>S4: </a:t>
            </a:r>
            <a:r>
              <a:rPr lang="en-AU" sz="3600" dirty="0" err="1">
                <a:latin typeface="Arial" charset="0"/>
                <a:cs typeface="Arial" charset="0"/>
              </a:rPr>
              <a:t>Quản</a:t>
            </a:r>
            <a:r>
              <a:rPr lang="en-AU" sz="3600" dirty="0">
                <a:latin typeface="Arial" charset="0"/>
                <a:cs typeface="Arial" charset="0"/>
              </a:rPr>
              <a:t> </a:t>
            </a:r>
            <a:r>
              <a:rPr lang="en-AU" sz="3600" dirty="0" err="1">
                <a:latin typeface="Arial" charset="0"/>
                <a:cs typeface="Arial" charset="0"/>
              </a:rPr>
              <a:t>lý</a:t>
            </a:r>
            <a:r>
              <a:rPr lang="en-AU" sz="3600" dirty="0">
                <a:latin typeface="Arial" charset="0"/>
                <a:cs typeface="Arial" charset="0"/>
              </a:rPr>
              <a:t> </a:t>
            </a:r>
            <a:r>
              <a:rPr lang="en-AU" sz="3600" dirty="0" err="1">
                <a:latin typeface="Arial" charset="0"/>
                <a:cs typeface="Arial" charset="0"/>
              </a:rPr>
              <a:t>các</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endParaRPr lang="en-AU" sz="3600" dirty="0">
              <a:latin typeface="Arial" charset="0"/>
              <a:cs typeface="Arial" charset="0"/>
            </a:endParaRPr>
          </a:p>
        </p:txBody>
      </p:sp>
      <p:sp>
        <p:nvSpPr>
          <p:cNvPr id="20483" name="Content Placeholder 2"/>
          <p:cNvSpPr>
            <a:spLocks noGrp="1"/>
          </p:cNvSpPr>
          <p:nvPr>
            <p:ph idx="1"/>
          </p:nvPr>
        </p:nvSpPr>
        <p:spPr/>
        <p:txBody>
          <a:bodyPr/>
          <a:lstStyle/>
          <a:p>
            <a:r>
              <a:rPr lang="en-AU" sz="2800"/>
              <a:t>Giai đoạn này nhằm xác định và kiểm soát hiệu quả các thay đổi của các yêu cầu. Nó gồm các công việc:</a:t>
            </a:r>
          </a:p>
          <a:p>
            <a:pPr lvl="1"/>
            <a:r>
              <a:rPr lang="en-AU" sz="2400"/>
              <a:t>Phân loại và đánh số các yêu cầu</a:t>
            </a:r>
          </a:p>
          <a:p>
            <a:pPr lvl="1"/>
            <a:r>
              <a:rPr lang="en-AU" sz="2400"/>
              <a:t>Xây dựng các bảng theo dõi (traceability tables), có khả năng theo dõi các thay đổi của các yêu cầu và ảnh hưởng của chúng</a:t>
            </a:r>
          </a:p>
          <a:p>
            <a:pPr lvl="1"/>
            <a:r>
              <a:rPr lang="en-AU" sz="2400"/>
              <a:t>Cập nhật thường xuyên các bảng theo dõi khi có thay đổi trong các yêu cầu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9963-09D8-4FDA-8852-2EC07659FF1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F078F742-46CB-4D34-B0CE-63A2B9A99C2D}"/>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chung</a:t>
            </a:r>
            <a:endParaRPr lang="en-US" dirty="0"/>
          </a:p>
          <a:p>
            <a:r>
              <a:rPr lang="en-US" dirty="0" err="1">
                <a:solidFill>
                  <a:schemeClr val="tx1"/>
                </a:solidFill>
              </a:rPr>
              <a:t>Phân</a:t>
            </a:r>
            <a:r>
              <a:rPr lang="en-US" dirty="0">
                <a:solidFill>
                  <a:schemeClr val="tx1"/>
                </a:solidFill>
              </a:rPr>
              <a:t> </a:t>
            </a:r>
            <a:r>
              <a:rPr lang="en-US" dirty="0" err="1">
                <a:solidFill>
                  <a:schemeClr val="tx1"/>
                </a:solidFill>
              </a:rPr>
              <a:t>loại</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endParaRPr lang="en-US" dirty="0">
              <a:solidFill>
                <a:schemeClr val="tx1"/>
              </a:solidFill>
            </a:endParaRPr>
          </a:p>
          <a:p>
            <a:r>
              <a:rPr lang="en-US" dirty="0">
                <a:solidFill>
                  <a:schemeClr val="tx1"/>
                </a:solidFill>
              </a:rPr>
              <a:t>Thu </a:t>
            </a:r>
            <a:r>
              <a:rPr lang="en-US" dirty="0" err="1">
                <a:solidFill>
                  <a:schemeClr val="tx1"/>
                </a:solidFill>
              </a:rPr>
              <a:t>thập</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endParaRPr lang="en-US" dirty="0">
              <a:solidFill>
                <a:schemeClr val="tx1"/>
              </a:solidFill>
            </a:endParaRPr>
          </a:p>
          <a:p>
            <a:r>
              <a:rPr lang="en-US" dirty="0" err="1">
                <a:solidFill>
                  <a:srgbClr val="C00000"/>
                </a:solidFill>
              </a:rPr>
              <a:t>Kỹ</a:t>
            </a:r>
            <a:r>
              <a:rPr lang="en-US" dirty="0">
                <a:solidFill>
                  <a:srgbClr val="C00000"/>
                </a:solidFill>
              </a:rPr>
              <a:t> </a:t>
            </a:r>
            <a:r>
              <a:rPr lang="en-US" dirty="0" err="1">
                <a:solidFill>
                  <a:srgbClr val="C00000"/>
                </a:solidFill>
              </a:rPr>
              <a:t>thuật</a:t>
            </a:r>
            <a:r>
              <a:rPr lang="en-US" dirty="0">
                <a:solidFill>
                  <a:srgbClr val="C00000"/>
                </a:solidFill>
              </a:rPr>
              <a:t> </a:t>
            </a:r>
            <a:r>
              <a:rPr lang="en-US" dirty="0" err="1">
                <a:solidFill>
                  <a:srgbClr val="C00000"/>
                </a:solidFill>
              </a:rPr>
              <a:t>xác</a:t>
            </a:r>
            <a:r>
              <a:rPr lang="en-US" dirty="0">
                <a:solidFill>
                  <a:srgbClr val="C00000"/>
                </a:solidFill>
              </a:rPr>
              <a:t> </a:t>
            </a:r>
            <a:r>
              <a:rPr lang="en-US" dirty="0" err="1">
                <a:solidFill>
                  <a:srgbClr val="C00000"/>
                </a:solidFill>
              </a:rPr>
              <a:t>định</a:t>
            </a:r>
            <a:r>
              <a:rPr lang="en-US" dirty="0">
                <a:solidFill>
                  <a:srgbClr val="C00000"/>
                </a:solidFill>
              </a:rPr>
              <a:t> </a:t>
            </a:r>
            <a:r>
              <a:rPr lang="en-US" dirty="0" err="1">
                <a:solidFill>
                  <a:srgbClr val="C00000"/>
                </a:solidFill>
              </a:rPr>
              <a:t>yêu</a:t>
            </a:r>
            <a:r>
              <a:rPr lang="en-US" dirty="0">
                <a:solidFill>
                  <a:srgbClr val="C00000"/>
                </a:solidFill>
              </a:rPr>
              <a:t> </a:t>
            </a:r>
            <a:r>
              <a:rPr lang="en-US" dirty="0" err="1">
                <a:solidFill>
                  <a:srgbClr val="C00000"/>
                </a:solidFill>
              </a:rPr>
              <a:t>cầu</a:t>
            </a:r>
            <a:endParaRPr lang="en-US" dirty="0">
              <a:solidFill>
                <a:srgbClr val="C00000"/>
              </a:solidFill>
            </a:endParaRPr>
          </a:p>
          <a:p>
            <a:r>
              <a:rPr lang="en-US" dirty="0" err="1"/>
              <a:t>Biểu</a:t>
            </a:r>
            <a:r>
              <a:rPr lang="en-US" dirty="0"/>
              <a:t> </a:t>
            </a:r>
            <a:r>
              <a:rPr lang="en-US" dirty="0" err="1"/>
              <a:t>diễn</a:t>
            </a:r>
            <a:r>
              <a:rPr lang="en-US" dirty="0"/>
              <a:t> </a:t>
            </a:r>
            <a:r>
              <a:rPr lang="en-US" dirty="0" err="1"/>
              <a:t>yêu</a:t>
            </a:r>
            <a:r>
              <a:rPr lang="en-US" dirty="0"/>
              <a:t> </a:t>
            </a:r>
            <a:r>
              <a:rPr lang="en-US" dirty="0" err="1"/>
              <a:t>cầu</a:t>
            </a:r>
            <a:r>
              <a:rPr lang="en-US" dirty="0"/>
              <a:t> </a:t>
            </a:r>
            <a:r>
              <a:rPr lang="en-US" dirty="0" err="1"/>
              <a:t>thông</a:t>
            </a:r>
            <a:r>
              <a:rPr lang="en-US" dirty="0"/>
              <a:t> qua user story</a:t>
            </a:r>
          </a:p>
          <a:p>
            <a:r>
              <a:rPr lang="en-US" dirty="0" err="1">
                <a:solidFill>
                  <a:schemeClr val="tx1"/>
                </a:solidFill>
              </a:rPr>
              <a:t>Bài</a:t>
            </a:r>
            <a:r>
              <a:rPr lang="en-US" dirty="0">
                <a:solidFill>
                  <a:schemeClr val="tx1"/>
                </a:solidFill>
              </a:rPr>
              <a:t> </a:t>
            </a:r>
            <a:r>
              <a:rPr lang="en-US" dirty="0" err="1">
                <a:solidFill>
                  <a:schemeClr val="tx1"/>
                </a:solidFill>
              </a:rPr>
              <a:t>tập</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hành</a:t>
            </a:r>
            <a:endParaRPr lang="en-US" dirty="0">
              <a:solidFill>
                <a:schemeClr val="tx1"/>
              </a:solidFill>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9E3C40C-B92E-4455-990A-517E433C3D0F}"/>
                  </a:ext>
                </a:extLst>
              </p14:cNvPr>
              <p14:cNvContentPartPr/>
              <p14:nvPr/>
            </p14:nvContentPartPr>
            <p14:xfrm>
              <a:off x="2067480" y="1550160"/>
              <a:ext cx="3353760" cy="1492200"/>
            </p14:xfrm>
          </p:contentPart>
        </mc:Choice>
        <mc:Fallback>
          <p:pic>
            <p:nvPicPr>
              <p:cNvPr id="4" name="Ink 3">
                <a:extLst>
                  <a:ext uri="{FF2B5EF4-FFF2-40B4-BE49-F238E27FC236}">
                    <a16:creationId xmlns:a16="http://schemas.microsoft.com/office/drawing/2014/main" id="{B9E3C40C-B92E-4455-990A-517E433C3D0F}"/>
                  </a:ext>
                </a:extLst>
              </p:cNvPr>
              <p:cNvPicPr/>
              <p:nvPr/>
            </p:nvPicPr>
            <p:blipFill>
              <a:blip r:embed="rId3"/>
              <a:stretch>
                <a:fillRect/>
              </a:stretch>
            </p:blipFill>
            <p:spPr>
              <a:xfrm>
                <a:off x="2058120" y="1540800"/>
                <a:ext cx="3372480" cy="1510920"/>
              </a:xfrm>
              <a:prstGeom prst="rect">
                <a:avLst/>
              </a:prstGeom>
            </p:spPr>
          </p:pic>
        </mc:Fallback>
      </mc:AlternateContent>
    </p:spTree>
    <p:extLst>
      <p:ext uri="{BB962C8B-B14F-4D97-AF65-F5344CB8AC3E}">
        <p14:creationId xmlns:p14="http://schemas.microsoft.com/office/powerpoint/2010/main" val="320721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9963-09D8-4FDA-8852-2EC07659FF1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F078F742-46CB-4D34-B0CE-63A2B9A99C2D}"/>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chung</a:t>
            </a:r>
            <a:endParaRPr lang="en-US" dirty="0"/>
          </a:p>
          <a:p>
            <a:r>
              <a:rPr lang="en-US" dirty="0" err="1"/>
              <a:t>Phân</a:t>
            </a:r>
            <a:r>
              <a:rPr lang="en-US" dirty="0"/>
              <a:t> </a:t>
            </a:r>
            <a:r>
              <a:rPr lang="en-US" dirty="0" err="1"/>
              <a:t>loại</a:t>
            </a:r>
            <a:r>
              <a:rPr lang="en-US" dirty="0"/>
              <a:t> </a:t>
            </a:r>
            <a:r>
              <a:rPr lang="en-US" dirty="0" err="1"/>
              <a:t>yêu</a:t>
            </a:r>
            <a:r>
              <a:rPr lang="en-US" dirty="0"/>
              <a:t> </a:t>
            </a:r>
            <a:r>
              <a:rPr lang="en-US" dirty="0" err="1"/>
              <a:t>cầu</a:t>
            </a:r>
            <a:endParaRPr lang="en-US" dirty="0"/>
          </a:p>
          <a:p>
            <a:r>
              <a:rPr lang="en-US" dirty="0"/>
              <a:t>Thu </a:t>
            </a:r>
            <a:r>
              <a:rPr lang="en-US" dirty="0" err="1"/>
              <a:t>thập</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yêu</a:t>
            </a:r>
            <a:r>
              <a:rPr lang="en-US" dirty="0"/>
              <a:t> </a:t>
            </a:r>
            <a:r>
              <a:rPr lang="en-US" dirty="0" err="1"/>
              <a:t>cầu</a:t>
            </a:r>
            <a:endParaRPr lang="en-US" dirty="0"/>
          </a:p>
          <a:p>
            <a:r>
              <a:rPr lang="en-US" dirty="0" err="1"/>
              <a:t>Kỹ</a:t>
            </a:r>
            <a:r>
              <a:rPr lang="en-US" dirty="0"/>
              <a:t> </a:t>
            </a:r>
            <a:r>
              <a:rPr lang="en-US" dirty="0" err="1"/>
              <a:t>thuật</a:t>
            </a:r>
            <a:r>
              <a:rPr lang="en-US" dirty="0"/>
              <a:t> </a:t>
            </a:r>
            <a:r>
              <a:rPr lang="en-US" dirty="0" err="1"/>
              <a:t>xác</a:t>
            </a:r>
            <a:r>
              <a:rPr lang="en-US" dirty="0"/>
              <a:t> </a:t>
            </a:r>
            <a:r>
              <a:rPr lang="en-US" dirty="0" err="1"/>
              <a:t>định</a:t>
            </a:r>
            <a:r>
              <a:rPr lang="en-US" dirty="0"/>
              <a:t> </a:t>
            </a:r>
            <a:r>
              <a:rPr lang="en-US" dirty="0" err="1"/>
              <a:t>yêu</a:t>
            </a:r>
            <a:r>
              <a:rPr lang="en-US" dirty="0"/>
              <a:t> </a:t>
            </a:r>
            <a:r>
              <a:rPr lang="en-US" dirty="0" err="1"/>
              <a:t>cầu</a:t>
            </a:r>
            <a:endParaRPr lang="en-US" dirty="0"/>
          </a:p>
          <a:p>
            <a:r>
              <a:rPr lang="en-US" dirty="0" err="1"/>
              <a:t>Biểu</a:t>
            </a:r>
            <a:r>
              <a:rPr lang="en-US" dirty="0"/>
              <a:t> </a:t>
            </a:r>
            <a:r>
              <a:rPr lang="en-US" dirty="0" err="1"/>
              <a:t>diễn</a:t>
            </a:r>
            <a:r>
              <a:rPr lang="en-US" dirty="0"/>
              <a:t> </a:t>
            </a:r>
            <a:r>
              <a:rPr lang="en-US" dirty="0" err="1"/>
              <a:t>yêu</a:t>
            </a:r>
            <a:r>
              <a:rPr lang="en-US" dirty="0"/>
              <a:t> </a:t>
            </a:r>
            <a:r>
              <a:rPr lang="en-US" dirty="0" err="1"/>
              <a:t>cầu</a:t>
            </a:r>
            <a:r>
              <a:rPr lang="en-US" dirty="0"/>
              <a:t> </a:t>
            </a:r>
            <a:r>
              <a:rPr lang="en-US" dirty="0" err="1"/>
              <a:t>thông</a:t>
            </a:r>
            <a:r>
              <a:rPr lang="en-US" dirty="0"/>
              <a:t> qua user story</a:t>
            </a:r>
          </a:p>
        </p:txBody>
      </p:sp>
    </p:spTree>
    <p:extLst>
      <p:ext uri="{BB962C8B-B14F-4D97-AF65-F5344CB8AC3E}">
        <p14:creationId xmlns:p14="http://schemas.microsoft.com/office/powerpoint/2010/main" val="111587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a:extLst>
              <a:ext uri="{FF2B5EF4-FFF2-40B4-BE49-F238E27FC236}">
                <a16:creationId xmlns:a16="http://schemas.microsoft.com/office/drawing/2014/main" id="{43E040B7-2B9D-4330-A42C-CC972DC51508}"/>
              </a:ext>
            </a:extLst>
          </p:cNvPr>
          <p:cNvSpPr>
            <a:spLocks noGrp="1"/>
          </p:cNvSpPr>
          <p:nvPr>
            <p:ph type="title"/>
          </p:nvPr>
        </p:nvSpPr>
        <p:spPr/>
        <p:txBody>
          <a:bodyPr/>
          <a:lstStyle/>
          <a:p>
            <a:r>
              <a:rPr lang="en-US" altLang="en-US" dirty="0"/>
              <a:t>4. </a:t>
            </a:r>
            <a:r>
              <a:rPr lang="en-US" altLang="en-US" dirty="0" err="1"/>
              <a:t>Kỹ</a:t>
            </a:r>
            <a:r>
              <a:rPr lang="en-US" altLang="en-US" dirty="0"/>
              <a:t> </a:t>
            </a:r>
            <a:r>
              <a:rPr lang="en-US" altLang="en-US" dirty="0" err="1"/>
              <a:t>thuật</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yêu</a:t>
            </a:r>
            <a:r>
              <a:rPr lang="en-US" altLang="en-US" dirty="0"/>
              <a:t> </a:t>
            </a:r>
            <a:r>
              <a:rPr lang="en-US" altLang="en-US" dirty="0" err="1"/>
              <a:t>cầu</a:t>
            </a:r>
            <a:endParaRPr lang="en-US" altLang="en-US" dirty="0"/>
          </a:p>
        </p:txBody>
      </p:sp>
      <p:sp>
        <p:nvSpPr>
          <p:cNvPr id="15363" name="Slide Number Placeholder 3">
            <a:extLst>
              <a:ext uri="{FF2B5EF4-FFF2-40B4-BE49-F238E27FC236}">
                <a16:creationId xmlns:a16="http://schemas.microsoft.com/office/drawing/2014/main" id="{D2EDF969-0483-442B-8870-A54879C3BDD5}"/>
              </a:ext>
            </a:extLst>
          </p:cNvPr>
          <p:cNvSpPr>
            <a:spLocks noGrp="1"/>
          </p:cNvSpPr>
          <p:nvPr>
            <p:ph type="sldNum" sz="quarter" idx="12"/>
          </p:nvPr>
        </p:nvSpPr>
        <p:spPr bwMode="auto">
          <a:xfrm>
            <a:off x="8470900" y="6289675"/>
            <a:ext cx="53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a:lstStyle>
          <a:p>
            <a:fld id="{7040253A-27C9-47D8-9B8F-2C372030C2A7}" type="slidenum">
              <a:rPr lang="en-US" altLang="en-US" smtClean="0"/>
              <a:pPr/>
              <a:t>20</a:t>
            </a:fld>
            <a:endParaRPr lang="en-US" altLang="en-US" sz="1400" b="0">
              <a:latin typeface="Times New Roman" panose="02020603050405020304" pitchFamily="18" charset="0"/>
            </a:endParaRPr>
          </a:p>
        </p:txBody>
      </p:sp>
      <p:pic>
        <p:nvPicPr>
          <p:cNvPr id="15364" name="Picture 5">
            <a:extLst>
              <a:ext uri="{FF2B5EF4-FFF2-40B4-BE49-F238E27FC236}">
                <a16:creationId xmlns:a16="http://schemas.microsoft.com/office/drawing/2014/main" id="{28AB43C9-2FCE-4467-8C12-DAD586E3C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 y="2505075"/>
            <a:ext cx="8945563"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AB7FAC3-FE81-480E-A177-F35E47734B01}"/>
              </a:ext>
            </a:extLst>
          </p:cNvPr>
          <p:cNvSpPr txBox="1"/>
          <p:nvPr/>
        </p:nvSpPr>
        <p:spPr>
          <a:xfrm>
            <a:off x="304800" y="1905000"/>
            <a:ext cx="3480440" cy="369332"/>
          </a:xfrm>
          <a:prstGeom prst="rect">
            <a:avLst/>
          </a:prstGeom>
          <a:noFill/>
        </p:spPr>
        <p:txBody>
          <a:bodyPr wrap="none" rtlCol="0">
            <a:spAutoFit/>
          </a:bodyPr>
          <a:lstStyle/>
          <a:p>
            <a:r>
              <a:rPr lang="en-US" b="1" dirty="0" err="1"/>
              <a:t>Cách</a:t>
            </a:r>
            <a:r>
              <a:rPr lang="en-US" b="1" dirty="0"/>
              <a:t> </a:t>
            </a:r>
            <a:r>
              <a:rPr lang="en-US" b="1" dirty="0" err="1"/>
              <a:t>tiếp</a:t>
            </a:r>
            <a:r>
              <a:rPr lang="en-US" b="1" dirty="0"/>
              <a:t> </a:t>
            </a:r>
            <a:r>
              <a:rPr lang="en-US" b="1" dirty="0" err="1"/>
              <a:t>cận</a:t>
            </a:r>
            <a:r>
              <a:rPr lang="en-US" b="1" dirty="0"/>
              <a:t> </a:t>
            </a:r>
            <a:r>
              <a:rPr lang="en-US" b="1" dirty="0" err="1"/>
              <a:t>theo</a:t>
            </a:r>
            <a:r>
              <a:rPr lang="en-US" b="1" dirty="0"/>
              <a:t> </a:t>
            </a:r>
            <a:r>
              <a:rPr lang="en-US" b="1" dirty="0" err="1"/>
              <a:t>chiều</a:t>
            </a:r>
            <a:r>
              <a:rPr lang="en-US" b="1" dirty="0"/>
              <a:t> </a:t>
            </a:r>
            <a:r>
              <a:rPr lang="en-US" b="1" dirty="0" err="1"/>
              <a:t>rộng</a:t>
            </a:r>
            <a:endParaRPr lang="en-US" b="1" dirty="0"/>
          </a:p>
        </p:txBody>
      </p:sp>
      <p:sp>
        <p:nvSpPr>
          <p:cNvPr id="6" name="TextBox 5">
            <a:extLst>
              <a:ext uri="{FF2B5EF4-FFF2-40B4-BE49-F238E27FC236}">
                <a16:creationId xmlns:a16="http://schemas.microsoft.com/office/drawing/2014/main" id="{6FC519D5-8631-4981-B54E-BC0FEB93877A}"/>
              </a:ext>
            </a:extLst>
          </p:cNvPr>
          <p:cNvSpPr txBox="1"/>
          <p:nvPr/>
        </p:nvSpPr>
        <p:spPr>
          <a:xfrm>
            <a:off x="4724400" y="1905000"/>
            <a:ext cx="3365024" cy="369332"/>
          </a:xfrm>
          <a:prstGeom prst="rect">
            <a:avLst/>
          </a:prstGeom>
          <a:noFill/>
        </p:spPr>
        <p:txBody>
          <a:bodyPr wrap="none" rtlCol="0">
            <a:spAutoFit/>
          </a:bodyPr>
          <a:lstStyle/>
          <a:p>
            <a:r>
              <a:rPr lang="en-US" b="1" dirty="0" err="1"/>
              <a:t>Cách</a:t>
            </a:r>
            <a:r>
              <a:rPr lang="en-US" b="1" dirty="0"/>
              <a:t> </a:t>
            </a:r>
            <a:r>
              <a:rPr lang="en-US" b="1" dirty="0" err="1"/>
              <a:t>tiếp</a:t>
            </a:r>
            <a:r>
              <a:rPr lang="en-US" b="1" dirty="0"/>
              <a:t> </a:t>
            </a:r>
            <a:r>
              <a:rPr lang="en-US" b="1" dirty="0" err="1"/>
              <a:t>cận</a:t>
            </a:r>
            <a:r>
              <a:rPr lang="en-US" b="1" dirty="0"/>
              <a:t> </a:t>
            </a:r>
            <a:r>
              <a:rPr lang="en-US" b="1" dirty="0" err="1"/>
              <a:t>theo</a:t>
            </a:r>
            <a:r>
              <a:rPr lang="en-US" b="1" dirty="0"/>
              <a:t> </a:t>
            </a:r>
            <a:r>
              <a:rPr lang="en-US" b="1" dirty="0" err="1"/>
              <a:t>chiều</a:t>
            </a:r>
            <a:r>
              <a:rPr lang="en-US" b="1" dirty="0"/>
              <a:t> </a:t>
            </a:r>
            <a:r>
              <a:rPr lang="en-US" b="1" dirty="0" err="1"/>
              <a:t>sâu</a:t>
            </a:r>
            <a:endParaRPr lang="en-US" b="1" dirty="0"/>
          </a:p>
        </p:txBody>
      </p:sp>
      <p:sp>
        <p:nvSpPr>
          <p:cNvPr id="7" name="TextBox 6">
            <a:extLst>
              <a:ext uri="{FF2B5EF4-FFF2-40B4-BE49-F238E27FC236}">
                <a16:creationId xmlns:a16="http://schemas.microsoft.com/office/drawing/2014/main" id="{6553B5BE-F112-4CA3-BA03-91428AB3D367}"/>
              </a:ext>
            </a:extLst>
          </p:cNvPr>
          <p:cNvSpPr txBox="1"/>
          <p:nvPr/>
        </p:nvSpPr>
        <p:spPr>
          <a:xfrm>
            <a:off x="2514600" y="1304925"/>
            <a:ext cx="2441694" cy="369332"/>
          </a:xfrm>
          <a:prstGeom prst="rect">
            <a:avLst/>
          </a:prstGeom>
          <a:noFill/>
        </p:spPr>
        <p:txBody>
          <a:bodyPr wrap="none" rtlCol="0">
            <a:spAutoFit/>
          </a:bodyPr>
          <a:lstStyle/>
          <a:p>
            <a:r>
              <a:rPr lang="en-US" b="1" dirty="0" err="1"/>
              <a:t>Phân</a:t>
            </a:r>
            <a:r>
              <a:rPr lang="en-US" b="1" dirty="0"/>
              <a:t> </a:t>
            </a:r>
            <a:r>
              <a:rPr lang="en-US" b="1" dirty="0" err="1"/>
              <a:t>tích</a:t>
            </a:r>
            <a:r>
              <a:rPr lang="en-US" b="1" dirty="0"/>
              <a:t> </a:t>
            </a:r>
            <a:r>
              <a:rPr lang="en-US" b="1" dirty="0" err="1"/>
              <a:t>nghiệp</a:t>
            </a:r>
            <a:r>
              <a:rPr lang="en-US" b="1" dirty="0"/>
              <a:t> </a:t>
            </a:r>
            <a:r>
              <a:rPr lang="en-US" b="1" dirty="0" err="1"/>
              <a:t>vụ</a:t>
            </a:r>
            <a:endParaRPr lang="en-US" b="1"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B44400D-BA92-4DF1-9482-BB1749F00D37}"/>
                  </a:ext>
                </a:extLst>
              </p14:cNvPr>
              <p14:cNvContentPartPr/>
              <p14:nvPr/>
            </p14:nvContentPartPr>
            <p14:xfrm>
              <a:off x="2662920" y="2556000"/>
              <a:ext cx="180720" cy="302760"/>
            </p14:xfrm>
          </p:contentPart>
        </mc:Choice>
        <mc:Fallback>
          <p:pic>
            <p:nvPicPr>
              <p:cNvPr id="3" name="Ink 2">
                <a:extLst>
                  <a:ext uri="{FF2B5EF4-FFF2-40B4-BE49-F238E27FC236}">
                    <a16:creationId xmlns:a16="http://schemas.microsoft.com/office/drawing/2014/main" id="{0B44400D-BA92-4DF1-9482-BB1749F00D37}"/>
                  </a:ext>
                </a:extLst>
              </p:cNvPr>
              <p:cNvPicPr/>
              <p:nvPr/>
            </p:nvPicPr>
            <p:blipFill>
              <a:blip r:embed="rId4"/>
              <a:stretch>
                <a:fillRect/>
              </a:stretch>
            </p:blipFill>
            <p:spPr>
              <a:xfrm>
                <a:off x="2653560" y="2546640"/>
                <a:ext cx="199440" cy="3214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a:extLst>
              <a:ext uri="{FF2B5EF4-FFF2-40B4-BE49-F238E27FC236}">
                <a16:creationId xmlns:a16="http://schemas.microsoft.com/office/drawing/2014/main" id="{B410B35C-6F4A-4DE5-A4F2-55CD2C19F116}"/>
              </a:ext>
            </a:extLst>
          </p:cNvPr>
          <p:cNvSpPr>
            <a:spLocks noGrp="1"/>
          </p:cNvSpPr>
          <p:nvPr>
            <p:ph type="sldNum" sz="quarter" idx="12"/>
          </p:nvPr>
        </p:nvSpPr>
        <p:spPr bwMode="auto">
          <a:xfrm>
            <a:off x="8470900" y="6289675"/>
            <a:ext cx="53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a:lstStyle>
          <a:p>
            <a:fld id="{7040253A-27C9-47D8-9B8F-2C372030C2A7}" type="slidenum">
              <a:rPr lang="en-US" altLang="en-US" smtClean="0"/>
              <a:pPr/>
              <a:t>21</a:t>
            </a:fld>
            <a:endParaRPr lang="en-US" altLang="en-US" sz="1400" b="0">
              <a:latin typeface="Times New Roman" panose="02020603050405020304" pitchFamily="18" charset="0"/>
            </a:endParaRPr>
          </a:p>
        </p:txBody>
      </p:sp>
      <p:pic>
        <p:nvPicPr>
          <p:cNvPr id="16388" name="Picture 3">
            <a:extLst>
              <a:ext uri="{FF2B5EF4-FFF2-40B4-BE49-F238E27FC236}">
                <a16:creationId xmlns:a16="http://schemas.microsoft.com/office/drawing/2014/main" id="{A728D75E-6108-4601-8C4C-EE8C6DC32A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55077"/>
            <a:ext cx="51784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a:extLst>
              <a:ext uri="{FF2B5EF4-FFF2-40B4-BE49-F238E27FC236}">
                <a16:creationId xmlns:a16="http://schemas.microsoft.com/office/drawing/2014/main" id="{9CF1C29B-2ACD-459B-A957-D605B98DF3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8872" y="3824579"/>
            <a:ext cx="74422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E5B0020A-A5B1-484E-AE60-05B6DE9462BA}"/>
              </a:ext>
            </a:extLst>
          </p:cNvPr>
          <p:cNvSpPr>
            <a:spLocks noGrp="1"/>
          </p:cNvSpPr>
          <p:nvPr>
            <p:ph type="title"/>
          </p:nvPr>
        </p:nvSpPr>
        <p:spPr/>
        <p:txBody>
          <a:bodyPr/>
          <a:lstStyle/>
          <a:p>
            <a:r>
              <a:rPr lang="en-US" altLang="en-US" dirty="0"/>
              <a:t>4. </a:t>
            </a:r>
            <a:r>
              <a:rPr lang="en-US" altLang="en-US" dirty="0" err="1"/>
              <a:t>Kỹ</a:t>
            </a:r>
            <a:r>
              <a:rPr lang="en-US" altLang="en-US" dirty="0"/>
              <a:t> </a:t>
            </a:r>
            <a:r>
              <a:rPr lang="en-US" altLang="en-US" dirty="0" err="1"/>
              <a:t>thuật</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yêu</a:t>
            </a:r>
            <a:r>
              <a:rPr lang="en-US" altLang="en-US" dirty="0"/>
              <a:t> </a:t>
            </a:r>
            <a:r>
              <a:rPr lang="en-US" altLang="en-US" dirty="0" err="1"/>
              <a:t>cầu</a:t>
            </a:r>
            <a:endParaRPr lang="en-US" dirty="0"/>
          </a:p>
        </p:txBody>
      </p:sp>
      <p:sp>
        <p:nvSpPr>
          <p:cNvPr id="6" name="TextBox 5">
            <a:extLst>
              <a:ext uri="{FF2B5EF4-FFF2-40B4-BE49-F238E27FC236}">
                <a16:creationId xmlns:a16="http://schemas.microsoft.com/office/drawing/2014/main" id="{EAE4311C-D264-47FD-9260-77390F88BD37}"/>
              </a:ext>
            </a:extLst>
          </p:cNvPr>
          <p:cNvSpPr txBox="1"/>
          <p:nvPr/>
        </p:nvSpPr>
        <p:spPr>
          <a:xfrm>
            <a:off x="381000" y="1170411"/>
            <a:ext cx="2800767" cy="369332"/>
          </a:xfrm>
          <a:prstGeom prst="rect">
            <a:avLst/>
          </a:prstGeom>
          <a:noFill/>
        </p:spPr>
        <p:txBody>
          <a:bodyPr wrap="none" rtlCol="0">
            <a:spAutoFit/>
          </a:bodyPr>
          <a:lstStyle/>
          <a:p>
            <a:r>
              <a:rPr lang="en-US" b="1" dirty="0" err="1"/>
              <a:t>Quản</a:t>
            </a:r>
            <a:r>
              <a:rPr lang="en-US" b="1" dirty="0"/>
              <a:t> </a:t>
            </a:r>
            <a:r>
              <a:rPr lang="en-US" b="1" dirty="0" err="1"/>
              <a:t>lý</a:t>
            </a:r>
            <a:r>
              <a:rPr lang="en-US" b="1" dirty="0"/>
              <a:t> </a:t>
            </a:r>
            <a:r>
              <a:rPr lang="en-US" b="1" dirty="0" err="1"/>
              <a:t>vào</a:t>
            </a:r>
            <a:r>
              <a:rPr lang="en-US" b="1" dirty="0"/>
              <a:t> ra </a:t>
            </a:r>
            <a:r>
              <a:rPr lang="en-US" b="1" dirty="0" err="1"/>
              <a:t>ngôi</a:t>
            </a:r>
            <a:r>
              <a:rPr lang="en-US" b="1" dirty="0"/>
              <a:t> </a:t>
            </a:r>
            <a:r>
              <a:rPr lang="en-US" b="1" dirty="0" err="1"/>
              <a:t>nhà</a:t>
            </a:r>
            <a:endParaRPr lang="en-US" b="1" dirty="0"/>
          </a:p>
        </p:txBody>
      </p:sp>
      <p:sp>
        <p:nvSpPr>
          <p:cNvPr id="7" name="TextBox 6">
            <a:extLst>
              <a:ext uri="{FF2B5EF4-FFF2-40B4-BE49-F238E27FC236}">
                <a16:creationId xmlns:a16="http://schemas.microsoft.com/office/drawing/2014/main" id="{B6EF6A32-AD24-494C-B0B7-64764295E9BC}"/>
              </a:ext>
            </a:extLst>
          </p:cNvPr>
          <p:cNvSpPr txBox="1"/>
          <p:nvPr/>
        </p:nvSpPr>
        <p:spPr>
          <a:xfrm>
            <a:off x="442928" y="3639913"/>
            <a:ext cx="2121093" cy="369332"/>
          </a:xfrm>
          <a:prstGeom prst="rect">
            <a:avLst/>
          </a:prstGeom>
          <a:noFill/>
        </p:spPr>
        <p:txBody>
          <a:bodyPr wrap="none" rtlCol="0">
            <a:spAutoFit/>
          </a:bodyPr>
          <a:lstStyle/>
          <a:p>
            <a:r>
              <a:rPr lang="en-US" b="1" dirty="0" err="1"/>
              <a:t>Quản</a:t>
            </a:r>
            <a:r>
              <a:rPr lang="en-US" b="1" dirty="0"/>
              <a:t> </a:t>
            </a:r>
            <a:r>
              <a:rPr lang="en-US" b="1" dirty="0" err="1"/>
              <a:t>lý</a:t>
            </a:r>
            <a:r>
              <a:rPr lang="en-US" b="1" dirty="0"/>
              <a:t> </a:t>
            </a:r>
            <a:r>
              <a:rPr lang="en-US" b="1" dirty="0" err="1"/>
              <a:t>nhà</a:t>
            </a:r>
            <a:r>
              <a:rPr lang="en-US" b="1" dirty="0"/>
              <a:t> </a:t>
            </a:r>
            <a:r>
              <a:rPr lang="en-US" b="1" dirty="0" err="1"/>
              <a:t>hàng</a:t>
            </a:r>
            <a:endParaRPr lang="en-US" b="1"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4D9E2BB-0F66-496E-A19D-00FB8BF50D50}"/>
                  </a:ext>
                </a:extLst>
              </p14:cNvPr>
              <p14:cNvContentPartPr/>
              <p14:nvPr/>
            </p14:nvContentPartPr>
            <p14:xfrm>
              <a:off x="506880" y="1024200"/>
              <a:ext cx="8552880" cy="5729400"/>
            </p14:xfrm>
          </p:contentPart>
        </mc:Choice>
        <mc:Fallback>
          <p:pic>
            <p:nvPicPr>
              <p:cNvPr id="2" name="Ink 1">
                <a:extLst>
                  <a:ext uri="{FF2B5EF4-FFF2-40B4-BE49-F238E27FC236}">
                    <a16:creationId xmlns:a16="http://schemas.microsoft.com/office/drawing/2014/main" id="{E4D9E2BB-0F66-496E-A19D-00FB8BF50D50}"/>
                  </a:ext>
                </a:extLst>
              </p:cNvPr>
              <p:cNvPicPr/>
              <p:nvPr/>
            </p:nvPicPr>
            <p:blipFill>
              <a:blip r:embed="rId5"/>
              <a:stretch>
                <a:fillRect/>
              </a:stretch>
            </p:blipFill>
            <p:spPr>
              <a:xfrm>
                <a:off x="497520" y="1014840"/>
                <a:ext cx="8571600" cy="574812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BB28-C994-4892-9243-DDF8AC572B98}"/>
              </a:ext>
            </a:extLst>
          </p:cNvPr>
          <p:cNvSpPr>
            <a:spLocks noGrp="1"/>
          </p:cNvSpPr>
          <p:nvPr>
            <p:ph type="title"/>
          </p:nvPr>
        </p:nvSpPr>
        <p:spPr/>
        <p:txBody>
          <a:bodyPr>
            <a:normAutofit fontScale="90000"/>
          </a:bodyPr>
          <a:lstStyle/>
          <a:p>
            <a:pPr>
              <a:defRPr/>
            </a:pPr>
            <a:r>
              <a:rPr lang="en-US" altLang="en-US" dirty="0"/>
              <a:t>4. </a:t>
            </a:r>
            <a:r>
              <a:rPr lang="en-US" altLang="en-US" dirty="0" err="1"/>
              <a:t>Kỹ</a:t>
            </a:r>
            <a:r>
              <a:rPr lang="en-US" altLang="en-US" dirty="0"/>
              <a:t> </a:t>
            </a:r>
            <a:r>
              <a:rPr lang="en-US" altLang="en-US" dirty="0" err="1"/>
              <a:t>thuật</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yêu</a:t>
            </a:r>
            <a:r>
              <a:rPr lang="en-US" altLang="en-US" dirty="0"/>
              <a:t> </a:t>
            </a:r>
            <a:r>
              <a:rPr lang="en-US" altLang="en-US" dirty="0" err="1"/>
              <a:t>cầu</a:t>
            </a:r>
            <a:endParaRPr lang="en-US" dirty="0"/>
          </a:p>
        </p:txBody>
      </p:sp>
      <p:sp>
        <p:nvSpPr>
          <p:cNvPr id="3" name="Content Placeholder 2">
            <a:extLst>
              <a:ext uri="{FF2B5EF4-FFF2-40B4-BE49-F238E27FC236}">
                <a16:creationId xmlns:a16="http://schemas.microsoft.com/office/drawing/2014/main" id="{0D6099D2-5C6D-4B91-8DC3-D8B1BE6F6F80}"/>
              </a:ext>
            </a:extLst>
          </p:cNvPr>
          <p:cNvSpPr>
            <a:spLocks noGrp="1"/>
          </p:cNvSpPr>
          <p:nvPr>
            <p:ph idx="1"/>
          </p:nvPr>
        </p:nvSpPr>
        <p:spPr/>
        <p:txBody>
          <a:bodyPr>
            <a:normAutofit/>
          </a:bodyPr>
          <a:lstStyle/>
          <a:p>
            <a:pPr>
              <a:defRPr/>
            </a:pPr>
            <a:r>
              <a:rPr lang="en-US" b="1" dirty="0" err="1"/>
              <a:t>Ví</a:t>
            </a:r>
            <a:r>
              <a:rPr lang="en-US" b="1" dirty="0"/>
              <a:t> </a:t>
            </a:r>
            <a:r>
              <a:rPr lang="en-US" b="1" dirty="0" err="1"/>
              <a:t>dụ</a:t>
            </a:r>
            <a:r>
              <a:rPr lang="en-US" b="1" dirty="0"/>
              <a:t> </a:t>
            </a:r>
            <a:r>
              <a:rPr lang="en-US" b="1" dirty="0" err="1"/>
              <a:t>về</a:t>
            </a:r>
            <a:r>
              <a:rPr lang="en-US" b="1" dirty="0"/>
              <a:t> </a:t>
            </a:r>
            <a:r>
              <a:rPr lang="en-US" b="1" dirty="0" err="1"/>
              <a:t>hệ</a:t>
            </a:r>
            <a:r>
              <a:rPr lang="en-US" b="1" dirty="0"/>
              <a:t> </a:t>
            </a:r>
            <a:r>
              <a:rPr lang="en-US" b="1" dirty="0" err="1"/>
              <a:t>thống</a:t>
            </a:r>
            <a:r>
              <a:rPr lang="en-US" b="1" dirty="0"/>
              <a:t> </a:t>
            </a:r>
            <a:r>
              <a:rPr lang="en-US" b="1" dirty="0" err="1"/>
              <a:t>quản</a:t>
            </a:r>
            <a:r>
              <a:rPr lang="en-US" b="1" dirty="0"/>
              <a:t> </a:t>
            </a:r>
            <a:r>
              <a:rPr lang="en-US" b="1" dirty="0" err="1"/>
              <a:t>lý</a:t>
            </a:r>
            <a:r>
              <a:rPr lang="en-US" b="1" dirty="0"/>
              <a:t> </a:t>
            </a:r>
            <a:r>
              <a:rPr lang="en-US" b="1" dirty="0" err="1"/>
              <a:t>khóa</a:t>
            </a:r>
            <a:r>
              <a:rPr lang="en-US" b="1" dirty="0"/>
              <a:t> </a:t>
            </a:r>
            <a:r>
              <a:rPr lang="en-US" b="1" dirty="0" err="1"/>
              <a:t>và</a:t>
            </a:r>
            <a:r>
              <a:rPr lang="en-US" b="1" dirty="0"/>
              <a:t> </a:t>
            </a:r>
            <a:r>
              <a:rPr lang="en-US" b="1" dirty="0" err="1"/>
              <a:t>quản</a:t>
            </a:r>
            <a:r>
              <a:rPr lang="en-US" b="1" dirty="0"/>
              <a:t> </a:t>
            </a:r>
            <a:r>
              <a:rPr lang="en-US" b="1" dirty="0" err="1"/>
              <a:t>lý</a:t>
            </a:r>
            <a:r>
              <a:rPr lang="en-US" b="1" dirty="0"/>
              <a:t> </a:t>
            </a:r>
            <a:r>
              <a:rPr lang="en-US" b="1" dirty="0" err="1"/>
              <a:t>vào</a:t>
            </a:r>
            <a:r>
              <a:rPr lang="en-US" b="1" dirty="0"/>
              <a:t> ra:</a:t>
            </a:r>
            <a:r>
              <a:rPr lang="en-US" dirty="0"/>
              <a:t> </a:t>
            </a:r>
            <a:r>
              <a:rPr lang="en-US" dirty="0" err="1"/>
              <a:t>Vấn</a:t>
            </a:r>
            <a:r>
              <a:rPr lang="en-US" dirty="0"/>
              <a:t> </a:t>
            </a:r>
            <a:r>
              <a:rPr lang="en-US" dirty="0" err="1"/>
              <a:t>đề</a:t>
            </a:r>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khóa</a:t>
            </a:r>
            <a:r>
              <a:rPr lang="en-US" dirty="0"/>
              <a:t> </a:t>
            </a:r>
            <a:r>
              <a:rPr lang="en-US" dirty="0" err="1"/>
              <a:t>hiện</a:t>
            </a:r>
            <a:r>
              <a:rPr lang="en-US" dirty="0"/>
              <a:t> </a:t>
            </a:r>
            <a:r>
              <a:rPr lang="en-US" dirty="0" err="1"/>
              <a:t>tại</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khóa</a:t>
            </a:r>
            <a:r>
              <a:rPr lang="en-US" dirty="0"/>
              <a:t> </a:t>
            </a:r>
            <a:r>
              <a:rPr lang="en-US" dirty="0" err="1"/>
              <a:t>truyền</a:t>
            </a:r>
            <a:r>
              <a:rPr lang="en-US" dirty="0"/>
              <a:t> </a:t>
            </a:r>
            <a:r>
              <a:rPr lang="en-US" dirty="0" err="1"/>
              <a:t>thống</a:t>
            </a:r>
            <a:r>
              <a:rPr lang="en-US" dirty="0"/>
              <a:t> </a:t>
            </a:r>
            <a:r>
              <a:rPr lang="en-US" dirty="0" err="1"/>
              <a:t>không</a:t>
            </a:r>
            <a:r>
              <a:rPr lang="en-US" dirty="0"/>
              <a:t> </a:t>
            </a:r>
            <a:r>
              <a:rPr lang="en-US" dirty="0" err="1"/>
              <a:t>thuận</a:t>
            </a:r>
            <a:r>
              <a:rPr lang="en-US" dirty="0"/>
              <a:t> </a:t>
            </a:r>
            <a:r>
              <a:rPr lang="en-US" dirty="0" err="1"/>
              <a:t>tiện</a:t>
            </a:r>
            <a:r>
              <a:rPr lang="en-US" dirty="0"/>
              <a:t> </a:t>
            </a:r>
            <a:r>
              <a:rPr lang="en-US" dirty="0" err="1"/>
              <a:t>và</a:t>
            </a:r>
            <a:r>
              <a:rPr lang="en-US" dirty="0"/>
              <a:t> </a:t>
            </a:r>
            <a:r>
              <a:rPr lang="en-US" dirty="0" err="1"/>
              <a:t>không</a:t>
            </a:r>
            <a:r>
              <a:rPr lang="en-US" dirty="0"/>
              <a:t> </a:t>
            </a:r>
            <a:r>
              <a:rPr lang="en-US" dirty="0" err="1"/>
              <a:t>đảm</a:t>
            </a:r>
            <a:r>
              <a:rPr lang="en-US" dirty="0"/>
              <a:t> </a:t>
            </a:r>
            <a:r>
              <a:rPr lang="en-US" dirty="0" err="1"/>
              <a:t>bảo</a:t>
            </a:r>
            <a:r>
              <a:rPr lang="en-US" dirty="0"/>
              <a:t> an </a:t>
            </a:r>
            <a:r>
              <a:rPr lang="en-US" dirty="0" err="1"/>
              <a:t>toàn</a:t>
            </a:r>
            <a:r>
              <a:rPr lang="en-US" dirty="0"/>
              <a:t> (</a:t>
            </a:r>
            <a:r>
              <a:rPr lang="en-US" dirty="0" err="1"/>
              <a:t>bên</a:t>
            </a:r>
            <a:r>
              <a:rPr lang="en-US" dirty="0"/>
              <a:t> </a:t>
            </a:r>
            <a:r>
              <a:rPr lang="en-US" dirty="0" err="1"/>
              <a:t>cạnh</a:t>
            </a:r>
            <a:r>
              <a:rPr lang="en-US" dirty="0"/>
              <a:t> </a:t>
            </a:r>
            <a:r>
              <a:rPr lang="en-US" dirty="0" err="1"/>
              <a:t>đó</a:t>
            </a:r>
            <a:r>
              <a:rPr lang="en-US" dirty="0"/>
              <a:t> </a:t>
            </a:r>
            <a:r>
              <a:rPr lang="en-US" dirty="0" err="1"/>
              <a:t>hệ</a:t>
            </a:r>
            <a:r>
              <a:rPr lang="en-US" dirty="0"/>
              <a:t> </a:t>
            </a:r>
            <a:r>
              <a:rPr lang="en-US" dirty="0" err="1"/>
              <a:t>thống</a:t>
            </a:r>
            <a:r>
              <a:rPr lang="en-US" dirty="0"/>
              <a:t> </a:t>
            </a:r>
            <a:r>
              <a:rPr lang="en-US" dirty="0" err="1"/>
              <a:t>cũ</a:t>
            </a:r>
            <a:r>
              <a:rPr lang="en-US" dirty="0"/>
              <a:t> </a:t>
            </a:r>
            <a:r>
              <a:rPr lang="en-US" dirty="0" err="1"/>
              <a:t>không</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hiệu</a:t>
            </a:r>
            <a:r>
              <a:rPr lang="en-US" dirty="0"/>
              <a:t> </a:t>
            </a:r>
            <a:r>
              <a:rPr lang="en-US" dirty="0" err="1"/>
              <a:t>quả</a:t>
            </a:r>
            <a:r>
              <a:rPr lang="en-US" dirty="0"/>
              <a:t> </a:t>
            </a:r>
            <a:r>
              <a:rPr lang="en-US" dirty="0" err="1"/>
              <a:t>giúp</a:t>
            </a:r>
            <a:r>
              <a:rPr lang="en-US" dirty="0"/>
              <a:t> </a:t>
            </a:r>
            <a:r>
              <a:rPr lang="en-US" dirty="0" err="1"/>
              <a:t>giảm</a:t>
            </a:r>
            <a:r>
              <a:rPr lang="en-US" dirty="0"/>
              <a:t> chi </a:t>
            </a:r>
            <a:r>
              <a:rPr lang="en-US" dirty="0" err="1"/>
              <a:t>phí</a:t>
            </a:r>
            <a:r>
              <a:rPr lang="en-US" dirty="0"/>
              <a:t>)</a:t>
            </a:r>
          </a:p>
          <a:p>
            <a:pPr>
              <a:defRPr/>
            </a:pPr>
            <a:r>
              <a:rPr lang="en-US" dirty="0" err="1"/>
              <a:t>Một</a:t>
            </a:r>
            <a:r>
              <a:rPr lang="en-US" dirty="0"/>
              <a:t> </a:t>
            </a:r>
            <a:r>
              <a:rPr lang="en-US" dirty="0" err="1"/>
              <a:t>số</a:t>
            </a:r>
            <a:r>
              <a:rPr lang="en-US" dirty="0"/>
              <a:t> </a:t>
            </a:r>
            <a:r>
              <a:rPr lang="en-US" dirty="0" err="1"/>
              <a:t>nguyên</a:t>
            </a:r>
            <a:r>
              <a:rPr lang="en-US" dirty="0"/>
              <a:t> </a:t>
            </a:r>
            <a:r>
              <a:rPr lang="en-US" dirty="0" err="1"/>
              <a:t>nhân</a:t>
            </a:r>
            <a:r>
              <a:rPr lang="en-US" dirty="0"/>
              <a:t>:</a:t>
            </a:r>
          </a:p>
          <a:p>
            <a:pPr lvl="1">
              <a:defRPr/>
            </a:pPr>
            <a:r>
              <a:rPr lang="en-US" dirty="0" err="1"/>
              <a:t>Người</a:t>
            </a:r>
            <a:r>
              <a:rPr lang="en-US" dirty="0"/>
              <a:t> </a:t>
            </a:r>
            <a:r>
              <a:rPr lang="en-US" dirty="0" err="1"/>
              <a:t>dùng</a:t>
            </a:r>
            <a:r>
              <a:rPr lang="en-US" dirty="0"/>
              <a:t> </a:t>
            </a:r>
            <a:r>
              <a:rPr lang="en-US" dirty="0" err="1"/>
              <a:t>thường</a:t>
            </a:r>
            <a:r>
              <a:rPr lang="en-US" dirty="0"/>
              <a:t> </a:t>
            </a:r>
            <a:r>
              <a:rPr lang="en-US" dirty="0" err="1"/>
              <a:t>xuyên</a:t>
            </a:r>
            <a:r>
              <a:rPr lang="en-US" dirty="0"/>
              <a:t> </a:t>
            </a:r>
            <a:r>
              <a:rPr lang="en-US" dirty="0" err="1"/>
              <a:t>quên</a:t>
            </a:r>
            <a:r>
              <a:rPr lang="en-US" dirty="0"/>
              <a:t> </a:t>
            </a:r>
            <a:r>
              <a:rPr lang="en-US" dirty="0" err="1"/>
              <a:t>chìa</a:t>
            </a:r>
            <a:r>
              <a:rPr lang="en-US" dirty="0"/>
              <a:t> </a:t>
            </a:r>
            <a:r>
              <a:rPr lang="en-US" dirty="0" err="1"/>
              <a:t>khóa</a:t>
            </a:r>
            <a:r>
              <a:rPr lang="en-US" dirty="0"/>
              <a:t> </a:t>
            </a:r>
            <a:r>
              <a:rPr lang="en-US" dirty="0" err="1"/>
              <a:t>hoặc</a:t>
            </a:r>
            <a:r>
              <a:rPr lang="en-US" dirty="0"/>
              <a:t> </a:t>
            </a:r>
            <a:r>
              <a:rPr lang="en-US" dirty="0" err="1"/>
              <a:t>quên</a:t>
            </a:r>
            <a:r>
              <a:rPr lang="en-US" dirty="0"/>
              <a:t> </a:t>
            </a:r>
            <a:r>
              <a:rPr lang="en-US" dirty="0" err="1"/>
              <a:t>tắt</a:t>
            </a:r>
            <a:r>
              <a:rPr lang="en-US" dirty="0"/>
              <a:t> </a:t>
            </a:r>
            <a:r>
              <a:rPr lang="en-US" dirty="0" err="1"/>
              <a:t>các</a:t>
            </a:r>
            <a:r>
              <a:rPr lang="en-US" dirty="0"/>
              <a:t> </a:t>
            </a:r>
            <a:r>
              <a:rPr lang="en-US" dirty="0" err="1"/>
              <a:t>thiết</a:t>
            </a:r>
            <a:r>
              <a:rPr lang="en-US" dirty="0"/>
              <a:t> </a:t>
            </a:r>
            <a:r>
              <a:rPr lang="en-US" dirty="0" err="1"/>
              <a:t>bị</a:t>
            </a:r>
            <a:endParaRPr lang="en-US" dirty="0"/>
          </a:p>
          <a:p>
            <a:pPr lvl="1">
              <a:defRPr/>
            </a:pP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mất</a:t>
            </a:r>
            <a:r>
              <a:rPr lang="en-US" dirty="0"/>
              <a:t> </a:t>
            </a:r>
            <a:r>
              <a:rPr lang="en-US" dirty="0" err="1"/>
              <a:t>chìa</a:t>
            </a:r>
            <a:r>
              <a:rPr lang="en-US" dirty="0"/>
              <a:t> </a:t>
            </a:r>
            <a:r>
              <a:rPr lang="en-US" dirty="0" err="1"/>
              <a:t>khóa</a:t>
            </a:r>
            <a:endParaRPr lang="en-US" dirty="0"/>
          </a:p>
          <a:p>
            <a:pPr lvl="1">
              <a:defRPr/>
            </a:pPr>
            <a:r>
              <a:rPr lang="en-US" dirty="0" err="1"/>
              <a:t>Không</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lịch</a:t>
            </a:r>
            <a:r>
              <a:rPr lang="en-US" dirty="0"/>
              <a:t> </a:t>
            </a:r>
            <a:r>
              <a:rPr lang="en-US" dirty="0" err="1"/>
              <a:t>sử</a:t>
            </a:r>
            <a:r>
              <a:rPr lang="en-US" dirty="0"/>
              <a:t> </a:t>
            </a:r>
            <a:r>
              <a:rPr lang="en-US" dirty="0" err="1"/>
              <a:t>vào</a:t>
            </a:r>
            <a:r>
              <a:rPr lang="en-US" dirty="0"/>
              <a:t> ra </a:t>
            </a:r>
            <a:r>
              <a:rPr lang="en-US" dirty="0" err="1"/>
              <a:t>của</a:t>
            </a:r>
            <a:r>
              <a:rPr lang="en-US" dirty="0"/>
              <a:t> </a:t>
            </a:r>
            <a:r>
              <a:rPr lang="en-US" dirty="0" err="1"/>
              <a:t>tòa</a:t>
            </a:r>
            <a:r>
              <a:rPr lang="en-US" dirty="0"/>
              <a:t> </a:t>
            </a:r>
            <a:r>
              <a:rPr lang="en-US" dirty="0" err="1"/>
              <a:t>nhà</a:t>
            </a:r>
            <a:endParaRPr lang="en-US" dirty="0"/>
          </a:p>
          <a:p>
            <a:pPr lvl="1">
              <a:defRPr/>
            </a:pPr>
            <a:r>
              <a:rPr lang="en-US" dirty="0" err="1"/>
              <a:t>Không</a:t>
            </a:r>
            <a:r>
              <a:rPr lang="en-US" dirty="0"/>
              <a:t> </a:t>
            </a:r>
            <a:r>
              <a:rPr lang="en-US" dirty="0" err="1"/>
              <a:t>điều</a:t>
            </a:r>
            <a:r>
              <a:rPr lang="en-US" dirty="0"/>
              <a:t> </a:t>
            </a:r>
            <a:r>
              <a:rPr lang="en-US" dirty="0" err="1"/>
              <a:t>khiển</a:t>
            </a:r>
            <a:r>
              <a:rPr lang="en-US" dirty="0"/>
              <a:t> </a:t>
            </a:r>
            <a:r>
              <a:rPr lang="en-US" dirty="0" err="1"/>
              <a:t>được</a:t>
            </a:r>
            <a:r>
              <a:rPr lang="en-US" dirty="0"/>
              <a:t> </a:t>
            </a:r>
            <a:r>
              <a:rPr lang="en-US" dirty="0" err="1"/>
              <a:t>từ</a:t>
            </a:r>
            <a:r>
              <a:rPr lang="en-US" dirty="0"/>
              <a:t> </a:t>
            </a:r>
            <a:r>
              <a:rPr lang="en-US" dirty="0" err="1"/>
              <a:t>xa</a:t>
            </a:r>
            <a:r>
              <a:rPr lang="en-US" dirty="0"/>
              <a:t> </a:t>
            </a:r>
            <a:r>
              <a:rPr lang="en-US" dirty="0" err="1"/>
              <a:t>thiết</a:t>
            </a:r>
            <a:r>
              <a:rPr lang="en-US" dirty="0"/>
              <a:t> </a:t>
            </a:r>
            <a:r>
              <a:rPr lang="en-US" dirty="0" err="1"/>
              <a:t>bị</a:t>
            </a:r>
            <a:endParaRPr lang="en-US" dirty="0"/>
          </a:p>
          <a:p>
            <a:pPr>
              <a:defRPr/>
            </a:pPr>
            <a:r>
              <a:rPr lang="en-US" dirty="0" err="1"/>
              <a:t>Yêu</a:t>
            </a:r>
            <a:r>
              <a:rPr lang="en-US" dirty="0"/>
              <a:t> </a:t>
            </a:r>
            <a:r>
              <a:rPr lang="en-US" dirty="0" err="1"/>
              <a:t>cầu</a:t>
            </a:r>
            <a:r>
              <a:rPr lang="en-US" dirty="0"/>
              <a:t> </a:t>
            </a:r>
            <a:r>
              <a:rPr lang="en-US" dirty="0" err="1"/>
              <a:t>người</a:t>
            </a:r>
            <a:r>
              <a:rPr lang="en-US" dirty="0"/>
              <a:t> </a:t>
            </a:r>
            <a:r>
              <a:rPr lang="en-US" dirty="0" err="1"/>
              <a:t>dùng</a:t>
            </a:r>
            <a:r>
              <a:rPr lang="en-US" dirty="0"/>
              <a:t> </a:t>
            </a:r>
            <a:r>
              <a:rPr lang="en-US" dirty="0" err="1"/>
              <a:t>được</a:t>
            </a:r>
            <a:r>
              <a:rPr lang="en-US" dirty="0"/>
              <a:t> </a:t>
            </a:r>
            <a:r>
              <a:rPr lang="en-US" dirty="0" err="1"/>
              <a:t>tạo</a:t>
            </a:r>
            <a:r>
              <a:rPr lang="en-US" dirty="0"/>
              <a:t> ra </a:t>
            </a:r>
            <a:r>
              <a:rPr lang="en-US" dirty="0" err="1"/>
              <a:t>dựa</a:t>
            </a:r>
            <a:r>
              <a:rPr lang="en-US" dirty="0"/>
              <a:t> </a:t>
            </a:r>
            <a:r>
              <a:rPr lang="en-US" dirty="0" err="1"/>
              <a:t>trên</a:t>
            </a:r>
            <a:r>
              <a:rPr lang="en-US" dirty="0"/>
              <a:t> </a:t>
            </a:r>
            <a:r>
              <a:rPr lang="en-US" dirty="0" err="1"/>
              <a:t>việc</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nguyên</a:t>
            </a:r>
            <a:r>
              <a:rPr lang="en-US" dirty="0"/>
              <a:t> </a:t>
            </a:r>
            <a:r>
              <a:rPr lang="en-US" dirty="0" err="1"/>
              <a:t>nhân</a:t>
            </a:r>
            <a:endParaRPr lang="en-US" dirty="0"/>
          </a:p>
        </p:txBody>
      </p:sp>
      <p:sp>
        <p:nvSpPr>
          <p:cNvPr id="19460" name="Slide Number Placeholder 3">
            <a:extLst>
              <a:ext uri="{FF2B5EF4-FFF2-40B4-BE49-F238E27FC236}">
                <a16:creationId xmlns:a16="http://schemas.microsoft.com/office/drawing/2014/main" id="{83A9C569-7413-4B92-854F-E8073B963241}"/>
              </a:ext>
            </a:extLst>
          </p:cNvPr>
          <p:cNvSpPr>
            <a:spLocks noGrp="1"/>
          </p:cNvSpPr>
          <p:nvPr>
            <p:ph type="sldNum" sz="quarter" idx="12"/>
          </p:nvPr>
        </p:nvSpPr>
        <p:spPr bwMode="auto">
          <a:xfrm>
            <a:off x="8470900" y="6289675"/>
            <a:ext cx="53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a:lstStyle>
          <a:p>
            <a:pPr>
              <a:spcBef>
                <a:spcPct val="0"/>
              </a:spcBef>
              <a:buClrTx/>
              <a:buFontTx/>
              <a:buNone/>
            </a:pPr>
            <a:fld id="{64CD0D0C-EF7D-4A15-A7C4-3CC81F1A098C}" type="slidenum">
              <a:rPr lang="en-US" altLang="en-US" smtClean="0"/>
              <a:pPr>
                <a:spcBef>
                  <a:spcPct val="0"/>
                </a:spcBef>
                <a:buClrTx/>
                <a:buFontTx/>
                <a:buNone/>
              </a:pPr>
              <a:t>22</a:t>
            </a:fld>
            <a:endParaRPr lang="en-US" altLang="en-US" sz="1400">
              <a:latin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CF017EB-1F31-431F-9C37-55EB5C282A85}"/>
                  </a:ext>
                </a:extLst>
              </p14:cNvPr>
              <p14:cNvContentPartPr/>
              <p14:nvPr/>
            </p14:nvContentPartPr>
            <p14:xfrm>
              <a:off x="2872800" y="2734560"/>
              <a:ext cx="5461560" cy="1443600"/>
            </p14:xfrm>
          </p:contentPart>
        </mc:Choice>
        <mc:Fallback>
          <p:pic>
            <p:nvPicPr>
              <p:cNvPr id="4" name="Ink 3">
                <a:extLst>
                  <a:ext uri="{FF2B5EF4-FFF2-40B4-BE49-F238E27FC236}">
                    <a16:creationId xmlns:a16="http://schemas.microsoft.com/office/drawing/2014/main" id="{5CF017EB-1F31-431F-9C37-55EB5C282A85}"/>
                  </a:ext>
                </a:extLst>
              </p:cNvPr>
              <p:cNvPicPr/>
              <p:nvPr/>
            </p:nvPicPr>
            <p:blipFill>
              <a:blip r:embed="rId3"/>
              <a:stretch>
                <a:fillRect/>
              </a:stretch>
            </p:blipFill>
            <p:spPr>
              <a:xfrm>
                <a:off x="2863440" y="2725200"/>
                <a:ext cx="5480280" cy="146232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9963-09D8-4FDA-8852-2EC07659FF1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F078F742-46CB-4D34-B0CE-63A2B9A99C2D}"/>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chung</a:t>
            </a:r>
            <a:endParaRPr lang="en-US" dirty="0"/>
          </a:p>
          <a:p>
            <a:r>
              <a:rPr lang="en-US" dirty="0" err="1">
                <a:solidFill>
                  <a:schemeClr val="tx1"/>
                </a:solidFill>
              </a:rPr>
              <a:t>Phân</a:t>
            </a:r>
            <a:r>
              <a:rPr lang="en-US" dirty="0">
                <a:solidFill>
                  <a:schemeClr val="tx1"/>
                </a:solidFill>
              </a:rPr>
              <a:t> </a:t>
            </a:r>
            <a:r>
              <a:rPr lang="en-US" dirty="0" err="1">
                <a:solidFill>
                  <a:schemeClr val="tx1"/>
                </a:solidFill>
              </a:rPr>
              <a:t>loại</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endParaRPr lang="en-US" dirty="0">
              <a:solidFill>
                <a:schemeClr val="tx1"/>
              </a:solidFill>
            </a:endParaRPr>
          </a:p>
          <a:p>
            <a:r>
              <a:rPr lang="en-US" dirty="0">
                <a:solidFill>
                  <a:schemeClr val="tx1"/>
                </a:solidFill>
              </a:rPr>
              <a:t>Thu </a:t>
            </a:r>
            <a:r>
              <a:rPr lang="en-US" dirty="0" err="1">
                <a:solidFill>
                  <a:schemeClr val="tx1"/>
                </a:solidFill>
              </a:rPr>
              <a:t>thập</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endParaRPr lang="en-US" dirty="0">
              <a:solidFill>
                <a:schemeClr val="tx1"/>
              </a:solidFill>
            </a:endParaRPr>
          </a:p>
          <a:p>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endParaRPr lang="en-US" dirty="0">
              <a:solidFill>
                <a:schemeClr val="tx1"/>
              </a:solidFill>
            </a:endParaRPr>
          </a:p>
          <a:p>
            <a:r>
              <a:rPr lang="en-US" dirty="0" err="1">
                <a:solidFill>
                  <a:srgbClr val="C00000"/>
                </a:solidFill>
              </a:rPr>
              <a:t>Biểu</a:t>
            </a:r>
            <a:r>
              <a:rPr lang="en-US" dirty="0">
                <a:solidFill>
                  <a:srgbClr val="C00000"/>
                </a:solidFill>
              </a:rPr>
              <a:t> </a:t>
            </a:r>
            <a:r>
              <a:rPr lang="en-US" dirty="0" err="1">
                <a:solidFill>
                  <a:srgbClr val="C00000"/>
                </a:solidFill>
              </a:rPr>
              <a:t>diễn</a:t>
            </a:r>
            <a:r>
              <a:rPr lang="en-US" dirty="0">
                <a:solidFill>
                  <a:srgbClr val="C00000"/>
                </a:solidFill>
              </a:rPr>
              <a:t> </a:t>
            </a:r>
            <a:r>
              <a:rPr lang="en-US" dirty="0" err="1">
                <a:solidFill>
                  <a:srgbClr val="C00000"/>
                </a:solidFill>
              </a:rPr>
              <a:t>yêu</a:t>
            </a:r>
            <a:r>
              <a:rPr lang="en-US" dirty="0">
                <a:solidFill>
                  <a:srgbClr val="C00000"/>
                </a:solidFill>
              </a:rPr>
              <a:t> </a:t>
            </a:r>
            <a:r>
              <a:rPr lang="en-US" dirty="0" err="1">
                <a:solidFill>
                  <a:srgbClr val="C00000"/>
                </a:solidFill>
              </a:rPr>
              <a:t>cầu</a:t>
            </a:r>
            <a:r>
              <a:rPr lang="en-US" dirty="0">
                <a:solidFill>
                  <a:srgbClr val="C00000"/>
                </a:solidFill>
              </a:rPr>
              <a:t> </a:t>
            </a:r>
            <a:r>
              <a:rPr lang="en-US" dirty="0" err="1">
                <a:solidFill>
                  <a:srgbClr val="C00000"/>
                </a:solidFill>
              </a:rPr>
              <a:t>thông</a:t>
            </a:r>
            <a:r>
              <a:rPr lang="en-US" dirty="0">
                <a:solidFill>
                  <a:srgbClr val="C00000"/>
                </a:solidFill>
              </a:rPr>
              <a:t> qua user story</a:t>
            </a:r>
          </a:p>
          <a:p>
            <a:r>
              <a:rPr lang="en-US" dirty="0" err="1">
                <a:solidFill>
                  <a:schemeClr val="tx1"/>
                </a:solidFill>
              </a:rPr>
              <a:t>Bài</a:t>
            </a:r>
            <a:r>
              <a:rPr lang="en-US" dirty="0">
                <a:solidFill>
                  <a:schemeClr val="tx1"/>
                </a:solidFill>
              </a:rPr>
              <a:t> </a:t>
            </a:r>
            <a:r>
              <a:rPr lang="en-US" dirty="0" err="1">
                <a:solidFill>
                  <a:schemeClr val="tx1"/>
                </a:solidFill>
              </a:rPr>
              <a:t>tập</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hành</a:t>
            </a:r>
            <a:endParaRPr lang="en-US" dirty="0">
              <a:solidFill>
                <a:schemeClr val="tx1"/>
              </a:solidFill>
            </a:endParaRPr>
          </a:p>
          <a:p>
            <a:endParaRPr lang="en-US" dirty="0">
              <a:solidFill>
                <a:srgbClr val="C00000"/>
              </a:solidFill>
            </a:endParaRPr>
          </a:p>
        </p:txBody>
      </p:sp>
    </p:spTree>
    <p:extLst>
      <p:ext uri="{BB962C8B-B14F-4D97-AF65-F5344CB8AC3E}">
        <p14:creationId xmlns:p14="http://schemas.microsoft.com/office/powerpoint/2010/main" val="23082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380EAA45-F1BC-42E6-B097-7899F9186170}"/>
              </a:ext>
            </a:extLst>
          </p:cNvPr>
          <p:cNvSpPr>
            <a:spLocks noGrp="1"/>
          </p:cNvSpPr>
          <p:nvPr>
            <p:ph type="sldNum" sz="quarter" idx="12"/>
          </p:nvPr>
        </p:nvSpPr>
        <p:spPr bwMode="auto">
          <a:xfrm>
            <a:off x="8470900" y="6289675"/>
            <a:ext cx="53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a:lstStyle>
          <a:p>
            <a:pPr>
              <a:spcBef>
                <a:spcPct val="0"/>
              </a:spcBef>
              <a:buClrTx/>
              <a:buFontTx/>
              <a:buNone/>
            </a:pPr>
            <a:fld id="{7040253A-27C9-47D8-9B8F-2C372030C2A7}" type="slidenum">
              <a:rPr lang="en-US" altLang="en-US" smtClean="0"/>
              <a:pPr>
                <a:spcBef>
                  <a:spcPct val="0"/>
                </a:spcBef>
                <a:buClrTx/>
                <a:buFontTx/>
                <a:buNone/>
              </a:pPr>
              <a:t>24</a:t>
            </a:fld>
            <a:endParaRPr lang="en-US" altLang="en-US" sz="1400">
              <a:latin typeface="Times New Roman" panose="02020603050405020304" pitchFamily="18" charset="0"/>
            </a:endParaRPr>
          </a:p>
        </p:txBody>
      </p:sp>
      <p:sp>
        <p:nvSpPr>
          <p:cNvPr id="20483" name="Rectangle 4">
            <a:extLst>
              <a:ext uri="{FF2B5EF4-FFF2-40B4-BE49-F238E27FC236}">
                <a16:creationId xmlns:a16="http://schemas.microsoft.com/office/drawing/2014/main" id="{A1F3D7BC-9DEB-4536-BD33-4D944F0DA483}"/>
              </a:ext>
            </a:extLst>
          </p:cNvPr>
          <p:cNvSpPr>
            <a:spLocks noGrp="1" noChangeArrowheads="1"/>
          </p:cNvSpPr>
          <p:nvPr>
            <p:ph type="title"/>
          </p:nvPr>
        </p:nvSpPr>
        <p:spPr>
          <a:xfrm>
            <a:off x="685800" y="457200"/>
            <a:ext cx="8320088" cy="533400"/>
          </a:xfrm>
        </p:spPr>
        <p:txBody>
          <a:bodyPr/>
          <a:lstStyle/>
          <a:p>
            <a:r>
              <a:rPr lang="en-US" altLang="en-US" dirty="0"/>
              <a:t>5. </a:t>
            </a:r>
            <a:r>
              <a:rPr lang="en-US" altLang="en-US" dirty="0" err="1"/>
              <a:t>Biểu</a:t>
            </a:r>
            <a:r>
              <a:rPr lang="en-US" altLang="en-US" dirty="0"/>
              <a:t> </a:t>
            </a:r>
            <a:r>
              <a:rPr lang="en-US" altLang="en-US" dirty="0" err="1"/>
              <a:t>diễn</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thông</a:t>
            </a:r>
            <a:r>
              <a:rPr lang="en-US" altLang="en-US" dirty="0"/>
              <a:t> qua User Stories</a:t>
            </a:r>
          </a:p>
        </p:txBody>
      </p:sp>
      <p:pic>
        <p:nvPicPr>
          <p:cNvPr id="20485" name="Picture 1">
            <a:extLst>
              <a:ext uri="{FF2B5EF4-FFF2-40B4-BE49-F238E27FC236}">
                <a16:creationId xmlns:a16="http://schemas.microsoft.com/office/drawing/2014/main" id="{BD0215DE-6CA4-42E0-B076-EF7E390258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429000"/>
            <a:ext cx="599197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id="{96492488-0B3B-4DCF-9759-F70BAF44095C}"/>
              </a:ext>
            </a:extLst>
          </p:cNvPr>
          <p:cNvSpPr txBox="1">
            <a:spLocks/>
          </p:cNvSpPr>
          <p:nvPr/>
        </p:nvSpPr>
        <p:spPr>
          <a:xfrm>
            <a:off x="228600" y="1465730"/>
            <a:ext cx="8686800" cy="1963270"/>
          </a:xfrm>
          <a:prstGeom prst="rect">
            <a:avLst/>
          </a:prstGeom>
        </p:spPr>
        <p:txBody>
          <a:bodyPr>
            <a:normAutofit/>
          </a:bodyPr>
          <a:lstStyle>
            <a:lvl1pPr marL="342900" indent="-342900" algn="l" rtl="0" eaLnBrk="1" fontAlgn="base" hangingPunct="1">
              <a:spcBef>
                <a:spcPct val="20000"/>
              </a:spcBef>
              <a:spcAft>
                <a:spcPct val="0"/>
              </a:spcAft>
              <a:buClr>
                <a:schemeClr val="accent1"/>
              </a:buClr>
              <a:buSzPct val="80000"/>
              <a:buFont typeface="Wingdings" pitchFamily="2" charset="2"/>
              <a:buChar char="u"/>
              <a:defRPr sz="2400">
                <a:solidFill>
                  <a:schemeClr val="tx2"/>
                </a:solidFill>
                <a:latin typeface="+mn-lt"/>
                <a:ea typeface="+mn-ea"/>
                <a:cs typeface="+mn-cs"/>
              </a:defRPr>
            </a:lvl1pPr>
            <a:lvl2pPr marL="742950" indent="-285750" algn="l" rtl="0" eaLnBrk="1" fontAlgn="base" hangingPunct="1">
              <a:spcBef>
                <a:spcPct val="20000"/>
              </a:spcBef>
              <a:spcAft>
                <a:spcPct val="0"/>
              </a:spcAft>
              <a:buClr>
                <a:srgbClr val="CF0E30"/>
              </a:buClr>
              <a:buSzPct val="75000"/>
              <a:buFont typeface="Monotype Sorts" pitchFamily="2" charset="2"/>
              <a:buChar char="l"/>
              <a:defRPr sz="2000">
                <a:solidFill>
                  <a:schemeClr val="tx2"/>
                </a:solidFill>
                <a:latin typeface="+mn-lt"/>
              </a:defRPr>
            </a:lvl2pPr>
            <a:lvl3pPr marL="1143000" indent="-228600" algn="l" rtl="0" eaLnBrk="1" fontAlgn="base" hangingPunct="1">
              <a:spcBef>
                <a:spcPct val="20000"/>
              </a:spcBef>
              <a:spcAft>
                <a:spcPct val="0"/>
              </a:spcAft>
              <a:buClr>
                <a:srgbClr val="037C03"/>
              </a:buClr>
              <a:buSzPct val="65000"/>
              <a:buFont typeface="Monotype Sorts" pitchFamily="2" charset="2"/>
              <a:buChar char="t"/>
              <a:defRPr>
                <a:solidFill>
                  <a:schemeClr val="tx2"/>
                </a:solidFill>
                <a:latin typeface="+mn-lt"/>
              </a:defRPr>
            </a:lvl3pPr>
            <a:lvl4pPr marL="1600200" indent="-228600" algn="l" rtl="0" eaLnBrk="1" fontAlgn="base" hangingPunct="1">
              <a:spcBef>
                <a:spcPct val="20000"/>
              </a:spcBef>
              <a:spcAft>
                <a:spcPct val="0"/>
              </a:spcAft>
              <a:buClr>
                <a:srgbClr val="1008C3"/>
              </a:buClr>
              <a:buSzPct val="75000"/>
              <a:buFont typeface="Monotype Sorts" pitchFamily="2" charset="2"/>
              <a:buChar char="w"/>
              <a:defRPr sz="1600">
                <a:solidFill>
                  <a:schemeClr val="tx2"/>
                </a:solidFill>
                <a:latin typeface="+mn-lt"/>
              </a:defRPr>
            </a:lvl4pPr>
            <a:lvl5pPr marL="2057400" indent="-228600" algn="l" rtl="0" eaLnBrk="1" fontAlgn="base" hangingPunct="1">
              <a:spcBef>
                <a:spcPct val="20000"/>
              </a:spcBef>
              <a:spcAft>
                <a:spcPct val="0"/>
              </a:spcAft>
              <a:buClr>
                <a:schemeClr val="tx1"/>
              </a:buClr>
              <a:buSzPct val="100000"/>
              <a:buChar char="•"/>
              <a:defRPr sz="1400">
                <a:solidFill>
                  <a:schemeClr val="tx2"/>
                </a:solidFill>
                <a:latin typeface="+mn-lt"/>
              </a:defRPr>
            </a:lvl5pPr>
            <a:lvl6pPr marL="2514600" indent="-228600" algn="l" rtl="0" eaLnBrk="1" fontAlgn="base" hangingPunct="1">
              <a:spcBef>
                <a:spcPct val="20000"/>
              </a:spcBef>
              <a:spcAft>
                <a:spcPct val="0"/>
              </a:spcAft>
              <a:buClr>
                <a:schemeClr val="tx1"/>
              </a:buClr>
              <a:buSzPct val="100000"/>
              <a:buChar char="•"/>
              <a:defRPr sz="1400">
                <a:solidFill>
                  <a:schemeClr val="tx2"/>
                </a:solidFill>
                <a:latin typeface="+mn-lt"/>
              </a:defRPr>
            </a:lvl6pPr>
            <a:lvl7pPr marL="2971800" indent="-228600" algn="l" rtl="0" eaLnBrk="1" fontAlgn="base" hangingPunct="1">
              <a:spcBef>
                <a:spcPct val="20000"/>
              </a:spcBef>
              <a:spcAft>
                <a:spcPct val="0"/>
              </a:spcAft>
              <a:buClr>
                <a:schemeClr val="tx1"/>
              </a:buClr>
              <a:buSzPct val="100000"/>
              <a:buChar char="•"/>
              <a:defRPr sz="1400">
                <a:solidFill>
                  <a:schemeClr val="tx2"/>
                </a:solidFill>
                <a:latin typeface="+mn-lt"/>
              </a:defRPr>
            </a:lvl7pPr>
            <a:lvl8pPr marL="3429000" indent="-228600" algn="l" rtl="0" eaLnBrk="1" fontAlgn="base" hangingPunct="1">
              <a:spcBef>
                <a:spcPct val="20000"/>
              </a:spcBef>
              <a:spcAft>
                <a:spcPct val="0"/>
              </a:spcAft>
              <a:buClr>
                <a:schemeClr val="tx1"/>
              </a:buClr>
              <a:buSzPct val="100000"/>
              <a:buChar char="•"/>
              <a:defRPr sz="1400">
                <a:solidFill>
                  <a:schemeClr val="tx2"/>
                </a:solidFill>
                <a:latin typeface="+mn-lt"/>
              </a:defRPr>
            </a:lvl8pPr>
            <a:lvl9pPr marL="3886200" indent="-228600" algn="l" rtl="0" eaLnBrk="1" fontAlgn="base" hangingPunct="1">
              <a:spcBef>
                <a:spcPct val="20000"/>
              </a:spcBef>
              <a:spcAft>
                <a:spcPct val="0"/>
              </a:spcAft>
              <a:buClr>
                <a:schemeClr val="tx1"/>
              </a:buClr>
              <a:buSzPct val="100000"/>
              <a:buChar char="•"/>
              <a:defRPr sz="1400">
                <a:solidFill>
                  <a:schemeClr val="tx2"/>
                </a:solidFill>
                <a:latin typeface="+mn-lt"/>
              </a:defRPr>
            </a:lvl9pPr>
          </a:lstStyle>
          <a:p>
            <a:pPr eaLnBrk="1" hangingPunct="1">
              <a:spcBef>
                <a:spcPct val="50000"/>
              </a:spcBef>
            </a:pPr>
            <a:r>
              <a:rPr lang="en-US" altLang="en-US" sz="2400" b="0" dirty="0" err="1">
                <a:latin typeface="Arial" panose="020B0604020202020204" pitchFamily="34" charset="0"/>
              </a:rPr>
              <a:t>Ví</a:t>
            </a:r>
            <a:r>
              <a:rPr lang="en-US" altLang="en-US" sz="2400" b="0" dirty="0">
                <a:latin typeface="Arial" panose="020B0604020202020204" pitchFamily="34" charset="0"/>
              </a:rPr>
              <a:t> </a:t>
            </a:r>
            <a:r>
              <a:rPr lang="en-US" altLang="en-US" sz="2400" b="0" dirty="0" err="1">
                <a:latin typeface="Arial" panose="020B0604020202020204" pitchFamily="34" charset="0"/>
              </a:rPr>
              <a:t>dụ</a:t>
            </a:r>
            <a:r>
              <a:rPr lang="en-US" altLang="en-US" sz="2400" b="0" dirty="0">
                <a:latin typeface="Arial" panose="020B0604020202020204" pitchFamily="34" charset="0"/>
              </a:rPr>
              <a:t> </a:t>
            </a:r>
            <a:r>
              <a:rPr lang="en-US" altLang="en-US" sz="2400" b="0" dirty="0" err="1">
                <a:latin typeface="Arial" panose="020B0604020202020204" pitchFamily="34" charset="0"/>
              </a:rPr>
              <a:t>về</a:t>
            </a:r>
            <a:r>
              <a:rPr lang="en-US" altLang="en-US" sz="2400" b="0" dirty="0">
                <a:latin typeface="Arial" panose="020B0604020202020204" pitchFamily="34" charset="0"/>
              </a:rPr>
              <a:t> </a:t>
            </a:r>
            <a:r>
              <a:rPr lang="en-US" altLang="en-US" sz="2400" b="0" dirty="0" err="1">
                <a:latin typeface="Arial" panose="020B0604020202020204" pitchFamily="34" charset="0"/>
              </a:rPr>
              <a:t>yêu</a:t>
            </a:r>
            <a:r>
              <a:rPr lang="en-US" altLang="en-US" sz="2400" b="0" dirty="0">
                <a:latin typeface="Arial" panose="020B0604020202020204" pitchFamily="34" charset="0"/>
              </a:rPr>
              <a:t> </a:t>
            </a:r>
            <a:r>
              <a:rPr lang="en-US" altLang="en-US" sz="2400" b="0" dirty="0" err="1">
                <a:latin typeface="Arial" panose="020B0604020202020204" pitchFamily="34" charset="0"/>
              </a:rPr>
              <a:t>cầu</a:t>
            </a:r>
            <a:r>
              <a:rPr lang="en-US" altLang="en-US" sz="2400" b="0" dirty="0">
                <a:latin typeface="Arial" panose="020B0604020202020204" pitchFamily="34" charset="0"/>
              </a:rPr>
              <a:t> </a:t>
            </a:r>
            <a:r>
              <a:rPr lang="en-US" altLang="en-US" sz="2400" b="0" dirty="0" err="1">
                <a:latin typeface="Arial" panose="020B0604020202020204" pitchFamily="34" charset="0"/>
              </a:rPr>
              <a:t>người</a:t>
            </a:r>
            <a:r>
              <a:rPr lang="en-US" altLang="en-US" sz="2400" b="0" dirty="0">
                <a:latin typeface="Arial" panose="020B0604020202020204" pitchFamily="34" charset="0"/>
              </a:rPr>
              <a:t> </a:t>
            </a:r>
            <a:r>
              <a:rPr lang="en-US" altLang="en-US" sz="2400" b="0" dirty="0" err="1">
                <a:latin typeface="Arial" panose="020B0604020202020204" pitchFamily="34" charset="0"/>
              </a:rPr>
              <a:t>dùng</a:t>
            </a:r>
            <a:r>
              <a:rPr lang="en-US" altLang="en-US" sz="2400" b="0" dirty="0">
                <a:latin typeface="Arial" panose="020B0604020202020204" pitchFamily="34" charset="0"/>
              </a:rPr>
              <a:t>.</a:t>
            </a:r>
          </a:p>
          <a:p>
            <a:pPr eaLnBrk="1" hangingPunct="1">
              <a:spcBef>
                <a:spcPct val="50000"/>
              </a:spcBef>
            </a:pPr>
            <a:r>
              <a:rPr lang="en-US" altLang="en-US" sz="2400" b="1" dirty="0" err="1">
                <a:latin typeface="Arial" panose="020B0604020202020204" pitchFamily="34" charset="0"/>
              </a:rPr>
              <a:t>Biểu</a:t>
            </a:r>
            <a:r>
              <a:rPr lang="en-US" altLang="en-US" sz="2400" b="1" dirty="0">
                <a:latin typeface="Arial" panose="020B0604020202020204" pitchFamily="34" charset="0"/>
              </a:rPr>
              <a:t> </a:t>
            </a:r>
            <a:r>
              <a:rPr lang="en-US" altLang="en-US" sz="2400" b="1" dirty="0" err="1">
                <a:latin typeface="Arial" panose="020B0604020202020204" pitchFamily="34" charset="0"/>
              </a:rPr>
              <a:t>diễn</a:t>
            </a:r>
            <a:r>
              <a:rPr lang="en-US" altLang="en-US" sz="2400" b="1" dirty="0">
                <a:latin typeface="Arial" panose="020B0604020202020204" pitchFamily="34" charset="0"/>
              </a:rPr>
              <a:t> </a:t>
            </a:r>
            <a:r>
              <a:rPr lang="en-US" altLang="en-US" sz="2400" b="1" dirty="0" err="1">
                <a:latin typeface="Arial" panose="020B0604020202020204" pitchFamily="34" charset="0"/>
              </a:rPr>
              <a:t>thông</a:t>
            </a:r>
            <a:r>
              <a:rPr lang="en-US" altLang="en-US" sz="2400" b="1" dirty="0">
                <a:latin typeface="Arial" panose="020B0604020202020204" pitchFamily="34" charset="0"/>
              </a:rPr>
              <a:t> qua </a:t>
            </a:r>
            <a:r>
              <a:rPr lang="en-US" altLang="en-US" sz="2400" b="1" dirty="0" err="1">
                <a:latin typeface="Arial" panose="020B0604020202020204" pitchFamily="34" charset="0"/>
              </a:rPr>
              <a:t>mục</a:t>
            </a:r>
            <a:r>
              <a:rPr lang="en-US" altLang="en-US" sz="2400" b="1" dirty="0">
                <a:latin typeface="Arial" panose="020B0604020202020204" pitchFamily="34" charset="0"/>
              </a:rPr>
              <a:t> </a:t>
            </a:r>
            <a:r>
              <a:rPr lang="en-US" altLang="en-US" sz="2400" b="1" dirty="0" err="1">
                <a:latin typeface="Arial" panose="020B0604020202020204" pitchFamily="34" charset="0"/>
              </a:rPr>
              <a:t>tiêu</a:t>
            </a:r>
            <a:r>
              <a:rPr lang="en-US" altLang="en-US" sz="2400" b="1" dirty="0">
                <a:latin typeface="Arial" panose="020B0604020202020204" pitchFamily="34" charset="0"/>
              </a:rPr>
              <a:t>/</a:t>
            </a:r>
            <a:r>
              <a:rPr lang="en-US" altLang="en-US" sz="2400" b="1" dirty="0" err="1">
                <a:latin typeface="Arial" panose="020B0604020202020204" pitchFamily="34" charset="0"/>
              </a:rPr>
              <a:t>mong</a:t>
            </a:r>
            <a:r>
              <a:rPr lang="en-US" altLang="en-US" sz="2400" b="1" dirty="0">
                <a:latin typeface="Arial" panose="020B0604020202020204" pitchFamily="34" charset="0"/>
              </a:rPr>
              <a:t> </a:t>
            </a:r>
            <a:r>
              <a:rPr lang="en-US" altLang="en-US" sz="2400" b="1" dirty="0" err="1">
                <a:latin typeface="Arial" panose="020B0604020202020204" pitchFamily="34" charset="0"/>
              </a:rPr>
              <a:t>muốn</a:t>
            </a:r>
            <a:r>
              <a:rPr lang="en-US" altLang="en-US" sz="2400" b="1" dirty="0">
                <a:latin typeface="Arial" panose="020B0604020202020204" pitchFamily="34" charset="0"/>
              </a:rPr>
              <a:t> </a:t>
            </a:r>
            <a:r>
              <a:rPr lang="en-US" altLang="en-US" sz="2400" b="1" dirty="0" err="1">
                <a:latin typeface="Arial" panose="020B0604020202020204" pitchFamily="34" charset="0"/>
              </a:rPr>
              <a:t>của</a:t>
            </a:r>
            <a:r>
              <a:rPr lang="en-US" altLang="en-US" sz="2400" b="1" dirty="0">
                <a:latin typeface="Arial" panose="020B0604020202020204" pitchFamily="34" charset="0"/>
              </a:rPr>
              <a:t> </a:t>
            </a:r>
            <a:r>
              <a:rPr lang="en-US" altLang="en-US" sz="2400" b="1" dirty="0" err="1">
                <a:latin typeface="Arial" panose="020B0604020202020204" pitchFamily="34" charset="0"/>
              </a:rPr>
              <a:t>người</a:t>
            </a:r>
            <a:r>
              <a:rPr lang="en-US" altLang="en-US" sz="2400" b="1" dirty="0">
                <a:latin typeface="Arial" panose="020B0604020202020204" pitchFamily="34" charset="0"/>
              </a:rPr>
              <a:t> </a:t>
            </a:r>
            <a:r>
              <a:rPr lang="en-US" altLang="en-US" sz="2400" b="1" dirty="0" err="1">
                <a:latin typeface="Arial" panose="020B0604020202020204" pitchFamily="34" charset="0"/>
              </a:rPr>
              <a:t>dùng</a:t>
            </a:r>
            <a:r>
              <a:rPr lang="en-US" altLang="en-US" sz="2400" b="1" dirty="0">
                <a:latin typeface="Arial" panose="020B0604020202020204" pitchFamily="34" charset="0"/>
              </a:rPr>
              <a:t> </a:t>
            </a:r>
            <a:r>
              <a:rPr lang="en-US" altLang="en-US" sz="2400" b="1" dirty="0" err="1">
                <a:latin typeface="Arial" panose="020B0604020202020204" pitchFamily="34" charset="0"/>
              </a:rPr>
              <a:t>và</a:t>
            </a:r>
            <a:r>
              <a:rPr lang="en-US" altLang="en-US" sz="2400" b="1" dirty="0">
                <a:latin typeface="Arial" panose="020B0604020202020204" pitchFamily="34" charset="0"/>
              </a:rPr>
              <a:t> </a:t>
            </a:r>
            <a:r>
              <a:rPr lang="en-US" altLang="en-US" sz="2400" b="1" dirty="0" err="1">
                <a:latin typeface="Arial" panose="020B0604020202020204" pitchFamily="34" charset="0"/>
              </a:rPr>
              <a:t>khả</a:t>
            </a:r>
            <a:r>
              <a:rPr lang="en-US" altLang="en-US" sz="2400" b="1" dirty="0">
                <a:latin typeface="Arial" panose="020B0604020202020204" pitchFamily="34" charset="0"/>
              </a:rPr>
              <a:t> </a:t>
            </a:r>
            <a:r>
              <a:rPr lang="en-US" altLang="en-US" sz="2400" b="1" dirty="0" err="1">
                <a:latin typeface="Arial" panose="020B0604020202020204" pitchFamily="34" charset="0"/>
              </a:rPr>
              <a:t>năng</a:t>
            </a:r>
            <a:r>
              <a:rPr lang="en-US" altLang="en-US" sz="2400" b="1" dirty="0">
                <a:latin typeface="Arial" panose="020B0604020202020204" pitchFamily="34" charset="0"/>
              </a:rPr>
              <a:t> </a:t>
            </a:r>
            <a:r>
              <a:rPr lang="en-US" altLang="en-US" sz="2400" b="1" dirty="0" err="1">
                <a:latin typeface="Arial" panose="020B0604020202020204" pitchFamily="34" charset="0"/>
              </a:rPr>
              <a:t>của</a:t>
            </a:r>
            <a:r>
              <a:rPr lang="en-US" altLang="en-US" sz="2400" b="1" dirty="0">
                <a:latin typeface="Arial" panose="020B0604020202020204" pitchFamily="34" charset="0"/>
              </a:rPr>
              <a:t> </a:t>
            </a:r>
            <a:r>
              <a:rPr lang="en-US" altLang="en-US" sz="2400" b="1" dirty="0" err="1">
                <a:latin typeface="Arial" panose="020B0604020202020204" pitchFamily="34" charset="0"/>
              </a:rPr>
              <a:t>hệ</a:t>
            </a:r>
            <a:r>
              <a:rPr lang="en-US" altLang="en-US" sz="2400" b="1" dirty="0">
                <a:latin typeface="Arial" panose="020B0604020202020204" pitchFamily="34" charset="0"/>
              </a:rPr>
              <a:t> </a:t>
            </a:r>
            <a:r>
              <a:rPr lang="en-US" altLang="en-US" sz="2400" b="1" dirty="0" err="1">
                <a:latin typeface="Arial" panose="020B0604020202020204" pitchFamily="34" charset="0"/>
              </a:rPr>
              <a:t>thống</a:t>
            </a:r>
            <a:r>
              <a:rPr lang="en-US" altLang="en-US" sz="2400" b="1" dirty="0">
                <a:latin typeface="Arial" panose="020B0604020202020204" pitchFamily="34" charset="0"/>
              </a:rPr>
              <a:t> </a:t>
            </a:r>
            <a:r>
              <a:rPr lang="en-US" altLang="en-US" sz="2400" b="1" dirty="0" err="1">
                <a:latin typeface="Arial" panose="020B0604020202020204" pitchFamily="34" charset="0"/>
              </a:rPr>
              <a:t>chứ</a:t>
            </a:r>
            <a:r>
              <a:rPr lang="en-US" altLang="en-US" sz="2400" b="1" dirty="0">
                <a:latin typeface="Arial" panose="020B0604020202020204" pitchFamily="34" charset="0"/>
              </a:rPr>
              <a:t> </a:t>
            </a:r>
            <a:r>
              <a:rPr lang="en-US" altLang="en-US" sz="2400" b="1" dirty="0" err="1">
                <a:latin typeface="Arial" panose="020B0604020202020204" pitchFamily="34" charset="0"/>
              </a:rPr>
              <a:t>không</a:t>
            </a:r>
            <a:r>
              <a:rPr lang="en-US" altLang="en-US" sz="2400" b="1" dirty="0">
                <a:latin typeface="Arial" panose="020B0604020202020204" pitchFamily="34" charset="0"/>
              </a:rPr>
              <a:t> </a:t>
            </a:r>
            <a:r>
              <a:rPr lang="en-US" altLang="en-US" sz="2400" b="1" dirty="0" err="1">
                <a:latin typeface="Arial" panose="020B0604020202020204" pitchFamily="34" charset="0"/>
              </a:rPr>
              <a:t>phải</a:t>
            </a:r>
            <a:r>
              <a:rPr lang="en-US" altLang="en-US" sz="2400" b="1" dirty="0">
                <a:latin typeface="Arial" panose="020B0604020202020204" pitchFamily="34" charset="0"/>
              </a:rPr>
              <a:t> </a:t>
            </a:r>
            <a:r>
              <a:rPr lang="en-US" altLang="en-US" sz="2400" b="1" dirty="0" err="1">
                <a:latin typeface="Arial" panose="020B0604020202020204" pitchFamily="34" charset="0"/>
              </a:rPr>
              <a:t>đặc</a:t>
            </a:r>
            <a:r>
              <a:rPr lang="en-US" altLang="en-US" sz="2400" b="1" dirty="0">
                <a:latin typeface="Arial" panose="020B0604020202020204" pitchFamily="34" charset="0"/>
              </a:rPr>
              <a:t> </a:t>
            </a:r>
            <a:r>
              <a:rPr lang="en-US" altLang="en-US" sz="2400" b="1" dirty="0" err="1">
                <a:latin typeface="Arial" panose="020B0604020202020204" pitchFamily="34" charset="0"/>
              </a:rPr>
              <a:t>tính</a:t>
            </a:r>
            <a:r>
              <a:rPr lang="en-US" altLang="en-US" sz="2400" b="1" dirty="0">
                <a:latin typeface="Arial" panose="020B0604020202020204" pitchFamily="34" charset="0"/>
              </a:rPr>
              <a:t> </a:t>
            </a:r>
            <a:r>
              <a:rPr lang="en-US" altLang="en-US" sz="2400" b="1" dirty="0" err="1">
                <a:latin typeface="Arial" panose="020B0604020202020204" pitchFamily="34" charset="0"/>
              </a:rPr>
              <a:t>của</a:t>
            </a:r>
            <a:r>
              <a:rPr lang="en-US" altLang="en-US" sz="2400" b="1" dirty="0">
                <a:latin typeface="Arial" panose="020B0604020202020204" pitchFamily="34" charset="0"/>
              </a:rPr>
              <a:t> </a:t>
            </a:r>
            <a:r>
              <a:rPr lang="en-US" altLang="en-US" sz="2400" b="1" dirty="0" err="1">
                <a:latin typeface="Arial" panose="020B0604020202020204" pitchFamily="34" charset="0"/>
              </a:rPr>
              <a:t>hệ</a:t>
            </a:r>
            <a:r>
              <a:rPr lang="en-US" altLang="en-US" sz="2400" b="1" dirty="0">
                <a:latin typeface="Arial" panose="020B0604020202020204" pitchFamily="34" charset="0"/>
              </a:rPr>
              <a:t> </a:t>
            </a:r>
            <a:r>
              <a:rPr lang="en-US" altLang="en-US" sz="2400" b="1" dirty="0" err="1">
                <a:latin typeface="Arial" panose="020B0604020202020204" pitchFamily="34" charset="0"/>
              </a:rPr>
              <a:t>thống</a:t>
            </a:r>
            <a:endParaRPr lang="en-US" altLang="en-US" sz="2400" b="0" dirty="0">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B11DB53-018D-44D7-B712-F8379D7161F1}"/>
                  </a:ext>
                </a:extLst>
              </p14:cNvPr>
              <p14:cNvContentPartPr/>
              <p14:nvPr/>
            </p14:nvContentPartPr>
            <p14:xfrm>
              <a:off x="588240" y="3312720"/>
              <a:ext cx="8396280" cy="2381760"/>
            </p14:xfrm>
          </p:contentPart>
        </mc:Choice>
        <mc:Fallback>
          <p:pic>
            <p:nvPicPr>
              <p:cNvPr id="2" name="Ink 1">
                <a:extLst>
                  <a:ext uri="{FF2B5EF4-FFF2-40B4-BE49-F238E27FC236}">
                    <a16:creationId xmlns:a16="http://schemas.microsoft.com/office/drawing/2014/main" id="{AB11DB53-018D-44D7-B712-F8379D7161F1}"/>
                  </a:ext>
                </a:extLst>
              </p:cNvPr>
              <p:cNvPicPr/>
              <p:nvPr/>
            </p:nvPicPr>
            <p:blipFill>
              <a:blip r:embed="rId5"/>
              <a:stretch>
                <a:fillRect/>
              </a:stretch>
            </p:blipFill>
            <p:spPr>
              <a:xfrm>
                <a:off x="578880" y="3303360"/>
                <a:ext cx="8415000" cy="240048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02765BBF-8790-4E57-B8DD-5E6394F69E17}"/>
              </a:ext>
            </a:extLst>
          </p:cNvPr>
          <p:cNvSpPr>
            <a:spLocks noGrp="1"/>
          </p:cNvSpPr>
          <p:nvPr>
            <p:ph type="sldNum" sz="quarter" idx="12"/>
          </p:nvPr>
        </p:nvSpPr>
        <p:spPr>
          <a:noFill/>
        </p:spPr>
        <p:txBody>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ClrTx/>
              <a:buFontTx/>
              <a:buNone/>
            </a:pPr>
            <a:fld id="{3F15F14B-8846-4DBF-9DD3-FD08CBAE9274}" type="slidenum">
              <a:rPr lang="en-US" altLang="en-US" sz="1400">
                <a:latin typeface="Times New Roman" panose="02020603050405020304" pitchFamily="18" charset="0"/>
              </a:rPr>
              <a:pPr>
                <a:spcBef>
                  <a:spcPct val="0"/>
                </a:spcBef>
                <a:buClrTx/>
                <a:buFontTx/>
                <a:buNone/>
              </a:pPr>
              <a:t>25</a:t>
            </a:fld>
            <a:endParaRPr lang="en-US" altLang="en-US" sz="1400">
              <a:latin typeface="Times New Roman" panose="02020603050405020304" pitchFamily="18" charset="0"/>
            </a:endParaRPr>
          </a:p>
        </p:txBody>
      </p:sp>
      <p:sp>
        <p:nvSpPr>
          <p:cNvPr id="22531" name="Rectangle 3">
            <a:extLst>
              <a:ext uri="{FF2B5EF4-FFF2-40B4-BE49-F238E27FC236}">
                <a16:creationId xmlns:a16="http://schemas.microsoft.com/office/drawing/2014/main" id="{B1EB04C6-4319-49C2-A0D2-DF62C3346A56}"/>
              </a:ext>
            </a:extLst>
          </p:cNvPr>
          <p:cNvSpPr>
            <a:spLocks noGrp="1" noChangeArrowheads="1"/>
          </p:cNvSpPr>
          <p:nvPr>
            <p:ph type="title"/>
          </p:nvPr>
        </p:nvSpPr>
        <p:spPr/>
        <p:txBody>
          <a:bodyPr/>
          <a:lstStyle/>
          <a:p>
            <a:r>
              <a:rPr lang="en-US" altLang="en-US" dirty="0"/>
              <a:t>5. </a:t>
            </a:r>
            <a:r>
              <a:rPr lang="en-US" altLang="en-US" dirty="0" err="1"/>
              <a:t>Biểu</a:t>
            </a:r>
            <a:r>
              <a:rPr lang="en-US" altLang="en-US" dirty="0"/>
              <a:t> </a:t>
            </a:r>
            <a:r>
              <a:rPr lang="en-US" altLang="en-US" dirty="0" err="1"/>
              <a:t>diễn</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thông</a:t>
            </a:r>
            <a:r>
              <a:rPr lang="en-US" altLang="en-US" dirty="0"/>
              <a:t> qua User Stories</a:t>
            </a:r>
            <a:endParaRPr lang="en-US" altLang="en-US" sz="2800" dirty="0">
              <a:solidFill>
                <a:srgbClr val="680000"/>
              </a:solidFill>
            </a:endParaRPr>
          </a:p>
        </p:txBody>
      </p:sp>
      <p:graphicFrame>
        <p:nvGraphicFramePr>
          <p:cNvPr id="2" name="Content Placeholder 1">
            <a:extLst>
              <a:ext uri="{FF2B5EF4-FFF2-40B4-BE49-F238E27FC236}">
                <a16:creationId xmlns:a16="http://schemas.microsoft.com/office/drawing/2014/main" id="{ED9A621F-AD85-4E55-9872-4F97773B98EC}"/>
              </a:ext>
            </a:extLst>
          </p:cNvPr>
          <p:cNvGraphicFramePr>
            <a:graphicFrameLocks noGrp="1"/>
          </p:cNvGraphicFramePr>
          <p:nvPr>
            <p:ph idx="1"/>
            <p:extLst>
              <p:ext uri="{D42A27DB-BD31-4B8C-83A1-F6EECF244321}">
                <p14:modId xmlns:p14="http://schemas.microsoft.com/office/powerpoint/2010/main" val="1722264963"/>
              </p:ext>
            </p:extLst>
          </p:nvPr>
        </p:nvGraphicFramePr>
        <p:xfrm>
          <a:off x="533400" y="2209800"/>
          <a:ext cx="7637463" cy="3284035"/>
        </p:xfrm>
        <a:graphic>
          <a:graphicData uri="http://schemas.openxmlformats.org/drawingml/2006/table">
            <a:tbl>
              <a:tblPr/>
              <a:tblGrid>
                <a:gridCol w="870711">
                  <a:extLst>
                    <a:ext uri="{9D8B030D-6E8A-4147-A177-3AD203B41FA5}">
                      <a16:colId xmlns:a16="http://schemas.microsoft.com/office/drawing/2014/main" val="20000"/>
                    </a:ext>
                  </a:extLst>
                </a:gridCol>
                <a:gridCol w="5860002">
                  <a:extLst>
                    <a:ext uri="{9D8B030D-6E8A-4147-A177-3AD203B41FA5}">
                      <a16:colId xmlns:a16="http://schemas.microsoft.com/office/drawing/2014/main" val="20001"/>
                    </a:ext>
                  </a:extLst>
                </a:gridCol>
                <a:gridCol w="906750">
                  <a:extLst>
                    <a:ext uri="{9D8B030D-6E8A-4147-A177-3AD203B41FA5}">
                      <a16:colId xmlns:a16="http://schemas.microsoft.com/office/drawing/2014/main" val="20002"/>
                    </a:ext>
                  </a:extLst>
                </a:gridCol>
              </a:tblGrid>
              <a:tr h="350453">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Comic Sans MS" pitchFamily="66" charset="0"/>
                        </a:rPr>
                        <a:t>Identifier</a:t>
                      </a:r>
                      <a:endParaRPr kumimoji="0" lang="en-US" sz="1200" b="1" i="0" u="none" strike="noStrike" cap="none" normalizeH="0" baseline="0" dirty="0">
                        <a:ln>
                          <a:noFill/>
                        </a:ln>
                        <a:solidFill>
                          <a:schemeClr val="tx1"/>
                        </a:solidFill>
                        <a:effectLst/>
                        <a:latin typeface="Times New Roman" pitchFamily="18" charset="0"/>
                        <a:cs typeface="Times New Roman" pitchFamily="18" charset="0"/>
                      </a:endParaRPr>
                    </a:p>
                  </a:txBody>
                  <a:tcPr marL="18414" marR="1841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Comic Sans MS" pitchFamily="66" charset="0"/>
                        </a:rPr>
                        <a:t>User Story</a:t>
                      </a:r>
                      <a:endParaRPr kumimoji="0" lang="en-US" sz="1200" b="1" i="0" u="none" strike="noStrike" cap="none" normalizeH="0" baseline="0">
                        <a:ln>
                          <a:noFill/>
                        </a:ln>
                        <a:solidFill>
                          <a:schemeClr val="tx1"/>
                        </a:solidFill>
                        <a:effectLst/>
                        <a:latin typeface="Times New Roman" pitchFamily="18" charset="0"/>
                        <a:cs typeface="Times New Roman" pitchFamily="18"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Comic Sans MS" pitchFamily="66" charset="0"/>
                        </a:rPr>
                        <a:t>Size</a:t>
                      </a:r>
                      <a:endParaRPr kumimoji="0" lang="en-US" sz="1200" b="1" i="0" u="none" strike="noStrike" cap="none" normalizeH="0" baseline="0" dirty="0">
                        <a:ln>
                          <a:noFill/>
                        </a:ln>
                        <a:solidFill>
                          <a:schemeClr val="tx1"/>
                        </a:solidFill>
                        <a:effectLst/>
                        <a:latin typeface="Times New Roman" pitchFamily="18" charset="0"/>
                        <a:cs typeface="Times New Roman" pitchFamily="18"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044">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REQ-1</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a:spcBef>
                          <a:spcPts val="200"/>
                        </a:spcBef>
                        <a:spcAft>
                          <a:spcPts val="200"/>
                        </a:spcAft>
                      </a:pPr>
                      <a:r>
                        <a:rPr lang="en-US" sz="1200">
                          <a:effectLst/>
                          <a:latin typeface="Arial" panose="020B0604020202020204" pitchFamily="34" charset="0"/>
                          <a:ea typeface="Calibri" panose="020F0502020204030204" pitchFamily="34" charset="0"/>
                          <a:cs typeface="Arial" panose="020B0604020202020204" pitchFamily="34" charset="0"/>
                        </a:rPr>
                        <a:t>As a user, I can be sure that the doors by default will be locked.</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4 points</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78667">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REQ-2</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a:spcBef>
                          <a:spcPts val="200"/>
                        </a:spcBef>
                        <a:spcAft>
                          <a:spcPts val="200"/>
                        </a:spcAft>
                      </a:pPr>
                      <a:r>
                        <a:rPr lang="en-US" sz="1200" dirty="0">
                          <a:effectLst/>
                          <a:latin typeface="Arial" panose="020B0604020202020204" pitchFamily="34" charset="0"/>
                          <a:ea typeface="Calibri" panose="020F0502020204030204" pitchFamily="34" charset="0"/>
                          <a:cs typeface="Arial" panose="020B0604020202020204" pitchFamily="34" charset="0"/>
                        </a:rPr>
                        <a:t>As a user, I will be able to unlock the doors using a valid key.</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7 points</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52833">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REQ-3</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a:spcBef>
                          <a:spcPts val="200"/>
                        </a:spcBef>
                        <a:spcAft>
                          <a:spcPts val="200"/>
                        </a:spcAft>
                      </a:pPr>
                      <a:r>
                        <a:rPr lang="en-US" sz="1200" dirty="0">
                          <a:effectLst/>
                          <a:latin typeface="Arial" panose="020B0604020202020204" pitchFamily="34" charset="0"/>
                          <a:ea typeface="Calibri" panose="020F0502020204030204" pitchFamily="34" charset="0"/>
                          <a:cs typeface="Arial" panose="020B0604020202020204" pitchFamily="34" charset="0"/>
                        </a:rPr>
                        <a:t>An intruder will not be able to unlock the doors by guessing a valid key;</a:t>
                      </a:r>
                      <a:br>
                        <a:rPr lang="en-US" sz="1200" dirty="0">
                          <a:effectLst/>
                          <a:latin typeface="Arial" panose="020B0604020202020204" pitchFamily="34" charset="0"/>
                          <a:ea typeface="Calibri" panose="020F0502020204030204" pitchFamily="34" charset="0"/>
                          <a:cs typeface="Arial" panose="020B0604020202020204" pitchFamily="34" charset="0"/>
                        </a:rPr>
                      </a:br>
                      <a:r>
                        <a:rPr lang="en-US" sz="1200" dirty="0">
                          <a:effectLst/>
                          <a:latin typeface="Arial" panose="020B0604020202020204" pitchFamily="34" charset="0"/>
                          <a:ea typeface="Calibri" panose="020F0502020204030204" pitchFamily="34" charset="0"/>
                          <a:cs typeface="Arial" panose="020B0604020202020204" pitchFamily="34" charset="0"/>
                        </a:rPr>
                        <a:t>the system will block when it detects a “dictionary attack.”</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7 points</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29898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REQ-4</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a:spcBef>
                          <a:spcPts val="200"/>
                        </a:spcBef>
                        <a:spcAft>
                          <a:spcPts val="200"/>
                        </a:spcAft>
                      </a:pPr>
                      <a:r>
                        <a:rPr lang="en-US" sz="1200" dirty="0">
                          <a:effectLst/>
                          <a:latin typeface="Arial" panose="020B0604020202020204" pitchFamily="34" charset="0"/>
                          <a:ea typeface="Calibri" panose="020F0502020204030204" pitchFamily="34" charset="0"/>
                          <a:cs typeface="Arial" panose="020B0604020202020204" pitchFamily="34" charset="0"/>
                        </a:rPr>
                        <a:t>As a user, I can be sure that the doors will be automatically locked at all times.</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6 pts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00170">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ea typeface="Times New Roman" pitchFamily="18" charset="0"/>
                          <a:cs typeface="Arial" charset="0"/>
                        </a:rPr>
                        <a:t>REQ-5</a:t>
                      </a: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a:spcBef>
                          <a:spcPts val="200"/>
                        </a:spcBef>
                        <a:spcAft>
                          <a:spcPts val="200"/>
                        </a:spcAft>
                      </a:pPr>
                      <a:r>
                        <a:rPr lang="en-US" sz="1200" dirty="0">
                          <a:effectLst/>
                          <a:latin typeface="Arial" panose="020B0604020202020204" pitchFamily="34" charset="0"/>
                          <a:ea typeface="Calibri" panose="020F0502020204030204" pitchFamily="34" charset="0"/>
                          <a:cs typeface="Arial" panose="020B0604020202020204" pitchFamily="34" charset="0"/>
                        </a:rPr>
                        <a:t>The door keypad will be backlit when dark for visibility.</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ea typeface="Times New Roman" pitchFamily="18" charset="0"/>
                          <a:cs typeface="Arial" charset="0"/>
                        </a:rPr>
                        <a:t>3 pts</a:t>
                      </a: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00170">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REQ-6</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a:spcBef>
                          <a:spcPts val="200"/>
                        </a:spcBef>
                        <a:spcAft>
                          <a:spcPts val="200"/>
                        </a:spcAft>
                      </a:pPr>
                      <a:r>
                        <a:rPr lang="en-US" sz="1200" dirty="0">
                          <a:effectLst/>
                          <a:latin typeface="Arial" panose="020B0604020202020204" pitchFamily="34" charset="0"/>
                          <a:ea typeface="Calibri" panose="020F0502020204030204" pitchFamily="34" charset="0"/>
                          <a:cs typeface="Arial" panose="020B0604020202020204" pitchFamily="34" charset="0"/>
                        </a:rPr>
                        <a:t>Anyone will be able to lock the doors on demand.</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3 pts</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51827">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REQ-7</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a:spcBef>
                          <a:spcPts val="200"/>
                        </a:spcBef>
                        <a:spcAft>
                          <a:spcPts val="200"/>
                        </a:spcAft>
                      </a:pPr>
                      <a:r>
                        <a:rPr lang="en-US" sz="1200" dirty="0">
                          <a:effectLst/>
                          <a:latin typeface="Arial" panose="020B0604020202020204" pitchFamily="34" charset="0"/>
                          <a:ea typeface="Calibri" panose="020F0502020204030204" pitchFamily="34" charset="0"/>
                          <a:cs typeface="Arial" panose="020B0604020202020204" pitchFamily="34" charset="0"/>
                        </a:rPr>
                        <a:t>As a user, I will be able to manage additional user accounts.</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10 pts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8402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REQ-8</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a:spcBef>
                          <a:spcPts val="200"/>
                        </a:spcBef>
                        <a:spcAft>
                          <a:spcPts val="200"/>
                        </a:spcAft>
                      </a:pPr>
                      <a:r>
                        <a:rPr lang="en-US" sz="1200" dirty="0">
                          <a:effectLst/>
                          <a:latin typeface="Arial" panose="020B0604020202020204" pitchFamily="34" charset="0"/>
                          <a:ea typeface="Calibri" panose="020F0502020204030204" pitchFamily="34" charset="0"/>
                          <a:cs typeface="Arial" panose="020B0604020202020204" pitchFamily="34" charset="0"/>
                        </a:rPr>
                        <a:t>As a user, I will be able to view the history of accesses to my home.</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6 pts</a:t>
                      </a:r>
                      <a:endParaRPr kumimoji="0" lang="en-US" sz="1200" b="1" i="0" u="none" strike="noStrike" cap="none" normalizeH="0" baseline="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84025">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REQ-9</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a:spcBef>
                          <a:spcPts val="200"/>
                        </a:spcBef>
                        <a:spcAft>
                          <a:spcPts val="200"/>
                        </a:spcAft>
                      </a:pPr>
                      <a:r>
                        <a:rPr lang="en-US" sz="1200" b="0" dirty="0">
                          <a:effectLst/>
                          <a:latin typeface="Arial" panose="020B0604020202020204" pitchFamily="34" charset="0"/>
                          <a:ea typeface="Calibri" panose="020F0502020204030204" pitchFamily="34" charset="0"/>
                          <a:cs typeface="Arial" panose="020B0604020202020204" pitchFamily="34" charset="0"/>
                        </a:rPr>
                        <a:t>As a user, I will be able to configure the preferences for how my household devices will be activated on my arrival.</a:t>
                      </a:r>
                      <a:endParaRPr lang="en-US" sz="12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ts val="1400"/>
                        </a:lnSpc>
                        <a:spcBef>
                          <a:spcPts val="200"/>
                        </a:spcBef>
                        <a:spcAft>
                          <a:spcPts val="20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6 pts</a:t>
                      </a:r>
                      <a:endParaRPr kumimoji="0" lang="en-US" sz="1200" b="1" i="0" u="none" strike="noStrike" cap="none" normalizeH="0" baseline="0" dirty="0">
                        <a:ln>
                          <a:noFill/>
                        </a:ln>
                        <a:solidFill>
                          <a:schemeClr val="tx1"/>
                        </a:solidFill>
                        <a:effectLst/>
                        <a:latin typeface="Arial" charset="0"/>
                        <a:ea typeface="Times New Roman" pitchFamily="18" charset="0"/>
                        <a:cs typeface="Arial"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bl>
          </a:graphicData>
        </a:graphic>
      </p:graphicFrame>
      <p:pic>
        <p:nvPicPr>
          <p:cNvPr id="22578" name="Picture 229">
            <a:extLst>
              <a:ext uri="{FF2B5EF4-FFF2-40B4-BE49-F238E27FC236}">
                <a16:creationId xmlns:a16="http://schemas.microsoft.com/office/drawing/2014/main" id="{84A50E30-C6A0-4059-BE16-EF6BBDAA37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6238" y="3921125"/>
            <a:ext cx="1284287"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a:extLst>
              <a:ext uri="{FF2B5EF4-FFF2-40B4-BE49-F238E27FC236}">
                <a16:creationId xmlns:a16="http://schemas.microsoft.com/office/drawing/2014/main" id="{99981CB6-7162-415A-BAC6-7981A3A94D88}"/>
              </a:ext>
            </a:extLst>
          </p:cNvPr>
          <p:cNvSpPr txBox="1">
            <a:spLocks/>
          </p:cNvSpPr>
          <p:nvPr/>
        </p:nvSpPr>
        <p:spPr bwMode="auto">
          <a:xfrm>
            <a:off x="405581" y="1406144"/>
            <a:ext cx="8686800" cy="65125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accent1"/>
              </a:buClr>
              <a:buSzPct val="80000"/>
              <a:buFont typeface="Wingdings" pitchFamily="2" charset="2"/>
              <a:buChar char="u"/>
              <a:defRPr sz="2400">
                <a:solidFill>
                  <a:schemeClr val="tx2"/>
                </a:solidFill>
                <a:latin typeface="+mn-lt"/>
                <a:ea typeface="+mn-ea"/>
                <a:cs typeface="+mn-cs"/>
              </a:defRPr>
            </a:lvl1pPr>
            <a:lvl2pPr marL="742950" indent="-285750" algn="l" rtl="0" eaLnBrk="1" fontAlgn="base" hangingPunct="1">
              <a:spcBef>
                <a:spcPct val="20000"/>
              </a:spcBef>
              <a:spcAft>
                <a:spcPct val="0"/>
              </a:spcAft>
              <a:buClr>
                <a:srgbClr val="CF0E30"/>
              </a:buClr>
              <a:buSzPct val="75000"/>
              <a:buFont typeface="Monotype Sorts" pitchFamily="2" charset="2"/>
              <a:buChar char="l"/>
              <a:defRPr sz="2000">
                <a:solidFill>
                  <a:schemeClr val="tx2"/>
                </a:solidFill>
                <a:latin typeface="+mn-lt"/>
              </a:defRPr>
            </a:lvl2pPr>
            <a:lvl3pPr marL="1143000" indent="-228600" algn="l" rtl="0" eaLnBrk="1" fontAlgn="base" hangingPunct="1">
              <a:spcBef>
                <a:spcPct val="20000"/>
              </a:spcBef>
              <a:spcAft>
                <a:spcPct val="0"/>
              </a:spcAft>
              <a:buClr>
                <a:srgbClr val="037C03"/>
              </a:buClr>
              <a:buSzPct val="65000"/>
              <a:buFont typeface="Monotype Sorts" pitchFamily="2" charset="2"/>
              <a:buChar char="t"/>
              <a:defRPr>
                <a:solidFill>
                  <a:schemeClr val="tx2"/>
                </a:solidFill>
                <a:latin typeface="+mn-lt"/>
              </a:defRPr>
            </a:lvl3pPr>
            <a:lvl4pPr marL="1600200" indent="-228600" algn="l" rtl="0" eaLnBrk="1" fontAlgn="base" hangingPunct="1">
              <a:spcBef>
                <a:spcPct val="20000"/>
              </a:spcBef>
              <a:spcAft>
                <a:spcPct val="0"/>
              </a:spcAft>
              <a:buClr>
                <a:srgbClr val="1008C3"/>
              </a:buClr>
              <a:buSzPct val="75000"/>
              <a:buFont typeface="Monotype Sorts" pitchFamily="2" charset="2"/>
              <a:buChar char="w"/>
              <a:defRPr sz="1600">
                <a:solidFill>
                  <a:schemeClr val="tx2"/>
                </a:solidFill>
                <a:latin typeface="+mn-lt"/>
              </a:defRPr>
            </a:lvl4pPr>
            <a:lvl5pPr marL="2057400" indent="-228600" algn="l" rtl="0" eaLnBrk="1" fontAlgn="base" hangingPunct="1">
              <a:spcBef>
                <a:spcPct val="20000"/>
              </a:spcBef>
              <a:spcAft>
                <a:spcPct val="0"/>
              </a:spcAft>
              <a:buClr>
                <a:schemeClr val="tx1"/>
              </a:buClr>
              <a:buSzPct val="100000"/>
              <a:buChar char="•"/>
              <a:defRPr sz="1400">
                <a:solidFill>
                  <a:schemeClr val="tx2"/>
                </a:solidFill>
                <a:latin typeface="+mn-lt"/>
              </a:defRPr>
            </a:lvl5pPr>
            <a:lvl6pPr marL="2514600" indent="-228600" algn="l" rtl="0" eaLnBrk="1" fontAlgn="base" hangingPunct="1">
              <a:spcBef>
                <a:spcPct val="20000"/>
              </a:spcBef>
              <a:spcAft>
                <a:spcPct val="0"/>
              </a:spcAft>
              <a:buClr>
                <a:schemeClr val="tx1"/>
              </a:buClr>
              <a:buSzPct val="100000"/>
              <a:buChar char="•"/>
              <a:defRPr sz="1400">
                <a:solidFill>
                  <a:schemeClr val="tx2"/>
                </a:solidFill>
                <a:latin typeface="+mn-lt"/>
              </a:defRPr>
            </a:lvl6pPr>
            <a:lvl7pPr marL="2971800" indent="-228600" algn="l" rtl="0" eaLnBrk="1" fontAlgn="base" hangingPunct="1">
              <a:spcBef>
                <a:spcPct val="20000"/>
              </a:spcBef>
              <a:spcAft>
                <a:spcPct val="0"/>
              </a:spcAft>
              <a:buClr>
                <a:schemeClr val="tx1"/>
              </a:buClr>
              <a:buSzPct val="100000"/>
              <a:buChar char="•"/>
              <a:defRPr sz="1400">
                <a:solidFill>
                  <a:schemeClr val="tx2"/>
                </a:solidFill>
                <a:latin typeface="+mn-lt"/>
              </a:defRPr>
            </a:lvl7pPr>
            <a:lvl8pPr marL="3429000" indent="-228600" algn="l" rtl="0" eaLnBrk="1" fontAlgn="base" hangingPunct="1">
              <a:spcBef>
                <a:spcPct val="20000"/>
              </a:spcBef>
              <a:spcAft>
                <a:spcPct val="0"/>
              </a:spcAft>
              <a:buClr>
                <a:schemeClr val="tx1"/>
              </a:buClr>
              <a:buSzPct val="100000"/>
              <a:buChar char="•"/>
              <a:defRPr sz="1400">
                <a:solidFill>
                  <a:schemeClr val="tx2"/>
                </a:solidFill>
                <a:latin typeface="+mn-lt"/>
              </a:defRPr>
            </a:lvl8pPr>
            <a:lvl9pPr marL="3886200" indent="-228600" algn="l" rtl="0" eaLnBrk="1" fontAlgn="base" hangingPunct="1">
              <a:spcBef>
                <a:spcPct val="20000"/>
              </a:spcBef>
              <a:spcAft>
                <a:spcPct val="0"/>
              </a:spcAft>
              <a:buClr>
                <a:schemeClr val="tx1"/>
              </a:buClr>
              <a:buSzPct val="100000"/>
              <a:buChar char="•"/>
              <a:defRPr sz="1400">
                <a:solidFill>
                  <a:schemeClr val="tx2"/>
                </a:solidFill>
                <a:latin typeface="+mn-lt"/>
              </a:defRPr>
            </a:lvl9pPr>
          </a:lstStyle>
          <a:p>
            <a:pPr>
              <a:defRPr/>
            </a:pPr>
            <a:r>
              <a:rPr lang="en-US" kern="0" dirty="0" err="1"/>
              <a:t>Ví</a:t>
            </a:r>
            <a:r>
              <a:rPr lang="en-US" kern="0" dirty="0"/>
              <a:t> </a:t>
            </a:r>
            <a:r>
              <a:rPr lang="en-US" kern="0" dirty="0" err="1"/>
              <a:t>dụ</a:t>
            </a:r>
            <a:r>
              <a:rPr lang="en-US" kern="0" dirty="0"/>
              <a:t> </a:t>
            </a:r>
            <a:r>
              <a:rPr lang="en-US" kern="0" dirty="0" err="1"/>
              <a:t>về</a:t>
            </a:r>
            <a:r>
              <a:rPr lang="en-US" kern="0" dirty="0"/>
              <a:t> </a:t>
            </a:r>
            <a:r>
              <a:rPr lang="en-US" kern="0" dirty="0" err="1"/>
              <a:t>một</a:t>
            </a:r>
            <a:r>
              <a:rPr lang="en-US" kern="0" dirty="0"/>
              <a:t> user stories</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3D26C9A-EC30-4EB2-B7B9-FC52031AD59C}"/>
                  </a:ext>
                </a:extLst>
              </p14:cNvPr>
              <p14:cNvContentPartPr/>
              <p14:nvPr/>
            </p14:nvContentPartPr>
            <p14:xfrm>
              <a:off x="600840" y="978120"/>
              <a:ext cx="7788960" cy="5138640"/>
            </p14:xfrm>
          </p:contentPart>
        </mc:Choice>
        <mc:Fallback>
          <p:pic>
            <p:nvPicPr>
              <p:cNvPr id="3" name="Ink 2">
                <a:extLst>
                  <a:ext uri="{FF2B5EF4-FFF2-40B4-BE49-F238E27FC236}">
                    <a16:creationId xmlns:a16="http://schemas.microsoft.com/office/drawing/2014/main" id="{33D26C9A-EC30-4EB2-B7B9-FC52031AD59C}"/>
                  </a:ext>
                </a:extLst>
              </p:cNvPr>
              <p:cNvPicPr/>
              <p:nvPr/>
            </p:nvPicPr>
            <p:blipFill>
              <a:blip r:embed="rId5"/>
              <a:stretch>
                <a:fillRect/>
              </a:stretch>
            </p:blipFill>
            <p:spPr>
              <a:xfrm>
                <a:off x="591480" y="968760"/>
                <a:ext cx="7807680" cy="515736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a:extLst>
              <a:ext uri="{FF2B5EF4-FFF2-40B4-BE49-F238E27FC236}">
                <a16:creationId xmlns:a16="http://schemas.microsoft.com/office/drawing/2014/main" id="{62DF53B7-42FC-4487-A27A-B5AAA7431F29}"/>
              </a:ext>
            </a:extLst>
          </p:cNvPr>
          <p:cNvSpPr>
            <a:spLocks noGrp="1"/>
          </p:cNvSpPr>
          <p:nvPr>
            <p:ph type="title"/>
          </p:nvPr>
        </p:nvSpPr>
        <p:spPr>
          <a:xfrm>
            <a:off x="685800" y="457200"/>
            <a:ext cx="8320088" cy="533400"/>
          </a:xfrm>
        </p:spPr>
        <p:txBody>
          <a:bodyPr/>
          <a:lstStyle/>
          <a:p>
            <a:r>
              <a:rPr lang="en-US" altLang="en-US" dirty="0"/>
              <a:t>5. </a:t>
            </a:r>
            <a:r>
              <a:rPr lang="en-US" altLang="en-US" dirty="0" err="1"/>
              <a:t>Biểu</a:t>
            </a:r>
            <a:r>
              <a:rPr lang="en-US" altLang="en-US" dirty="0"/>
              <a:t> </a:t>
            </a:r>
            <a:r>
              <a:rPr lang="en-US" altLang="en-US" dirty="0" err="1"/>
              <a:t>diễn</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thông</a:t>
            </a:r>
            <a:r>
              <a:rPr lang="en-US" altLang="en-US" dirty="0"/>
              <a:t> qua User Stories</a:t>
            </a:r>
          </a:p>
        </p:txBody>
      </p:sp>
      <p:sp>
        <p:nvSpPr>
          <p:cNvPr id="5" name="Content Placeholder 4">
            <a:extLst>
              <a:ext uri="{FF2B5EF4-FFF2-40B4-BE49-F238E27FC236}">
                <a16:creationId xmlns:a16="http://schemas.microsoft.com/office/drawing/2014/main" id="{CDC846F1-4B11-4E99-9FA8-973C1C9ED2D8}"/>
              </a:ext>
            </a:extLst>
          </p:cNvPr>
          <p:cNvSpPr>
            <a:spLocks noGrp="1"/>
          </p:cNvSpPr>
          <p:nvPr>
            <p:ph idx="1"/>
          </p:nvPr>
        </p:nvSpPr>
        <p:spPr/>
        <p:txBody>
          <a:bodyPr>
            <a:normAutofit/>
          </a:bodyPr>
          <a:lstStyle/>
          <a:p>
            <a:pPr>
              <a:defRPr/>
            </a:pPr>
            <a:r>
              <a:rPr lang="en-US" dirty="0" err="1"/>
              <a:t>Phân</a:t>
            </a:r>
            <a:r>
              <a:rPr lang="en-US" dirty="0"/>
              <a:t> </a:t>
            </a:r>
            <a:r>
              <a:rPr lang="en-US" dirty="0" err="1"/>
              <a:t>tích</a:t>
            </a:r>
            <a:r>
              <a:rPr lang="en-US" dirty="0"/>
              <a:t> chi </a:t>
            </a:r>
            <a:r>
              <a:rPr lang="en-US" dirty="0" err="1"/>
              <a:t>tiết</a:t>
            </a:r>
            <a:r>
              <a:rPr lang="en-US" dirty="0"/>
              <a:t> </a:t>
            </a:r>
            <a:r>
              <a:rPr lang="en-US" dirty="0" err="1"/>
              <a:t>hơn</a:t>
            </a:r>
            <a:r>
              <a:rPr lang="en-US" dirty="0"/>
              <a:t> </a:t>
            </a:r>
            <a:r>
              <a:rPr lang="en-US" dirty="0" err="1"/>
              <a:t>yêu</a:t>
            </a:r>
            <a:r>
              <a:rPr lang="en-US" dirty="0"/>
              <a:t> </a:t>
            </a:r>
            <a:r>
              <a:rPr lang="en-US" dirty="0" err="1"/>
              <a:t>cầu</a:t>
            </a:r>
            <a:r>
              <a:rPr lang="en-US" dirty="0"/>
              <a:t> REQ-3:</a:t>
            </a:r>
          </a:p>
          <a:p>
            <a:pPr lvl="1">
              <a:defRPr/>
            </a:pPr>
            <a:r>
              <a:rPr lang="en-US" dirty="0" err="1"/>
              <a:t>Phân</a:t>
            </a:r>
            <a:r>
              <a:rPr lang="en-US" dirty="0"/>
              <a:t> </a:t>
            </a:r>
            <a:r>
              <a:rPr lang="en-US" dirty="0" err="1"/>
              <a:t>biệt</a:t>
            </a:r>
            <a:r>
              <a:rPr lang="en-US" dirty="0"/>
              <a:t> </a:t>
            </a:r>
            <a:r>
              <a:rPr lang="en-US" dirty="0" err="1"/>
              <a:t>giữa</a:t>
            </a:r>
            <a:r>
              <a:rPr lang="en-US" dirty="0"/>
              <a:t> </a:t>
            </a:r>
            <a:r>
              <a:rPr lang="en-US" dirty="0" err="1"/>
              <a:t>tấn</a:t>
            </a:r>
            <a:r>
              <a:rPr lang="en-US" dirty="0"/>
              <a:t> </a:t>
            </a:r>
            <a:r>
              <a:rPr lang="en-US" dirty="0" err="1"/>
              <a:t>công</a:t>
            </a:r>
            <a:r>
              <a:rPr lang="en-US" dirty="0"/>
              <a:t> </a:t>
            </a:r>
            <a:r>
              <a:rPr lang="en-US" dirty="0" err="1"/>
              <a:t>chủ</a:t>
            </a:r>
            <a:r>
              <a:rPr lang="en-US" dirty="0"/>
              <a:t> </a:t>
            </a:r>
            <a:r>
              <a:rPr lang="en-US" dirty="0" err="1"/>
              <a:t>động</a:t>
            </a:r>
            <a:r>
              <a:rPr lang="en-US" dirty="0"/>
              <a:t> </a:t>
            </a:r>
            <a:r>
              <a:rPr lang="en-US" dirty="0" err="1"/>
              <a:t>và</a:t>
            </a:r>
            <a:r>
              <a:rPr lang="en-US" dirty="0"/>
              <a:t> </a:t>
            </a:r>
            <a:r>
              <a:rPr lang="en-US" dirty="0" err="1"/>
              <a:t>lỗi</a:t>
            </a:r>
            <a:r>
              <a:rPr lang="en-US" dirty="0"/>
              <a:t> </a:t>
            </a:r>
            <a:r>
              <a:rPr lang="en-US" dirty="0" err="1"/>
              <a:t>đăng</a:t>
            </a:r>
            <a:r>
              <a:rPr lang="en-US" dirty="0"/>
              <a:t> </a:t>
            </a:r>
            <a:r>
              <a:rPr lang="en-US" dirty="0" err="1"/>
              <a:t>nhập</a:t>
            </a:r>
            <a:r>
              <a:rPr lang="en-US" dirty="0"/>
              <a:t> </a:t>
            </a:r>
            <a:r>
              <a:rPr lang="en-US" dirty="0" err="1"/>
              <a:t>của</a:t>
            </a:r>
            <a:r>
              <a:rPr lang="en-US" dirty="0"/>
              <a:t> </a:t>
            </a:r>
            <a:r>
              <a:rPr lang="en-US" dirty="0" err="1"/>
              <a:t>người</a:t>
            </a:r>
            <a:r>
              <a:rPr lang="en-US" dirty="0"/>
              <a:t> </a:t>
            </a:r>
            <a:r>
              <a:rPr lang="en-US" dirty="0" err="1"/>
              <a:t>dùng</a:t>
            </a:r>
            <a:r>
              <a:rPr lang="en-US" dirty="0"/>
              <a:t>:  </a:t>
            </a:r>
          </a:p>
          <a:p>
            <a:pPr>
              <a:defRPr/>
            </a:pPr>
            <a:r>
              <a:rPr lang="en-US" dirty="0" err="1"/>
              <a:t>Phân</a:t>
            </a:r>
            <a:r>
              <a:rPr lang="en-US" dirty="0"/>
              <a:t> </a:t>
            </a:r>
            <a:r>
              <a:rPr lang="en-US" dirty="0" err="1"/>
              <a:t>tích</a:t>
            </a:r>
            <a:r>
              <a:rPr lang="en-US" dirty="0"/>
              <a:t> </a:t>
            </a:r>
            <a:r>
              <a:rPr lang="en-US" dirty="0" err="1"/>
              <a:t>yêu</a:t>
            </a:r>
            <a:r>
              <a:rPr lang="en-US" dirty="0"/>
              <a:t> </a:t>
            </a:r>
            <a:r>
              <a:rPr lang="en-US" dirty="0" err="1"/>
              <a:t>cầu</a:t>
            </a:r>
            <a:r>
              <a:rPr lang="en-US" dirty="0"/>
              <a:t> REQ-5: </a:t>
            </a:r>
            <a:r>
              <a:rPr lang="en-US" dirty="0" err="1"/>
              <a:t>bàn</a:t>
            </a:r>
            <a:r>
              <a:rPr lang="en-US" dirty="0"/>
              <a:t> </a:t>
            </a:r>
            <a:r>
              <a:rPr lang="en-US" dirty="0" err="1"/>
              <a:t>phím</a:t>
            </a:r>
            <a:r>
              <a:rPr lang="en-US" dirty="0"/>
              <a:t> </a:t>
            </a:r>
            <a:r>
              <a:rPr lang="en-US" dirty="0" err="1"/>
              <a:t>cần</a:t>
            </a:r>
            <a:r>
              <a:rPr lang="en-US" dirty="0"/>
              <a:t> </a:t>
            </a:r>
            <a:r>
              <a:rPr lang="en-US" dirty="0" err="1"/>
              <a:t>sáng</a:t>
            </a:r>
            <a:r>
              <a:rPr lang="en-US" dirty="0"/>
              <a:t> </a:t>
            </a:r>
            <a:r>
              <a:rPr lang="en-US" dirty="0" err="1"/>
              <a:t>lên</a:t>
            </a:r>
            <a:r>
              <a:rPr lang="en-US" dirty="0"/>
              <a:t> </a:t>
            </a:r>
            <a:r>
              <a:rPr lang="en-US" dirty="0" err="1"/>
              <a:t>khi</a:t>
            </a:r>
            <a:r>
              <a:rPr lang="en-US" dirty="0"/>
              <a:t> </a:t>
            </a:r>
            <a:r>
              <a:rPr lang="en-US" dirty="0" err="1"/>
              <a:t>trời</a:t>
            </a:r>
            <a:r>
              <a:rPr lang="en-US" dirty="0"/>
              <a:t> </a:t>
            </a:r>
            <a:r>
              <a:rPr lang="en-US" dirty="0" err="1"/>
              <a:t>tối</a:t>
            </a:r>
            <a:endParaRPr lang="en-US" dirty="0"/>
          </a:p>
          <a:p>
            <a:pPr lvl="1">
              <a:defRPr/>
            </a:pPr>
            <a:r>
              <a:rPr lang="en-US" dirty="0" err="1"/>
              <a:t>Lựa</a:t>
            </a:r>
            <a:r>
              <a:rPr lang="en-US" dirty="0"/>
              <a:t> </a:t>
            </a:r>
            <a:r>
              <a:rPr lang="en-US" dirty="0" err="1"/>
              <a:t>chọn</a:t>
            </a:r>
            <a:r>
              <a:rPr lang="en-US" dirty="0"/>
              <a:t> </a:t>
            </a:r>
            <a:r>
              <a:rPr lang="en-US" dirty="0" err="1"/>
              <a:t>công</a:t>
            </a:r>
            <a:r>
              <a:rPr lang="en-US" dirty="0"/>
              <a:t> </a:t>
            </a:r>
            <a:r>
              <a:rPr lang="en-US" dirty="0" err="1"/>
              <a:t>nghệ</a:t>
            </a:r>
            <a:r>
              <a:rPr lang="en-US" dirty="0"/>
              <a:t> </a:t>
            </a:r>
            <a:r>
              <a:rPr lang="en-US" dirty="0" err="1"/>
              <a:t>nào</a:t>
            </a:r>
            <a:endParaRPr lang="en-US" dirty="0"/>
          </a:p>
          <a:p>
            <a:pPr lvl="1">
              <a:defRPr/>
            </a:pPr>
            <a:r>
              <a:rPr lang="en-US" dirty="0" err="1"/>
              <a:t>Phân</a:t>
            </a:r>
            <a:r>
              <a:rPr lang="en-US" dirty="0"/>
              <a:t> </a:t>
            </a:r>
            <a:r>
              <a:rPr lang="en-US" dirty="0" err="1"/>
              <a:t>tích</a:t>
            </a:r>
            <a:r>
              <a:rPr lang="en-US" dirty="0"/>
              <a:t> </a:t>
            </a:r>
            <a:r>
              <a:rPr lang="en-US" dirty="0" err="1"/>
              <a:t>lựa</a:t>
            </a:r>
            <a:r>
              <a:rPr lang="en-US" dirty="0"/>
              <a:t> </a:t>
            </a:r>
            <a:r>
              <a:rPr lang="en-US" dirty="0" err="1"/>
              <a:t>chọn</a:t>
            </a:r>
            <a:r>
              <a:rPr lang="en-US" dirty="0"/>
              <a:t> </a:t>
            </a:r>
            <a:r>
              <a:rPr lang="en-US" dirty="0" err="1"/>
              <a:t>phương</a:t>
            </a:r>
            <a:r>
              <a:rPr lang="en-US" dirty="0"/>
              <a:t> </a:t>
            </a:r>
            <a:r>
              <a:rPr lang="en-US" dirty="0" err="1"/>
              <a:t>án</a:t>
            </a:r>
            <a:endParaRPr lang="en-US" dirty="0"/>
          </a:p>
        </p:txBody>
      </p:sp>
      <p:sp>
        <p:nvSpPr>
          <p:cNvPr id="26628" name="Slide Number Placeholder 2">
            <a:extLst>
              <a:ext uri="{FF2B5EF4-FFF2-40B4-BE49-F238E27FC236}">
                <a16:creationId xmlns:a16="http://schemas.microsoft.com/office/drawing/2014/main" id="{A409B51D-A2AB-48F8-B0B2-CC0C9B5A48F5}"/>
              </a:ext>
            </a:extLst>
          </p:cNvPr>
          <p:cNvSpPr>
            <a:spLocks noGrp="1"/>
          </p:cNvSpPr>
          <p:nvPr>
            <p:ph type="sldNum" sz="quarter" idx="12"/>
          </p:nvPr>
        </p:nvSpPr>
        <p:spPr bwMode="auto">
          <a:xfrm>
            <a:off x="8470900" y="6289675"/>
            <a:ext cx="53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a:lstStyle>
          <a:p>
            <a:pPr>
              <a:spcBef>
                <a:spcPct val="0"/>
              </a:spcBef>
              <a:buClrTx/>
              <a:buFontTx/>
              <a:buNone/>
            </a:pPr>
            <a:fld id="{64CD0D0C-EF7D-4A15-A7C4-3CC81F1A098C}" type="slidenum">
              <a:rPr lang="en-US" altLang="en-US" smtClean="0"/>
              <a:pPr>
                <a:spcBef>
                  <a:spcPct val="0"/>
                </a:spcBef>
                <a:buClrTx/>
                <a:buFontTx/>
                <a:buNone/>
              </a:pPr>
              <a:t>26</a:t>
            </a:fld>
            <a:endParaRPr lang="en-US" altLang="en-US" sz="1400">
              <a:latin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B9C53B2-F96E-46D6-9082-A61502CFC732}"/>
                  </a:ext>
                </a:extLst>
              </p14:cNvPr>
              <p14:cNvContentPartPr/>
              <p14:nvPr/>
            </p14:nvContentPartPr>
            <p14:xfrm>
              <a:off x="211680" y="1548360"/>
              <a:ext cx="8521200" cy="5124240"/>
            </p14:xfrm>
          </p:contentPart>
        </mc:Choice>
        <mc:Fallback>
          <p:pic>
            <p:nvPicPr>
              <p:cNvPr id="2" name="Ink 1">
                <a:extLst>
                  <a:ext uri="{FF2B5EF4-FFF2-40B4-BE49-F238E27FC236}">
                    <a16:creationId xmlns:a16="http://schemas.microsoft.com/office/drawing/2014/main" id="{3B9C53B2-F96E-46D6-9082-A61502CFC732}"/>
                  </a:ext>
                </a:extLst>
              </p:cNvPr>
              <p:cNvPicPr/>
              <p:nvPr/>
            </p:nvPicPr>
            <p:blipFill>
              <a:blip r:embed="rId3"/>
              <a:stretch>
                <a:fillRect/>
              </a:stretch>
            </p:blipFill>
            <p:spPr>
              <a:xfrm>
                <a:off x="202320" y="1539000"/>
                <a:ext cx="8539920" cy="51429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BE4D7C40-BA31-493D-BC96-E8ABFBA90A66}"/>
              </a:ext>
            </a:extLst>
          </p:cNvPr>
          <p:cNvSpPr>
            <a:spLocks noGrp="1" noChangeArrowheads="1"/>
          </p:cNvSpPr>
          <p:nvPr>
            <p:ph type="title"/>
          </p:nvPr>
        </p:nvSpPr>
        <p:spPr>
          <a:xfrm>
            <a:off x="64092" y="118959"/>
            <a:ext cx="9178925" cy="1143000"/>
          </a:xfrm>
        </p:spPr>
        <p:txBody>
          <a:bodyPr/>
          <a:lstStyle/>
          <a:p>
            <a:pPr eaLnBrk="1" hangingPunct="1"/>
            <a:r>
              <a:rPr lang="en-US" altLang="en-US" sz="3600" dirty="0"/>
              <a:t>5. </a:t>
            </a:r>
            <a:r>
              <a:rPr lang="en-US" altLang="en-US" sz="3600" dirty="0" err="1"/>
              <a:t>Biểu</a:t>
            </a:r>
            <a:r>
              <a:rPr lang="en-US" altLang="en-US" sz="3600" dirty="0"/>
              <a:t> </a:t>
            </a:r>
            <a:r>
              <a:rPr lang="en-US" altLang="en-US" sz="3600" dirty="0" err="1"/>
              <a:t>diễn</a:t>
            </a:r>
            <a:r>
              <a:rPr lang="en-US" altLang="en-US" sz="3600" dirty="0"/>
              <a:t> </a:t>
            </a:r>
            <a:r>
              <a:rPr lang="en-US" altLang="en-US" sz="3600" dirty="0" err="1"/>
              <a:t>yêu</a:t>
            </a:r>
            <a:r>
              <a:rPr lang="en-US" altLang="en-US" sz="3600" dirty="0"/>
              <a:t> </a:t>
            </a:r>
            <a:r>
              <a:rPr lang="en-US" altLang="en-US" sz="3600" dirty="0" err="1"/>
              <a:t>cầu</a:t>
            </a:r>
            <a:r>
              <a:rPr lang="en-US" altLang="en-US" sz="3600" dirty="0"/>
              <a:t> </a:t>
            </a:r>
            <a:r>
              <a:rPr lang="en-US" altLang="en-US" sz="3600" dirty="0" err="1"/>
              <a:t>thông</a:t>
            </a:r>
            <a:r>
              <a:rPr lang="en-US" altLang="en-US" sz="3600" dirty="0"/>
              <a:t> qua User Stories</a:t>
            </a:r>
            <a:endParaRPr lang="en-US" altLang="en-US" dirty="0"/>
          </a:p>
        </p:txBody>
      </p:sp>
      <p:sp>
        <p:nvSpPr>
          <p:cNvPr id="28676" name="Text Box 5">
            <a:extLst>
              <a:ext uri="{FF2B5EF4-FFF2-40B4-BE49-F238E27FC236}">
                <a16:creationId xmlns:a16="http://schemas.microsoft.com/office/drawing/2014/main" id="{9C8D3B02-DEEF-49BA-A227-566500E2958D}"/>
              </a:ext>
            </a:extLst>
          </p:cNvPr>
          <p:cNvSpPr txBox="1">
            <a:spLocks noChangeArrowheads="1"/>
          </p:cNvSpPr>
          <p:nvPr/>
        </p:nvSpPr>
        <p:spPr bwMode="auto">
          <a:xfrm>
            <a:off x="131763" y="2116138"/>
            <a:ext cx="2763837" cy="1886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2600" b="0" dirty="0" err="1">
                <a:solidFill>
                  <a:srgbClr val="000000"/>
                </a:solidFill>
                <a:latin typeface="Arial" panose="020B0604020202020204" pitchFamily="34" charset="0"/>
                <a:cs typeface="Arial" panose="020B0604020202020204" pitchFamily="34" charset="0"/>
              </a:rPr>
              <a:t>Người</a:t>
            </a:r>
            <a:r>
              <a:rPr lang="en-US" altLang="en-US" sz="2600" b="0" dirty="0">
                <a:solidFill>
                  <a:srgbClr val="000000"/>
                </a:solidFill>
                <a:latin typeface="Arial" panose="020B0604020202020204" pitchFamily="34" charset="0"/>
                <a:cs typeface="Arial" panose="020B0604020202020204" pitchFamily="34" charset="0"/>
              </a:rPr>
              <a:t> </a:t>
            </a:r>
            <a:r>
              <a:rPr lang="en-US" altLang="en-US" sz="2600" b="0" dirty="0" err="1">
                <a:solidFill>
                  <a:srgbClr val="000000"/>
                </a:solidFill>
                <a:latin typeface="Arial" panose="020B0604020202020204" pitchFamily="34" charset="0"/>
                <a:cs typeface="Arial" panose="020B0604020202020204" pitchFamily="34" charset="0"/>
              </a:rPr>
              <a:t>dùng</a:t>
            </a:r>
            <a:r>
              <a:rPr lang="en-US" altLang="en-US" sz="2600" b="0" dirty="0">
                <a:solidFill>
                  <a:srgbClr val="000000"/>
                </a:solidFill>
                <a:latin typeface="Arial" panose="020B0604020202020204" pitchFamily="34" charset="0"/>
                <a:cs typeface="Arial" panose="020B0604020202020204" pitchFamily="34" charset="0"/>
              </a:rPr>
              <a:t> </a:t>
            </a:r>
            <a:r>
              <a:rPr lang="en-US" altLang="en-US" sz="2600" b="0" dirty="0" err="1">
                <a:solidFill>
                  <a:srgbClr val="000000"/>
                </a:solidFill>
                <a:latin typeface="Arial" panose="020B0604020202020204" pitchFamily="34" charset="0"/>
                <a:cs typeface="Arial" panose="020B0604020202020204" pitchFamily="34" charset="0"/>
              </a:rPr>
              <a:t>muốn</a:t>
            </a:r>
            <a:r>
              <a:rPr lang="en-US" altLang="en-US" sz="2600" b="0" dirty="0">
                <a:solidFill>
                  <a:srgbClr val="000000"/>
                </a:solidFill>
                <a:latin typeface="Arial" panose="020B0604020202020204" pitchFamily="34" charset="0"/>
                <a:cs typeface="Arial" panose="020B0604020202020204" pitchFamily="34" charset="0"/>
              </a:rPr>
              <a:t> </a:t>
            </a:r>
            <a:r>
              <a:rPr lang="en-US" altLang="en-US" sz="2600" b="0" dirty="0" err="1">
                <a:solidFill>
                  <a:srgbClr val="000000"/>
                </a:solidFill>
                <a:latin typeface="Arial" panose="020B0604020202020204" pitchFamily="34" charset="0"/>
                <a:cs typeface="Arial" panose="020B0604020202020204" pitchFamily="34" charset="0"/>
              </a:rPr>
              <a:t>gì</a:t>
            </a:r>
            <a:r>
              <a:rPr lang="en-US" altLang="en-US" sz="2600" b="0" dirty="0">
                <a:solidFill>
                  <a:srgbClr val="000000"/>
                </a:solidFill>
                <a:latin typeface="Arial" panose="020B0604020202020204" pitchFamily="34" charset="0"/>
                <a:cs typeface="Arial" panose="020B0604020202020204" pitchFamily="34" charset="0"/>
              </a:rPr>
              <a:t>:</a:t>
            </a:r>
          </a:p>
          <a:p>
            <a:pPr eaLnBrk="1" hangingPunct="1">
              <a:spcBef>
                <a:spcPct val="0"/>
              </a:spcBef>
              <a:buClrTx/>
              <a:buFontTx/>
              <a:buNone/>
            </a:pPr>
            <a:endParaRPr lang="en-US" altLang="en-US" sz="900" b="0" dirty="0">
              <a:solidFill>
                <a:srgbClr val="000000"/>
              </a:solidFill>
              <a:latin typeface="Arial" panose="020B0604020202020204" pitchFamily="34" charset="0"/>
              <a:cs typeface="Arial" panose="020B0604020202020204" pitchFamily="34" charset="0"/>
            </a:endParaRPr>
          </a:p>
          <a:p>
            <a:pPr eaLnBrk="1" hangingPunct="1">
              <a:spcBef>
                <a:spcPct val="0"/>
              </a:spcBef>
              <a:buClrTx/>
              <a:buFontTx/>
              <a:buNone/>
            </a:pPr>
            <a:r>
              <a:rPr lang="en-US" altLang="en-US" sz="1400" b="0" dirty="0">
                <a:solidFill>
                  <a:srgbClr val="000000"/>
                </a:solidFill>
                <a:latin typeface="Arial" panose="020B0604020202020204" pitchFamily="34" charset="0"/>
                <a:cs typeface="Arial" panose="020B0604020202020204" pitchFamily="34" charset="0"/>
              </a:rPr>
              <a:t>Khi </a:t>
            </a:r>
            <a:r>
              <a:rPr lang="en-US" altLang="en-US" sz="1400" b="0" dirty="0" err="1">
                <a:solidFill>
                  <a:srgbClr val="000000"/>
                </a:solidFill>
                <a:latin typeface="Arial" panose="020B0604020202020204" pitchFamily="34" charset="0"/>
                <a:cs typeface="Arial" panose="020B0604020202020204" pitchFamily="34" charset="0"/>
              </a:rPr>
              <a:t>người</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dùng</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nhập</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mật</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khẩu</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và</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ấn</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vào</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nút</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mở</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khóa</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thì</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khóa</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mở</a:t>
            </a:r>
            <a:r>
              <a:rPr lang="en-US" altLang="en-US" sz="1400" b="0" dirty="0">
                <a:solidFill>
                  <a:srgbClr val="000000"/>
                </a:solidFill>
                <a:latin typeface="Arial" panose="020B0604020202020204" pitchFamily="34" charset="0"/>
                <a:cs typeface="Arial" panose="020B0604020202020204" pitchFamily="34" charset="0"/>
              </a:rPr>
              <a:t>;</a:t>
            </a:r>
          </a:p>
          <a:p>
            <a:pPr eaLnBrk="1" hangingPunct="1">
              <a:spcBef>
                <a:spcPct val="40000"/>
              </a:spcBef>
              <a:buClrTx/>
              <a:buFontTx/>
              <a:buNone/>
            </a:pPr>
            <a:r>
              <a:rPr lang="en-US" altLang="en-US" sz="1400" b="0" dirty="0" err="1">
                <a:solidFill>
                  <a:srgbClr val="000000"/>
                </a:solidFill>
                <a:latin typeface="Arial" panose="020B0604020202020204" pitchFamily="34" charset="0"/>
                <a:cs typeface="Arial" panose="020B0604020202020204" pitchFamily="34" charset="0"/>
              </a:rPr>
              <a:t>Khóa</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tự</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động</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đóng</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sau</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một</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khoảng</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thời</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gian</a:t>
            </a:r>
            <a:r>
              <a:rPr lang="en-US" altLang="en-US" sz="1400" b="0" dirty="0">
                <a:solidFill>
                  <a:srgbClr val="000000"/>
                </a:solidFill>
                <a:latin typeface="Arial" panose="020B0604020202020204" pitchFamily="34" charset="0"/>
                <a:cs typeface="Arial" panose="020B0604020202020204" pitchFamily="34" charset="0"/>
              </a:rPr>
              <a:t>.</a:t>
            </a:r>
          </a:p>
        </p:txBody>
      </p:sp>
      <p:sp>
        <p:nvSpPr>
          <p:cNvPr id="28677" name="Text Box 6">
            <a:extLst>
              <a:ext uri="{FF2B5EF4-FFF2-40B4-BE49-F238E27FC236}">
                <a16:creationId xmlns:a16="http://schemas.microsoft.com/office/drawing/2014/main" id="{DC9A97EF-9D24-4047-B0F1-E15F14BA18D5}"/>
              </a:ext>
            </a:extLst>
          </p:cNvPr>
          <p:cNvSpPr txBox="1">
            <a:spLocks noChangeArrowheads="1"/>
          </p:cNvSpPr>
          <p:nvPr/>
        </p:nvSpPr>
        <p:spPr bwMode="auto">
          <a:xfrm>
            <a:off x="131763" y="1481138"/>
            <a:ext cx="1425070" cy="30777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2000" b="0" dirty="0" err="1">
                <a:solidFill>
                  <a:srgbClr val="000000"/>
                </a:solidFill>
                <a:latin typeface="Arial" panose="020B0604020202020204" pitchFamily="34" charset="0"/>
                <a:cs typeface="Arial" panose="020B0604020202020204" pitchFamily="34" charset="0"/>
              </a:rPr>
              <a:t>Các</a:t>
            </a:r>
            <a:r>
              <a:rPr lang="en-US" altLang="en-US" sz="2000" b="0" dirty="0">
                <a:solidFill>
                  <a:srgbClr val="000000"/>
                </a:solidFill>
                <a:latin typeface="Arial" panose="020B0604020202020204" pitchFamily="34" charset="0"/>
                <a:cs typeface="Arial" panose="020B0604020202020204" pitchFamily="34" charset="0"/>
              </a:rPr>
              <a:t> </a:t>
            </a:r>
            <a:r>
              <a:rPr lang="en-US" altLang="en-US" sz="2000" b="0" dirty="0" err="1">
                <a:solidFill>
                  <a:srgbClr val="000000"/>
                </a:solidFill>
                <a:latin typeface="Arial" panose="020B0604020202020204" pitchFamily="34" charset="0"/>
                <a:cs typeface="Arial" panose="020B0604020202020204" pitchFamily="34" charset="0"/>
              </a:rPr>
              <a:t>yêu</a:t>
            </a:r>
            <a:r>
              <a:rPr lang="en-US" altLang="en-US" sz="2000" b="0" dirty="0">
                <a:solidFill>
                  <a:srgbClr val="000000"/>
                </a:solidFill>
                <a:latin typeface="Arial" panose="020B0604020202020204" pitchFamily="34" charset="0"/>
                <a:cs typeface="Arial" panose="020B0604020202020204" pitchFamily="34" charset="0"/>
              </a:rPr>
              <a:t> </a:t>
            </a:r>
            <a:r>
              <a:rPr lang="en-US" altLang="en-US" sz="2000" b="0" dirty="0" err="1">
                <a:solidFill>
                  <a:srgbClr val="000000"/>
                </a:solidFill>
                <a:latin typeface="Arial" panose="020B0604020202020204" pitchFamily="34" charset="0"/>
                <a:cs typeface="Arial" panose="020B0604020202020204" pitchFamily="34" charset="0"/>
              </a:rPr>
              <a:t>cầu</a:t>
            </a:r>
            <a:endParaRPr lang="en-US" altLang="en-US" sz="2000" i="1" dirty="0">
              <a:solidFill>
                <a:srgbClr val="000000"/>
              </a:solidFill>
              <a:latin typeface="Arial" panose="020B0604020202020204" pitchFamily="34" charset="0"/>
              <a:cs typeface="Arial" panose="020B0604020202020204" pitchFamily="34" charset="0"/>
            </a:endParaRPr>
          </a:p>
        </p:txBody>
      </p:sp>
      <p:sp>
        <p:nvSpPr>
          <p:cNvPr id="28678" name="Text Box 7">
            <a:extLst>
              <a:ext uri="{FF2B5EF4-FFF2-40B4-BE49-F238E27FC236}">
                <a16:creationId xmlns:a16="http://schemas.microsoft.com/office/drawing/2014/main" id="{03D3C95E-09CA-4A4C-8FBA-0A98C160F422}"/>
              </a:ext>
            </a:extLst>
          </p:cNvPr>
          <p:cNvSpPr txBox="1">
            <a:spLocks noChangeArrowheads="1"/>
          </p:cNvSpPr>
          <p:nvPr/>
        </p:nvSpPr>
        <p:spPr bwMode="auto">
          <a:xfrm>
            <a:off x="3006725" y="1798638"/>
            <a:ext cx="2550378" cy="30777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2000" b="0" dirty="0" err="1">
                <a:solidFill>
                  <a:srgbClr val="000000"/>
                </a:solidFill>
                <a:latin typeface="Arial" panose="020B0604020202020204" pitchFamily="34" charset="0"/>
                <a:cs typeface="Arial" panose="020B0604020202020204" pitchFamily="34" charset="0"/>
              </a:rPr>
              <a:t>Các</a:t>
            </a:r>
            <a:r>
              <a:rPr lang="en-US" altLang="en-US" sz="2000" b="0" dirty="0">
                <a:solidFill>
                  <a:srgbClr val="000000"/>
                </a:solidFill>
                <a:latin typeface="Arial" panose="020B0604020202020204" pitchFamily="34" charset="0"/>
                <a:cs typeface="Arial" panose="020B0604020202020204" pitchFamily="34" charset="0"/>
              </a:rPr>
              <a:t> </a:t>
            </a:r>
            <a:r>
              <a:rPr lang="en-US" altLang="en-US" sz="2000" b="0" dirty="0" err="1">
                <a:solidFill>
                  <a:srgbClr val="000000"/>
                </a:solidFill>
                <a:latin typeface="Arial" panose="020B0604020202020204" pitchFamily="34" charset="0"/>
                <a:cs typeface="Arial" panose="020B0604020202020204" pitchFamily="34" charset="0"/>
              </a:rPr>
              <a:t>đặc</a:t>
            </a:r>
            <a:r>
              <a:rPr lang="en-US" altLang="en-US" sz="2000" b="0" dirty="0">
                <a:solidFill>
                  <a:srgbClr val="000000"/>
                </a:solidFill>
                <a:latin typeface="Arial" panose="020B0604020202020204" pitchFamily="34" charset="0"/>
                <a:cs typeface="Arial" panose="020B0604020202020204" pitchFamily="34" charset="0"/>
              </a:rPr>
              <a:t> </a:t>
            </a:r>
            <a:r>
              <a:rPr lang="en-US" altLang="en-US" sz="2000" b="0" dirty="0" err="1">
                <a:solidFill>
                  <a:srgbClr val="000000"/>
                </a:solidFill>
                <a:latin typeface="Arial" panose="020B0604020202020204" pitchFamily="34" charset="0"/>
                <a:cs typeface="Arial" panose="020B0604020202020204" pitchFamily="34" charset="0"/>
              </a:rPr>
              <a:t>thù</a:t>
            </a:r>
            <a:r>
              <a:rPr lang="en-US" altLang="en-US" sz="2000" b="0" dirty="0">
                <a:solidFill>
                  <a:srgbClr val="000000"/>
                </a:solidFill>
                <a:latin typeface="Arial" panose="020B0604020202020204" pitchFamily="34" charset="0"/>
                <a:cs typeface="Arial" panose="020B0604020202020204" pitchFamily="34" charset="0"/>
              </a:rPr>
              <a:t> </a:t>
            </a:r>
            <a:r>
              <a:rPr lang="en-US" altLang="en-US" sz="2000" dirty="0" err="1">
                <a:solidFill>
                  <a:srgbClr val="000000"/>
                </a:solidFill>
                <a:latin typeface="Arial" panose="020B0604020202020204" pitchFamily="34" charset="0"/>
                <a:cs typeface="Arial" panose="020B0604020202020204" pitchFamily="34" charset="0"/>
              </a:rPr>
              <a:t>nghiệp</a:t>
            </a:r>
            <a:r>
              <a:rPr lang="en-US" altLang="en-US" sz="2000" dirty="0">
                <a:solidFill>
                  <a:srgbClr val="000000"/>
                </a:solidFill>
                <a:latin typeface="Arial" panose="020B0604020202020204" pitchFamily="34" charset="0"/>
                <a:cs typeface="Arial" panose="020B0604020202020204" pitchFamily="34" charset="0"/>
              </a:rPr>
              <a:t> </a:t>
            </a:r>
            <a:r>
              <a:rPr lang="en-US" altLang="en-US" sz="2000" dirty="0" err="1">
                <a:solidFill>
                  <a:srgbClr val="000000"/>
                </a:solidFill>
                <a:latin typeface="Arial" panose="020B0604020202020204" pitchFamily="34" charset="0"/>
                <a:cs typeface="Arial" panose="020B0604020202020204" pitchFamily="34" charset="0"/>
              </a:rPr>
              <a:t>vụ</a:t>
            </a:r>
            <a:endParaRPr lang="en-US" altLang="en-US" sz="2000" i="1" dirty="0">
              <a:solidFill>
                <a:srgbClr val="000000"/>
              </a:solidFill>
              <a:latin typeface="Arial" panose="020B0604020202020204" pitchFamily="34" charset="0"/>
              <a:cs typeface="Arial" panose="020B0604020202020204" pitchFamily="34" charset="0"/>
            </a:endParaRPr>
          </a:p>
        </p:txBody>
      </p:sp>
      <p:sp>
        <p:nvSpPr>
          <p:cNvPr id="28679" name="Text Box 8">
            <a:extLst>
              <a:ext uri="{FF2B5EF4-FFF2-40B4-BE49-F238E27FC236}">
                <a16:creationId xmlns:a16="http://schemas.microsoft.com/office/drawing/2014/main" id="{E083B0FB-A382-4A2C-A395-5144318F00AB}"/>
              </a:ext>
            </a:extLst>
          </p:cNvPr>
          <p:cNvSpPr txBox="1">
            <a:spLocks noChangeArrowheads="1"/>
          </p:cNvSpPr>
          <p:nvPr/>
        </p:nvSpPr>
        <p:spPr bwMode="auto">
          <a:xfrm>
            <a:off x="6773863" y="2116138"/>
            <a:ext cx="1808187" cy="30777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2000" i="1" dirty="0" err="1">
                <a:solidFill>
                  <a:srgbClr val="000000"/>
                </a:solidFill>
                <a:latin typeface="Arial" panose="020B0604020202020204" pitchFamily="34" charset="0"/>
                <a:cs typeface="Arial" panose="020B0604020202020204" pitchFamily="34" charset="0"/>
              </a:rPr>
              <a:t>Đặc</a:t>
            </a:r>
            <a:r>
              <a:rPr lang="en-US" altLang="en-US" sz="2000" i="1" dirty="0">
                <a:solidFill>
                  <a:srgbClr val="000000"/>
                </a:solidFill>
                <a:latin typeface="Arial" panose="020B0604020202020204" pitchFamily="34" charset="0"/>
                <a:cs typeface="Arial" panose="020B0604020202020204" pitchFamily="34" charset="0"/>
              </a:rPr>
              <a:t> </a:t>
            </a:r>
            <a:r>
              <a:rPr lang="en-US" altLang="en-US" sz="2000" i="1" dirty="0" err="1">
                <a:solidFill>
                  <a:srgbClr val="000000"/>
                </a:solidFill>
                <a:latin typeface="Arial" panose="020B0604020202020204" pitchFamily="34" charset="0"/>
                <a:cs typeface="Arial" panose="020B0604020202020204" pitchFamily="34" charset="0"/>
              </a:rPr>
              <a:t>tả</a:t>
            </a:r>
            <a:r>
              <a:rPr lang="en-US" altLang="en-US" sz="2000" i="1" dirty="0">
                <a:solidFill>
                  <a:srgbClr val="000000"/>
                </a:solidFill>
                <a:latin typeface="Arial" panose="020B0604020202020204" pitchFamily="34" charset="0"/>
                <a:cs typeface="Arial" panose="020B0604020202020204" pitchFamily="34" charset="0"/>
              </a:rPr>
              <a:t> </a:t>
            </a:r>
            <a:r>
              <a:rPr lang="en-US" altLang="en-US" sz="2000" i="1" dirty="0" err="1">
                <a:solidFill>
                  <a:srgbClr val="000000"/>
                </a:solidFill>
                <a:latin typeface="Arial" panose="020B0604020202020204" pitchFamily="34" charset="0"/>
                <a:cs typeface="Arial" panose="020B0604020202020204" pitchFamily="34" charset="0"/>
              </a:rPr>
              <a:t>hệ</a:t>
            </a:r>
            <a:r>
              <a:rPr lang="en-US" altLang="en-US" sz="2000" i="1" dirty="0">
                <a:solidFill>
                  <a:srgbClr val="000000"/>
                </a:solidFill>
                <a:latin typeface="Arial" panose="020B0604020202020204" pitchFamily="34" charset="0"/>
                <a:cs typeface="Arial" panose="020B0604020202020204" pitchFamily="34" charset="0"/>
              </a:rPr>
              <a:t> </a:t>
            </a:r>
            <a:r>
              <a:rPr lang="en-US" altLang="en-US" sz="2000" i="1" dirty="0" err="1">
                <a:solidFill>
                  <a:srgbClr val="000000"/>
                </a:solidFill>
                <a:latin typeface="Arial" panose="020B0604020202020204" pitchFamily="34" charset="0"/>
                <a:cs typeface="Arial" panose="020B0604020202020204" pitchFamily="34" charset="0"/>
              </a:rPr>
              <a:t>thống</a:t>
            </a:r>
            <a:endParaRPr lang="en-US" altLang="en-US" sz="2000" i="1" dirty="0">
              <a:solidFill>
                <a:srgbClr val="000000"/>
              </a:solidFill>
              <a:latin typeface="Arial" panose="020B0604020202020204" pitchFamily="34" charset="0"/>
              <a:cs typeface="Arial" panose="020B0604020202020204" pitchFamily="34" charset="0"/>
            </a:endParaRPr>
          </a:p>
        </p:txBody>
      </p:sp>
      <p:sp>
        <p:nvSpPr>
          <p:cNvPr id="28680" name="Text Box 9">
            <a:extLst>
              <a:ext uri="{FF2B5EF4-FFF2-40B4-BE49-F238E27FC236}">
                <a16:creationId xmlns:a16="http://schemas.microsoft.com/office/drawing/2014/main" id="{B356D0DD-4D25-4ACD-BE8C-87472730BB30}"/>
              </a:ext>
            </a:extLst>
          </p:cNvPr>
          <p:cNvSpPr txBox="1">
            <a:spLocks noChangeArrowheads="1"/>
          </p:cNvSpPr>
          <p:nvPr/>
        </p:nvSpPr>
        <p:spPr bwMode="auto">
          <a:xfrm>
            <a:off x="6035675" y="2744788"/>
            <a:ext cx="3001963" cy="269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2600" b="0" dirty="0" err="1">
                <a:solidFill>
                  <a:srgbClr val="000000"/>
                </a:solidFill>
                <a:latin typeface="Arial" panose="020B0604020202020204" pitchFamily="34" charset="0"/>
                <a:cs typeface="Arial" panose="020B0604020202020204" pitchFamily="34" charset="0"/>
              </a:rPr>
              <a:t>Hệ</a:t>
            </a:r>
            <a:r>
              <a:rPr lang="en-US" altLang="en-US" sz="2600" b="0" dirty="0">
                <a:solidFill>
                  <a:srgbClr val="000000"/>
                </a:solidFill>
                <a:latin typeface="Arial" panose="020B0604020202020204" pitchFamily="34" charset="0"/>
                <a:cs typeface="Arial" panose="020B0604020202020204" pitchFamily="34" charset="0"/>
              </a:rPr>
              <a:t> </a:t>
            </a:r>
            <a:r>
              <a:rPr lang="en-US" altLang="en-US" sz="2600" b="0" dirty="0" err="1">
                <a:solidFill>
                  <a:srgbClr val="000000"/>
                </a:solidFill>
                <a:latin typeface="Arial" panose="020B0604020202020204" pitchFamily="34" charset="0"/>
                <a:cs typeface="Arial" panose="020B0604020202020204" pitchFamily="34" charset="0"/>
              </a:rPr>
              <a:t>thống</a:t>
            </a:r>
            <a:r>
              <a:rPr lang="en-US" altLang="en-US" sz="2600" b="0" dirty="0">
                <a:solidFill>
                  <a:srgbClr val="000000"/>
                </a:solidFill>
                <a:latin typeface="Arial" panose="020B0604020202020204" pitchFamily="34" charset="0"/>
                <a:cs typeface="Arial" panose="020B0604020202020204" pitchFamily="34" charset="0"/>
              </a:rPr>
              <a:t> </a:t>
            </a:r>
            <a:r>
              <a:rPr lang="en-US" altLang="en-US" sz="2600" dirty="0" err="1">
                <a:solidFill>
                  <a:srgbClr val="000000"/>
                </a:solidFill>
                <a:latin typeface="Arial" panose="020B0604020202020204" pitchFamily="34" charset="0"/>
                <a:cs typeface="Arial" panose="020B0604020202020204" pitchFamily="34" charset="0"/>
              </a:rPr>
              <a:t>cần</a:t>
            </a:r>
            <a:r>
              <a:rPr lang="en-US" altLang="en-US" sz="2600" dirty="0">
                <a:solidFill>
                  <a:srgbClr val="000000"/>
                </a:solidFill>
                <a:latin typeface="Arial" panose="020B0604020202020204" pitchFamily="34" charset="0"/>
                <a:cs typeface="Arial" panose="020B0604020202020204" pitchFamily="34" charset="0"/>
              </a:rPr>
              <a:t> </a:t>
            </a:r>
            <a:r>
              <a:rPr lang="en-US" altLang="en-US" sz="2600" dirty="0" err="1">
                <a:solidFill>
                  <a:srgbClr val="000000"/>
                </a:solidFill>
                <a:latin typeface="Arial" panose="020B0604020202020204" pitchFamily="34" charset="0"/>
                <a:cs typeface="Arial" panose="020B0604020202020204" pitchFamily="34" charset="0"/>
              </a:rPr>
              <a:t>xây</a:t>
            </a:r>
            <a:r>
              <a:rPr lang="en-US" altLang="en-US" sz="2600" dirty="0">
                <a:solidFill>
                  <a:srgbClr val="000000"/>
                </a:solidFill>
                <a:latin typeface="Arial" panose="020B0604020202020204" pitchFamily="34" charset="0"/>
                <a:cs typeface="Arial" panose="020B0604020202020204" pitchFamily="34" charset="0"/>
              </a:rPr>
              <a:t> </a:t>
            </a:r>
            <a:r>
              <a:rPr lang="en-US" altLang="en-US" sz="2600" dirty="0" err="1">
                <a:solidFill>
                  <a:srgbClr val="000000"/>
                </a:solidFill>
                <a:latin typeface="Arial" panose="020B0604020202020204" pitchFamily="34" charset="0"/>
                <a:cs typeface="Arial" panose="020B0604020202020204" pitchFamily="34" charset="0"/>
              </a:rPr>
              <a:t>dựng</a:t>
            </a:r>
            <a:r>
              <a:rPr lang="en-US" altLang="en-US" sz="2600" dirty="0">
                <a:solidFill>
                  <a:srgbClr val="000000"/>
                </a:solidFill>
                <a:latin typeface="Arial" panose="020B0604020202020204" pitchFamily="34" charset="0"/>
                <a:cs typeface="Arial" panose="020B0604020202020204" pitchFamily="34" charset="0"/>
              </a:rPr>
              <a:t> </a:t>
            </a:r>
            <a:r>
              <a:rPr lang="en-US" altLang="en-US" sz="2600" b="0" dirty="0">
                <a:solidFill>
                  <a:srgbClr val="000000"/>
                </a:solidFill>
                <a:latin typeface="Arial" panose="020B0604020202020204" pitchFamily="34" charset="0"/>
                <a:cs typeface="Arial" panose="020B0604020202020204" pitchFamily="34" charset="0"/>
              </a:rPr>
              <a:t>:</a:t>
            </a:r>
          </a:p>
          <a:p>
            <a:pPr eaLnBrk="1" hangingPunct="1">
              <a:spcBef>
                <a:spcPct val="0"/>
              </a:spcBef>
              <a:buClrTx/>
              <a:buFontTx/>
              <a:buNone/>
            </a:pPr>
            <a:endParaRPr lang="en-US" altLang="en-US" sz="1400" b="0" dirty="0">
              <a:solidFill>
                <a:srgbClr val="000000"/>
              </a:solidFill>
              <a:latin typeface="Arial" panose="020B0604020202020204" pitchFamily="34" charset="0"/>
              <a:cs typeface="Arial" panose="020B0604020202020204" pitchFamily="34" charset="0"/>
            </a:endParaRPr>
          </a:p>
          <a:p>
            <a:pPr eaLnBrk="1" hangingPunct="1">
              <a:spcBef>
                <a:spcPct val="0"/>
              </a:spcBef>
              <a:buClrTx/>
              <a:buFontTx/>
              <a:buNone/>
            </a:pPr>
            <a:r>
              <a:rPr lang="en-US" altLang="en-US" sz="1400" b="0" dirty="0" err="1">
                <a:solidFill>
                  <a:srgbClr val="000000"/>
                </a:solidFill>
                <a:latin typeface="Arial" panose="020B0604020202020204" pitchFamily="34" charset="0"/>
                <a:cs typeface="Arial" panose="020B0604020202020204" pitchFamily="34" charset="0"/>
              </a:rPr>
              <a:t>Nếu</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mật</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khẩu</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nhậ</a:t>
            </a:r>
            <a:r>
              <a:rPr lang="en-US" altLang="en-US" sz="1400" dirty="0" err="1">
                <a:solidFill>
                  <a:srgbClr val="000000"/>
                </a:solidFill>
                <a:latin typeface="Arial" panose="020B0604020202020204" pitchFamily="34" charset="0"/>
                <a:cs typeface="Arial" panose="020B0604020202020204" pitchFamily="34" charset="0"/>
              </a:rPr>
              <a:t>p</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vào</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nằm</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trong</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danh</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sách</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mật</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khẩu</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đã</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lưu</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trữ</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và</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nút</a:t>
            </a:r>
            <a:r>
              <a:rPr lang="en-US" altLang="en-US" sz="1400" dirty="0">
                <a:solidFill>
                  <a:srgbClr val="000000"/>
                </a:solidFill>
                <a:latin typeface="Arial" panose="020B0604020202020204" pitchFamily="34" charset="0"/>
                <a:cs typeface="Arial" panose="020B0604020202020204" pitchFamily="34" charset="0"/>
              </a:rPr>
              <a:t> 1 </a:t>
            </a:r>
            <a:r>
              <a:rPr lang="en-US" altLang="en-US" sz="1400" dirty="0" err="1">
                <a:solidFill>
                  <a:srgbClr val="000000"/>
                </a:solidFill>
                <a:latin typeface="Arial" panose="020B0604020202020204" pitchFamily="34" charset="0"/>
                <a:cs typeface="Arial" panose="020B0604020202020204" pitchFamily="34" charset="0"/>
              </a:rPr>
              <a:t>được</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bấm</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thì</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đặt</a:t>
            </a:r>
            <a:r>
              <a:rPr lang="en-US" altLang="en-US" sz="1400" dirty="0">
                <a:solidFill>
                  <a:srgbClr val="000000"/>
                </a:solidFill>
                <a:latin typeface="Arial" panose="020B0604020202020204" pitchFamily="34" charset="0"/>
                <a:cs typeface="Arial" panose="020B0604020202020204" pitchFamily="34" charset="0"/>
              </a:rPr>
              <a:t>  </a:t>
            </a:r>
            <a:r>
              <a:rPr lang="en-US" altLang="en-US" sz="1400" dirty="0" err="1">
                <a:solidFill>
                  <a:srgbClr val="000000"/>
                </a:solidFill>
                <a:latin typeface="Arial" panose="020B0604020202020204" pitchFamily="34" charset="0"/>
                <a:cs typeface="Arial" panose="020B0604020202020204" pitchFamily="34" charset="0"/>
              </a:rPr>
              <a:t>mức</a:t>
            </a:r>
            <a:r>
              <a:rPr lang="en-US" altLang="en-US" sz="1400" dirty="0">
                <a:solidFill>
                  <a:srgbClr val="000000"/>
                </a:solidFill>
                <a:latin typeface="Arial" panose="020B0604020202020204" pitchFamily="34" charset="0"/>
                <a:cs typeface="Arial" panose="020B0604020202020204" pitchFamily="34" charset="0"/>
              </a:rPr>
              <a:t> </a:t>
            </a:r>
            <a:r>
              <a:rPr lang="en-US" altLang="en-US" sz="1400" b="0" dirty="0">
                <a:solidFill>
                  <a:srgbClr val="000000"/>
                </a:solidFill>
                <a:latin typeface="Arial" panose="020B0604020202020204" pitchFamily="34" charset="0"/>
                <a:cs typeface="Arial" panose="020B0604020202020204" pitchFamily="34" charset="0"/>
              </a:rPr>
              <a:t>HIGH ở </a:t>
            </a:r>
            <a:r>
              <a:rPr lang="en-US" altLang="en-US" sz="1400" b="0" dirty="0" err="1">
                <a:solidFill>
                  <a:srgbClr val="000000"/>
                </a:solidFill>
                <a:latin typeface="Arial" panose="020B0604020202020204" pitchFamily="34" charset="0"/>
                <a:cs typeface="Arial" panose="020B0604020202020204" pitchFamily="34" charset="0"/>
              </a:rPr>
              <a:t>cổng</a:t>
            </a:r>
            <a:r>
              <a:rPr lang="en-US" altLang="en-US" sz="1400" b="0" dirty="0">
                <a:solidFill>
                  <a:srgbClr val="000000"/>
                </a:solidFill>
                <a:latin typeface="Arial" panose="020B0604020202020204" pitchFamily="34" charset="0"/>
                <a:cs typeface="Arial" panose="020B0604020202020204" pitchFamily="34" charset="0"/>
              </a:rPr>
              <a:t> ra 1;</a:t>
            </a:r>
          </a:p>
          <a:p>
            <a:pPr eaLnBrk="1" hangingPunct="1">
              <a:spcBef>
                <a:spcPct val="40000"/>
              </a:spcBef>
              <a:buClrTx/>
              <a:buFontTx/>
              <a:buNone/>
            </a:pPr>
            <a:r>
              <a:rPr lang="en-US" altLang="en-US" sz="1400" b="0" dirty="0" err="1">
                <a:solidFill>
                  <a:srgbClr val="000000"/>
                </a:solidFill>
                <a:latin typeface="Arial" panose="020B0604020202020204" pitchFamily="34" charset="0"/>
                <a:cs typeface="Arial" panose="020B0604020202020204" pitchFamily="34" charset="0"/>
              </a:rPr>
              <a:t>Khởi</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tạo</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bộ</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đếm</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ngược</a:t>
            </a:r>
            <a:r>
              <a:rPr lang="en-US" altLang="en-US" sz="1400" b="0" dirty="0">
                <a:solidFill>
                  <a:srgbClr val="000000"/>
                </a:solidFill>
                <a:latin typeface="Arial" panose="020B0604020202020204" pitchFamily="34" charset="0"/>
                <a:cs typeface="Arial" panose="020B0604020202020204" pitchFamily="34" charset="0"/>
              </a:rPr>
              <a:t>;</a:t>
            </a:r>
          </a:p>
          <a:p>
            <a:pPr eaLnBrk="1" hangingPunct="1">
              <a:spcBef>
                <a:spcPct val="40000"/>
              </a:spcBef>
              <a:buClrTx/>
              <a:buFontTx/>
              <a:buNone/>
            </a:pPr>
            <a:r>
              <a:rPr lang="en-US" altLang="en-US" sz="1400" b="0" dirty="0">
                <a:solidFill>
                  <a:srgbClr val="000000"/>
                </a:solidFill>
                <a:latin typeface="Arial" panose="020B0604020202020204" pitchFamily="34" charset="0"/>
                <a:cs typeface="Arial" panose="020B0604020202020204" pitchFamily="34" charset="0"/>
              </a:rPr>
              <a:t>Khi </a:t>
            </a:r>
            <a:r>
              <a:rPr lang="en-US" altLang="en-US" sz="1400" b="0" dirty="0" err="1">
                <a:solidFill>
                  <a:srgbClr val="000000"/>
                </a:solidFill>
                <a:latin typeface="Arial" panose="020B0604020202020204" pitchFamily="34" charset="0"/>
                <a:cs typeface="Arial" panose="020B0604020202020204" pitchFamily="34" charset="0"/>
              </a:rPr>
              <a:t>thời</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gian</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hết</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đặt</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cổng</a:t>
            </a:r>
            <a:r>
              <a:rPr lang="en-US" altLang="en-US" sz="1400" b="0" dirty="0">
                <a:solidFill>
                  <a:srgbClr val="000000"/>
                </a:solidFill>
                <a:latin typeface="Arial" panose="020B0604020202020204" pitchFamily="34" charset="0"/>
                <a:cs typeface="Arial" panose="020B0604020202020204" pitchFamily="34" charset="0"/>
              </a:rPr>
              <a:t> ra 1 </a:t>
            </a:r>
            <a:r>
              <a:rPr lang="en-US" altLang="en-US" sz="1400" b="0" dirty="0" err="1">
                <a:solidFill>
                  <a:srgbClr val="000000"/>
                </a:solidFill>
                <a:latin typeface="Arial" panose="020B0604020202020204" pitchFamily="34" charset="0"/>
                <a:cs typeface="Arial" panose="020B0604020202020204" pitchFamily="34" charset="0"/>
              </a:rPr>
              <a:t>giá</a:t>
            </a:r>
            <a:r>
              <a:rPr lang="en-US" altLang="en-US" sz="1400" b="0" dirty="0">
                <a:solidFill>
                  <a:srgbClr val="000000"/>
                </a:solidFill>
                <a:latin typeface="Arial" panose="020B0604020202020204" pitchFamily="34" charset="0"/>
                <a:cs typeface="Arial" panose="020B0604020202020204" pitchFamily="34" charset="0"/>
              </a:rPr>
              <a:t> </a:t>
            </a:r>
            <a:r>
              <a:rPr lang="en-US" altLang="en-US" sz="1400" b="0" dirty="0" err="1">
                <a:solidFill>
                  <a:srgbClr val="000000"/>
                </a:solidFill>
                <a:latin typeface="Arial" panose="020B0604020202020204" pitchFamily="34" charset="0"/>
                <a:cs typeface="Arial" panose="020B0604020202020204" pitchFamily="34" charset="0"/>
              </a:rPr>
              <a:t>trị</a:t>
            </a:r>
            <a:r>
              <a:rPr lang="en-US" altLang="en-US" sz="1400" b="0" dirty="0">
                <a:solidFill>
                  <a:srgbClr val="000000"/>
                </a:solidFill>
                <a:latin typeface="Arial" panose="020B0604020202020204" pitchFamily="34" charset="0"/>
                <a:cs typeface="Arial" panose="020B0604020202020204" pitchFamily="34" charset="0"/>
              </a:rPr>
              <a:t> LOW.</a:t>
            </a:r>
          </a:p>
        </p:txBody>
      </p:sp>
      <p:sp>
        <p:nvSpPr>
          <p:cNvPr id="34" name="Freeform 10">
            <a:extLst>
              <a:ext uri="{FF2B5EF4-FFF2-40B4-BE49-F238E27FC236}">
                <a16:creationId xmlns:a16="http://schemas.microsoft.com/office/drawing/2014/main" id="{7842605A-CB3A-42C0-A993-B8976CFE7FEA}"/>
              </a:ext>
            </a:extLst>
          </p:cNvPr>
          <p:cNvSpPr>
            <a:spLocks noChangeAspect="1"/>
          </p:cNvSpPr>
          <p:nvPr/>
        </p:nvSpPr>
        <p:spPr bwMode="auto">
          <a:xfrm rot="19875421" flipH="1">
            <a:off x="4545013" y="5154613"/>
            <a:ext cx="92075" cy="92075"/>
          </a:xfrm>
          <a:custGeom>
            <a:avLst/>
            <a:gdLst>
              <a:gd name="T0" fmla="*/ 0 w 294"/>
              <a:gd name="T1" fmla="*/ 2147483646 h 294"/>
              <a:gd name="T2" fmla="*/ 2147483646 w 294"/>
              <a:gd name="T3" fmla="*/ 2147483646 h 294"/>
              <a:gd name="T4" fmla="*/ 0 w 294"/>
              <a:gd name="T5" fmla="*/ 0 h 294"/>
              <a:gd name="T6" fmla="*/ 0 60000 65536"/>
              <a:gd name="T7" fmla="*/ 0 60000 65536"/>
              <a:gd name="T8" fmla="*/ 0 60000 65536"/>
            </a:gdLst>
            <a:ahLst/>
            <a:cxnLst>
              <a:cxn ang="T6">
                <a:pos x="T0" y="T1"/>
              </a:cxn>
              <a:cxn ang="T7">
                <a:pos x="T2" y="T3"/>
              </a:cxn>
              <a:cxn ang="T8">
                <a:pos x="T4" y="T5"/>
              </a:cxn>
            </a:cxnLst>
            <a:rect l="0" t="0" r="r" b="b"/>
            <a:pathLst>
              <a:path w="294" h="294">
                <a:moveTo>
                  <a:pt x="0" y="294"/>
                </a:moveTo>
                <a:lnTo>
                  <a:pt x="294" y="147"/>
                </a:lnTo>
                <a:lnTo>
                  <a:pt x="0" y="0"/>
                </a:lnTo>
              </a:path>
            </a:pathLst>
          </a:custGeom>
          <a:noFill/>
          <a:ln w="63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US" sz="1800" b="0" kern="0">
              <a:solidFill>
                <a:srgbClr val="000000"/>
              </a:solidFill>
              <a:cs typeface="Arial" panose="020B0604020202020204" pitchFamily="34" charset="0"/>
            </a:endParaRPr>
          </a:p>
        </p:txBody>
      </p:sp>
      <p:cxnSp>
        <p:nvCxnSpPr>
          <p:cNvPr id="28682" name="AutoShape 13">
            <a:extLst>
              <a:ext uri="{FF2B5EF4-FFF2-40B4-BE49-F238E27FC236}">
                <a16:creationId xmlns:a16="http://schemas.microsoft.com/office/drawing/2014/main" id="{7EB626C8-4408-4BC2-87F0-43F5B5D28531}"/>
              </a:ext>
            </a:extLst>
          </p:cNvPr>
          <p:cNvCxnSpPr>
            <a:cxnSpLocks noChangeAspect="1" noChangeShapeType="1"/>
            <a:stCxn id="36" idx="4"/>
            <a:endCxn id="40" idx="1"/>
          </p:cNvCxnSpPr>
          <p:nvPr/>
        </p:nvCxnSpPr>
        <p:spPr bwMode="auto">
          <a:xfrm>
            <a:off x="4084638" y="3344863"/>
            <a:ext cx="0" cy="304800"/>
          </a:xfrm>
          <a:prstGeom prst="straightConnector1">
            <a:avLst/>
          </a:prstGeom>
          <a:noFill/>
          <a:ln w="63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14">
            <a:extLst>
              <a:ext uri="{FF2B5EF4-FFF2-40B4-BE49-F238E27FC236}">
                <a16:creationId xmlns:a16="http://schemas.microsoft.com/office/drawing/2014/main" id="{9832FB77-9779-4661-A1F0-E123477AB18D}"/>
              </a:ext>
            </a:extLst>
          </p:cNvPr>
          <p:cNvSpPr>
            <a:spLocks noChangeAspect="1" noChangeArrowheads="1"/>
          </p:cNvSpPr>
          <p:nvPr/>
        </p:nvSpPr>
        <p:spPr bwMode="auto">
          <a:xfrm>
            <a:off x="4016375" y="3208338"/>
            <a:ext cx="136525" cy="136525"/>
          </a:xfrm>
          <a:prstGeom prst="ellipse">
            <a:avLst/>
          </a:prstGeom>
          <a:solidFill>
            <a:srgbClr val="000000"/>
          </a:solidFill>
          <a:ln w="31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fontAlgn="auto" hangingPunct="1">
              <a:spcBef>
                <a:spcPct val="0"/>
              </a:spcBef>
              <a:spcAft>
                <a:spcPts val="0"/>
              </a:spcAft>
              <a:buFontTx/>
              <a:buNone/>
              <a:defRPr/>
            </a:pPr>
            <a:endParaRPr lang="en-US" altLang="en-US" sz="1800" b="0" kern="0">
              <a:solidFill>
                <a:srgbClr val="000000"/>
              </a:solidFill>
              <a:latin typeface="Arial" panose="020B0604020202020204" pitchFamily="34" charset="0"/>
            </a:endParaRPr>
          </a:p>
        </p:txBody>
      </p:sp>
      <p:sp>
        <p:nvSpPr>
          <p:cNvPr id="37" name="AutoShape 15">
            <a:extLst>
              <a:ext uri="{FF2B5EF4-FFF2-40B4-BE49-F238E27FC236}">
                <a16:creationId xmlns:a16="http://schemas.microsoft.com/office/drawing/2014/main" id="{3A8D71EE-8B49-4A74-9CB6-76D200BD6144}"/>
              </a:ext>
            </a:extLst>
          </p:cNvPr>
          <p:cNvSpPr>
            <a:spLocks noChangeArrowheads="1"/>
          </p:cNvSpPr>
          <p:nvPr/>
        </p:nvSpPr>
        <p:spPr bwMode="auto">
          <a:xfrm>
            <a:off x="3627438" y="3663950"/>
            <a:ext cx="914400" cy="411163"/>
          </a:xfrm>
          <a:prstGeom prst="roundRect">
            <a:avLst>
              <a:gd name="adj" fmla="val 22667"/>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fontAlgn="auto" hangingPunct="1">
              <a:spcBef>
                <a:spcPct val="0"/>
              </a:spcBef>
              <a:spcAft>
                <a:spcPts val="0"/>
              </a:spcAft>
              <a:buFontTx/>
              <a:buNone/>
              <a:defRPr/>
            </a:pPr>
            <a:r>
              <a:rPr lang="en-US" altLang="en-US" sz="1100" b="0" kern="0">
                <a:solidFill>
                  <a:srgbClr val="000000"/>
                </a:solidFill>
                <a:latin typeface="Arial" panose="020B0604020202020204" pitchFamily="34" charset="0"/>
              </a:rPr>
              <a:t>Armed</a:t>
            </a:r>
          </a:p>
        </p:txBody>
      </p:sp>
      <p:sp>
        <p:nvSpPr>
          <p:cNvPr id="28685" name="Text Box 16">
            <a:extLst>
              <a:ext uri="{FF2B5EF4-FFF2-40B4-BE49-F238E27FC236}">
                <a16:creationId xmlns:a16="http://schemas.microsoft.com/office/drawing/2014/main" id="{9B482C05-96EB-4056-B8A7-F3694AFCD879}"/>
              </a:ext>
            </a:extLst>
          </p:cNvPr>
          <p:cNvSpPr txBox="1">
            <a:spLocks noChangeAspect="1" noChangeArrowheads="1"/>
          </p:cNvSpPr>
          <p:nvPr/>
        </p:nvSpPr>
        <p:spPr bwMode="auto">
          <a:xfrm>
            <a:off x="3878263" y="4297363"/>
            <a:ext cx="849312"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eaLnBrk="1" hangingPunct="1">
              <a:spcBef>
                <a:spcPct val="0"/>
              </a:spcBef>
              <a:buClrTx/>
              <a:buFontTx/>
              <a:buNone/>
            </a:pPr>
            <a:r>
              <a:rPr lang="en-US" altLang="en-US" sz="800" b="0">
                <a:solidFill>
                  <a:srgbClr val="000000"/>
                </a:solidFill>
                <a:latin typeface="Arial" panose="020B0604020202020204" pitchFamily="34" charset="0"/>
                <a:cs typeface="Arial" panose="020B0604020202020204" pitchFamily="34" charset="0"/>
              </a:rPr>
              <a:t>HIGH VOLTAGE /</a:t>
            </a:r>
          </a:p>
        </p:txBody>
      </p:sp>
      <p:sp>
        <p:nvSpPr>
          <p:cNvPr id="39" name="AutoShape 17">
            <a:extLst>
              <a:ext uri="{FF2B5EF4-FFF2-40B4-BE49-F238E27FC236}">
                <a16:creationId xmlns:a16="http://schemas.microsoft.com/office/drawing/2014/main" id="{F3E77B95-5B2D-441B-A395-89D15B5B9363}"/>
              </a:ext>
            </a:extLst>
          </p:cNvPr>
          <p:cNvSpPr>
            <a:spLocks noChangeArrowheads="1"/>
          </p:cNvSpPr>
          <p:nvPr/>
        </p:nvSpPr>
        <p:spPr bwMode="auto">
          <a:xfrm>
            <a:off x="3627438" y="5013325"/>
            <a:ext cx="914400" cy="411163"/>
          </a:xfrm>
          <a:prstGeom prst="roundRect">
            <a:avLst>
              <a:gd name="adj" fmla="val 22667"/>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fontAlgn="auto" hangingPunct="1">
              <a:spcBef>
                <a:spcPct val="0"/>
              </a:spcBef>
              <a:spcAft>
                <a:spcPts val="0"/>
              </a:spcAft>
              <a:buFontTx/>
              <a:buNone/>
              <a:defRPr/>
            </a:pPr>
            <a:r>
              <a:rPr lang="en-US" altLang="en-US" sz="1100" b="0" kern="0">
                <a:solidFill>
                  <a:srgbClr val="000000"/>
                </a:solidFill>
                <a:latin typeface="Arial" panose="020B0604020202020204" pitchFamily="34" charset="0"/>
              </a:rPr>
              <a:t>Disarmed</a:t>
            </a:r>
          </a:p>
        </p:txBody>
      </p:sp>
      <p:sp>
        <p:nvSpPr>
          <p:cNvPr id="40" name="Freeform 18">
            <a:extLst>
              <a:ext uri="{FF2B5EF4-FFF2-40B4-BE49-F238E27FC236}">
                <a16:creationId xmlns:a16="http://schemas.microsoft.com/office/drawing/2014/main" id="{07E4D406-5254-4569-B235-C305EA7C07FF}"/>
              </a:ext>
            </a:extLst>
          </p:cNvPr>
          <p:cNvSpPr>
            <a:spLocks noChangeAspect="1"/>
          </p:cNvSpPr>
          <p:nvPr/>
        </p:nvSpPr>
        <p:spPr bwMode="auto">
          <a:xfrm>
            <a:off x="4038600" y="3557588"/>
            <a:ext cx="92075" cy="92075"/>
          </a:xfrm>
          <a:custGeom>
            <a:avLst/>
            <a:gdLst>
              <a:gd name="T0" fmla="*/ 0 w 294"/>
              <a:gd name="T1" fmla="*/ 0 h 294"/>
              <a:gd name="T2" fmla="*/ 2147483646 w 294"/>
              <a:gd name="T3" fmla="*/ 2147483646 h 294"/>
              <a:gd name="T4" fmla="*/ 2147483646 w 294"/>
              <a:gd name="T5" fmla="*/ 0 h 294"/>
              <a:gd name="T6" fmla="*/ 0 60000 65536"/>
              <a:gd name="T7" fmla="*/ 0 60000 65536"/>
              <a:gd name="T8" fmla="*/ 0 60000 65536"/>
            </a:gdLst>
            <a:ahLst/>
            <a:cxnLst>
              <a:cxn ang="T6">
                <a:pos x="T0" y="T1"/>
              </a:cxn>
              <a:cxn ang="T7">
                <a:pos x="T2" y="T3"/>
              </a:cxn>
              <a:cxn ang="T8">
                <a:pos x="T4" y="T5"/>
              </a:cxn>
            </a:cxnLst>
            <a:rect l="0" t="0" r="r" b="b"/>
            <a:pathLst>
              <a:path w="294" h="294">
                <a:moveTo>
                  <a:pt x="0" y="0"/>
                </a:moveTo>
                <a:lnTo>
                  <a:pt x="147" y="294"/>
                </a:lnTo>
                <a:lnTo>
                  <a:pt x="294" y="0"/>
                </a:lnTo>
              </a:path>
            </a:pathLst>
          </a:custGeom>
          <a:noFill/>
          <a:ln w="63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US" sz="1800" b="0" kern="0">
              <a:solidFill>
                <a:srgbClr val="000000"/>
              </a:solidFill>
              <a:cs typeface="Arial" panose="020B0604020202020204" pitchFamily="34" charset="0"/>
            </a:endParaRPr>
          </a:p>
        </p:txBody>
      </p:sp>
      <p:cxnSp>
        <p:nvCxnSpPr>
          <p:cNvPr id="28688" name="AutoShape 21">
            <a:extLst>
              <a:ext uri="{FF2B5EF4-FFF2-40B4-BE49-F238E27FC236}">
                <a16:creationId xmlns:a16="http://schemas.microsoft.com/office/drawing/2014/main" id="{D0E13312-828C-40BC-92B0-6AECD7162807}"/>
              </a:ext>
            </a:extLst>
          </p:cNvPr>
          <p:cNvCxnSpPr>
            <a:cxnSpLocks noChangeShapeType="1"/>
            <a:stCxn id="37" idx="3"/>
            <a:endCxn id="39" idx="3"/>
          </p:cNvCxnSpPr>
          <p:nvPr/>
        </p:nvCxnSpPr>
        <p:spPr bwMode="auto">
          <a:xfrm>
            <a:off x="4541838" y="3870325"/>
            <a:ext cx="1587" cy="1349375"/>
          </a:xfrm>
          <a:prstGeom prst="curvedConnector3">
            <a:avLst>
              <a:gd name="adj1" fmla="val 14400000"/>
            </a:avLst>
          </a:prstGeom>
          <a:noFill/>
          <a:ln w="63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AutoShape 22">
            <a:extLst>
              <a:ext uri="{FF2B5EF4-FFF2-40B4-BE49-F238E27FC236}">
                <a16:creationId xmlns:a16="http://schemas.microsoft.com/office/drawing/2014/main" id="{BCE9B814-316C-4C61-A6DE-D44EE4FAA371}"/>
              </a:ext>
            </a:extLst>
          </p:cNvPr>
          <p:cNvCxnSpPr>
            <a:cxnSpLocks noChangeShapeType="1"/>
            <a:stCxn id="39" idx="1"/>
            <a:endCxn id="37" idx="1"/>
          </p:cNvCxnSpPr>
          <p:nvPr/>
        </p:nvCxnSpPr>
        <p:spPr bwMode="auto">
          <a:xfrm rot="10800000" flipH="1">
            <a:off x="3627438" y="3870325"/>
            <a:ext cx="1587" cy="1349375"/>
          </a:xfrm>
          <a:prstGeom prst="curvedConnector3">
            <a:avLst>
              <a:gd name="adj1" fmla="val -14400000"/>
            </a:avLst>
          </a:prstGeom>
          <a:noFill/>
          <a:ln w="63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Freeform 23">
            <a:extLst>
              <a:ext uri="{FF2B5EF4-FFF2-40B4-BE49-F238E27FC236}">
                <a16:creationId xmlns:a16="http://schemas.microsoft.com/office/drawing/2014/main" id="{542C1458-D877-40B1-BAD2-8A8E78F10E78}"/>
              </a:ext>
            </a:extLst>
          </p:cNvPr>
          <p:cNvSpPr>
            <a:spLocks noChangeAspect="1"/>
          </p:cNvSpPr>
          <p:nvPr/>
        </p:nvSpPr>
        <p:spPr bwMode="auto">
          <a:xfrm rot="19875421" flipV="1">
            <a:off x="3535363" y="3844925"/>
            <a:ext cx="92075" cy="92075"/>
          </a:xfrm>
          <a:custGeom>
            <a:avLst/>
            <a:gdLst>
              <a:gd name="T0" fmla="*/ 0 w 294"/>
              <a:gd name="T1" fmla="*/ 2147483646 h 294"/>
              <a:gd name="T2" fmla="*/ 2147483646 w 294"/>
              <a:gd name="T3" fmla="*/ 2147483646 h 294"/>
              <a:gd name="T4" fmla="*/ 0 w 294"/>
              <a:gd name="T5" fmla="*/ 0 h 294"/>
              <a:gd name="T6" fmla="*/ 0 60000 65536"/>
              <a:gd name="T7" fmla="*/ 0 60000 65536"/>
              <a:gd name="T8" fmla="*/ 0 60000 65536"/>
            </a:gdLst>
            <a:ahLst/>
            <a:cxnLst>
              <a:cxn ang="T6">
                <a:pos x="T0" y="T1"/>
              </a:cxn>
              <a:cxn ang="T7">
                <a:pos x="T2" y="T3"/>
              </a:cxn>
              <a:cxn ang="T8">
                <a:pos x="T4" y="T5"/>
              </a:cxn>
            </a:cxnLst>
            <a:rect l="0" t="0" r="r" b="b"/>
            <a:pathLst>
              <a:path w="294" h="294">
                <a:moveTo>
                  <a:pt x="0" y="294"/>
                </a:moveTo>
                <a:lnTo>
                  <a:pt x="294" y="147"/>
                </a:lnTo>
                <a:lnTo>
                  <a:pt x="0" y="0"/>
                </a:lnTo>
              </a:path>
            </a:pathLst>
          </a:custGeom>
          <a:noFill/>
          <a:ln w="635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US" sz="1800" b="0" kern="0">
              <a:solidFill>
                <a:srgbClr val="000000"/>
              </a:solidFill>
              <a:cs typeface="Arial" panose="020B0604020202020204" pitchFamily="34" charset="0"/>
            </a:endParaRPr>
          </a:p>
        </p:txBody>
      </p:sp>
      <p:sp>
        <p:nvSpPr>
          <p:cNvPr id="28691" name="Text Box 24">
            <a:extLst>
              <a:ext uri="{FF2B5EF4-FFF2-40B4-BE49-F238E27FC236}">
                <a16:creationId xmlns:a16="http://schemas.microsoft.com/office/drawing/2014/main" id="{CE51F39B-A6EA-4F2A-9204-7C922A5D43D1}"/>
              </a:ext>
            </a:extLst>
          </p:cNvPr>
          <p:cNvSpPr txBox="1">
            <a:spLocks noChangeAspect="1" noChangeArrowheads="1"/>
          </p:cNvSpPr>
          <p:nvPr/>
        </p:nvSpPr>
        <p:spPr bwMode="auto">
          <a:xfrm>
            <a:off x="2608263" y="4968875"/>
            <a:ext cx="82708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eaLnBrk="1" hangingPunct="1">
              <a:spcBef>
                <a:spcPct val="0"/>
              </a:spcBef>
              <a:buClrTx/>
              <a:buFontTx/>
              <a:buNone/>
            </a:pPr>
            <a:r>
              <a:rPr lang="en-US" altLang="en-US" sz="800" b="0">
                <a:solidFill>
                  <a:srgbClr val="000000"/>
                </a:solidFill>
                <a:latin typeface="Arial" panose="020B0604020202020204" pitchFamily="34" charset="0"/>
                <a:cs typeface="Arial" panose="020B0604020202020204" pitchFamily="34" charset="0"/>
              </a:rPr>
              <a:t>LOW VOLTAGE /</a:t>
            </a:r>
          </a:p>
        </p:txBody>
      </p:sp>
      <p:pic>
        <p:nvPicPr>
          <p:cNvPr id="28692" name="Picture 25">
            <a:extLst>
              <a:ext uri="{FF2B5EF4-FFF2-40B4-BE49-F238E27FC236}">
                <a16:creationId xmlns:a16="http://schemas.microsoft.com/office/drawing/2014/main" id="{9A4E7182-3525-43A0-91B4-CAC396892B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727325" y="3278188"/>
            <a:ext cx="6826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94" name="Text Box 24">
            <a:extLst>
              <a:ext uri="{FF2B5EF4-FFF2-40B4-BE49-F238E27FC236}">
                <a16:creationId xmlns:a16="http://schemas.microsoft.com/office/drawing/2014/main" id="{186E885F-EF98-4523-9B6C-ED5D888689CC}"/>
              </a:ext>
            </a:extLst>
          </p:cNvPr>
          <p:cNvSpPr txBox="1">
            <a:spLocks noChangeAspect="1" noChangeArrowheads="1"/>
          </p:cNvSpPr>
          <p:nvPr/>
        </p:nvSpPr>
        <p:spPr bwMode="auto">
          <a:xfrm>
            <a:off x="2298700" y="4135438"/>
            <a:ext cx="1071563"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800" b="0">
                <a:solidFill>
                  <a:srgbClr val="000000"/>
                </a:solidFill>
                <a:latin typeface="Arial" panose="020B0604020202020204" pitchFamily="34" charset="0"/>
                <a:cs typeface="Arial" panose="020B0604020202020204" pitchFamily="34" charset="0"/>
              </a:rPr>
              <a:t>Electromechanical lock</a:t>
            </a:r>
          </a:p>
        </p:txBody>
      </p:sp>
      <p:sp>
        <p:nvSpPr>
          <p:cNvPr id="48" name="Freeform 47">
            <a:extLst>
              <a:ext uri="{FF2B5EF4-FFF2-40B4-BE49-F238E27FC236}">
                <a16:creationId xmlns:a16="http://schemas.microsoft.com/office/drawing/2014/main" id="{2E5C005E-9463-4386-B0D4-CB19A7262BFB}"/>
              </a:ext>
            </a:extLst>
          </p:cNvPr>
          <p:cNvSpPr/>
          <p:nvPr/>
        </p:nvSpPr>
        <p:spPr>
          <a:xfrm>
            <a:off x="1109663" y="3792538"/>
            <a:ext cx="4879975" cy="2692400"/>
          </a:xfrm>
          <a:custGeom>
            <a:avLst/>
            <a:gdLst>
              <a:gd name="connsiteX0" fmla="*/ 4852086 w 4852086"/>
              <a:gd name="connsiteY0" fmla="*/ 2660821 h 2660821"/>
              <a:gd name="connsiteX1" fmla="*/ 345989 w 4852086"/>
              <a:gd name="connsiteY1" fmla="*/ 2405448 h 2660821"/>
              <a:gd name="connsiteX2" fmla="*/ 0 w 4852086"/>
              <a:gd name="connsiteY2" fmla="*/ 0 h 2660821"/>
              <a:gd name="connsiteX0" fmla="*/ 4852086 w 4852086"/>
              <a:gd name="connsiteY0" fmla="*/ 2660821 h 2660821"/>
              <a:gd name="connsiteX1" fmla="*/ 345989 w 4852086"/>
              <a:gd name="connsiteY1" fmla="*/ 2405448 h 2660821"/>
              <a:gd name="connsiteX2" fmla="*/ 0 w 4852086"/>
              <a:gd name="connsiteY2" fmla="*/ 0 h 2660821"/>
              <a:gd name="connsiteX0" fmla="*/ 4945471 w 4945471"/>
              <a:gd name="connsiteY0" fmla="*/ 2660821 h 2660821"/>
              <a:gd name="connsiteX1" fmla="*/ 439374 w 4945471"/>
              <a:gd name="connsiteY1" fmla="*/ 2405448 h 2660821"/>
              <a:gd name="connsiteX2" fmla="*/ 93385 w 4945471"/>
              <a:gd name="connsiteY2" fmla="*/ 0 h 2660821"/>
              <a:gd name="connsiteX0" fmla="*/ 4915255 w 4915255"/>
              <a:gd name="connsiteY0" fmla="*/ 2660821 h 2660821"/>
              <a:gd name="connsiteX1" fmla="*/ 409158 w 4915255"/>
              <a:gd name="connsiteY1" fmla="*/ 2405448 h 2660821"/>
              <a:gd name="connsiteX2" fmla="*/ 63169 w 4915255"/>
              <a:gd name="connsiteY2" fmla="*/ 0 h 2660821"/>
              <a:gd name="connsiteX0" fmla="*/ 4861529 w 4861529"/>
              <a:gd name="connsiteY0" fmla="*/ 2660821 h 2660821"/>
              <a:gd name="connsiteX1" fmla="*/ 355432 w 4861529"/>
              <a:gd name="connsiteY1" fmla="*/ 2405448 h 2660821"/>
              <a:gd name="connsiteX2" fmla="*/ 215389 w 4861529"/>
              <a:gd name="connsiteY2" fmla="*/ 0 h 2660821"/>
              <a:gd name="connsiteX0" fmla="*/ 4879802 w 4879802"/>
              <a:gd name="connsiteY0" fmla="*/ 2660821 h 2660821"/>
              <a:gd name="connsiteX1" fmla="*/ 373705 w 4879802"/>
              <a:gd name="connsiteY1" fmla="*/ 2405448 h 2660821"/>
              <a:gd name="connsiteX2" fmla="*/ 233662 w 4879802"/>
              <a:gd name="connsiteY2" fmla="*/ 0 h 2660821"/>
              <a:gd name="connsiteX0" fmla="*/ 4879802 w 4879802"/>
              <a:gd name="connsiteY0" fmla="*/ 2660821 h 2691663"/>
              <a:gd name="connsiteX1" fmla="*/ 373705 w 4879802"/>
              <a:gd name="connsiteY1" fmla="*/ 2405448 h 2691663"/>
              <a:gd name="connsiteX2" fmla="*/ 233662 w 4879802"/>
              <a:gd name="connsiteY2" fmla="*/ 0 h 2691663"/>
            </a:gdLst>
            <a:ahLst/>
            <a:cxnLst>
              <a:cxn ang="0">
                <a:pos x="connsiteX0" y="connsiteY0"/>
              </a:cxn>
              <a:cxn ang="0">
                <a:pos x="connsiteX1" y="connsiteY1"/>
              </a:cxn>
              <a:cxn ang="0">
                <a:pos x="connsiteX2" y="connsiteY2"/>
              </a:cxn>
            </a:cxnLst>
            <a:rect l="l" t="t" r="r" b="b"/>
            <a:pathLst>
              <a:path w="4879802" h="2691663">
                <a:moveTo>
                  <a:pt x="4879802" y="2660821"/>
                </a:moveTo>
                <a:cubicBezTo>
                  <a:pt x="2413943" y="2732216"/>
                  <a:pt x="1189251" y="2692399"/>
                  <a:pt x="373705" y="2405448"/>
                </a:cubicBezTo>
                <a:cubicBezTo>
                  <a:pt x="-441841" y="2118497"/>
                  <a:pt x="348992" y="801816"/>
                  <a:pt x="233662" y="0"/>
                </a:cubicBezTo>
              </a:path>
            </a:pathLst>
          </a:custGeom>
          <a:noFill/>
          <a:ln w="12700" cap="flat" cmpd="sng" algn="ctr">
            <a:solidFill>
              <a:srgbClr val="C00000"/>
            </a:solidFill>
            <a:prstDash val="solid"/>
            <a:miter lim="800000"/>
            <a:tailEnd type="stealth" w="lg" len="lg"/>
          </a:ln>
          <a:effectLst/>
        </p:spPr>
        <p:txBody>
          <a:bodyPr anchor="ctr"/>
          <a:lstStyle/>
          <a:p>
            <a:pPr algn="ctr" eaLnBrk="1" fontAlgn="auto" hangingPunct="1">
              <a:spcBef>
                <a:spcPts val="0"/>
              </a:spcBef>
              <a:spcAft>
                <a:spcPts val="0"/>
              </a:spcAft>
              <a:defRPr/>
            </a:pPr>
            <a:endParaRPr lang="en-US" sz="1800" b="0" kern="0">
              <a:solidFill>
                <a:srgbClr val="FFFFFF"/>
              </a:solidFill>
              <a:latin typeface="Comic Sans MS"/>
              <a:cs typeface="Arial"/>
            </a:endParaRPr>
          </a:p>
        </p:txBody>
      </p:sp>
      <p:sp>
        <p:nvSpPr>
          <p:cNvPr id="50" name="Cross 49">
            <a:extLst>
              <a:ext uri="{FF2B5EF4-FFF2-40B4-BE49-F238E27FC236}">
                <a16:creationId xmlns:a16="http://schemas.microsoft.com/office/drawing/2014/main" id="{D8E928A0-4122-47F8-926F-137753E19660}"/>
              </a:ext>
            </a:extLst>
          </p:cNvPr>
          <p:cNvSpPr>
            <a:spLocks noChangeAspect="1"/>
          </p:cNvSpPr>
          <p:nvPr/>
        </p:nvSpPr>
        <p:spPr>
          <a:xfrm>
            <a:off x="2259013" y="1533525"/>
            <a:ext cx="549275" cy="549275"/>
          </a:xfrm>
          <a:prstGeom prst="plus">
            <a:avLst>
              <a:gd name="adj" fmla="val 41216"/>
            </a:avLst>
          </a:prstGeom>
          <a:solidFill>
            <a:srgbClr val="BBE0E3"/>
          </a:solidFill>
          <a:ln w="12700" cap="flat" cmpd="sng" algn="ctr">
            <a:solidFill>
              <a:srgbClr val="BBE0E3">
                <a:shade val="50000"/>
              </a:srgbClr>
            </a:solidFill>
            <a:prstDash val="solid"/>
            <a:miter lim="800000"/>
          </a:ln>
          <a:effectLst/>
        </p:spPr>
        <p:txBody>
          <a:bodyPr anchor="ctr"/>
          <a:lstStyle/>
          <a:p>
            <a:pPr algn="ctr" eaLnBrk="1" fontAlgn="auto" hangingPunct="1">
              <a:spcBef>
                <a:spcPts val="0"/>
              </a:spcBef>
              <a:spcAft>
                <a:spcPts val="0"/>
              </a:spcAft>
              <a:defRPr/>
            </a:pPr>
            <a:endParaRPr lang="en-US" sz="1800" b="0" kern="0">
              <a:solidFill>
                <a:srgbClr val="FFFFFF"/>
              </a:solidFill>
              <a:latin typeface="Comic Sans MS"/>
              <a:cs typeface="Arial"/>
            </a:endParaRPr>
          </a:p>
        </p:txBody>
      </p:sp>
      <p:sp>
        <p:nvSpPr>
          <p:cNvPr id="51" name="Notched Right Arrow 50">
            <a:extLst>
              <a:ext uri="{FF2B5EF4-FFF2-40B4-BE49-F238E27FC236}">
                <a16:creationId xmlns:a16="http://schemas.microsoft.com/office/drawing/2014/main" id="{EE9A9C49-9CA6-4582-81A3-997FC3E0D996}"/>
              </a:ext>
            </a:extLst>
          </p:cNvPr>
          <p:cNvSpPr/>
          <p:nvPr/>
        </p:nvSpPr>
        <p:spPr>
          <a:xfrm rot="783348">
            <a:off x="5607050" y="1890713"/>
            <a:ext cx="977900" cy="484187"/>
          </a:xfrm>
          <a:prstGeom prst="notchedRightArrow">
            <a:avLst>
              <a:gd name="adj1" fmla="val 26203"/>
              <a:gd name="adj2" fmla="val 50000"/>
            </a:avLst>
          </a:prstGeom>
          <a:solidFill>
            <a:srgbClr val="BBE0E3"/>
          </a:solidFill>
          <a:ln w="12700" cap="flat" cmpd="sng" algn="ctr">
            <a:solidFill>
              <a:srgbClr val="BBE0E3">
                <a:shade val="50000"/>
              </a:srgbClr>
            </a:solidFill>
            <a:prstDash val="solid"/>
            <a:miter lim="800000"/>
          </a:ln>
          <a:effectLst/>
        </p:spPr>
        <p:txBody>
          <a:bodyPr anchor="ctr"/>
          <a:lstStyle/>
          <a:p>
            <a:pPr algn="ctr" eaLnBrk="1" fontAlgn="auto" hangingPunct="1">
              <a:spcBef>
                <a:spcPts val="0"/>
              </a:spcBef>
              <a:spcAft>
                <a:spcPts val="0"/>
              </a:spcAft>
              <a:defRPr/>
            </a:pPr>
            <a:endParaRPr lang="en-US" sz="1800" b="0" kern="0">
              <a:solidFill>
                <a:srgbClr val="FFFFFF"/>
              </a:solidFill>
              <a:latin typeface="Comic Sans MS"/>
              <a:cs typeface="Aria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DC0450A-4A26-4F6E-B4BC-AE4F520D2927}"/>
                  </a:ext>
                </a:extLst>
              </p14:cNvPr>
              <p14:cNvContentPartPr/>
              <p14:nvPr/>
            </p14:nvContentPartPr>
            <p14:xfrm>
              <a:off x="-205200" y="839520"/>
              <a:ext cx="9644760" cy="5352840"/>
            </p14:xfrm>
          </p:contentPart>
        </mc:Choice>
        <mc:Fallback>
          <p:pic>
            <p:nvPicPr>
              <p:cNvPr id="2" name="Ink 1">
                <a:extLst>
                  <a:ext uri="{FF2B5EF4-FFF2-40B4-BE49-F238E27FC236}">
                    <a16:creationId xmlns:a16="http://schemas.microsoft.com/office/drawing/2014/main" id="{7DC0450A-4A26-4F6E-B4BC-AE4F520D2927}"/>
                  </a:ext>
                </a:extLst>
              </p:cNvPr>
              <p:cNvPicPr/>
              <p:nvPr/>
            </p:nvPicPr>
            <p:blipFill>
              <a:blip r:embed="rId5"/>
              <a:stretch>
                <a:fillRect/>
              </a:stretch>
            </p:blipFill>
            <p:spPr>
              <a:xfrm>
                <a:off x="-214560" y="830160"/>
                <a:ext cx="9663480" cy="537156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6677-09F0-4EF6-818F-9792353EF9D2}"/>
              </a:ext>
            </a:extLst>
          </p:cNvPr>
          <p:cNvSpPr>
            <a:spLocks noGrp="1"/>
          </p:cNvSpPr>
          <p:nvPr>
            <p:ph type="title"/>
          </p:nvPr>
        </p:nvSpPr>
        <p:spPr/>
        <p:txBody>
          <a:bodyPr/>
          <a:lstStyle/>
          <a:p>
            <a:r>
              <a:rPr lang="en-US" altLang="en-US" sz="3000" dirty="0"/>
              <a:t>5. </a:t>
            </a:r>
            <a:r>
              <a:rPr lang="en-US" altLang="en-US" sz="3000" dirty="0" err="1"/>
              <a:t>Biểu</a:t>
            </a:r>
            <a:r>
              <a:rPr lang="en-US" altLang="en-US" sz="3000" dirty="0"/>
              <a:t> </a:t>
            </a:r>
            <a:r>
              <a:rPr lang="en-US" altLang="en-US" sz="3000" dirty="0" err="1"/>
              <a:t>diễn</a:t>
            </a:r>
            <a:r>
              <a:rPr lang="en-US" altLang="en-US" sz="3000" dirty="0"/>
              <a:t> </a:t>
            </a:r>
            <a:r>
              <a:rPr lang="en-US" altLang="en-US" sz="3000" dirty="0" err="1"/>
              <a:t>yêu</a:t>
            </a:r>
            <a:r>
              <a:rPr lang="en-US" altLang="en-US" sz="3000" dirty="0"/>
              <a:t> </a:t>
            </a:r>
            <a:r>
              <a:rPr lang="en-US" altLang="en-US" sz="3000" dirty="0" err="1"/>
              <a:t>cầu</a:t>
            </a:r>
            <a:r>
              <a:rPr lang="en-US" altLang="en-US" sz="3000" dirty="0"/>
              <a:t> </a:t>
            </a:r>
            <a:r>
              <a:rPr lang="en-US" altLang="en-US" sz="3000" dirty="0" err="1"/>
              <a:t>thông</a:t>
            </a:r>
            <a:r>
              <a:rPr lang="en-US" altLang="en-US" sz="3000" dirty="0"/>
              <a:t> qua User Stories</a:t>
            </a:r>
            <a:endParaRPr lang="en-US" sz="3000" dirty="0"/>
          </a:p>
        </p:txBody>
      </p:sp>
      <p:sp>
        <p:nvSpPr>
          <p:cNvPr id="3" name="Content Placeholder 2">
            <a:extLst>
              <a:ext uri="{FF2B5EF4-FFF2-40B4-BE49-F238E27FC236}">
                <a16:creationId xmlns:a16="http://schemas.microsoft.com/office/drawing/2014/main" id="{EAC3C3D4-7C76-4AAA-AC3A-BF07D2D99DB9}"/>
              </a:ext>
            </a:extLst>
          </p:cNvPr>
          <p:cNvSpPr>
            <a:spLocks noGrp="1"/>
          </p:cNvSpPr>
          <p:nvPr>
            <p:ph idx="1"/>
          </p:nvPr>
        </p:nvSpPr>
        <p:spPr/>
        <p:txBody>
          <a:bodyPr/>
          <a:lstStyle/>
          <a:p>
            <a:r>
              <a:rPr lang="en-US" b="1" dirty="0"/>
              <a:t>User story (scenario) – </a:t>
            </a:r>
            <a:r>
              <a:rPr lang="en-US" b="1" dirty="0" err="1"/>
              <a:t>Kịch</a:t>
            </a:r>
            <a:r>
              <a:rPr lang="en-US" b="1" dirty="0"/>
              <a:t> </a:t>
            </a:r>
            <a:r>
              <a:rPr lang="en-US" b="1" dirty="0" err="1"/>
              <a:t>bản</a:t>
            </a:r>
            <a:r>
              <a:rPr lang="en-US" b="1" dirty="0"/>
              <a:t> </a:t>
            </a:r>
            <a:r>
              <a:rPr lang="en-US" b="1" dirty="0" err="1"/>
              <a:t>người</a:t>
            </a:r>
            <a:r>
              <a:rPr lang="en-US" b="1" dirty="0"/>
              <a:t> </a:t>
            </a:r>
            <a:r>
              <a:rPr lang="en-US" b="1" dirty="0" err="1"/>
              <a:t>dùng</a:t>
            </a:r>
            <a:r>
              <a:rPr lang="en-US" b="1" i="0" dirty="0">
                <a:solidFill>
                  <a:schemeClr val="tx1"/>
                </a:solidFill>
                <a:effectLst/>
                <a:latin typeface="Roboto Slab"/>
              </a:rPr>
              <a:t>: </a:t>
            </a:r>
            <a:r>
              <a:rPr lang="en-US" b="1" i="0" dirty="0" err="1">
                <a:solidFill>
                  <a:schemeClr val="tx1"/>
                </a:solidFill>
                <a:effectLst/>
                <a:latin typeface="Roboto Slab"/>
              </a:rPr>
              <a:t>thể</a:t>
            </a:r>
            <a:r>
              <a:rPr lang="en-US" b="1" i="0" dirty="0">
                <a:solidFill>
                  <a:schemeClr val="tx1"/>
                </a:solidFill>
                <a:effectLst/>
                <a:latin typeface="Roboto Slab"/>
              </a:rPr>
              <a:t> </a:t>
            </a:r>
            <a:r>
              <a:rPr lang="en-US" b="1" i="0" dirty="0" err="1">
                <a:solidFill>
                  <a:schemeClr val="tx1"/>
                </a:solidFill>
                <a:effectLst/>
                <a:latin typeface="Roboto Slab"/>
              </a:rPr>
              <a:t>hiện</a:t>
            </a:r>
            <a:r>
              <a:rPr lang="en-US" b="1" i="0" dirty="0">
                <a:solidFill>
                  <a:schemeClr val="tx1"/>
                </a:solidFill>
                <a:effectLst/>
                <a:latin typeface="Roboto Slab"/>
              </a:rPr>
              <a:t> </a:t>
            </a:r>
            <a:r>
              <a:rPr lang="en-US" b="1" i="0" dirty="0" err="1">
                <a:solidFill>
                  <a:schemeClr val="tx1"/>
                </a:solidFill>
                <a:effectLst/>
                <a:latin typeface="Roboto Slab"/>
              </a:rPr>
              <a:t>mong</a:t>
            </a:r>
            <a:r>
              <a:rPr lang="en-US" b="1" i="0" dirty="0">
                <a:solidFill>
                  <a:schemeClr val="tx1"/>
                </a:solidFill>
                <a:effectLst/>
                <a:latin typeface="Roboto Slab"/>
              </a:rPr>
              <a:t> </a:t>
            </a:r>
            <a:r>
              <a:rPr lang="en-US" b="1" i="0" dirty="0" err="1">
                <a:solidFill>
                  <a:schemeClr val="tx1"/>
                </a:solidFill>
                <a:effectLst/>
                <a:latin typeface="Roboto Slab"/>
              </a:rPr>
              <a:t>muốn</a:t>
            </a:r>
            <a:r>
              <a:rPr lang="en-US" b="1" i="0" dirty="0">
                <a:solidFill>
                  <a:schemeClr val="tx1"/>
                </a:solidFill>
                <a:effectLst/>
                <a:latin typeface="Roboto Slab"/>
              </a:rPr>
              <a:t> </a:t>
            </a:r>
            <a:r>
              <a:rPr lang="en-US" b="1" i="0" dirty="0" err="1">
                <a:solidFill>
                  <a:schemeClr val="tx1"/>
                </a:solidFill>
                <a:effectLst/>
                <a:latin typeface="Roboto Slab"/>
              </a:rPr>
              <a:t>của</a:t>
            </a:r>
            <a:r>
              <a:rPr lang="en-US" b="1" i="0" dirty="0">
                <a:solidFill>
                  <a:schemeClr val="tx1"/>
                </a:solidFill>
                <a:effectLst/>
                <a:latin typeface="Roboto Slab"/>
              </a:rPr>
              <a:t> </a:t>
            </a:r>
            <a:r>
              <a:rPr lang="en-US" b="1" i="0" dirty="0" err="1">
                <a:solidFill>
                  <a:schemeClr val="tx1"/>
                </a:solidFill>
                <a:effectLst/>
                <a:latin typeface="Roboto Slab"/>
              </a:rPr>
              <a:t>người</a:t>
            </a:r>
            <a:r>
              <a:rPr lang="en-US" b="1" i="0" dirty="0">
                <a:solidFill>
                  <a:schemeClr val="tx1"/>
                </a:solidFill>
                <a:effectLst/>
                <a:latin typeface="Roboto Slab"/>
              </a:rPr>
              <a:t> </a:t>
            </a:r>
            <a:r>
              <a:rPr lang="en-US" b="1" i="0" dirty="0" err="1">
                <a:solidFill>
                  <a:schemeClr val="tx1"/>
                </a:solidFill>
                <a:effectLst/>
                <a:latin typeface="Roboto Slab"/>
              </a:rPr>
              <a:t>dùng</a:t>
            </a:r>
            <a:r>
              <a:rPr lang="en-US" dirty="0"/>
              <a:t>. </a:t>
            </a:r>
          </a:p>
          <a:p>
            <a:pPr lvl="1"/>
            <a:r>
              <a:rPr lang="en-US" dirty="0" err="1"/>
              <a:t>Thường</a:t>
            </a:r>
            <a:r>
              <a:rPr lang="en-US" dirty="0"/>
              <a:t> </a:t>
            </a:r>
            <a:r>
              <a:rPr lang="en-US" dirty="0" err="1"/>
              <a:t>được</a:t>
            </a:r>
            <a:r>
              <a:rPr lang="en-US" dirty="0"/>
              <a:t> </a:t>
            </a:r>
            <a:r>
              <a:rPr lang="en-US" dirty="0" err="1"/>
              <a:t>viết</a:t>
            </a:r>
            <a:r>
              <a:rPr lang="en-US" dirty="0"/>
              <a:t> </a:t>
            </a:r>
            <a:r>
              <a:rPr lang="en-US" dirty="0" err="1"/>
              <a:t>bằng</a:t>
            </a:r>
            <a:r>
              <a:rPr lang="en-US" dirty="0"/>
              <a:t> </a:t>
            </a:r>
            <a:r>
              <a:rPr lang="en-US" dirty="0" err="1"/>
              <a:t>các</a:t>
            </a:r>
            <a:r>
              <a:rPr lang="en-US" dirty="0"/>
              <a:t> </a:t>
            </a:r>
            <a:r>
              <a:rPr lang="en-US" dirty="0" err="1"/>
              <a:t>câu</a:t>
            </a:r>
            <a:r>
              <a:rPr lang="en-US" dirty="0"/>
              <a:t> </a:t>
            </a:r>
            <a:r>
              <a:rPr lang="en-US" dirty="0" err="1"/>
              <a:t>trong</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p>
          <a:p>
            <a:r>
              <a:rPr lang="en-US" b="1" dirty="0"/>
              <a:t>Use case (UC) – </a:t>
            </a:r>
            <a:r>
              <a:rPr lang="en-US" b="1" dirty="0" err="1"/>
              <a:t>Biểu</a:t>
            </a:r>
            <a:r>
              <a:rPr lang="en-US" b="1" dirty="0"/>
              <a:t> </a:t>
            </a:r>
            <a:r>
              <a:rPr lang="en-US" b="1" dirty="0" err="1"/>
              <a:t>đồ</a:t>
            </a:r>
            <a:r>
              <a:rPr lang="en-US" b="1" dirty="0"/>
              <a:t> ca </a:t>
            </a:r>
            <a:r>
              <a:rPr lang="en-US" b="1" dirty="0" err="1"/>
              <a:t>sử</a:t>
            </a:r>
            <a:r>
              <a:rPr lang="en-US" b="1" dirty="0"/>
              <a:t> </a:t>
            </a:r>
            <a:r>
              <a:rPr lang="en-US" b="1" dirty="0" err="1"/>
              <a:t>dụng</a:t>
            </a:r>
            <a:r>
              <a:rPr lang="en-US" u="none" strike="noStrike" dirty="0">
                <a:solidFill>
                  <a:srgbClr val="666666"/>
                </a:solidFill>
                <a:latin typeface="Roboto Slab"/>
              </a:rPr>
              <a:t>: </a:t>
            </a:r>
          </a:p>
          <a:p>
            <a:pPr lvl="1"/>
            <a:r>
              <a:rPr lang="vi-VN" dirty="0"/>
              <a:t>UC </a:t>
            </a:r>
            <a:r>
              <a:rPr lang="vi-VN" dirty="0" err="1"/>
              <a:t>được</a:t>
            </a:r>
            <a:r>
              <a:rPr lang="vi-VN" dirty="0"/>
              <a:t> xem </a:t>
            </a:r>
            <a:r>
              <a:rPr lang="vi-VN" dirty="0" err="1"/>
              <a:t>là</a:t>
            </a:r>
            <a:r>
              <a:rPr lang="vi-VN" dirty="0"/>
              <a:t> chức năng </a:t>
            </a:r>
            <a:r>
              <a:rPr lang="vi-VN" dirty="0" err="1"/>
              <a:t>của</a:t>
            </a:r>
            <a:r>
              <a:rPr lang="vi-VN" dirty="0"/>
              <a:t> </a:t>
            </a:r>
            <a:r>
              <a:rPr lang="vi-VN" dirty="0" err="1"/>
              <a:t>hệ</a:t>
            </a:r>
            <a:r>
              <a:rPr lang="vi-VN" dirty="0"/>
              <a:t> </a:t>
            </a:r>
            <a:r>
              <a:rPr lang="vi-VN" dirty="0" err="1"/>
              <a:t>thống</a:t>
            </a:r>
            <a:r>
              <a:rPr lang="en-US" dirty="0"/>
              <a:t> </a:t>
            </a:r>
            <a:r>
              <a:rPr lang="vi-VN" dirty="0"/>
              <a:t>cung </a:t>
            </a:r>
            <a:r>
              <a:rPr lang="vi-VN" dirty="0" err="1"/>
              <a:t>cấp</a:t>
            </a:r>
            <a:r>
              <a:rPr lang="vi-VN" dirty="0"/>
              <a:t> </a:t>
            </a:r>
            <a:r>
              <a:rPr lang="vi-VN" dirty="0" err="1"/>
              <a:t>từ</a:t>
            </a:r>
            <a:r>
              <a:rPr lang="vi-VN" dirty="0"/>
              <a:t> quan </a:t>
            </a:r>
            <a:r>
              <a:rPr lang="vi-VN" dirty="0" err="1"/>
              <a:t>điểm</a:t>
            </a:r>
            <a:r>
              <a:rPr lang="vi-VN" dirty="0"/>
              <a:t> </a:t>
            </a:r>
            <a:r>
              <a:rPr lang="vi-VN" dirty="0" err="1"/>
              <a:t>của</a:t>
            </a:r>
            <a:r>
              <a:rPr lang="vi-VN" dirty="0"/>
              <a:t> </a:t>
            </a:r>
            <a:r>
              <a:rPr lang="vi-VN" dirty="0" err="1"/>
              <a:t>người</a:t>
            </a:r>
            <a:r>
              <a:rPr lang="vi-VN" dirty="0"/>
              <a:t> </a:t>
            </a:r>
            <a:r>
              <a:rPr lang="vi-VN" dirty="0" err="1"/>
              <a:t>dùng</a:t>
            </a:r>
            <a:r>
              <a:rPr lang="vi-VN" dirty="0"/>
              <a:t>.</a:t>
            </a:r>
            <a:r>
              <a:rPr lang="en-US" dirty="0"/>
              <a:t> </a:t>
            </a:r>
            <a:r>
              <a:rPr lang="vi-VN" dirty="0"/>
              <a:t> </a:t>
            </a:r>
            <a:endParaRPr lang="en-US" dirty="0"/>
          </a:p>
          <a:p>
            <a:pPr lvl="1"/>
            <a:r>
              <a:rPr lang="vi-VN" dirty="0"/>
              <a:t>UC </a:t>
            </a:r>
            <a:r>
              <a:rPr lang="vi-VN" dirty="0" err="1"/>
              <a:t>dùng</a:t>
            </a:r>
            <a:r>
              <a:rPr lang="vi-VN" dirty="0"/>
              <a:t> </a:t>
            </a:r>
            <a:r>
              <a:rPr lang="vi-VN" dirty="0" err="1"/>
              <a:t>để</a:t>
            </a:r>
            <a:r>
              <a:rPr lang="vi-VN" dirty="0"/>
              <a:t> mô </a:t>
            </a:r>
            <a:r>
              <a:rPr lang="vi-VN" dirty="0" err="1"/>
              <a:t>tả</a:t>
            </a:r>
            <a:r>
              <a:rPr lang="vi-VN" dirty="0"/>
              <a:t> </a:t>
            </a:r>
            <a:r>
              <a:rPr lang="vi-VN" dirty="0" err="1"/>
              <a:t>hệ</a:t>
            </a:r>
            <a:r>
              <a:rPr lang="vi-VN" dirty="0"/>
              <a:t> </a:t>
            </a:r>
            <a:r>
              <a:rPr lang="vi-VN" dirty="0" err="1"/>
              <a:t>thống</a:t>
            </a:r>
            <a:r>
              <a:rPr lang="vi-VN" dirty="0"/>
              <a:t> </a:t>
            </a:r>
            <a:r>
              <a:rPr lang="vi-VN" dirty="0" err="1"/>
              <a:t>mới</a:t>
            </a:r>
            <a:r>
              <a:rPr lang="vi-VN" dirty="0"/>
              <a:t> </a:t>
            </a:r>
            <a:r>
              <a:rPr lang="vi-VN" dirty="0" err="1"/>
              <a:t>về</a:t>
            </a:r>
            <a:r>
              <a:rPr lang="vi-VN" dirty="0"/>
              <a:t> </a:t>
            </a:r>
            <a:r>
              <a:rPr lang="vi-VN" dirty="0" err="1"/>
              <a:t>mặt</a:t>
            </a:r>
            <a:r>
              <a:rPr lang="vi-VN" dirty="0"/>
              <a:t> chức</a:t>
            </a:r>
            <a:r>
              <a:rPr lang="en-US" dirty="0"/>
              <a:t> </a:t>
            </a:r>
            <a:r>
              <a:rPr lang="vi-VN" dirty="0"/>
              <a:t>năng, </a:t>
            </a:r>
            <a:r>
              <a:rPr lang="vi-VN" dirty="0" err="1"/>
              <a:t>mỗi</a:t>
            </a:r>
            <a:r>
              <a:rPr lang="vi-VN" dirty="0"/>
              <a:t> </a:t>
            </a:r>
            <a:r>
              <a:rPr lang="vi-VN" dirty="0" err="1"/>
              <a:t>một</a:t>
            </a:r>
            <a:r>
              <a:rPr lang="vi-VN" dirty="0"/>
              <a:t> chức năng </a:t>
            </a:r>
            <a:r>
              <a:rPr lang="vi-VN" dirty="0" err="1"/>
              <a:t>sẽ</a:t>
            </a:r>
            <a:r>
              <a:rPr lang="vi-VN" dirty="0"/>
              <a:t> </a:t>
            </a:r>
            <a:r>
              <a:rPr lang="vi-VN" dirty="0" err="1"/>
              <a:t>được</a:t>
            </a:r>
            <a:r>
              <a:rPr lang="vi-VN" dirty="0"/>
              <a:t> </a:t>
            </a:r>
            <a:r>
              <a:rPr lang="vi-VN" dirty="0" err="1"/>
              <a:t>biểu</a:t>
            </a:r>
            <a:r>
              <a:rPr lang="vi-VN" dirty="0"/>
              <a:t> </a:t>
            </a:r>
            <a:r>
              <a:rPr lang="vi-VN" dirty="0" err="1"/>
              <a:t>diễn</a:t>
            </a:r>
            <a:r>
              <a:rPr lang="en-US" dirty="0"/>
              <a:t> </a:t>
            </a:r>
            <a:r>
              <a:rPr lang="vi-VN" dirty="0"/>
              <a:t>như </a:t>
            </a:r>
            <a:r>
              <a:rPr lang="vi-VN" dirty="0" err="1"/>
              <a:t>một</a:t>
            </a:r>
            <a:r>
              <a:rPr lang="vi-VN" dirty="0"/>
              <a:t> </a:t>
            </a:r>
            <a:r>
              <a:rPr lang="vi-VN" dirty="0" err="1"/>
              <a:t>hoặc</a:t>
            </a:r>
            <a:r>
              <a:rPr lang="vi-VN" dirty="0"/>
              <a:t> </a:t>
            </a:r>
            <a:r>
              <a:rPr lang="vi-VN" dirty="0" err="1"/>
              <a:t>nhiều</a:t>
            </a:r>
            <a:r>
              <a:rPr lang="vi-VN" dirty="0"/>
              <a:t> UC.</a:t>
            </a:r>
            <a:r>
              <a:rPr lang="en-US" dirty="0"/>
              <a:t> </a:t>
            </a:r>
            <a:r>
              <a:rPr lang="vi-VN" dirty="0"/>
              <a:t> </a:t>
            </a:r>
            <a:endParaRPr lang="en-US" dirty="0"/>
          </a:p>
          <a:p>
            <a:pPr lvl="1"/>
            <a:r>
              <a:rPr lang="vi-VN" dirty="0"/>
              <a:t>Không </a:t>
            </a:r>
            <a:r>
              <a:rPr lang="vi-VN" dirty="0" err="1"/>
              <a:t>phải</a:t>
            </a:r>
            <a:r>
              <a:rPr lang="vi-VN" dirty="0"/>
              <a:t> </a:t>
            </a:r>
            <a:r>
              <a:rPr lang="vi-VN" dirty="0" err="1"/>
              <a:t>là</a:t>
            </a:r>
            <a:r>
              <a:rPr lang="vi-VN" dirty="0"/>
              <a:t> </a:t>
            </a:r>
            <a:r>
              <a:rPr lang="vi-VN" dirty="0" err="1"/>
              <a:t>thiết</a:t>
            </a:r>
            <a:r>
              <a:rPr lang="vi-VN" dirty="0"/>
              <a:t> </a:t>
            </a:r>
            <a:r>
              <a:rPr lang="vi-VN" dirty="0" err="1"/>
              <a:t>kế</a:t>
            </a:r>
            <a:r>
              <a:rPr lang="vi-VN" dirty="0"/>
              <a:t>, </a:t>
            </a:r>
            <a:r>
              <a:rPr lang="vi-VN" dirty="0" err="1"/>
              <a:t>cài</a:t>
            </a:r>
            <a:r>
              <a:rPr lang="vi-VN" dirty="0"/>
              <a:t> </a:t>
            </a:r>
            <a:r>
              <a:rPr lang="vi-VN" dirty="0" err="1"/>
              <a:t>đặt</a:t>
            </a:r>
            <a:r>
              <a:rPr lang="vi-VN" dirty="0"/>
              <a:t> </a:t>
            </a:r>
            <a:r>
              <a:rPr lang="vi-VN" dirty="0" err="1"/>
              <a:t>mà</a:t>
            </a:r>
            <a:r>
              <a:rPr lang="vi-VN" dirty="0"/>
              <a:t> </a:t>
            </a:r>
            <a:r>
              <a:rPr lang="vi-VN" dirty="0" err="1"/>
              <a:t>là</a:t>
            </a:r>
            <a:r>
              <a:rPr lang="vi-VN" dirty="0"/>
              <a:t> </a:t>
            </a:r>
            <a:r>
              <a:rPr lang="vi-VN" dirty="0" err="1"/>
              <a:t>một</a:t>
            </a:r>
            <a:r>
              <a:rPr lang="en-US" dirty="0"/>
              <a:t> </a:t>
            </a:r>
            <a:r>
              <a:rPr lang="vi-VN" dirty="0" err="1"/>
              <a:t>phần</a:t>
            </a:r>
            <a:r>
              <a:rPr lang="vi-VN" dirty="0"/>
              <a:t> </a:t>
            </a:r>
            <a:r>
              <a:rPr lang="vi-VN" dirty="0" err="1"/>
              <a:t>của</a:t>
            </a:r>
            <a:r>
              <a:rPr lang="vi-VN" dirty="0"/>
              <a:t> </a:t>
            </a:r>
            <a:r>
              <a:rPr lang="vi-VN" dirty="0" err="1"/>
              <a:t>vấn</a:t>
            </a:r>
            <a:r>
              <a:rPr lang="vi-VN" dirty="0"/>
              <a:t> </a:t>
            </a:r>
            <a:r>
              <a:rPr lang="vi-VN" dirty="0" err="1"/>
              <a:t>đề</a:t>
            </a:r>
            <a:r>
              <a:rPr lang="vi-VN" dirty="0"/>
              <a:t> </a:t>
            </a:r>
            <a:r>
              <a:rPr lang="vi-VN" dirty="0" err="1"/>
              <a:t>cần</a:t>
            </a:r>
            <a:r>
              <a:rPr lang="vi-VN" dirty="0"/>
              <a:t> </a:t>
            </a:r>
            <a:r>
              <a:rPr lang="vi-VN" dirty="0" err="1"/>
              <a:t>giải</a:t>
            </a:r>
            <a:r>
              <a:rPr lang="vi-VN" dirty="0"/>
              <a:t> </a:t>
            </a:r>
            <a:r>
              <a:rPr lang="vi-VN" dirty="0" err="1"/>
              <a:t>quyết</a:t>
            </a:r>
            <a:r>
              <a:rPr lang="vi-VN" dirty="0"/>
              <a:t> </a:t>
            </a:r>
            <a:br>
              <a:rPr lang="vi-VN" dirty="0"/>
            </a:br>
            <a:endParaRPr lang="en-US" dirty="0"/>
          </a:p>
          <a:p>
            <a:r>
              <a:rPr lang="en-US" dirty="0"/>
              <a:t>. </a:t>
            </a:r>
          </a:p>
        </p:txBody>
      </p:sp>
    </p:spTree>
    <p:extLst>
      <p:ext uri="{BB962C8B-B14F-4D97-AF65-F5344CB8AC3E}">
        <p14:creationId xmlns:p14="http://schemas.microsoft.com/office/powerpoint/2010/main" val="3928889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FBD2-A5AA-477C-9BD6-92A21306281C}"/>
              </a:ext>
            </a:extLst>
          </p:cNvPr>
          <p:cNvSpPr>
            <a:spLocks noGrp="1"/>
          </p:cNvSpPr>
          <p:nvPr>
            <p:ph type="title"/>
          </p:nvPr>
        </p:nvSpPr>
        <p:spPr/>
        <p:txBody>
          <a:bodyPr/>
          <a:lstStyle/>
          <a:p>
            <a:r>
              <a:rPr lang="en-US" altLang="en-US" sz="3000" dirty="0"/>
              <a:t>5. </a:t>
            </a:r>
            <a:r>
              <a:rPr lang="en-US" altLang="en-US" sz="3000" dirty="0" err="1"/>
              <a:t>Biểu</a:t>
            </a:r>
            <a:r>
              <a:rPr lang="en-US" altLang="en-US" sz="3000" dirty="0"/>
              <a:t> </a:t>
            </a:r>
            <a:r>
              <a:rPr lang="en-US" altLang="en-US" sz="3000" dirty="0" err="1"/>
              <a:t>diễn</a:t>
            </a:r>
            <a:r>
              <a:rPr lang="en-US" altLang="en-US" sz="3000" dirty="0"/>
              <a:t> </a:t>
            </a:r>
            <a:r>
              <a:rPr lang="en-US" altLang="en-US" sz="3000" dirty="0" err="1"/>
              <a:t>yêu</a:t>
            </a:r>
            <a:r>
              <a:rPr lang="en-US" altLang="en-US" sz="3000" dirty="0"/>
              <a:t> </a:t>
            </a:r>
            <a:r>
              <a:rPr lang="en-US" altLang="en-US" sz="3000" dirty="0" err="1"/>
              <a:t>cầu</a:t>
            </a:r>
            <a:r>
              <a:rPr lang="en-US" altLang="en-US" sz="3000" dirty="0"/>
              <a:t> </a:t>
            </a:r>
            <a:r>
              <a:rPr lang="en-US" altLang="en-US" sz="3000" dirty="0" err="1"/>
              <a:t>thông</a:t>
            </a:r>
            <a:r>
              <a:rPr lang="en-US" altLang="en-US" sz="3000" dirty="0"/>
              <a:t> qua User Stories</a:t>
            </a:r>
            <a:endParaRPr lang="en-US" sz="3000" dirty="0"/>
          </a:p>
        </p:txBody>
      </p:sp>
      <p:sp>
        <p:nvSpPr>
          <p:cNvPr id="3" name="Content Placeholder 2">
            <a:extLst>
              <a:ext uri="{FF2B5EF4-FFF2-40B4-BE49-F238E27FC236}">
                <a16:creationId xmlns:a16="http://schemas.microsoft.com/office/drawing/2014/main" id="{379B0CEB-206F-4F46-B141-6DE9654F93C3}"/>
              </a:ext>
            </a:extLst>
          </p:cNvPr>
          <p:cNvSpPr>
            <a:spLocks noGrp="1"/>
          </p:cNvSpPr>
          <p:nvPr>
            <p:ph idx="1"/>
          </p:nvPr>
        </p:nvSpPr>
        <p:spPr/>
        <p:txBody>
          <a:bodyPr/>
          <a:lstStyle/>
          <a:p>
            <a:r>
              <a:rPr lang="en-US" dirty="0"/>
              <a:t>User story: </a:t>
            </a:r>
            <a:r>
              <a:rPr lang="en-US" dirty="0" err="1"/>
              <a:t>của</a:t>
            </a:r>
            <a:r>
              <a:rPr lang="en-US" dirty="0"/>
              <a:t> chức </a:t>
            </a:r>
            <a:r>
              <a:rPr lang="en-US" dirty="0" err="1"/>
              <a:t>năng</a:t>
            </a:r>
            <a:r>
              <a:rPr lang="en-US" dirty="0"/>
              <a:t> Search and Replace</a:t>
            </a:r>
          </a:p>
        </p:txBody>
      </p:sp>
      <p:pic>
        <p:nvPicPr>
          <p:cNvPr id="1028" name="Picture 4" descr="search-and-replace-user-story-card">
            <a:extLst>
              <a:ext uri="{FF2B5EF4-FFF2-40B4-BE49-F238E27FC236}">
                <a16:creationId xmlns:a16="http://schemas.microsoft.com/office/drawing/2014/main" id="{9879B871-4234-4352-86C8-57539E9BA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752600"/>
            <a:ext cx="5678735" cy="34909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311C0F-A812-4FE0-BF51-DF5FEEF453DA}"/>
              </a:ext>
            </a:extLst>
          </p:cNvPr>
          <p:cNvSpPr txBox="1"/>
          <p:nvPr/>
        </p:nvSpPr>
        <p:spPr>
          <a:xfrm>
            <a:off x="990600" y="6525228"/>
            <a:ext cx="6350969" cy="276999"/>
          </a:xfrm>
          <a:prstGeom prst="rect">
            <a:avLst/>
          </a:prstGeom>
          <a:noFill/>
        </p:spPr>
        <p:txBody>
          <a:bodyPr wrap="none" rtlCol="0">
            <a:spAutoFit/>
          </a:bodyPr>
          <a:lstStyle/>
          <a:p>
            <a:r>
              <a:rPr lang="en-US" sz="1200" dirty="0"/>
              <a:t>https://www.stellman-greene.com/2009/05/03/requirements-101-user-stories-vs-use-cases/</a:t>
            </a:r>
          </a:p>
        </p:txBody>
      </p:sp>
    </p:spTree>
    <p:extLst>
      <p:ext uri="{BB962C8B-B14F-4D97-AF65-F5344CB8AC3E}">
        <p14:creationId xmlns:p14="http://schemas.microsoft.com/office/powerpoint/2010/main" val="60457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9963-09D8-4FDA-8852-2EC07659FF1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F078F742-46CB-4D34-B0CE-63A2B9A99C2D}"/>
              </a:ext>
            </a:extLst>
          </p:cNvPr>
          <p:cNvSpPr>
            <a:spLocks noGrp="1"/>
          </p:cNvSpPr>
          <p:nvPr>
            <p:ph idx="1"/>
          </p:nvPr>
        </p:nvSpPr>
        <p:spPr/>
        <p:txBody>
          <a:bodyPr/>
          <a:lstStyle/>
          <a:p>
            <a:r>
              <a:rPr lang="en-US" dirty="0" err="1">
                <a:solidFill>
                  <a:srgbClr val="C00000"/>
                </a:solidFill>
              </a:rPr>
              <a:t>Giới</a:t>
            </a:r>
            <a:r>
              <a:rPr lang="en-US" dirty="0">
                <a:solidFill>
                  <a:srgbClr val="C00000"/>
                </a:solidFill>
              </a:rPr>
              <a:t> </a:t>
            </a:r>
            <a:r>
              <a:rPr lang="en-US" dirty="0" err="1">
                <a:solidFill>
                  <a:srgbClr val="C00000"/>
                </a:solidFill>
              </a:rPr>
              <a:t>thiệu</a:t>
            </a:r>
            <a:r>
              <a:rPr lang="en-US" dirty="0">
                <a:solidFill>
                  <a:srgbClr val="C00000"/>
                </a:solidFill>
              </a:rPr>
              <a:t> </a:t>
            </a:r>
            <a:r>
              <a:rPr lang="en-US" dirty="0" err="1">
                <a:solidFill>
                  <a:srgbClr val="C00000"/>
                </a:solidFill>
              </a:rPr>
              <a:t>chung</a:t>
            </a:r>
            <a:endParaRPr lang="en-US" dirty="0">
              <a:solidFill>
                <a:srgbClr val="C00000"/>
              </a:solidFill>
            </a:endParaRPr>
          </a:p>
          <a:p>
            <a:r>
              <a:rPr lang="en-US" dirty="0" err="1"/>
              <a:t>Phân</a:t>
            </a:r>
            <a:r>
              <a:rPr lang="en-US" dirty="0"/>
              <a:t> </a:t>
            </a:r>
            <a:r>
              <a:rPr lang="en-US" dirty="0" err="1"/>
              <a:t>loại</a:t>
            </a:r>
            <a:r>
              <a:rPr lang="en-US" dirty="0"/>
              <a:t> </a:t>
            </a:r>
            <a:r>
              <a:rPr lang="en-US" dirty="0" err="1"/>
              <a:t>yêu</a:t>
            </a:r>
            <a:r>
              <a:rPr lang="en-US" dirty="0"/>
              <a:t> </a:t>
            </a:r>
            <a:r>
              <a:rPr lang="en-US" dirty="0" err="1"/>
              <a:t>cầu</a:t>
            </a:r>
            <a:endParaRPr lang="en-US" dirty="0"/>
          </a:p>
          <a:p>
            <a:r>
              <a:rPr lang="en-US" dirty="0"/>
              <a:t>Thu </a:t>
            </a:r>
            <a:r>
              <a:rPr lang="en-US" dirty="0" err="1"/>
              <a:t>thập</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yêu</a:t>
            </a:r>
            <a:r>
              <a:rPr lang="en-US" dirty="0"/>
              <a:t> </a:t>
            </a:r>
            <a:r>
              <a:rPr lang="en-US" dirty="0" err="1"/>
              <a:t>cầu</a:t>
            </a:r>
            <a:endParaRPr lang="en-US" dirty="0"/>
          </a:p>
          <a:p>
            <a:r>
              <a:rPr lang="en-US" dirty="0" err="1"/>
              <a:t>Kỹ</a:t>
            </a:r>
            <a:r>
              <a:rPr lang="en-US" dirty="0"/>
              <a:t> </a:t>
            </a:r>
            <a:r>
              <a:rPr lang="en-US" dirty="0" err="1"/>
              <a:t>thuật</a:t>
            </a:r>
            <a:r>
              <a:rPr lang="en-US" dirty="0"/>
              <a:t> </a:t>
            </a:r>
            <a:r>
              <a:rPr lang="en-US" dirty="0" err="1"/>
              <a:t>xác</a:t>
            </a:r>
            <a:r>
              <a:rPr lang="en-US" dirty="0"/>
              <a:t> </a:t>
            </a:r>
            <a:r>
              <a:rPr lang="en-US" dirty="0" err="1"/>
              <a:t>định</a:t>
            </a:r>
            <a:r>
              <a:rPr lang="en-US" dirty="0"/>
              <a:t> </a:t>
            </a:r>
            <a:r>
              <a:rPr lang="en-US" dirty="0" err="1"/>
              <a:t>yêu</a:t>
            </a:r>
            <a:r>
              <a:rPr lang="en-US" dirty="0"/>
              <a:t> </a:t>
            </a:r>
            <a:r>
              <a:rPr lang="en-US" dirty="0" err="1"/>
              <a:t>cầu</a:t>
            </a:r>
            <a:endParaRPr lang="en-US" dirty="0"/>
          </a:p>
          <a:p>
            <a:r>
              <a:rPr lang="en-US" dirty="0" err="1"/>
              <a:t>Biểu</a:t>
            </a:r>
            <a:r>
              <a:rPr lang="en-US" dirty="0"/>
              <a:t> </a:t>
            </a:r>
            <a:r>
              <a:rPr lang="en-US" dirty="0" err="1"/>
              <a:t>diễn</a:t>
            </a:r>
            <a:r>
              <a:rPr lang="en-US" dirty="0"/>
              <a:t> </a:t>
            </a:r>
            <a:r>
              <a:rPr lang="en-US" dirty="0" err="1"/>
              <a:t>yêu</a:t>
            </a:r>
            <a:r>
              <a:rPr lang="en-US" dirty="0"/>
              <a:t> </a:t>
            </a:r>
            <a:r>
              <a:rPr lang="en-US" dirty="0" err="1"/>
              <a:t>cầu</a:t>
            </a:r>
            <a:r>
              <a:rPr lang="en-US" dirty="0"/>
              <a:t> </a:t>
            </a:r>
            <a:r>
              <a:rPr lang="en-US" dirty="0" err="1"/>
              <a:t>thông</a:t>
            </a:r>
            <a:r>
              <a:rPr lang="en-US" dirty="0"/>
              <a:t> qua user story</a:t>
            </a:r>
          </a:p>
          <a:p>
            <a:r>
              <a:rPr lang="en-US" dirty="0" err="1">
                <a:solidFill>
                  <a:schemeClr val="tx1"/>
                </a:solidFill>
              </a:rPr>
              <a:t>Bài</a:t>
            </a:r>
            <a:r>
              <a:rPr lang="en-US" dirty="0">
                <a:solidFill>
                  <a:schemeClr val="tx1"/>
                </a:solidFill>
              </a:rPr>
              <a:t> </a:t>
            </a:r>
            <a:r>
              <a:rPr lang="en-US" dirty="0" err="1">
                <a:solidFill>
                  <a:schemeClr val="tx1"/>
                </a:solidFill>
              </a:rPr>
              <a:t>tập</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hành</a:t>
            </a:r>
            <a:endParaRPr lang="en-US" dirty="0">
              <a:solidFill>
                <a:schemeClr val="tx1"/>
              </a:solidFill>
            </a:endParaRPr>
          </a:p>
          <a:p>
            <a:endParaRPr lang="en-US" dirty="0"/>
          </a:p>
        </p:txBody>
      </p:sp>
    </p:spTree>
    <p:extLst>
      <p:ext uri="{BB962C8B-B14F-4D97-AF65-F5344CB8AC3E}">
        <p14:creationId xmlns:p14="http://schemas.microsoft.com/office/powerpoint/2010/main" val="1124033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6226-7253-437C-8EB5-D2112840206C}"/>
              </a:ext>
            </a:extLst>
          </p:cNvPr>
          <p:cNvSpPr>
            <a:spLocks noGrp="1"/>
          </p:cNvSpPr>
          <p:nvPr>
            <p:ph type="title"/>
          </p:nvPr>
        </p:nvSpPr>
        <p:spPr>
          <a:xfrm>
            <a:off x="-381000" y="457200"/>
            <a:ext cx="9525000" cy="533400"/>
          </a:xfrm>
        </p:spPr>
        <p:txBody>
          <a:bodyPr/>
          <a:lstStyle/>
          <a:p>
            <a:r>
              <a:rPr lang="en-US" altLang="en-US" dirty="0"/>
              <a:t>5. </a:t>
            </a:r>
            <a:r>
              <a:rPr lang="en-US" altLang="en-US" dirty="0" err="1"/>
              <a:t>Biểu</a:t>
            </a:r>
            <a:r>
              <a:rPr lang="en-US" altLang="en-US" dirty="0"/>
              <a:t> </a:t>
            </a:r>
            <a:r>
              <a:rPr lang="en-US" altLang="en-US" dirty="0" err="1"/>
              <a:t>diễn</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thông</a:t>
            </a:r>
            <a:r>
              <a:rPr lang="en-US" altLang="en-US" dirty="0"/>
              <a:t> qua User Stories</a:t>
            </a:r>
            <a:endParaRPr lang="en-US" i="1" dirty="0"/>
          </a:p>
        </p:txBody>
      </p:sp>
      <p:graphicFrame>
        <p:nvGraphicFramePr>
          <p:cNvPr id="5" name="Table 5">
            <a:extLst>
              <a:ext uri="{FF2B5EF4-FFF2-40B4-BE49-F238E27FC236}">
                <a16:creationId xmlns:a16="http://schemas.microsoft.com/office/drawing/2014/main" id="{44E665B7-D497-42A3-A334-293D2CF2FDFC}"/>
              </a:ext>
            </a:extLst>
          </p:cNvPr>
          <p:cNvGraphicFramePr>
            <a:graphicFrameLocks noGrp="1"/>
          </p:cNvGraphicFramePr>
          <p:nvPr>
            <p:ph idx="1"/>
            <p:extLst>
              <p:ext uri="{D42A27DB-BD31-4B8C-83A1-F6EECF244321}">
                <p14:modId xmlns:p14="http://schemas.microsoft.com/office/powerpoint/2010/main" val="506477443"/>
              </p:ext>
            </p:extLst>
          </p:nvPr>
        </p:nvGraphicFramePr>
        <p:xfrm>
          <a:off x="304800" y="1771035"/>
          <a:ext cx="8686800" cy="461010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4132223857"/>
                    </a:ext>
                  </a:extLst>
                </a:gridCol>
                <a:gridCol w="4343400">
                  <a:extLst>
                    <a:ext uri="{9D8B030D-6E8A-4147-A177-3AD203B41FA5}">
                      <a16:colId xmlns:a16="http://schemas.microsoft.com/office/drawing/2014/main" val="1317887480"/>
                    </a:ext>
                  </a:extLst>
                </a:gridCol>
              </a:tblGrid>
              <a:tr h="370840">
                <a:tc>
                  <a:txBody>
                    <a:bodyPr/>
                    <a:lstStyle/>
                    <a:p>
                      <a:pPr algn="l" fontAlgn="base"/>
                      <a:r>
                        <a:rPr lang="en-US" b="1" dirty="0">
                          <a:effectLst/>
                          <a:latin typeface="inherit"/>
                        </a:rPr>
                        <a:t>Name (</a:t>
                      </a:r>
                      <a:r>
                        <a:rPr lang="en-US" b="1" dirty="0" err="1">
                          <a:effectLst/>
                          <a:latin typeface="inherit"/>
                        </a:rPr>
                        <a:t>Tên</a:t>
                      </a:r>
                      <a:r>
                        <a:rPr lang="en-US" b="1" dirty="0">
                          <a:effectLst/>
                          <a:latin typeface="inherit"/>
                        </a:rPr>
                        <a:t>)</a:t>
                      </a:r>
                    </a:p>
                  </a:txBody>
                  <a:tcPr marL="22860" marR="22860" marT="53340" anchor="ctr"/>
                </a:tc>
                <a:tc>
                  <a:txBody>
                    <a:bodyPr/>
                    <a:lstStyle/>
                    <a:p>
                      <a:pPr algn="l" fontAlgn="base"/>
                      <a:r>
                        <a:rPr lang="en-US" b="1" dirty="0">
                          <a:effectLst/>
                          <a:latin typeface="inherit"/>
                        </a:rPr>
                        <a:t>UC-8: Search and Replace</a:t>
                      </a:r>
                      <a:endParaRPr lang="en-US" b="0" dirty="0">
                        <a:effectLst/>
                        <a:latin typeface="inherit"/>
                      </a:endParaRPr>
                    </a:p>
                  </a:txBody>
                  <a:tcPr marL="22860" marR="22860" marT="53340" anchor="ctr"/>
                </a:tc>
                <a:extLst>
                  <a:ext uri="{0D108BD9-81ED-4DB2-BD59-A6C34878D82A}">
                    <a16:rowId xmlns:a16="http://schemas.microsoft.com/office/drawing/2014/main" val="3574513054"/>
                  </a:ext>
                </a:extLst>
              </a:tr>
              <a:tr h="370840">
                <a:tc>
                  <a:txBody>
                    <a:bodyPr/>
                    <a:lstStyle/>
                    <a:p>
                      <a:pPr algn="l" fontAlgn="base"/>
                      <a:r>
                        <a:rPr lang="en-US" b="1" dirty="0">
                          <a:effectLst/>
                          <a:latin typeface="inherit"/>
                        </a:rPr>
                        <a:t>Summary (</a:t>
                      </a:r>
                      <a:r>
                        <a:rPr lang="en-US" b="1" dirty="0" err="1">
                          <a:effectLst/>
                          <a:latin typeface="inherit"/>
                        </a:rPr>
                        <a:t>Mô</a:t>
                      </a:r>
                      <a:r>
                        <a:rPr lang="en-US" b="1" dirty="0">
                          <a:effectLst/>
                          <a:latin typeface="inherit"/>
                        </a:rPr>
                        <a:t> </a:t>
                      </a:r>
                      <a:r>
                        <a:rPr lang="en-US" b="1" dirty="0" err="1">
                          <a:effectLst/>
                          <a:latin typeface="inherit"/>
                        </a:rPr>
                        <a:t>tả</a:t>
                      </a:r>
                      <a:r>
                        <a:rPr lang="en-US" b="1" dirty="0">
                          <a:effectLst/>
                          <a:latin typeface="inherit"/>
                        </a:rPr>
                        <a:t>)</a:t>
                      </a:r>
                    </a:p>
                  </a:txBody>
                  <a:tcPr marL="22860" marR="22860" marT="53340" anchor="ctr"/>
                </a:tc>
                <a:tc>
                  <a:txBody>
                    <a:bodyPr/>
                    <a:lstStyle/>
                    <a:p>
                      <a:pPr algn="l" fontAlgn="base"/>
                      <a:r>
                        <a:rPr lang="en-US" b="0" dirty="0">
                          <a:effectLst/>
                          <a:latin typeface="inherit"/>
                        </a:rPr>
                        <a:t>All occurrences of a search term are replaced with replacement text.</a:t>
                      </a:r>
                    </a:p>
                  </a:txBody>
                  <a:tcPr marL="22860" marR="22860" marT="53340" anchor="ctr"/>
                </a:tc>
                <a:extLst>
                  <a:ext uri="{0D108BD9-81ED-4DB2-BD59-A6C34878D82A}">
                    <a16:rowId xmlns:a16="http://schemas.microsoft.com/office/drawing/2014/main" val="632871076"/>
                  </a:ext>
                </a:extLst>
              </a:tr>
              <a:tr h="370840">
                <a:tc>
                  <a:txBody>
                    <a:bodyPr/>
                    <a:lstStyle/>
                    <a:p>
                      <a:pPr algn="l" fontAlgn="base"/>
                      <a:r>
                        <a:rPr lang="en-US" b="1" dirty="0">
                          <a:effectLst/>
                          <a:latin typeface="inherit"/>
                        </a:rPr>
                        <a:t>Users (</a:t>
                      </a:r>
                      <a:r>
                        <a:rPr lang="en-US" b="1" dirty="0" err="1">
                          <a:effectLst/>
                          <a:latin typeface="inherit"/>
                        </a:rPr>
                        <a:t>Tác</a:t>
                      </a:r>
                      <a:r>
                        <a:rPr lang="en-US" b="1" dirty="0">
                          <a:effectLst/>
                          <a:latin typeface="inherit"/>
                        </a:rPr>
                        <a:t> </a:t>
                      </a:r>
                      <a:r>
                        <a:rPr lang="en-US" b="1" dirty="0" err="1">
                          <a:effectLst/>
                          <a:latin typeface="inherit"/>
                        </a:rPr>
                        <a:t>nhân</a:t>
                      </a:r>
                      <a:r>
                        <a:rPr lang="en-US" b="1" dirty="0">
                          <a:effectLst/>
                          <a:latin typeface="inherit"/>
                        </a:rPr>
                        <a:t>)</a:t>
                      </a:r>
                    </a:p>
                  </a:txBody>
                  <a:tcPr marL="22860" marR="22860" marT="53340" anchor="ctr"/>
                </a:tc>
                <a:tc>
                  <a:txBody>
                    <a:bodyPr/>
                    <a:lstStyle/>
                    <a:p>
                      <a:pPr algn="l" fontAlgn="base"/>
                      <a:r>
                        <a:rPr lang="en-US" b="0">
                          <a:effectLst/>
                          <a:latin typeface="inherit"/>
                        </a:rPr>
                        <a:t>All users</a:t>
                      </a:r>
                    </a:p>
                  </a:txBody>
                  <a:tcPr marL="22860" marR="22860" marT="53340" anchor="ctr"/>
                </a:tc>
                <a:extLst>
                  <a:ext uri="{0D108BD9-81ED-4DB2-BD59-A6C34878D82A}">
                    <a16:rowId xmlns:a16="http://schemas.microsoft.com/office/drawing/2014/main" val="2091283711"/>
                  </a:ext>
                </a:extLst>
              </a:tr>
              <a:tr h="370840">
                <a:tc>
                  <a:txBody>
                    <a:bodyPr/>
                    <a:lstStyle/>
                    <a:p>
                      <a:pPr algn="l" fontAlgn="base"/>
                      <a:r>
                        <a:rPr lang="en-US" b="1" dirty="0">
                          <a:effectLst/>
                          <a:latin typeface="inherit"/>
                        </a:rPr>
                        <a:t>Preconditions (</a:t>
                      </a:r>
                      <a:r>
                        <a:rPr lang="en-US" b="1" dirty="0" err="1">
                          <a:effectLst/>
                          <a:latin typeface="inherit"/>
                        </a:rPr>
                        <a:t>Điều</a:t>
                      </a:r>
                      <a:r>
                        <a:rPr lang="en-US" b="1" dirty="0">
                          <a:effectLst/>
                          <a:latin typeface="inherit"/>
                        </a:rPr>
                        <a:t> </a:t>
                      </a:r>
                      <a:r>
                        <a:rPr lang="en-US" b="1" dirty="0" err="1">
                          <a:effectLst/>
                          <a:latin typeface="inherit"/>
                        </a:rPr>
                        <a:t>kiện</a:t>
                      </a:r>
                      <a:r>
                        <a:rPr lang="en-US" b="1" dirty="0">
                          <a:effectLst/>
                          <a:latin typeface="inherit"/>
                        </a:rPr>
                        <a:t> </a:t>
                      </a:r>
                      <a:r>
                        <a:rPr lang="en-US" b="1" dirty="0" err="1">
                          <a:effectLst/>
                          <a:latin typeface="inherit"/>
                        </a:rPr>
                        <a:t>trước</a:t>
                      </a:r>
                      <a:r>
                        <a:rPr lang="en-US" b="1" dirty="0">
                          <a:effectLst/>
                          <a:latin typeface="inherit"/>
                        </a:rPr>
                        <a:t>)</a:t>
                      </a:r>
                    </a:p>
                  </a:txBody>
                  <a:tcPr marL="22860" marR="22860" marT="53340" anchor="ctr"/>
                </a:tc>
                <a:tc>
                  <a:txBody>
                    <a:bodyPr/>
                    <a:lstStyle/>
                    <a:p>
                      <a:pPr algn="l" fontAlgn="base"/>
                      <a:r>
                        <a:rPr lang="en-US" b="0" dirty="0">
                          <a:effectLst/>
                          <a:latin typeface="inherit"/>
                        </a:rPr>
                        <a:t>A document is loaded and being edited.</a:t>
                      </a:r>
                    </a:p>
                  </a:txBody>
                  <a:tcPr marL="22860" marR="22860" marT="53340" anchor="ctr"/>
                </a:tc>
                <a:extLst>
                  <a:ext uri="{0D108BD9-81ED-4DB2-BD59-A6C34878D82A}">
                    <a16:rowId xmlns:a16="http://schemas.microsoft.com/office/drawing/2014/main" val="3034918751"/>
                  </a:ext>
                </a:extLst>
              </a:tr>
              <a:tr h="370840">
                <a:tc>
                  <a:txBody>
                    <a:bodyPr/>
                    <a:lstStyle/>
                    <a:p>
                      <a:pPr algn="l" fontAlgn="base"/>
                      <a:r>
                        <a:rPr lang="en-US" b="1" dirty="0">
                          <a:effectLst/>
                          <a:latin typeface="inherit"/>
                        </a:rPr>
                        <a:t>Basic Course of Events (</a:t>
                      </a:r>
                      <a:r>
                        <a:rPr lang="en-US" b="1" dirty="0" err="1">
                          <a:effectLst/>
                          <a:latin typeface="inherit"/>
                        </a:rPr>
                        <a:t>Dòng</a:t>
                      </a:r>
                      <a:r>
                        <a:rPr lang="en-US" b="1" dirty="0">
                          <a:effectLst/>
                          <a:latin typeface="inherit"/>
                        </a:rPr>
                        <a:t> </a:t>
                      </a:r>
                      <a:r>
                        <a:rPr lang="en-US" b="1" dirty="0" err="1">
                          <a:effectLst/>
                          <a:latin typeface="inherit"/>
                        </a:rPr>
                        <a:t>sự</a:t>
                      </a:r>
                      <a:r>
                        <a:rPr lang="en-US" b="1" dirty="0">
                          <a:effectLst/>
                          <a:latin typeface="inherit"/>
                        </a:rPr>
                        <a:t> </a:t>
                      </a:r>
                      <a:r>
                        <a:rPr lang="en-US" b="1" dirty="0" err="1">
                          <a:effectLst/>
                          <a:latin typeface="inherit"/>
                        </a:rPr>
                        <a:t>kiện</a:t>
                      </a:r>
                      <a:r>
                        <a:rPr lang="en-US" b="1" dirty="0">
                          <a:effectLst/>
                          <a:latin typeface="inherit"/>
                        </a:rPr>
                        <a:t> </a:t>
                      </a:r>
                      <a:r>
                        <a:rPr lang="en-US" b="1" dirty="0" err="1">
                          <a:effectLst/>
                          <a:latin typeface="inherit"/>
                        </a:rPr>
                        <a:t>chính</a:t>
                      </a:r>
                      <a:r>
                        <a:rPr lang="en-US" b="1" dirty="0">
                          <a:effectLst/>
                          <a:latin typeface="inherit"/>
                        </a:rPr>
                        <a:t>)</a:t>
                      </a:r>
                    </a:p>
                  </a:txBody>
                  <a:tcPr marL="22860" marR="22860" marT="53340" anchor="ctr"/>
                </a:tc>
                <a:tc>
                  <a:txBody>
                    <a:bodyPr/>
                    <a:lstStyle/>
                    <a:p>
                      <a:pPr algn="l" fontAlgn="base">
                        <a:buFont typeface="+mj-lt"/>
                        <a:buAutoNum type="arabicPeriod"/>
                      </a:pPr>
                      <a:r>
                        <a:rPr lang="en-US" b="0" dirty="0">
                          <a:effectLst/>
                          <a:latin typeface="inherit"/>
                        </a:rPr>
                        <a:t>The user indicates that the software is to perform a search-and-replace in the document.</a:t>
                      </a:r>
                    </a:p>
                    <a:p>
                      <a:pPr algn="l" fontAlgn="base">
                        <a:buFont typeface="+mj-lt"/>
                        <a:buAutoNum type="arabicPeriod"/>
                      </a:pPr>
                      <a:r>
                        <a:rPr lang="en-US" b="0" dirty="0">
                          <a:effectLst/>
                          <a:latin typeface="inherit"/>
                        </a:rPr>
                        <a:t>The software responds by requesting the search term and the replacement text.</a:t>
                      </a:r>
                    </a:p>
                    <a:p>
                      <a:pPr algn="l" fontAlgn="base">
                        <a:buFont typeface="+mj-lt"/>
                        <a:buAutoNum type="arabicPeriod"/>
                      </a:pPr>
                      <a:r>
                        <a:rPr lang="en-US" b="0" dirty="0">
                          <a:effectLst/>
                          <a:latin typeface="inherit"/>
                        </a:rPr>
                        <a:t>The user inputs the search term and replacement text and indicates that all occurrences are to be replaced.</a:t>
                      </a:r>
                    </a:p>
                    <a:p>
                      <a:pPr algn="l" fontAlgn="base">
                        <a:buFont typeface="+mj-lt"/>
                        <a:buAutoNum type="arabicPeriod"/>
                      </a:pPr>
                      <a:r>
                        <a:rPr lang="en-US" b="0" dirty="0">
                          <a:effectLst/>
                          <a:latin typeface="inherit"/>
                        </a:rPr>
                        <a:t>The software replaces all occurrences of the search term with the replacement text.</a:t>
                      </a:r>
                    </a:p>
                  </a:txBody>
                  <a:tcPr marL="22860" marR="22860" marT="53340" anchor="ctr"/>
                </a:tc>
                <a:extLst>
                  <a:ext uri="{0D108BD9-81ED-4DB2-BD59-A6C34878D82A}">
                    <a16:rowId xmlns:a16="http://schemas.microsoft.com/office/drawing/2014/main" val="2685578386"/>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8AEFA24-A4C1-441B-BD64-7BC8E8A74D2D}"/>
                  </a:ext>
                </a:extLst>
              </p14:cNvPr>
              <p14:cNvContentPartPr/>
              <p14:nvPr/>
            </p14:nvContentPartPr>
            <p14:xfrm>
              <a:off x="1693800" y="3475080"/>
              <a:ext cx="6705000" cy="2897280"/>
            </p14:xfrm>
          </p:contentPart>
        </mc:Choice>
        <mc:Fallback>
          <p:pic>
            <p:nvPicPr>
              <p:cNvPr id="3" name="Ink 2">
                <a:extLst>
                  <a:ext uri="{FF2B5EF4-FFF2-40B4-BE49-F238E27FC236}">
                    <a16:creationId xmlns:a16="http://schemas.microsoft.com/office/drawing/2014/main" id="{68AEFA24-A4C1-441B-BD64-7BC8E8A74D2D}"/>
                  </a:ext>
                </a:extLst>
              </p:cNvPr>
              <p:cNvPicPr/>
              <p:nvPr/>
            </p:nvPicPr>
            <p:blipFill>
              <a:blip r:embed="rId3"/>
              <a:stretch>
                <a:fillRect/>
              </a:stretch>
            </p:blipFill>
            <p:spPr>
              <a:xfrm>
                <a:off x="1684440" y="3465720"/>
                <a:ext cx="6723720" cy="2916000"/>
              </a:xfrm>
              <a:prstGeom prst="rect">
                <a:avLst/>
              </a:prstGeom>
            </p:spPr>
          </p:pic>
        </mc:Fallback>
      </mc:AlternateContent>
    </p:spTree>
    <p:extLst>
      <p:ext uri="{BB962C8B-B14F-4D97-AF65-F5344CB8AC3E}">
        <p14:creationId xmlns:p14="http://schemas.microsoft.com/office/powerpoint/2010/main" val="517749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6226-7253-437C-8EB5-D2112840206C}"/>
              </a:ext>
            </a:extLst>
          </p:cNvPr>
          <p:cNvSpPr>
            <a:spLocks noGrp="1"/>
          </p:cNvSpPr>
          <p:nvPr>
            <p:ph type="title"/>
          </p:nvPr>
        </p:nvSpPr>
        <p:spPr/>
        <p:txBody>
          <a:bodyPr/>
          <a:lstStyle/>
          <a:p>
            <a:r>
              <a:rPr lang="en-US" altLang="en-US" sz="3000" dirty="0"/>
              <a:t>5. </a:t>
            </a:r>
            <a:r>
              <a:rPr lang="en-US" altLang="en-US" sz="3000" dirty="0" err="1"/>
              <a:t>Biểu</a:t>
            </a:r>
            <a:r>
              <a:rPr lang="en-US" altLang="en-US" sz="3000" dirty="0"/>
              <a:t> </a:t>
            </a:r>
            <a:r>
              <a:rPr lang="en-US" altLang="en-US" sz="3000" dirty="0" err="1"/>
              <a:t>diễn</a:t>
            </a:r>
            <a:r>
              <a:rPr lang="en-US" altLang="en-US" sz="3000" dirty="0"/>
              <a:t> </a:t>
            </a:r>
            <a:r>
              <a:rPr lang="en-US" altLang="en-US" sz="3000" dirty="0" err="1"/>
              <a:t>yêu</a:t>
            </a:r>
            <a:r>
              <a:rPr lang="en-US" altLang="en-US" sz="3000" dirty="0"/>
              <a:t> </a:t>
            </a:r>
            <a:r>
              <a:rPr lang="en-US" altLang="en-US" sz="3000" dirty="0" err="1"/>
              <a:t>cầu</a:t>
            </a:r>
            <a:r>
              <a:rPr lang="en-US" altLang="en-US" sz="3000" dirty="0"/>
              <a:t> </a:t>
            </a:r>
            <a:r>
              <a:rPr lang="en-US" altLang="en-US" sz="3000" dirty="0" err="1"/>
              <a:t>thông</a:t>
            </a:r>
            <a:r>
              <a:rPr lang="en-US" altLang="en-US" sz="3000" dirty="0"/>
              <a:t> qua User Stories</a:t>
            </a:r>
            <a:endParaRPr lang="en-US" sz="3000" dirty="0"/>
          </a:p>
        </p:txBody>
      </p:sp>
      <p:graphicFrame>
        <p:nvGraphicFramePr>
          <p:cNvPr id="5" name="Table 5">
            <a:extLst>
              <a:ext uri="{FF2B5EF4-FFF2-40B4-BE49-F238E27FC236}">
                <a16:creationId xmlns:a16="http://schemas.microsoft.com/office/drawing/2014/main" id="{44E665B7-D497-42A3-A334-293D2CF2FDFC}"/>
              </a:ext>
            </a:extLst>
          </p:cNvPr>
          <p:cNvGraphicFramePr>
            <a:graphicFrameLocks noGrp="1"/>
          </p:cNvGraphicFramePr>
          <p:nvPr>
            <p:ph idx="1"/>
            <p:extLst>
              <p:ext uri="{D42A27DB-BD31-4B8C-83A1-F6EECF244321}">
                <p14:modId xmlns:p14="http://schemas.microsoft.com/office/powerpoint/2010/main" val="2006046001"/>
              </p:ext>
            </p:extLst>
          </p:nvPr>
        </p:nvGraphicFramePr>
        <p:xfrm>
          <a:off x="228600" y="1828800"/>
          <a:ext cx="8686800" cy="431292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132223857"/>
                    </a:ext>
                  </a:extLst>
                </a:gridCol>
                <a:gridCol w="6477000">
                  <a:extLst>
                    <a:ext uri="{9D8B030D-6E8A-4147-A177-3AD203B41FA5}">
                      <a16:colId xmlns:a16="http://schemas.microsoft.com/office/drawing/2014/main" val="1317887480"/>
                    </a:ext>
                  </a:extLst>
                </a:gridCol>
              </a:tblGrid>
              <a:tr h="370840">
                <a:tc>
                  <a:txBody>
                    <a:bodyPr/>
                    <a:lstStyle/>
                    <a:p>
                      <a:pPr algn="l" fontAlgn="base"/>
                      <a:r>
                        <a:rPr lang="en-US" b="1" dirty="0">
                          <a:effectLst/>
                          <a:latin typeface="inherit"/>
                        </a:rPr>
                        <a:t>Alternative Paths (</a:t>
                      </a:r>
                      <a:r>
                        <a:rPr lang="en-US" b="1" dirty="0" err="1">
                          <a:effectLst/>
                          <a:latin typeface="inherit"/>
                        </a:rPr>
                        <a:t>Dòng</a:t>
                      </a:r>
                      <a:r>
                        <a:rPr lang="en-US" b="1" dirty="0">
                          <a:effectLst/>
                          <a:latin typeface="inherit"/>
                        </a:rPr>
                        <a:t> </a:t>
                      </a:r>
                      <a:r>
                        <a:rPr lang="en-US" b="1" dirty="0" err="1">
                          <a:effectLst/>
                          <a:latin typeface="inherit"/>
                        </a:rPr>
                        <a:t>sự</a:t>
                      </a:r>
                      <a:r>
                        <a:rPr lang="en-US" b="1" dirty="0">
                          <a:effectLst/>
                          <a:latin typeface="inherit"/>
                        </a:rPr>
                        <a:t> </a:t>
                      </a:r>
                      <a:r>
                        <a:rPr lang="en-US" b="1" dirty="0" err="1">
                          <a:effectLst/>
                          <a:latin typeface="inherit"/>
                        </a:rPr>
                        <a:t>kiện</a:t>
                      </a:r>
                      <a:r>
                        <a:rPr lang="en-US" b="1" dirty="0">
                          <a:effectLst/>
                          <a:latin typeface="inherit"/>
                        </a:rPr>
                        <a:t> </a:t>
                      </a:r>
                      <a:r>
                        <a:rPr lang="en-US" b="1" dirty="0" err="1">
                          <a:effectLst/>
                          <a:latin typeface="inherit"/>
                        </a:rPr>
                        <a:t>thay</a:t>
                      </a:r>
                      <a:r>
                        <a:rPr lang="en-US" b="1" dirty="0">
                          <a:effectLst/>
                          <a:latin typeface="inherit"/>
                        </a:rPr>
                        <a:t> </a:t>
                      </a:r>
                      <a:r>
                        <a:rPr lang="en-US" b="1" dirty="0" err="1">
                          <a:effectLst/>
                          <a:latin typeface="inherit"/>
                        </a:rPr>
                        <a:t>thế</a:t>
                      </a:r>
                      <a:r>
                        <a:rPr lang="en-US" b="1" dirty="0">
                          <a:effectLst/>
                          <a:latin typeface="inherit"/>
                        </a:rPr>
                        <a:t>)</a:t>
                      </a:r>
                    </a:p>
                  </a:txBody>
                  <a:tcPr marL="22860" marR="22860" marT="53340" anchor="ctr">
                    <a:solidFill>
                      <a:schemeClr val="accent5"/>
                    </a:solidFill>
                  </a:tcPr>
                </a:tc>
                <a:tc>
                  <a:txBody>
                    <a:bodyPr/>
                    <a:lstStyle/>
                    <a:p>
                      <a:pPr algn="l" fontAlgn="base">
                        <a:buFont typeface="+mj-lt"/>
                        <a:buAutoNum type="arabicPeriod"/>
                      </a:pPr>
                      <a:r>
                        <a:rPr lang="en-US" b="0" dirty="0">
                          <a:effectLst/>
                          <a:latin typeface="inherit"/>
                        </a:rPr>
                        <a:t>In Step 3, the user indicates that only the first occurrence is to be replaced. In this case, the software finds the first occurrence of the search term in the document being edited and replaces it with the replacement text. The postcondition state is identical, except only the first occurrence is replaced, and the replacement text is highlighted.</a:t>
                      </a:r>
                    </a:p>
                    <a:p>
                      <a:pPr algn="l" fontAlgn="base">
                        <a:buFont typeface="+mj-lt"/>
                        <a:buAutoNum type="arabicPeriod"/>
                      </a:pPr>
                      <a:r>
                        <a:rPr lang="en-US" b="0" dirty="0">
                          <a:effectLst/>
                          <a:latin typeface="inherit"/>
                        </a:rPr>
                        <a:t>In Step 3, the user indicates that the software is only to search and not replace, and does not specify replacement text. In this case, the software highlights the first occurrence of the search term and the use case ends.</a:t>
                      </a:r>
                    </a:p>
                    <a:p>
                      <a:pPr algn="l" fontAlgn="base">
                        <a:buFont typeface="+mj-lt"/>
                        <a:buAutoNum type="arabicPeriod"/>
                      </a:pPr>
                      <a:r>
                        <a:rPr lang="en-US" b="0" dirty="0">
                          <a:effectLst/>
                          <a:latin typeface="inherit"/>
                        </a:rPr>
                        <a:t>The user may decide to abort the search-and-replace operation at any time during Steps 1, 2, or 3. In this case, the software returns to the precondition state.</a:t>
                      </a:r>
                    </a:p>
                  </a:txBody>
                  <a:tcPr marL="22860" marR="22860" marT="53340" anchor="ctr">
                    <a:solidFill>
                      <a:schemeClr val="accent5"/>
                    </a:solidFill>
                  </a:tcPr>
                </a:tc>
                <a:extLst>
                  <a:ext uri="{0D108BD9-81ED-4DB2-BD59-A6C34878D82A}">
                    <a16:rowId xmlns:a16="http://schemas.microsoft.com/office/drawing/2014/main" val="632871076"/>
                  </a:ext>
                </a:extLst>
              </a:tr>
              <a:tr h="370840">
                <a:tc>
                  <a:txBody>
                    <a:bodyPr/>
                    <a:lstStyle/>
                    <a:p>
                      <a:pPr algn="l" fontAlgn="base"/>
                      <a:r>
                        <a:rPr lang="en-US" b="1" dirty="0">
                          <a:effectLst/>
                          <a:latin typeface="inherit"/>
                        </a:rPr>
                        <a:t>Postconditions (</a:t>
                      </a:r>
                      <a:r>
                        <a:rPr lang="en-US" b="1" dirty="0" err="1">
                          <a:effectLst/>
                          <a:latin typeface="inherit"/>
                        </a:rPr>
                        <a:t>Điều</a:t>
                      </a:r>
                      <a:r>
                        <a:rPr lang="en-US" b="1" dirty="0">
                          <a:effectLst/>
                          <a:latin typeface="inherit"/>
                        </a:rPr>
                        <a:t> </a:t>
                      </a:r>
                      <a:r>
                        <a:rPr lang="en-US" b="1" dirty="0" err="1">
                          <a:effectLst/>
                          <a:latin typeface="inherit"/>
                        </a:rPr>
                        <a:t>kiện</a:t>
                      </a:r>
                      <a:r>
                        <a:rPr lang="en-US" b="1" dirty="0">
                          <a:effectLst/>
                          <a:latin typeface="inherit"/>
                        </a:rPr>
                        <a:t> </a:t>
                      </a:r>
                      <a:r>
                        <a:rPr lang="en-US" b="1" dirty="0" err="1">
                          <a:effectLst/>
                          <a:latin typeface="inherit"/>
                        </a:rPr>
                        <a:t>sau</a:t>
                      </a:r>
                      <a:r>
                        <a:rPr lang="en-US" b="1" dirty="0">
                          <a:effectLst/>
                          <a:latin typeface="inherit"/>
                        </a:rPr>
                        <a:t>)</a:t>
                      </a:r>
                    </a:p>
                  </a:txBody>
                  <a:tcPr marL="22860" marR="22860" marT="53340" anchor="ctr"/>
                </a:tc>
                <a:tc>
                  <a:txBody>
                    <a:bodyPr/>
                    <a:lstStyle/>
                    <a:p>
                      <a:pPr algn="l" fontAlgn="base"/>
                      <a:r>
                        <a:rPr lang="en-US" b="0" dirty="0">
                          <a:effectLst/>
                          <a:latin typeface="inherit"/>
                        </a:rPr>
                        <a:t>All occurrences of the search term have been replaced with the replacement text.</a:t>
                      </a:r>
                    </a:p>
                  </a:txBody>
                  <a:tcPr marL="22860" marR="22860" marT="53340" anchor="ctr"/>
                </a:tc>
                <a:extLst>
                  <a:ext uri="{0D108BD9-81ED-4DB2-BD59-A6C34878D82A}">
                    <a16:rowId xmlns:a16="http://schemas.microsoft.com/office/drawing/2014/main" val="2091283711"/>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B82FE31-4C6E-4922-BC43-B4FFCCBC858F}"/>
                  </a:ext>
                </a:extLst>
              </p14:cNvPr>
              <p14:cNvContentPartPr/>
              <p14:nvPr/>
            </p14:nvContentPartPr>
            <p14:xfrm>
              <a:off x="2753280" y="2133720"/>
              <a:ext cx="5483520" cy="3992400"/>
            </p14:xfrm>
          </p:contentPart>
        </mc:Choice>
        <mc:Fallback>
          <p:pic>
            <p:nvPicPr>
              <p:cNvPr id="3" name="Ink 2">
                <a:extLst>
                  <a:ext uri="{FF2B5EF4-FFF2-40B4-BE49-F238E27FC236}">
                    <a16:creationId xmlns:a16="http://schemas.microsoft.com/office/drawing/2014/main" id="{8B82FE31-4C6E-4922-BC43-B4FFCCBC858F}"/>
                  </a:ext>
                </a:extLst>
              </p:cNvPr>
              <p:cNvPicPr/>
              <p:nvPr/>
            </p:nvPicPr>
            <p:blipFill>
              <a:blip r:embed="rId3"/>
              <a:stretch>
                <a:fillRect/>
              </a:stretch>
            </p:blipFill>
            <p:spPr>
              <a:xfrm>
                <a:off x="2743920" y="2124360"/>
                <a:ext cx="5502240" cy="4011120"/>
              </a:xfrm>
              <a:prstGeom prst="rect">
                <a:avLst/>
              </a:prstGeom>
            </p:spPr>
          </p:pic>
        </mc:Fallback>
      </mc:AlternateContent>
    </p:spTree>
    <p:extLst>
      <p:ext uri="{BB962C8B-B14F-4D97-AF65-F5344CB8AC3E}">
        <p14:creationId xmlns:p14="http://schemas.microsoft.com/office/powerpoint/2010/main" val="3872868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9963-09D8-4FDA-8852-2EC07659FF1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F078F742-46CB-4D34-B0CE-63A2B9A99C2D}"/>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chung</a:t>
            </a:r>
            <a:endParaRPr lang="en-US" dirty="0"/>
          </a:p>
          <a:p>
            <a:r>
              <a:rPr lang="en-US" dirty="0" err="1">
                <a:solidFill>
                  <a:schemeClr val="tx1"/>
                </a:solidFill>
              </a:rPr>
              <a:t>Phân</a:t>
            </a:r>
            <a:r>
              <a:rPr lang="en-US" dirty="0">
                <a:solidFill>
                  <a:schemeClr val="tx1"/>
                </a:solidFill>
              </a:rPr>
              <a:t> </a:t>
            </a:r>
            <a:r>
              <a:rPr lang="en-US" dirty="0" err="1">
                <a:solidFill>
                  <a:schemeClr val="tx1"/>
                </a:solidFill>
              </a:rPr>
              <a:t>loại</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endParaRPr lang="en-US" dirty="0">
              <a:solidFill>
                <a:schemeClr val="tx1"/>
              </a:solidFill>
            </a:endParaRPr>
          </a:p>
          <a:p>
            <a:r>
              <a:rPr lang="en-US" dirty="0">
                <a:solidFill>
                  <a:schemeClr val="tx1"/>
                </a:solidFill>
              </a:rPr>
              <a:t>Thu </a:t>
            </a:r>
            <a:r>
              <a:rPr lang="en-US" dirty="0" err="1">
                <a:solidFill>
                  <a:schemeClr val="tx1"/>
                </a:solidFill>
              </a:rPr>
              <a:t>thập</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endParaRPr lang="en-US" dirty="0">
              <a:solidFill>
                <a:schemeClr val="tx1"/>
              </a:solidFill>
            </a:endParaRPr>
          </a:p>
          <a:p>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endParaRPr lang="en-US" dirty="0">
              <a:solidFill>
                <a:schemeClr val="tx1"/>
              </a:solidFill>
            </a:endParaRPr>
          </a:p>
          <a:p>
            <a:r>
              <a:rPr lang="en-US" dirty="0" err="1">
                <a:solidFill>
                  <a:schemeClr val="tx1"/>
                </a:solidFill>
              </a:rPr>
              <a:t>Biểu</a:t>
            </a:r>
            <a:r>
              <a:rPr lang="en-US" dirty="0">
                <a:solidFill>
                  <a:schemeClr val="tx1"/>
                </a:solidFill>
              </a:rPr>
              <a:t> </a:t>
            </a:r>
            <a:r>
              <a:rPr lang="en-US" dirty="0" err="1">
                <a:solidFill>
                  <a:schemeClr val="tx1"/>
                </a:solidFill>
              </a:rPr>
              <a:t>diễn</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r>
              <a:rPr lang="en-US" dirty="0">
                <a:solidFill>
                  <a:schemeClr val="tx1"/>
                </a:solidFill>
              </a:rPr>
              <a:t> </a:t>
            </a:r>
            <a:r>
              <a:rPr lang="en-US" dirty="0" err="1">
                <a:solidFill>
                  <a:schemeClr val="tx1"/>
                </a:solidFill>
              </a:rPr>
              <a:t>thông</a:t>
            </a:r>
            <a:r>
              <a:rPr lang="en-US" dirty="0">
                <a:solidFill>
                  <a:schemeClr val="tx1"/>
                </a:solidFill>
              </a:rPr>
              <a:t> qua user story</a:t>
            </a:r>
          </a:p>
          <a:p>
            <a:r>
              <a:rPr lang="en-US" dirty="0" err="1">
                <a:solidFill>
                  <a:srgbClr val="C00000"/>
                </a:solidFill>
              </a:rPr>
              <a:t>Bài</a:t>
            </a:r>
            <a:r>
              <a:rPr lang="en-US" dirty="0">
                <a:solidFill>
                  <a:srgbClr val="C00000"/>
                </a:solidFill>
              </a:rPr>
              <a:t> </a:t>
            </a:r>
            <a:r>
              <a:rPr lang="en-US" dirty="0" err="1">
                <a:solidFill>
                  <a:srgbClr val="C00000"/>
                </a:solidFill>
              </a:rPr>
              <a:t>tập</a:t>
            </a:r>
            <a:r>
              <a:rPr lang="en-US" dirty="0">
                <a:solidFill>
                  <a:srgbClr val="C00000"/>
                </a:solidFill>
              </a:rPr>
              <a:t> </a:t>
            </a:r>
            <a:r>
              <a:rPr lang="en-US" dirty="0" err="1">
                <a:solidFill>
                  <a:srgbClr val="C00000"/>
                </a:solidFill>
              </a:rPr>
              <a:t>thực</a:t>
            </a:r>
            <a:r>
              <a:rPr lang="en-US" dirty="0">
                <a:solidFill>
                  <a:srgbClr val="C00000"/>
                </a:solidFill>
              </a:rPr>
              <a:t> </a:t>
            </a:r>
            <a:r>
              <a:rPr lang="en-US" dirty="0" err="1">
                <a:solidFill>
                  <a:srgbClr val="C00000"/>
                </a:solidFill>
              </a:rPr>
              <a:t>hành</a:t>
            </a:r>
            <a:endParaRPr lang="en-US" dirty="0">
              <a:solidFill>
                <a:srgbClr val="C00000"/>
              </a:solidFil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A1EDB09-566B-498E-BFEE-140C4E00E863}"/>
                  </a:ext>
                </a:extLst>
              </p14:cNvPr>
              <p14:cNvContentPartPr/>
              <p14:nvPr/>
            </p14:nvContentPartPr>
            <p14:xfrm>
              <a:off x="3255480" y="1302840"/>
              <a:ext cx="5473440" cy="2561760"/>
            </p14:xfrm>
          </p:contentPart>
        </mc:Choice>
        <mc:Fallback>
          <p:pic>
            <p:nvPicPr>
              <p:cNvPr id="4" name="Ink 3">
                <a:extLst>
                  <a:ext uri="{FF2B5EF4-FFF2-40B4-BE49-F238E27FC236}">
                    <a16:creationId xmlns:a16="http://schemas.microsoft.com/office/drawing/2014/main" id="{5A1EDB09-566B-498E-BFEE-140C4E00E863}"/>
                  </a:ext>
                </a:extLst>
              </p:cNvPr>
              <p:cNvPicPr/>
              <p:nvPr/>
            </p:nvPicPr>
            <p:blipFill>
              <a:blip r:embed="rId3"/>
              <a:stretch>
                <a:fillRect/>
              </a:stretch>
            </p:blipFill>
            <p:spPr>
              <a:xfrm>
                <a:off x="3246120" y="1293480"/>
                <a:ext cx="5492160" cy="2580480"/>
              </a:xfrm>
              <a:prstGeom prst="rect">
                <a:avLst/>
              </a:prstGeom>
            </p:spPr>
          </p:pic>
        </mc:Fallback>
      </mc:AlternateContent>
    </p:spTree>
    <p:extLst>
      <p:ext uri="{BB962C8B-B14F-4D97-AF65-F5344CB8AC3E}">
        <p14:creationId xmlns:p14="http://schemas.microsoft.com/office/powerpoint/2010/main" val="4135618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1C49585-AF14-41A1-A9C4-4FEC04774D3F}"/>
              </a:ext>
            </a:extLst>
          </p:cNvPr>
          <p:cNvSpPr>
            <a:spLocks noGrp="1"/>
          </p:cNvSpPr>
          <p:nvPr>
            <p:ph type="title"/>
          </p:nvPr>
        </p:nvSpPr>
        <p:spPr>
          <a:xfrm>
            <a:off x="381000" y="367717"/>
            <a:ext cx="8382000" cy="533400"/>
          </a:xfrm>
        </p:spPr>
        <p:txBody>
          <a:bodyPr/>
          <a:lstStyle/>
          <a:p>
            <a:r>
              <a:rPr lang="en-US" altLang="en-US" dirty="0" err="1"/>
              <a:t>Thực</a:t>
            </a:r>
            <a:r>
              <a:rPr lang="en-US" altLang="en-US" dirty="0"/>
              <a:t> </a:t>
            </a:r>
            <a:r>
              <a:rPr lang="en-US" altLang="en-US" dirty="0" err="1"/>
              <a:t>hành</a:t>
            </a:r>
            <a:r>
              <a:rPr lang="en-US" altLang="en-US" dirty="0"/>
              <a:t> </a:t>
            </a:r>
            <a:r>
              <a:rPr lang="en-US" altLang="en-US" dirty="0" err="1"/>
              <a:t>về</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endParaRPr lang="en-US" altLang="en-US" dirty="0"/>
          </a:p>
        </p:txBody>
      </p:sp>
      <p:sp>
        <p:nvSpPr>
          <p:cNvPr id="3" name="Content Placeholder 2">
            <a:extLst>
              <a:ext uri="{FF2B5EF4-FFF2-40B4-BE49-F238E27FC236}">
                <a16:creationId xmlns:a16="http://schemas.microsoft.com/office/drawing/2014/main" id="{2B206EEB-E1E8-479D-880A-CF2E8F89CAC6}"/>
              </a:ext>
            </a:extLst>
          </p:cNvPr>
          <p:cNvSpPr>
            <a:spLocks noGrp="1"/>
          </p:cNvSpPr>
          <p:nvPr>
            <p:ph idx="1"/>
          </p:nvPr>
        </p:nvSpPr>
        <p:spPr/>
        <p:txBody>
          <a:bodyPr>
            <a:normAutofit/>
          </a:bodyPr>
          <a:lstStyle/>
          <a:p>
            <a:pPr>
              <a:defRPr/>
            </a:pPr>
            <a:r>
              <a:rPr lang="en-US" dirty="0"/>
              <a:t>Health Monitoring:</a:t>
            </a:r>
          </a:p>
          <a:p>
            <a:pPr lvl="1">
              <a:defRPr/>
            </a:pPr>
            <a:r>
              <a:rPr lang="en-US" u="sng" dirty="0"/>
              <a:t>Problem</a:t>
            </a:r>
            <a:r>
              <a:rPr lang="en-US" dirty="0"/>
              <a:t>: User is leading unhealthy lifestyle and experiencing health problems</a:t>
            </a:r>
          </a:p>
          <a:p>
            <a:pPr lvl="1">
              <a:defRPr/>
            </a:pPr>
            <a:r>
              <a:rPr lang="en-US" dirty="0"/>
              <a:t>Cause A: User is trying to be active but unsure about sufficient level of activity</a:t>
            </a:r>
          </a:p>
          <a:p>
            <a:pPr lvl="1">
              <a:defRPr/>
            </a:pPr>
            <a:r>
              <a:rPr lang="en-US" dirty="0"/>
              <a:t>Cause B: User is trying to be active but too busy with other duties</a:t>
            </a:r>
          </a:p>
          <a:p>
            <a:pPr lvl="1">
              <a:defRPr/>
            </a:pPr>
            <a:r>
              <a:rPr lang="en-US" dirty="0"/>
              <a:t>Cause C: User cannot find affordable solutions for active lifestyle</a:t>
            </a:r>
          </a:p>
          <a:p>
            <a:pPr lvl="1">
              <a:defRPr/>
            </a:pPr>
            <a:r>
              <a:rPr lang="en-US" dirty="0"/>
              <a:t>Cause D: User has poor sleep</a:t>
            </a:r>
          </a:p>
          <a:p>
            <a:pPr lvl="1">
              <a:defRPr/>
            </a:pPr>
            <a:r>
              <a:rPr lang="en-US" dirty="0"/>
              <a:t>Cause E: User is aware of issues but not motivated to act</a:t>
            </a:r>
          </a:p>
        </p:txBody>
      </p:sp>
      <p:sp>
        <p:nvSpPr>
          <p:cNvPr id="17412" name="Slide Number Placeholder 3">
            <a:extLst>
              <a:ext uri="{FF2B5EF4-FFF2-40B4-BE49-F238E27FC236}">
                <a16:creationId xmlns:a16="http://schemas.microsoft.com/office/drawing/2014/main" id="{A53D0503-00A6-456B-9952-B2286A6A16FD}"/>
              </a:ext>
            </a:extLst>
          </p:cNvPr>
          <p:cNvSpPr>
            <a:spLocks noGrp="1"/>
          </p:cNvSpPr>
          <p:nvPr>
            <p:ph type="sldNum" sz="quarter" idx="12"/>
          </p:nvPr>
        </p:nvSpPr>
        <p:spPr bwMode="auto">
          <a:xfrm>
            <a:off x="8470900" y="6289675"/>
            <a:ext cx="53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a:lstStyle>
          <a:p>
            <a:pPr>
              <a:spcBef>
                <a:spcPct val="0"/>
              </a:spcBef>
              <a:buClrTx/>
              <a:buFontTx/>
              <a:buNone/>
            </a:pPr>
            <a:fld id="{64CD0D0C-EF7D-4A15-A7C4-3CC81F1A098C}" type="slidenum">
              <a:rPr lang="en-US" altLang="en-US" smtClean="0"/>
              <a:pPr>
                <a:spcBef>
                  <a:spcPct val="0"/>
                </a:spcBef>
                <a:buClrTx/>
                <a:buFontTx/>
                <a:buNone/>
              </a:pPr>
              <a:t>33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893442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0A31-12C3-44ED-A24C-A3A6F96F4014}"/>
              </a:ext>
            </a:extLst>
          </p:cNvPr>
          <p:cNvSpPr>
            <a:spLocks noGrp="1"/>
          </p:cNvSpPr>
          <p:nvPr>
            <p:ph type="title"/>
          </p:nvPr>
        </p:nvSpPr>
        <p:spPr/>
        <p:txBody>
          <a:bodyPr/>
          <a:lstStyle/>
          <a:p>
            <a:r>
              <a:rPr lang="en-US" dirty="0" err="1"/>
              <a:t>Bài</a:t>
            </a:r>
            <a:r>
              <a:rPr lang="en-US" dirty="0"/>
              <a:t> </a:t>
            </a:r>
            <a:r>
              <a:rPr lang="en-US" dirty="0" err="1"/>
              <a:t>tập</a:t>
            </a:r>
            <a:r>
              <a:rPr lang="en-US" dirty="0"/>
              <a:t> </a:t>
            </a:r>
          </a:p>
        </p:txBody>
      </p:sp>
      <p:sp>
        <p:nvSpPr>
          <p:cNvPr id="3" name="Content Placeholder 2">
            <a:extLst>
              <a:ext uri="{FF2B5EF4-FFF2-40B4-BE49-F238E27FC236}">
                <a16:creationId xmlns:a16="http://schemas.microsoft.com/office/drawing/2014/main" id="{A6E2FC3A-E857-4797-B57E-B953B650F026}"/>
              </a:ext>
            </a:extLst>
          </p:cNvPr>
          <p:cNvSpPr>
            <a:spLocks noGrp="1"/>
          </p:cNvSpPr>
          <p:nvPr>
            <p:ph idx="1"/>
          </p:nvPr>
        </p:nvSpPr>
        <p:spPr/>
        <p:txBody>
          <a:bodyPr/>
          <a:lstStyle/>
          <a:p>
            <a:r>
              <a:rPr lang="en-US" dirty="0" err="1"/>
              <a:t>Bài</a:t>
            </a:r>
            <a:r>
              <a:rPr lang="en-US" dirty="0"/>
              <a:t> </a:t>
            </a:r>
            <a:r>
              <a:rPr lang="en-US" dirty="0" err="1"/>
              <a:t>trắc</a:t>
            </a:r>
            <a:r>
              <a:rPr lang="en-US" dirty="0"/>
              <a:t> </a:t>
            </a:r>
            <a:r>
              <a:rPr lang="en-US" dirty="0" err="1"/>
              <a:t>nghiệm</a:t>
            </a:r>
            <a:endParaRPr lang="en-US" dirty="0"/>
          </a:p>
          <a:p>
            <a:r>
              <a:rPr lang="en-US" dirty="0" err="1"/>
              <a:t>Đọc</a:t>
            </a:r>
            <a:r>
              <a:rPr lang="en-US" dirty="0"/>
              <a:t> </a:t>
            </a:r>
            <a:r>
              <a:rPr lang="en-US" dirty="0" err="1"/>
              <a:t>và</a:t>
            </a:r>
            <a:r>
              <a:rPr lang="en-US" dirty="0"/>
              <a:t> </a:t>
            </a:r>
            <a:r>
              <a:rPr lang="en-US" dirty="0" err="1"/>
              <a:t>trình</a:t>
            </a:r>
            <a:r>
              <a:rPr lang="en-US" dirty="0"/>
              <a:t> </a:t>
            </a:r>
            <a:r>
              <a:rPr lang="en-US" dirty="0" err="1"/>
              <a:t>bày</a:t>
            </a:r>
            <a:r>
              <a:rPr lang="en-US" dirty="0"/>
              <a:t> user story </a:t>
            </a:r>
            <a:r>
              <a:rPr lang="en-US" dirty="0" err="1"/>
              <a:t>cho</a:t>
            </a:r>
            <a:r>
              <a:rPr lang="en-US" dirty="0"/>
              <a:t> </a:t>
            </a:r>
            <a:r>
              <a:rPr lang="en-US" dirty="0" err="1"/>
              <a:t>hệ</a:t>
            </a:r>
            <a:r>
              <a:rPr lang="en-US" dirty="0"/>
              <a:t> </a:t>
            </a:r>
            <a:r>
              <a:rPr lang="en-US" dirty="0" err="1"/>
              <a:t>thống</a:t>
            </a:r>
            <a:r>
              <a:rPr lang="en-US" dirty="0"/>
              <a:t> </a:t>
            </a:r>
            <a:r>
              <a:rPr lang="en-US" dirty="0" err="1"/>
              <a:t>gợi</a:t>
            </a:r>
            <a:r>
              <a:rPr lang="en-US" dirty="0"/>
              <a:t> ý </a:t>
            </a:r>
            <a:r>
              <a:rPr lang="en-US" dirty="0" err="1"/>
              <a:t>phim</a:t>
            </a:r>
            <a:endParaRPr lang="en-US" dirty="0"/>
          </a:p>
          <a:p>
            <a:endParaRPr lang="en-US" dirty="0"/>
          </a:p>
        </p:txBody>
      </p:sp>
    </p:spTree>
    <p:extLst>
      <p:ext uri="{BB962C8B-B14F-4D97-AF65-F5344CB8AC3E}">
        <p14:creationId xmlns:p14="http://schemas.microsoft.com/office/powerpoint/2010/main" val="3005367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20D9-6B0A-48BE-AFDF-CFFB2034DE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3F8FD3-DEA9-40B3-8459-59CDBCB83A31}"/>
              </a:ext>
            </a:extLst>
          </p:cNvPr>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1043E06-F854-47CA-A5BB-FA11D9D274ED}"/>
                  </a:ext>
                </a:extLst>
              </p14:cNvPr>
              <p14:cNvContentPartPr/>
              <p14:nvPr/>
            </p14:nvContentPartPr>
            <p14:xfrm>
              <a:off x="241560" y="805680"/>
              <a:ext cx="8851680" cy="6052680"/>
            </p14:xfrm>
          </p:contentPart>
        </mc:Choice>
        <mc:Fallback>
          <p:pic>
            <p:nvPicPr>
              <p:cNvPr id="4" name="Ink 3">
                <a:extLst>
                  <a:ext uri="{FF2B5EF4-FFF2-40B4-BE49-F238E27FC236}">
                    <a16:creationId xmlns:a16="http://schemas.microsoft.com/office/drawing/2014/main" id="{71043E06-F854-47CA-A5BB-FA11D9D274ED}"/>
                  </a:ext>
                </a:extLst>
              </p:cNvPr>
              <p:cNvPicPr/>
              <p:nvPr/>
            </p:nvPicPr>
            <p:blipFill>
              <a:blip r:embed="rId3"/>
              <a:stretch>
                <a:fillRect/>
              </a:stretch>
            </p:blipFill>
            <p:spPr>
              <a:xfrm>
                <a:off x="232200" y="796320"/>
                <a:ext cx="8870400" cy="6071400"/>
              </a:xfrm>
              <a:prstGeom prst="rect">
                <a:avLst/>
              </a:prstGeom>
            </p:spPr>
          </p:pic>
        </mc:Fallback>
      </mc:AlternateContent>
    </p:spTree>
    <p:extLst>
      <p:ext uri="{BB962C8B-B14F-4D97-AF65-F5344CB8AC3E}">
        <p14:creationId xmlns:p14="http://schemas.microsoft.com/office/powerpoint/2010/main" val="44184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F7F1-4184-480C-B6C1-25415D89A818}"/>
              </a:ext>
            </a:extLst>
          </p:cNvPr>
          <p:cNvSpPr>
            <a:spLocks noGrp="1"/>
          </p:cNvSpPr>
          <p:nvPr>
            <p:ph type="title"/>
          </p:nvPr>
        </p:nvSpPr>
        <p:spPr/>
        <p:txBody>
          <a:bodyPr/>
          <a:lstStyle/>
          <a:p>
            <a:r>
              <a:rPr lang="en-US" dirty="0"/>
              <a:t>1. </a:t>
            </a:r>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7A57830A-D4BA-4612-B1BE-45B21AFBB750}"/>
              </a:ext>
            </a:extLst>
          </p:cNvPr>
          <p:cNvSpPr>
            <a:spLocks noGrp="1"/>
          </p:cNvSpPr>
          <p:nvPr>
            <p:ph idx="1"/>
          </p:nvPr>
        </p:nvSpPr>
        <p:spPr/>
        <p:txBody>
          <a:bodyPr/>
          <a:lstStyle/>
          <a:p>
            <a:r>
              <a:rPr lang="en-US" dirty="0" err="1"/>
              <a:t>Tiến</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p:txBody>
      </p:sp>
      <p:pic>
        <p:nvPicPr>
          <p:cNvPr id="5" name="Picture 4">
            <a:extLst>
              <a:ext uri="{FF2B5EF4-FFF2-40B4-BE49-F238E27FC236}">
                <a16:creationId xmlns:a16="http://schemas.microsoft.com/office/drawing/2014/main" id="{18661E01-8064-40DA-8F19-09B6E2FEE1DD}"/>
              </a:ext>
            </a:extLst>
          </p:cNvPr>
          <p:cNvPicPr>
            <a:picLocks noChangeAspect="1"/>
          </p:cNvPicPr>
          <p:nvPr/>
        </p:nvPicPr>
        <p:blipFill>
          <a:blip r:embed="rId2"/>
          <a:stretch>
            <a:fillRect/>
          </a:stretch>
        </p:blipFill>
        <p:spPr>
          <a:xfrm>
            <a:off x="418563" y="1828800"/>
            <a:ext cx="8306873" cy="49149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96725F3-1AF4-4C66-8257-6701201B579F}"/>
                  </a:ext>
                </a:extLst>
              </p14:cNvPr>
              <p14:cNvContentPartPr/>
              <p14:nvPr/>
            </p14:nvContentPartPr>
            <p14:xfrm>
              <a:off x="302040" y="1849320"/>
              <a:ext cx="8240760" cy="4678920"/>
            </p14:xfrm>
          </p:contentPart>
        </mc:Choice>
        <mc:Fallback>
          <p:pic>
            <p:nvPicPr>
              <p:cNvPr id="4" name="Ink 3">
                <a:extLst>
                  <a:ext uri="{FF2B5EF4-FFF2-40B4-BE49-F238E27FC236}">
                    <a16:creationId xmlns:a16="http://schemas.microsoft.com/office/drawing/2014/main" id="{C96725F3-1AF4-4C66-8257-6701201B579F}"/>
                  </a:ext>
                </a:extLst>
              </p:cNvPr>
              <p:cNvPicPr/>
              <p:nvPr/>
            </p:nvPicPr>
            <p:blipFill>
              <a:blip r:embed="rId4"/>
              <a:stretch>
                <a:fillRect/>
              </a:stretch>
            </p:blipFill>
            <p:spPr>
              <a:xfrm>
                <a:off x="292680" y="1839960"/>
                <a:ext cx="8259480" cy="4697640"/>
              </a:xfrm>
              <a:prstGeom prst="rect">
                <a:avLst/>
              </a:prstGeom>
            </p:spPr>
          </p:pic>
        </mc:Fallback>
      </mc:AlternateContent>
    </p:spTree>
    <p:extLst>
      <p:ext uri="{BB962C8B-B14F-4D97-AF65-F5344CB8AC3E}">
        <p14:creationId xmlns:p14="http://schemas.microsoft.com/office/powerpoint/2010/main" val="209349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BC04-9843-4134-8838-19A268CCEA73}"/>
              </a:ext>
            </a:extLst>
          </p:cNvPr>
          <p:cNvSpPr>
            <a:spLocks noGrp="1"/>
          </p:cNvSpPr>
          <p:nvPr>
            <p:ph type="title"/>
          </p:nvPr>
        </p:nvSpPr>
        <p:spPr/>
        <p:txBody>
          <a:bodyPr/>
          <a:lstStyle/>
          <a:p>
            <a:r>
              <a:rPr lang="en-US" dirty="0"/>
              <a:t>1. </a:t>
            </a:r>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256BB732-91C9-45DA-862E-194E6415318D}"/>
              </a:ext>
            </a:extLst>
          </p:cNvPr>
          <p:cNvSpPr>
            <a:spLocks noGrp="1"/>
          </p:cNvSpPr>
          <p:nvPr>
            <p:ph idx="1"/>
          </p:nvPr>
        </p:nvSpPr>
        <p:spPr/>
        <p:txBody>
          <a:bodyPr/>
          <a:lstStyle/>
          <a:p>
            <a:r>
              <a:rPr lang="en-US" dirty="0" err="1"/>
              <a:t>Tiến</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a:p>
            <a:endParaRPr lang="en-US" dirty="0"/>
          </a:p>
        </p:txBody>
      </p:sp>
      <p:pic>
        <p:nvPicPr>
          <p:cNvPr id="5" name="Picture 4">
            <a:extLst>
              <a:ext uri="{FF2B5EF4-FFF2-40B4-BE49-F238E27FC236}">
                <a16:creationId xmlns:a16="http://schemas.microsoft.com/office/drawing/2014/main" id="{3C755A6E-E6A8-4517-8163-D5578E79F556}"/>
              </a:ext>
            </a:extLst>
          </p:cNvPr>
          <p:cNvPicPr>
            <a:picLocks noChangeAspect="1"/>
          </p:cNvPicPr>
          <p:nvPr/>
        </p:nvPicPr>
        <p:blipFill>
          <a:blip r:embed="rId2"/>
          <a:stretch>
            <a:fillRect/>
          </a:stretch>
        </p:blipFill>
        <p:spPr>
          <a:xfrm>
            <a:off x="235974" y="2085949"/>
            <a:ext cx="8458200" cy="2686101"/>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510A79F-2206-4BBD-A577-C1944D0D62B4}"/>
                  </a:ext>
                </a:extLst>
              </p14:cNvPr>
              <p14:cNvContentPartPr/>
              <p14:nvPr/>
            </p14:nvContentPartPr>
            <p14:xfrm>
              <a:off x="382320" y="4637520"/>
              <a:ext cx="7175520" cy="1991880"/>
            </p14:xfrm>
          </p:contentPart>
        </mc:Choice>
        <mc:Fallback>
          <p:pic>
            <p:nvPicPr>
              <p:cNvPr id="4" name="Ink 3">
                <a:extLst>
                  <a:ext uri="{FF2B5EF4-FFF2-40B4-BE49-F238E27FC236}">
                    <a16:creationId xmlns:a16="http://schemas.microsoft.com/office/drawing/2014/main" id="{2510A79F-2206-4BBD-A577-C1944D0D62B4}"/>
                  </a:ext>
                </a:extLst>
              </p:cNvPr>
              <p:cNvPicPr/>
              <p:nvPr/>
            </p:nvPicPr>
            <p:blipFill>
              <a:blip r:embed="rId4"/>
              <a:stretch>
                <a:fillRect/>
              </a:stretch>
            </p:blipFill>
            <p:spPr>
              <a:xfrm>
                <a:off x="372960" y="4628160"/>
                <a:ext cx="7194240" cy="2010600"/>
              </a:xfrm>
              <a:prstGeom prst="rect">
                <a:avLst/>
              </a:prstGeom>
            </p:spPr>
          </p:pic>
        </mc:Fallback>
      </mc:AlternateContent>
    </p:spTree>
    <p:extLst>
      <p:ext uri="{BB962C8B-B14F-4D97-AF65-F5344CB8AC3E}">
        <p14:creationId xmlns:p14="http://schemas.microsoft.com/office/powerpoint/2010/main" val="32111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24F3-C581-4366-9A23-B68A90B8195A}"/>
              </a:ext>
            </a:extLst>
          </p:cNvPr>
          <p:cNvSpPr>
            <a:spLocks noGrp="1"/>
          </p:cNvSpPr>
          <p:nvPr>
            <p:ph type="title"/>
          </p:nvPr>
        </p:nvSpPr>
        <p:spPr/>
        <p:txBody>
          <a:bodyPr/>
          <a:lstStyle/>
          <a:p>
            <a:r>
              <a:rPr lang="en-US" dirty="0"/>
              <a:t>1. </a:t>
            </a:r>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A3BA0F72-EFBA-4D30-891A-DE2233770305}"/>
              </a:ext>
            </a:extLst>
          </p:cNvPr>
          <p:cNvSpPr>
            <a:spLocks noGrp="1"/>
          </p:cNvSpPr>
          <p:nvPr>
            <p:ph idx="1"/>
          </p:nvPr>
        </p:nvSpPr>
        <p:spPr>
          <a:xfrm>
            <a:off x="228600" y="1066800"/>
            <a:ext cx="8686800" cy="5334000"/>
          </a:xfrm>
        </p:spPr>
        <p:txBody>
          <a:bodyPr/>
          <a:lstStyle/>
          <a:p>
            <a:r>
              <a:rPr lang="en-US" dirty="0" err="1"/>
              <a:t>Năm</a:t>
            </a:r>
            <a:r>
              <a:rPr lang="en-US" dirty="0"/>
              <a:t> </a:t>
            </a:r>
            <a:r>
              <a:rPr lang="en-US" dirty="0" err="1"/>
              <a:t>giai</a:t>
            </a:r>
            <a:r>
              <a:rPr lang="en-US" dirty="0"/>
              <a:t> </a:t>
            </a:r>
            <a:r>
              <a:rPr lang="en-US" dirty="0" err="1"/>
              <a:t>đoạn</a:t>
            </a:r>
            <a:r>
              <a:rPr lang="en-US" dirty="0"/>
              <a:t> </a:t>
            </a:r>
            <a:r>
              <a:rPr lang="en-US" dirty="0" err="1"/>
              <a:t>chính</a:t>
            </a:r>
            <a:r>
              <a:rPr lang="en-US" dirty="0"/>
              <a:t> </a:t>
            </a:r>
            <a:r>
              <a:rPr lang="en-US" dirty="0" err="1"/>
              <a:t>của</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b="1" dirty="0"/>
              <a:t>Requirements (</a:t>
            </a:r>
            <a:r>
              <a:rPr lang="en-US" b="1" dirty="0" err="1"/>
              <a:t>Phân</a:t>
            </a:r>
            <a:r>
              <a:rPr lang="en-US" b="1" dirty="0"/>
              <a:t> </a:t>
            </a:r>
            <a:r>
              <a:rPr lang="en-US" b="1" dirty="0" err="1"/>
              <a:t>tích</a:t>
            </a:r>
            <a:r>
              <a:rPr lang="en-US" b="1" dirty="0"/>
              <a:t>)</a:t>
            </a:r>
            <a:r>
              <a:rPr lang="en-US" dirty="0"/>
              <a:t>, </a:t>
            </a:r>
            <a:r>
              <a:rPr lang="en-US" b="1" dirty="0"/>
              <a:t>Design (</a:t>
            </a:r>
            <a:r>
              <a:rPr lang="en-US" b="1" dirty="0" err="1"/>
              <a:t>Thiết</a:t>
            </a:r>
            <a:r>
              <a:rPr lang="en-US" b="1" dirty="0"/>
              <a:t> </a:t>
            </a:r>
            <a:r>
              <a:rPr lang="en-US" b="1" dirty="0" err="1"/>
              <a:t>kế</a:t>
            </a:r>
            <a:r>
              <a:rPr lang="en-US" b="1" dirty="0"/>
              <a:t>)</a:t>
            </a:r>
            <a:r>
              <a:rPr lang="en-US" dirty="0"/>
              <a:t>, </a:t>
            </a:r>
            <a:r>
              <a:rPr lang="en-US" b="1" dirty="0"/>
              <a:t>Implementation (</a:t>
            </a:r>
            <a:r>
              <a:rPr lang="en-US" b="1" dirty="0" err="1"/>
              <a:t>Lập</a:t>
            </a:r>
            <a:r>
              <a:rPr lang="en-US" b="1" dirty="0"/>
              <a:t> </a:t>
            </a:r>
            <a:r>
              <a:rPr lang="en-US" b="1" dirty="0" err="1"/>
              <a:t>trình</a:t>
            </a:r>
            <a:r>
              <a:rPr lang="en-US" b="1" dirty="0"/>
              <a:t>, </a:t>
            </a:r>
            <a:r>
              <a:rPr lang="en-US" b="1" dirty="0" err="1"/>
              <a:t>Cài</a:t>
            </a:r>
            <a:r>
              <a:rPr lang="en-US" b="1" dirty="0"/>
              <a:t> </a:t>
            </a:r>
            <a:r>
              <a:rPr lang="en-US" b="1" dirty="0" err="1"/>
              <a:t>đặt</a:t>
            </a:r>
            <a:r>
              <a:rPr lang="en-US" b="1" dirty="0"/>
              <a:t>)</a:t>
            </a:r>
            <a:r>
              <a:rPr lang="en-US" dirty="0"/>
              <a:t>, </a:t>
            </a:r>
            <a:r>
              <a:rPr lang="en-US" b="1" dirty="0"/>
              <a:t>Testing (</a:t>
            </a:r>
            <a:r>
              <a:rPr lang="en-US" b="1" dirty="0" err="1"/>
              <a:t>Kiểm</a:t>
            </a:r>
            <a:r>
              <a:rPr lang="en-US" b="1" dirty="0"/>
              <a:t> </a:t>
            </a:r>
            <a:r>
              <a:rPr lang="en-US" b="1" dirty="0" err="1"/>
              <a:t>thử</a:t>
            </a:r>
            <a:r>
              <a:rPr lang="en-US" b="1" dirty="0"/>
              <a:t>)</a:t>
            </a:r>
            <a:r>
              <a:rPr lang="en-US" dirty="0"/>
              <a:t>, </a:t>
            </a:r>
            <a:r>
              <a:rPr lang="en-US" b="1" dirty="0"/>
              <a:t>Deployment</a:t>
            </a:r>
            <a:r>
              <a:rPr lang="en-US" dirty="0"/>
              <a:t> and </a:t>
            </a:r>
            <a:r>
              <a:rPr lang="en-US" b="1" dirty="0"/>
              <a:t>Maintenance (</a:t>
            </a:r>
            <a:r>
              <a:rPr lang="en-US" b="1" dirty="0" err="1"/>
              <a:t>Triển</a:t>
            </a:r>
            <a:r>
              <a:rPr lang="en-US" b="1" dirty="0"/>
              <a:t> </a:t>
            </a:r>
            <a:r>
              <a:rPr lang="en-US" b="1" dirty="0" err="1"/>
              <a:t>khai</a:t>
            </a:r>
            <a:r>
              <a:rPr lang="en-US" b="1" dirty="0"/>
              <a:t> </a:t>
            </a:r>
            <a:r>
              <a:rPr lang="en-US" b="1" dirty="0" err="1"/>
              <a:t>và</a:t>
            </a:r>
            <a:r>
              <a:rPr lang="en-US" b="1" dirty="0"/>
              <a:t> </a:t>
            </a:r>
            <a:r>
              <a:rPr lang="en-US" b="1" dirty="0" err="1"/>
              <a:t>bảo</a:t>
            </a:r>
            <a:r>
              <a:rPr lang="en-US" b="1" dirty="0"/>
              <a:t> </a:t>
            </a:r>
            <a:r>
              <a:rPr lang="en-US" b="1" dirty="0" err="1"/>
              <a:t>trì</a:t>
            </a:r>
            <a:r>
              <a:rPr lang="en-US" b="1" dirty="0"/>
              <a:t>)</a:t>
            </a:r>
          </a:p>
        </p:txBody>
      </p:sp>
      <p:pic>
        <p:nvPicPr>
          <p:cNvPr id="4" name="Picture 3">
            <a:extLst>
              <a:ext uri="{FF2B5EF4-FFF2-40B4-BE49-F238E27FC236}">
                <a16:creationId xmlns:a16="http://schemas.microsoft.com/office/drawing/2014/main" id="{E6FD454B-742F-4717-AB56-CAE4754219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667000"/>
            <a:ext cx="7648575" cy="398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17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5477DED2-4CB0-47B5-B355-EF61ECC1B9FA}"/>
              </a:ext>
            </a:extLst>
          </p:cNvPr>
          <p:cNvSpPr>
            <a:spLocks noGrp="1" noChangeArrowheads="1"/>
          </p:cNvSpPr>
          <p:nvPr>
            <p:ph type="title" idx="4294967295"/>
          </p:nvPr>
        </p:nvSpPr>
        <p:spPr>
          <a:xfrm>
            <a:off x="657225" y="457200"/>
            <a:ext cx="7772400" cy="533400"/>
          </a:xfrm>
        </p:spPr>
        <p:txBody>
          <a:bodyPr/>
          <a:lstStyle/>
          <a:p>
            <a:r>
              <a:rPr lang="en-US" dirty="0"/>
              <a:t>1. </a:t>
            </a:r>
            <a:r>
              <a:rPr lang="en-US" dirty="0" err="1"/>
              <a:t>Giới</a:t>
            </a:r>
            <a:r>
              <a:rPr lang="en-US" dirty="0"/>
              <a:t> </a:t>
            </a:r>
            <a:r>
              <a:rPr lang="en-US" dirty="0" err="1"/>
              <a:t>thiệu</a:t>
            </a:r>
            <a:endParaRPr lang="en-US" altLang="en-US" dirty="0"/>
          </a:p>
        </p:txBody>
      </p:sp>
      <p:sp>
        <p:nvSpPr>
          <p:cNvPr id="13315" name="Text Box 6">
            <a:extLst>
              <a:ext uri="{FF2B5EF4-FFF2-40B4-BE49-F238E27FC236}">
                <a16:creationId xmlns:a16="http://schemas.microsoft.com/office/drawing/2014/main" id="{29025A56-ED83-45F0-94EF-128219841AE9}"/>
              </a:ext>
            </a:extLst>
          </p:cNvPr>
          <p:cNvSpPr txBox="1">
            <a:spLocks noChangeAspect="1" noChangeArrowheads="1"/>
          </p:cNvSpPr>
          <p:nvPr/>
        </p:nvSpPr>
        <p:spPr bwMode="auto">
          <a:xfrm flipH="1">
            <a:off x="1450975" y="1749425"/>
            <a:ext cx="22209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2400">
                <a:latin typeface="Comic Sans MS" panose="030F0702030302020204" pitchFamily="66" charset="0"/>
                <a:cs typeface="Arial" panose="020B0604020202020204" pitchFamily="34" charset="0"/>
              </a:rPr>
              <a:t>Problem domain</a:t>
            </a:r>
          </a:p>
        </p:txBody>
      </p:sp>
      <p:sp>
        <p:nvSpPr>
          <p:cNvPr id="13316" name="Oval 5">
            <a:extLst>
              <a:ext uri="{FF2B5EF4-FFF2-40B4-BE49-F238E27FC236}">
                <a16:creationId xmlns:a16="http://schemas.microsoft.com/office/drawing/2014/main" id="{40C15F5E-332B-4D6D-B6AA-277C30BE1978}"/>
              </a:ext>
            </a:extLst>
          </p:cNvPr>
          <p:cNvSpPr>
            <a:spLocks noChangeArrowheads="1"/>
          </p:cNvSpPr>
          <p:nvPr/>
        </p:nvSpPr>
        <p:spPr bwMode="auto">
          <a:xfrm>
            <a:off x="1566863" y="2500313"/>
            <a:ext cx="3806825" cy="1855787"/>
          </a:xfrm>
          <a:prstGeom prst="ellipse">
            <a:avLst/>
          </a:prstGeom>
          <a:solidFill>
            <a:srgbClr val="F1FCAE"/>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pPr>
            <a:endParaRPr lang="en-US" altLang="en-US" sz="1200">
              <a:latin typeface="Comic Sans MS" panose="030F0702030302020204" pitchFamily="66" charset="0"/>
              <a:cs typeface="Arial" panose="020B0604020202020204" pitchFamily="34" charset="0"/>
            </a:endParaRPr>
          </a:p>
        </p:txBody>
      </p:sp>
      <p:sp>
        <p:nvSpPr>
          <p:cNvPr id="13317" name="Oval 7">
            <a:extLst>
              <a:ext uri="{FF2B5EF4-FFF2-40B4-BE49-F238E27FC236}">
                <a16:creationId xmlns:a16="http://schemas.microsoft.com/office/drawing/2014/main" id="{57E4F1F4-550B-4E08-B714-930744635854}"/>
              </a:ext>
            </a:extLst>
          </p:cNvPr>
          <p:cNvSpPr>
            <a:spLocks noChangeArrowheads="1"/>
          </p:cNvSpPr>
          <p:nvPr/>
        </p:nvSpPr>
        <p:spPr bwMode="auto">
          <a:xfrm>
            <a:off x="4435475" y="2498725"/>
            <a:ext cx="3806825" cy="1855788"/>
          </a:xfrm>
          <a:prstGeom prst="ellipse">
            <a:avLst/>
          </a:prstGeom>
          <a:solidFill>
            <a:srgbClr val="FFFF99">
              <a:alpha val="59999"/>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pPr>
            <a:endParaRPr lang="en-US" altLang="en-US" sz="1200">
              <a:latin typeface="Comic Sans MS" panose="030F0702030302020204" pitchFamily="66" charset="0"/>
              <a:cs typeface="Arial" panose="020B0604020202020204" pitchFamily="34" charset="0"/>
            </a:endParaRPr>
          </a:p>
        </p:txBody>
      </p:sp>
      <p:sp>
        <p:nvSpPr>
          <p:cNvPr id="13318" name="Text Box 8">
            <a:extLst>
              <a:ext uri="{FF2B5EF4-FFF2-40B4-BE49-F238E27FC236}">
                <a16:creationId xmlns:a16="http://schemas.microsoft.com/office/drawing/2014/main" id="{C67E4DD9-5315-47B8-86DA-39EC0247FA5A}"/>
              </a:ext>
            </a:extLst>
          </p:cNvPr>
          <p:cNvSpPr txBox="1">
            <a:spLocks noChangeAspect="1" noChangeArrowheads="1"/>
          </p:cNvSpPr>
          <p:nvPr/>
        </p:nvSpPr>
        <p:spPr bwMode="auto">
          <a:xfrm flipH="1">
            <a:off x="4565650" y="3160713"/>
            <a:ext cx="701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1600">
                <a:latin typeface="Comic Sans MS" panose="030F0702030302020204" pitchFamily="66" charset="0"/>
                <a:cs typeface="Arial" panose="020B0604020202020204" pitchFamily="34" charset="0"/>
              </a:rPr>
              <a:t>Specifi</a:t>
            </a:r>
            <a:br>
              <a:rPr lang="en-US" altLang="en-US" sz="1600">
                <a:latin typeface="Comic Sans MS" panose="030F0702030302020204" pitchFamily="66" charset="0"/>
                <a:cs typeface="Arial" panose="020B0604020202020204" pitchFamily="34" charset="0"/>
              </a:rPr>
            </a:br>
            <a:r>
              <a:rPr lang="en-US" altLang="en-US" sz="1600">
                <a:latin typeface="Comic Sans MS" panose="030F0702030302020204" pitchFamily="66" charset="0"/>
                <a:cs typeface="Arial" panose="020B0604020202020204" pitchFamily="34" charset="0"/>
              </a:rPr>
              <a:t>cation</a:t>
            </a:r>
          </a:p>
        </p:txBody>
      </p:sp>
      <p:grpSp>
        <p:nvGrpSpPr>
          <p:cNvPr id="13319" name="Group 9">
            <a:extLst>
              <a:ext uri="{FF2B5EF4-FFF2-40B4-BE49-F238E27FC236}">
                <a16:creationId xmlns:a16="http://schemas.microsoft.com/office/drawing/2014/main" id="{69F9B00F-DF77-4829-A2FB-6384CBC08EEB}"/>
              </a:ext>
            </a:extLst>
          </p:cNvPr>
          <p:cNvGrpSpPr>
            <a:grpSpLocks noChangeAspect="1"/>
          </p:cNvGrpSpPr>
          <p:nvPr/>
        </p:nvGrpSpPr>
        <p:grpSpPr bwMode="auto">
          <a:xfrm>
            <a:off x="4643438" y="4930775"/>
            <a:ext cx="520700" cy="1039813"/>
            <a:chOff x="4713" y="1095"/>
            <a:chExt cx="251" cy="501"/>
          </a:xfrm>
        </p:grpSpPr>
        <p:sp>
          <p:nvSpPr>
            <p:cNvPr id="13337" name="Freeform 10">
              <a:extLst>
                <a:ext uri="{FF2B5EF4-FFF2-40B4-BE49-F238E27FC236}">
                  <a16:creationId xmlns:a16="http://schemas.microsoft.com/office/drawing/2014/main" id="{BBFB7B31-FB14-4AD3-85EB-8D79701D8047}"/>
                </a:ext>
              </a:extLst>
            </p:cNvPr>
            <p:cNvSpPr>
              <a:spLocks noChangeAspect="1"/>
            </p:cNvSpPr>
            <p:nvPr/>
          </p:nvSpPr>
          <p:spPr bwMode="auto">
            <a:xfrm>
              <a:off x="4713" y="1194"/>
              <a:ext cx="251" cy="402"/>
            </a:xfrm>
            <a:custGeom>
              <a:avLst/>
              <a:gdLst>
                <a:gd name="T0" fmla="*/ 0 w 251"/>
                <a:gd name="T1" fmla="*/ 138 h 402"/>
                <a:gd name="T2" fmla="*/ 47 w 251"/>
                <a:gd name="T3" fmla="*/ 0 h 402"/>
                <a:gd name="T4" fmla="*/ 114 w 251"/>
                <a:gd name="T5" fmla="*/ 6 h 402"/>
                <a:gd name="T6" fmla="*/ 143 w 251"/>
                <a:gd name="T7" fmla="*/ 6 h 402"/>
                <a:gd name="T8" fmla="*/ 209 w 251"/>
                <a:gd name="T9" fmla="*/ 2 h 402"/>
                <a:gd name="T10" fmla="*/ 251 w 251"/>
                <a:gd name="T11" fmla="*/ 134 h 402"/>
                <a:gd name="T12" fmla="*/ 221 w 251"/>
                <a:gd name="T13" fmla="*/ 150 h 402"/>
                <a:gd name="T14" fmla="*/ 186 w 251"/>
                <a:gd name="T15" fmla="*/ 47 h 402"/>
                <a:gd name="T16" fmla="*/ 186 w 251"/>
                <a:gd name="T17" fmla="*/ 180 h 402"/>
                <a:gd name="T18" fmla="*/ 233 w 251"/>
                <a:gd name="T19" fmla="*/ 402 h 402"/>
                <a:gd name="T20" fmla="*/ 186 w 251"/>
                <a:gd name="T21" fmla="*/ 402 h 402"/>
                <a:gd name="T22" fmla="*/ 128 w 251"/>
                <a:gd name="T23" fmla="*/ 210 h 402"/>
                <a:gd name="T24" fmla="*/ 69 w 251"/>
                <a:gd name="T25" fmla="*/ 402 h 402"/>
                <a:gd name="T26" fmla="*/ 24 w 251"/>
                <a:gd name="T27" fmla="*/ 402 h 402"/>
                <a:gd name="T28" fmla="*/ 69 w 251"/>
                <a:gd name="T29" fmla="*/ 174 h 402"/>
                <a:gd name="T30" fmla="*/ 69 w 251"/>
                <a:gd name="T31" fmla="*/ 45 h 402"/>
                <a:gd name="T32" fmla="*/ 35 w 251"/>
                <a:gd name="T33" fmla="*/ 150 h 402"/>
                <a:gd name="T34" fmla="*/ 0 w 251"/>
                <a:gd name="T35" fmla="*/ 138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51" h="402">
                  <a:moveTo>
                    <a:pt x="0" y="138"/>
                  </a:moveTo>
                  <a:lnTo>
                    <a:pt x="47" y="0"/>
                  </a:lnTo>
                  <a:lnTo>
                    <a:pt x="114" y="6"/>
                  </a:lnTo>
                  <a:lnTo>
                    <a:pt x="143" y="6"/>
                  </a:lnTo>
                  <a:lnTo>
                    <a:pt x="209" y="2"/>
                  </a:lnTo>
                  <a:lnTo>
                    <a:pt x="251" y="134"/>
                  </a:lnTo>
                  <a:lnTo>
                    <a:pt x="221" y="150"/>
                  </a:lnTo>
                  <a:lnTo>
                    <a:pt x="186" y="47"/>
                  </a:lnTo>
                  <a:lnTo>
                    <a:pt x="186" y="180"/>
                  </a:lnTo>
                  <a:lnTo>
                    <a:pt x="233" y="402"/>
                  </a:lnTo>
                  <a:lnTo>
                    <a:pt x="186" y="402"/>
                  </a:lnTo>
                  <a:lnTo>
                    <a:pt x="128" y="210"/>
                  </a:lnTo>
                  <a:lnTo>
                    <a:pt x="69" y="402"/>
                  </a:lnTo>
                  <a:lnTo>
                    <a:pt x="24" y="402"/>
                  </a:lnTo>
                  <a:lnTo>
                    <a:pt x="69" y="174"/>
                  </a:lnTo>
                  <a:lnTo>
                    <a:pt x="69" y="45"/>
                  </a:lnTo>
                  <a:lnTo>
                    <a:pt x="35" y="150"/>
                  </a:lnTo>
                  <a:lnTo>
                    <a:pt x="0" y="138"/>
                  </a:lnTo>
                  <a:close/>
                </a:path>
              </a:pathLst>
            </a:custGeom>
            <a:solidFill>
              <a:schemeClr val="bg1"/>
            </a:solidFill>
            <a:ln w="63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Oval 11">
              <a:extLst>
                <a:ext uri="{FF2B5EF4-FFF2-40B4-BE49-F238E27FC236}">
                  <a16:creationId xmlns:a16="http://schemas.microsoft.com/office/drawing/2014/main" id="{A21C7B41-815B-44EF-954D-5566245A23EC}"/>
                </a:ext>
              </a:extLst>
            </p:cNvPr>
            <p:cNvSpPr>
              <a:spLocks noChangeAspect="1" noChangeArrowheads="1"/>
            </p:cNvSpPr>
            <p:nvPr/>
          </p:nvSpPr>
          <p:spPr bwMode="auto">
            <a:xfrm>
              <a:off x="4788" y="1095"/>
              <a:ext cx="100" cy="100"/>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pPr>
              <a:endParaRPr lang="en-US" altLang="en-US" sz="1200">
                <a:latin typeface="Comic Sans MS" panose="030F0702030302020204" pitchFamily="66" charset="0"/>
                <a:cs typeface="Arial" panose="020B0604020202020204" pitchFamily="34" charset="0"/>
              </a:endParaRPr>
            </a:p>
          </p:txBody>
        </p:sp>
      </p:grpSp>
      <p:grpSp>
        <p:nvGrpSpPr>
          <p:cNvPr id="13320" name="Group 12">
            <a:extLst>
              <a:ext uri="{FF2B5EF4-FFF2-40B4-BE49-F238E27FC236}">
                <a16:creationId xmlns:a16="http://schemas.microsoft.com/office/drawing/2014/main" id="{0C424A98-0750-4AA4-97D4-0ACEFA26C6AD}"/>
              </a:ext>
            </a:extLst>
          </p:cNvPr>
          <p:cNvGrpSpPr>
            <a:grpSpLocks/>
          </p:cNvGrpSpPr>
          <p:nvPr/>
        </p:nvGrpSpPr>
        <p:grpSpPr bwMode="auto">
          <a:xfrm>
            <a:off x="855663" y="2255838"/>
            <a:ext cx="438150" cy="1108075"/>
            <a:chOff x="4569" y="1520"/>
            <a:chExt cx="276" cy="698"/>
          </a:xfrm>
        </p:grpSpPr>
        <p:sp>
          <p:nvSpPr>
            <p:cNvPr id="13335" name="Oval 13">
              <a:extLst>
                <a:ext uri="{FF2B5EF4-FFF2-40B4-BE49-F238E27FC236}">
                  <a16:creationId xmlns:a16="http://schemas.microsoft.com/office/drawing/2014/main" id="{567C9F56-A32C-46CD-9B2F-4146F43CB487}"/>
                </a:ext>
              </a:extLst>
            </p:cNvPr>
            <p:cNvSpPr>
              <a:spLocks noChangeAspect="1" noChangeArrowheads="1"/>
            </p:cNvSpPr>
            <p:nvPr/>
          </p:nvSpPr>
          <p:spPr bwMode="auto">
            <a:xfrm>
              <a:off x="4646" y="1520"/>
              <a:ext cx="122" cy="129"/>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pPr>
              <a:endParaRPr lang="en-US" altLang="en-US" sz="1200">
                <a:latin typeface="Comic Sans MS" panose="030F0702030302020204" pitchFamily="66" charset="0"/>
                <a:cs typeface="Arial" panose="020B0604020202020204" pitchFamily="34" charset="0"/>
              </a:endParaRPr>
            </a:p>
          </p:txBody>
        </p:sp>
        <p:sp>
          <p:nvSpPr>
            <p:cNvPr id="13336" name="Freeform 14">
              <a:extLst>
                <a:ext uri="{FF2B5EF4-FFF2-40B4-BE49-F238E27FC236}">
                  <a16:creationId xmlns:a16="http://schemas.microsoft.com/office/drawing/2014/main" id="{0776E655-74BA-4B08-B828-7E833DAE7F9E}"/>
                </a:ext>
              </a:extLst>
            </p:cNvPr>
            <p:cNvSpPr>
              <a:spLocks noChangeAspect="1"/>
            </p:cNvSpPr>
            <p:nvPr/>
          </p:nvSpPr>
          <p:spPr bwMode="auto">
            <a:xfrm>
              <a:off x="4569" y="1667"/>
              <a:ext cx="276" cy="551"/>
            </a:xfrm>
            <a:custGeom>
              <a:avLst/>
              <a:gdLst>
                <a:gd name="T0" fmla="*/ 0 w 1101"/>
                <a:gd name="T1" fmla="*/ 0 h 2202"/>
                <a:gd name="T2" fmla="*/ 0 w 1101"/>
                <a:gd name="T3" fmla="*/ 0 h 2202"/>
                <a:gd name="T4" fmla="*/ 0 w 1101"/>
                <a:gd name="T5" fmla="*/ 0 h 2202"/>
                <a:gd name="T6" fmla="*/ 0 w 1101"/>
                <a:gd name="T7" fmla="*/ 0 h 2202"/>
                <a:gd name="T8" fmla="*/ 0 w 1101"/>
                <a:gd name="T9" fmla="*/ 0 h 2202"/>
                <a:gd name="T10" fmla="*/ 0 w 1101"/>
                <a:gd name="T11" fmla="*/ 0 h 2202"/>
                <a:gd name="T12" fmla="*/ 0 w 1101"/>
                <a:gd name="T13" fmla="*/ 0 h 2202"/>
                <a:gd name="T14" fmla="*/ 0 w 1101"/>
                <a:gd name="T15" fmla="*/ 0 h 2202"/>
                <a:gd name="T16" fmla="*/ 0 w 1101"/>
                <a:gd name="T17" fmla="*/ 0 h 2202"/>
                <a:gd name="T18" fmla="*/ 0 w 1101"/>
                <a:gd name="T19" fmla="*/ 0 h 2202"/>
                <a:gd name="T20" fmla="*/ 0 w 1101"/>
                <a:gd name="T21" fmla="*/ 0 h 2202"/>
                <a:gd name="T22" fmla="*/ 0 w 1101"/>
                <a:gd name="T23" fmla="*/ 0 h 2202"/>
                <a:gd name="T24" fmla="*/ 0 w 1101"/>
                <a:gd name="T25" fmla="*/ 0 h 2202"/>
                <a:gd name="T26" fmla="*/ 0 w 1101"/>
                <a:gd name="T27" fmla="*/ 0 h 2202"/>
                <a:gd name="T28" fmla="*/ 0 w 1101"/>
                <a:gd name="T29" fmla="*/ 0 h 2202"/>
                <a:gd name="T30" fmla="*/ 0 w 1101"/>
                <a:gd name="T31" fmla="*/ 0 h 2202"/>
                <a:gd name="T32" fmla="*/ 0 w 1101"/>
                <a:gd name="T33" fmla="*/ 0 h 2202"/>
                <a:gd name="T34" fmla="*/ 0 w 1101"/>
                <a:gd name="T35" fmla="*/ 0 h 2202"/>
                <a:gd name="T36" fmla="*/ 0 w 1101"/>
                <a:gd name="T37" fmla="*/ 0 h 22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01" h="2202">
                  <a:moveTo>
                    <a:pt x="88" y="2"/>
                  </a:moveTo>
                  <a:cubicBezTo>
                    <a:pt x="40" y="2"/>
                    <a:pt x="0" y="47"/>
                    <a:pt x="0" y="93"/>
                  </a:cubicBezTo>
                  <a:lnTo>
                    <a:pt x="0" y="960"/>
                  </a:lnTo>
                  <a:cubicBezTo>
                    <a:pt x="18" y="1079"/>
                    <a:pt x="165" y="1053"/>
                    <a:pt x="165" y="960"/>
                  </a:cubicBezTo>
                  <a:lnTo>
                    <a:pt x="163" y="224"/>
                  </a:lnTo>
                  <a:cubicBezTo>
                    <a:pt x="163" y="185"/>
                    <a:pt x="216" y="185"/>
                    <a:pt x="216" y="222"/>
                  </a:cubicBezTo>
                  <a:lnTo>
                    <a:pt x="216" y="2016"/>
                  </a:lnTo>
                  <a:cubicBezTo>
                    <a:pt x="216" y="2192"/>
                    <a:pt x="490" y="2202"/>
                    <a:pt x="490" y="2015"/>
                  </a:cubicBezTo>
                  <a:lnTo>
                    <a:pt x="490" y="1071"/>
                  </a:lnTo>
                  <a:cubicBezTo>
                    <a:pt x="502" y="987"/>
                    <a:pt x="600" y="998"/>
                    <a:pt x="607" y="1070"/>
                  </a:cubicBezTo>
                  <a:lnTo>
                    <a:pt x="607" y="2015"/>
                  </a:lnTo>
                  <a:cubicBezTo>
                    <a:pt x="607" y="2198"/>
                    <a:pt x="879" y="2198"/>
                    <a:pt x="879" y="2013"/>
                  </a:cubicBezTo>
                  <a:lnTo>
                    <a:pt x="877" y="222"/>
                  </a:lnTo>
                  <a:cubicBezTo>
                    <a:pt x="877" y="185"/>
                    <a:pt x="934" y="185"/>
                    <a:pt x="934" y="222"/>
                  </a:cubicBezTo>
                  <a:lnTo>
                    <a:pt x="934" y="960"/>
                  </a:lnTo>
                  <a:cubicBezTo>
                    <a:pt x="954" y="1076"/>
                    <a:pt x="1089" y="1058"/>
                    <a:pt x="1101" y="962"/>
                  </a:cubicBezTo>
                  <a:lnTo>
                    <a:pt x="1101" y="93"/>
                  </a:lnTo>
                  <a:cubicBezTo>
                    <a:pt x="1101" y="27"/>
                    <a:pt x="1044" y="0"/>
                    <a:pt x="1011" y="2"/>
                  </a:cubicBezTo>
                  <a:lnTo>
                    <a:pt x="88" y="2"/>
                  </a:lnTo>
                  <a:close/>
                </a:path>
              </a:pathLst>
            </a:custGeom>
            <a:solidFill>
              <a:schemeClr val="bg1"/>
            </a:solidFill>
            <a:ln w="63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321" name="Text Box 16">
            <a:extLst>
              <a:ext uri="{FF2B5EF4-FFF2-40B4-BE49-F238E27FC236}">
                <a16:creationId xmlns:a16="http://schemas.microsoft.com/office/drawing/2014/main" id="{75880677-CDD7-49C0-B25A-FB35B87CEB85}"/>
              </a:ext>
            </a:extLst>
          </p:cNvPr>
          <p:cNvSpPr txBox="1">
            <a:spLocks noChangeAspect="1" noChangeArrowheads="1"/>
          </p:cNvSpPr>
          <p:nvPr/>
        </p:nvSpPr>
        <p:spPr bwMode="auto">
          <a:xfrm flipH="1">
            <a:off x="730250" y="3435350"/>
            <a:ext cx="69215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200">
                <a:latin typeface="Comic Sans MS" panose="030F0702030302020204" pitchFamily="66" charset="0"/>
                <a:cs typeface="Arial" panose="020B0604020202020204" pitchFamily="34" charset="0"/>
              </a:rPr>
              <a:t>Customer</a:t>
            </a:r>
          </a:p>
        </p:txBody>
      </p:sp>
      <p:sp>
        <p:nvSpPr>
          <p:cNvPr id="13322" name="Text Box 17">
            <a:extLst>
              <a:ext uri="{FF2B5EF4-FFF2-40B4-BE49-F238E27FC236}">
                <a16:creationId xmlns:a16="http://schemas.microsoft.com/office/drawing/2014/main" id="{AE3C73D4-07E0-4AD0-BEB0-4907D7972222}"/>
              </a:ext>
            </a:extLst>
          </p:cNvPr>
          <p:cNvSpPr txBox="1">
            <a:spLocks noChangeAspect="1" noChangeArrowheads="1"/>
          </p:cNvSpPr>
          <p:nvPr/>
        </p:nvSpPr>
        <p:spPr bwMode="auto">
          <a:xfrm flipH="1">
            <a:off x="4227513" y="6070600"/>
            <a:ext cx="13589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200">
                <a:latin typeface="Comic Sans MS" panose="030F0702030302020204" pitchFamily="66" charset="0"/>
                <a:cs typeface="Arial" panose="020B0604020202020204" pitchFamily="34" charset="0"/>
              </a:rPr>
              <a:t>Software Engineer</a:t>
            </a:r>
          </a:p>
        </p:txBody>
      </p:sp>
      <p:sp>
        <p:nvSpPr>
          <p:cNvPr id="13323" name="Line 21">
            <a:extLst>
              <a:ext uri="{FF2B5EF4-FFF2-40B4-BE49-F238E27FC236}">
                <a16:creationId xmlns:a16="http://schemas.microsoft.com/office/drawing/2014/main" id="{D276100C-0EB7-4654-9EBF-7DA2251D1F0F}"/>
              </a:ext>
            </a:extLst>
          </p:cNvPr>
          <p:cNvSpPr>
            <a:spLocks noChangeShapeType="1"/>
          </p:cNvSpPr>
          <p:nvPr/>
        </p:nvSpPr>
        <p:spPr bwMode="auto">
          <a:xfrm flipV="1">
            <a:off x="4903788" y="3651250"/>
            <a:ext cx="0" cy="1096963"/>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324" name="Line 22">
            <a:extLst>
              <a:ext uri="{FF2B5EF4-FFF2-40B4-BE49-F238E27FC236}">
                <a16:creationId xmlns:a16="http://schemas.microsoft.com/office/drawing/2014/main" id="{E6574E27-3DE8-4444-8A64-E708D88A37BC}"/>
              </a:ext>
            </a:extLst>
          </p:cNvPr>
          <p:cNvSpPr>
            <a:spLocks noChangeShapeType="1"/>
          </p:cNvSpPr>
          <p:nvPr/>
        </p:nvSpPr>
        <p:spPr bwMode="auto">
          <a:xfrm>
            <a:off x="1395413" y="2463800"/>
            <a:ext cx="1079500" cy="70485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325" name="Text Box 15">
            <a:extLst>
              <a:ext uri="{FF2B5EF4-FFF2-40B4-BE49-F238E27FC236}">
                <a16:creationId xmlns:a16="http://schemas.microsoft.com/office/drawing/2014/main" id="{6131611D-6DF4-4381-BB7F-6352FF9C937C}"/>
              </a:ext>
            </a:extLst>
          </p:cNvPr>
          <p:cNvSpPr txBox="1">
            <a:spLocks noChangeAspect="1" noChangeArrowheads="1"/>
          </p:cNvSpPr>
          <p:nvPr/>
        </p:nvSpPr>
        <p:spPr bwMode="auto">
          <a:xfrm flipH="1">
            <a:off x="1450975" y="2595563"/>
            <a:ext cx="750888" cy="369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Describes</a:t>
            </a:r>
          </a:p>
          <a:p>
            <a:pPr eaLnBrk="1" hangingPunct="1">
              <a:spcBef>
                <a:spcPct val="0"/>
              </a:spcBef>
              <a:buClrTx/>
              <a:buFontTx/>
              <a:buNone/>
            </a:pPr>
            <a:r>
              <a:rPr lang="en-US" altLang="en-US" sz="1200">
                <a:latin typeface="Arial" panose="020B0604020202020204" pitchFamily="34" charset="0"/>
                <a:cs typeface="Arial" panose="020B0604020202020204" pitchFamily="34" charset="0"/>
              </a:rPr>
              <a:t>problem</a:t>
            </a:r>
          </a:p>
        </p:txBody>
      </p:sp>
      <p:sp>
        <p:nvSpPr>
          <p:cNvPr id="13326" name="Text Box 19">
            <a:extLst>
              <a:ext uri="{FF2B5EF4-FFF2-40B4-BE49-F238E27FC236}">
                <a16:creationId xmlns:a16="http://schemas.microsoft.com/office/drawing/2014/main" id="{349A654A-A1C2-415F-A672-A4A6AA026FC6}"/>
              </a:ext>
            </a:extLst>
          </p:cNvPr>
          <p:cNvSpPr txBox="1">
            <a:spLocks noChangeAspect="1" noChangeArrowheads="1"/>
          </p:cNvSpPr>
          <p:nvPr/>
        </p:nvSpPr>
        <p:spPr bwMode="auto">
          <a:xfrm flipH="1">
            <a:off x="4589463" y="4321175"/>
            <a:ext cx="635000"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200">
                <a:latin typeface="Arial" panose="020B0604020202020204" pitchFamily="34" charset="0"/>
                <a:cs typeface="Arial" panose="020B0604020202020204" pitchFamily="34" charset="0"/>
              </a:rPr>
              <a:t>Specifies</a:t>
            </a:r>
          </a:p>
        </p:txBody>
      </p:sp>
      <p:sp>
        <p:nvSpPr>
          <p:cNvPr id="13327" name="Text Box 23">
            <a:extLst>
              <a:ext uri="{FF2B5EF4-FFF2-40B4-BE49-F238E27FC236}">
                <a16:creationId xmlns:a16="http://schemas.microsoft.com/office/drawing/2014/main" id="{B2DD6EF3-ABD6-4931-B019-0067EC8AFCD9}"/>
              </a:ext>
            </a:extLst>
          </p:cNvPr>
          <p:cNvSpPr txBox="1">
            <a:spLocks noChangeAspect="1" noChangeArrowheads="1"/>
          </p:cNvSpPr>
          <p:nvPr/>
        </p:nvSpPr>
        <p:spPr bwMode="auto">
          <a:xfrm flipH="1">
            <a:off x="2532063" y="3282950"/>
            <a:ext cx="13049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1600">
                <a:latin typeface="Comic Sans MS" panose="030F0702030302020204" pitchFamily="66" charset="0"/>
                <a:cs typeface="Arial" panose="020B0604020202020204" pitchFamily="34" charset="0"/>
              </a:rPr>
              <a:t>Requirements</a:t>
            </a:r>
          </a:p>
        </p:txBody>
      </p:sp>
      <p:sp>
        <p:nvSpPr>
          <p:cNvPr id="13328" name="Text Box 24">
            <a:extLst>
              <a:ext uri="{FF2B5EF4-FFF2-40B4-BE49-F238E27FC236}">
                <a16:creationId xmlns:a16="http://schemas.microsoft.com/office/drawing/2014/main" id="{54EC4443-021C-456F-83DC-5B73BFBEF970}"/>
              </a:ext>
            </a:extLst>
          </p:cNvPr>
          <p:cNvSpPr txBox="1">
            <a:spLocks noChangeAspect="1" noChangeArrowheads="1"/>
          </p:cNvSpPr>
          <p:nvPr/>
        </p:nvSpPr>
        <p:spPr bwMode="auto">
          <a:xfrm flipH="1">
            <a:off x="6354763" y="3282950"/>
            <a:ext cx="798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1600">
                <a:latin typeface="Comic Sans MS" panose="030F0702030302020204" pitchFamily="66" charset="0"/>
                <a:cs typeface="Arial" panose="020B0604020202020204" pitchFamily="34" charset="0"/>
              </a:rPr>
              <a:t>Program</a:t>
            </a:r>
          </a:p>
        </p:txBody>
      </p:sp>
      <p:sp>
        <p:nvSpPr>
          <p:cNvPr id="13329" name="Text Box 25">
            <a:extLst>
              <a:ext uri="{FF2B5EF4-FFF2-40B4-BE49-F238E27FC236}">
                <a16:creationId xmlns:a16="http://schemas.microsoft.com/office/drawing/2014/main" id="{DD53C11B-D3D7-4150-97C0-AF50B52B274C}"/>
              </a:ext>
            </a:extLst>
          </p:cNvPr>
          <p:cNvSpPr txBox="1">
            <a:spLocks noChangeAspect="1" noChangeArrowheads="1"/>
          </p:cNvSpPr>
          <p:nvPr/>
        </p:nvSpPr>
        <p:spPr bwMode="auto">
          <a:xfrm flipH="1">
            <a:off x="4333875" y="1749425"/>
            <a:ext cx="39100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r" eaLnBrk="1" hangingPunct="1">
              <a:spcBef>
                <a:spcPct val="0"/>
              </a:spcBef>
              <a:buClrTx/>
              <a:buFontTx/>
              <a:buNone/>
            </a:pPr>
            <a:r>
              <a:rPr lang="en-US" altLang="en-US" sz="2400">
                <a:latin typeface="Comic Sans MS" panose="030F0702030302020204" pitchFamily="66" charset="0"/>
                <a:cs typeface="Arial" panose="020B0604020202020204" pitchFamily="34" charset="0"/>
              </a:rPr>
              <a:t>Software (Solution) domain</a:t>
            </a:r>
          </a:p>
        </p:txBody>
      </p:sp>
      <p:sp>
        <p:nvSpPr>
          <p:cNvPr id="13330" name="Line 20">
            <a:extLst>
              <a:ext uri="{FF2B5EF4-FFF2-40B4-BE49-F238E27FC236}">
                <a16:creationId xmlns:a16="http://schemas.microsoft.com/office/drawing/2014/main" id="{15D8F5D1-DBCF-4AE3-A038-8775A3A556F0}"/>
              </a:ext>
            </a:extLst>
          </p:cNvPr>
          <p:cNvSpPr>
            <a:spLocks noChangeShapeType="1"/>
          </p:cNvSpPr>
          <p:nvPr/>
        </p:nvSpPr>
        <p:spPr bwMode="auto">
          <a:xfrm flipH="1" flipV="1">
            <a:off x="2924175" y="4035425"/>
            <a:ext cx="1328738" cy="1116013"/>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3331" name="Line 27">
            <a:extLst>
              <a:ext uri="{FF2B5EF4-FFF2-40B4-BE49-F238E27FC236}">
                <a16:creationId xmlns:a16="http://schemas.microsoft.com/office/drawing/2014/main" id="{CB49272F-EC98-4B40-8384-9125E42F5150}"/>
              </a:ext>
            </a:extLst>
          </p:cNvPr>
          <p:cNvSpPr>
            <a:spLocks noChangeShapeType="1"/>
          </p:cNvSpPr>
          <p:nvPr/>
        </p:nvSpPr>
        <p:spPr bwMode="auto">
          <a:xfrm flipV="1">
            <a:off x="5556250" y="4035425"/>
            <a:ext cx="1328738" cy="1116013"/>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3332" name="Text Box 18">
            <a:extLst>
              <a:ext uri="{FF2B5EF4-FFF2-40B4-BE49-F238E27FC236}">
                <a16:creationId xmlns:a16="http://schemas.microsoft.com/office/drawing/2014/main" id="{94275210-38FE-41F5-9FD2-C1ECB811CD5C}"/>
              </a:ext>
            </a:extLst>
          </p:cNvPr>
          <p:cNvSpPr txBox="1">
            <a:spLocks noChangeAspect="1" noChangeArrowheads="1"/>
          </p:cNvSpPr>
          <p:nvPr/>
        </p:nvSpPr>
        <p:spPr bwMode="auto">
          <a:xfrm flipH="1">
            <a:off x="3530600" y="4772025"/>
            <a:ext cx="635000"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Analyzes</a:t>
            </a:r>
          </a:p>
        </p:txBody>
      </p:sp>
      <p:sp>
        <p:nvSpPr>
          <p:cNvPr id="13333" name="Text Box 29">
            <a:extLst>
              <a:ext uri="{FF2B5EF4-FFF2-40B4-BE49-F238E27FC236}">
                <a16:creationId xmlns:a16="http://schemas.microsoft.com/office/drawing/2014/main" id="{0DEE2D5A-21A1-4898-8E12-581981178293}"/>
              </a:ext>
            </a:extLst>
          </p:cNvPr>
          <p:cNvSpPr txBox="1">
            <a:spLocks noChangeAspect="1" noChangeArrowheads="1"/>
          </p:cNvSpPr>
          <p:nvPr/>
        </p:nvSpPr>
        <p:spPr bwMode="auto">
          <a:xfrm flipH="1">
            <a:off x="5680075" y="4772025"/>
            <a:ext cx="650875" cy="182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lr>
                <a:srgbClr val="680000"/>
              </a:buClr>
              <a:buFont typeface="Wingdings" panose="05000000000000000000" pitchFamily="2" charset="2"/>
              <a:buChar char="q"/>
              <a:defRPr sz="2800">
                <a:solidFill>
                  <a:schemeClr val="tx1"/>
                </a:solidFill>
                <a:latin typeface="AvantGarde Bk BT" panose="020B0402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ClrTx/>
              <a:buFontTx/>
              <a:buNone/>
            </a:pPr>
            <a:r>
              <a:rPr lang="en-US" altLang="en-US" sz="1200">
                <a:latin typeface="Arial" panose="020B0604020202020204" pitchFamily="34" charset="0"/>
                <a:cs typeface="Arial" panose="020B0604020202020204" pitchFamily="34" charset="0"/>
              </a:rPr>
              <a:t>Develops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3467759-7B57-4F84-9FE9-78297539230A}"/>
                  </a:ext>
                </a:extLst>
              </p14:cNvPr>
              <p14:cNvContentPartPr/>
              <p14:nvPr/>
            </p14:nvContentPartPr>
            <p14:xfrm>
              <a:off x="1354320" y="2106360"/>
              <a:ext cx="5371560" cy="4227120"/>
            </p14:xfrm>
          </p:contentPart>
        </mc:Choice>
        <mc:Fallback>
          <p:pic>
            <p:nvPicPr>
              <p:cNvPr id="2" name="Ink 1">
                <a:extLst>
                  <a:ext uri="{FF2B5EF4-FFF2-40B4-BE49-F238E27FC236}">
                    <a16:creationId xmlns:a16="http://schemas.microsoft.com/office/drawing/2014/main" id="{73467759-7B57-4F84-9FE9-78297539230A}"/>
                  </a:ext>
                </a:extLst>
              </p:cNvPr>
              <p:cNvPicPr/>
              <p:nvPr/>
            </p:nvPicPr>
            <p:blipFill>
              <a:blip r:embed="rId3"/>
              <a:stretch>
                <a:fillRect/>
              </a:stretch>
            </p:blipFill>
            <p:spPr>
              <a:xfrm>
                <a:off x="1344960" y="2097000"/>
                <a:ext cx="5390280" cy="42458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9963-09D8-4FDA-8852-2EC07659FF14}"/>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F078F742-46CB-4D34-B0CE-63A2B9A99C2D}"/>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chung</a:t>
            </a:r>
            <a:endParaRPr lang="en-US" dirty="0"/>
          </a:p>
          <a:p>
            <a:r>
              <a:rPr lang="en-US" dirty="0" err="1">
                <a:solidFill>
                  <a:srgbClr val="C00000"/>
                </a:solidFill>
              </a:rPr>
              <a:t>Phân</a:t>
            </a:r>
            <a:r>
              <a:rPr lang="en-US" dirty="0">
                <a:solidFill>
                  <a:srgbClr val="C00000"/>
                </a:solidFill>
              </a:rPr>
              <a:t> </a:t>
            </a:r>
            <a:r>
              <a:rPr lang="en-US" dirty="0" err="1">
                <a:solidFill>
                  <a:srgbClr val="C00000"/>
                </a:solidFill>
              </a:rPr>
              <a:t>loại</a:t>
            </a:r>
            <a:r>
              <a:rPr lang="en-US" dirty="0">
                <a:solidFill>
                  <a:srgbClr val="C00000"/>
                </a:solidFill>
              </a:rPr>
              <a:t> </a:t>
            </a:r>
            <a:r>
              <a:rPr lang="en-US" dirty="0" err="1">
                <a:solidFill>
                  <a:srgbClr val="C00000"/>
                </a:solidFill>
              </a:rPr>
              <a:t>yêu</a:t>
            </a:r>
            <a:r>
              <a:rPr lang="en-US" dirty="0">
                <a:solidFill>
                  <a:srgbClr val="C00000"/>
                </a:solidFill>
              </a:rPr>
              <a:t> </a:t>
            </a:r>
            <a:r>
              <a:rPr lang="en-US" dirty="0" err="1">
                <a:solidFill>
                  <a:srgbClr val="C00000"/>
                </a:solidFill>
              </a:rPr>
              <a:t>cầu</a:t>
            </a:r>
            <a:endParaRPr lang="en-US" dirty="0">
              <a:solidFill>
                <a:srgbClr val="C00000"/>
              </a:solidFill>
            </a:endParaRPr>
          </a:p>
          <a:p>
            <a:r>
              <a:rPr lang="en-US" dirty="0"/>
              <a:t>Thu </a:t>
            </a:r>
            <a:r>
              <a:rPr lang="en-US" dirty="0" err="1"/>
              <a:t>thập</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yêu</a:t>
            </a:r>
            <a:r>
              <a:rPr lang="en-US" dirty="0"/>
              <a:t> </a:t>
            </a:r>
            <a:r>
              <a:rPr lang="en-US" dirty="0" err="1"/>
              <a:t>cầu</a:t>
            </a:r>
            <a:endParaRPr lang="en-US" dirty="0"/>
          </a:p>
          <a:p>
            <a:r>
              <a:rPr lang="en-US" dirty="0" err="1"/>
              <a:t>Kỹ</a:t>
            </a:r>
            <a:r>
              <a:rPr lang="en-US" dirty="0"/>
              <a:t> </a:t>
            </a:r>
            <a:r>
              <a:rPr lang="en-US" dirty="0" err="1"/>
              <a:t>thuật</a:t>
            </a:r>
            <a:r>
              <a:rPr lang="en-US" dirty="0"/>
              <a:t> </a:t>
            </a:r>
            <a:r>
              <a:rPr lang="en-US" dirty="0" err="1"/>
              <a:t>xác</a:t>
            </a:r>
            <a:r>
              <a:rPr lang="en-US" dirty="0"/>
              <a:t> </a:t>
            </a:r>
            <a:r>
              <a:rPr lang="en-US" dirty="0" err="1"/>
              <a:t>định</a:t>
            </a:r>
            <a:r>
              <a:rPr lang="en-US" dirty="0"/>
              <a:t> </a:t>
            </a:r>
            <a:r>
              <a:rPr lang="en-US" dirty="0" err="1"/>
              <a:t>yêu</a:t>
            </a:r>
            <a:r>
              <a:rPr lang="en-US" dirty="0"/>
              <a:t> </a:t>
            </a:r>
            <a:r>
              <a:rPr lang="en-US" dirty="0" err="1"/>
              <a:t>cầu</a:t>
            </a:r>
            <a:endParaRPr lang="en-US" dirty="0"/>
          </a:p>
          <a:p>
            <a:r>
              <a:rPr lang="en-US" dirty="0" err="1"/>
              <a:t>Biểu</a:t>
            </a:r>
            <a:r>
              <a:rPr lang="en-US" dirty="0"/>
              <a:t> </a:t>
            </a:r>
            <a:r>
              <a:rPr lang="en-US" dirty="0" err="1"/>
              <a:t>diễn</a:t>
            </a:r>
            <a:r>
              <a:rPr lang="en-US" dirty="0"/>
              <a:t> </a:t>
            </a:r>
            <a:r>
              <a:rPr lang="en-US" dirty="0" err="1"/>
              <a:t>yêu</a:t>
            </a:r>
            <a:r>
              <a:rPr lang="en-US" dirty="0"/>
              <a:t> </a:t>
            </a:r>
            <a:r>
              <a:rPr lang="en-US" dirty="0" err="1"/>
              <a:t>cầu</a:t>
            </a:r>
            <a:r>
              <a:rPr lang="en-US" dirty="0"/>
              <a:t> </a:t>
            </a:r>
            <a:r>
              <a:rPr lang="en-US" dirty="0" err="1"/>
              <a:t>thông</a:t>
            </a:r>
            <a:r>
              <a:rPr lang="en-US" dirty="0"/>
              <a:t> qua user story</a:t>
            </a:r>
          </a:p>
          <a:p>
            <a:r>
              <a:rPr lang="en-US" dirty="0" err="1">
                <a:solidFill>
                  <a:schemeClr val="tx1"/>
                </a:solidFill>
              </a:rPr>
              <a:t>Bài</a:t>
            </a:r>
            <a:r>
              <a:rPr lang="en-US" dirty="0">
                <a:solidFill>
                  <a:schemeClr val="tx1"/>
                </a:solidFill>
              </a:rPr>
              <a:t> </a:t>
            </a:r>
            <a:r>
              <a:rPr lang="en-US" dirty="0" err="1">
                <a:solidFill>
                  <a:schemeClr val="tx1"/>
                </a:solidFill>
              </a:rPr>
              <a:t>tập</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hành</a:t>
            </a:r>
            <a:endParaRPr lang="en-US" dirty="0">
              <a:solidFill>
                <a:schemeClr val="tx1"/>
              </a:solidFill>
            </a:endParaRPr>
          </a:p>
          <a:p>
            <a:endParaRPr lang="en-US" dirty="0"/>
          </a:p>
        </p:txBody>
      </p:sp>
    </p:spTree>
    <p:extLst>
      <p:ext uri="{BB962C8B-B14F-4D97-AF65-F5344CB8AC3E}">
        <p14:creationId xmlns:p14="http://schemas.microsoft.com/office/powerpoint/2010/main" val="416255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342900" indent="-342900"/>
            <a:r>
              <a:rPr lang="en-AU" sz="3600" dirty="0" err="1">
                <a:latin typeface="Arial" charset="0"/>
                <a:cs typeface="Arial" charset="0"/>
              </a:rPr>
              <a:t>Phân</a:t>
            </a:r>
            <a:r>
              <a:rPr lang="en-AU" sz="3600" dirty="0">
                <a:latin typeface="Arial" charset="0"/>
                <a:cs typeface="Arial" charset="0"/>
              </a:rPr>
              <a:t> </a:t>
            </a:r>
            <a:r>
              <a:rPr lang="en-AU" sz="3600" dirty="0" err="1">
                <a:latin typeface="Arial" charset="0"/>
                <a:cs typeface="Arial" charset="0"/>
              </a:rPr>
              <a:t>loại</a:t>
            </a:r>
            <a:r>
              <a:rPr lang="en-AU" sz="3600" dirty="0">
                <a:latin typeface="Arial" charset="0"/>
                <a:cs typeface="Arial" charset="0"/>
              </a:rPr>
              <a:t> </a:t>
            </a:r>
            <a:r>
              <a:rPr lang="en-AU" sz="3600" dirty="0" err="1">
                <a:latin typeface="Arial" charset="0"/>
                <a:cs typeface="Arial" charset="0"/>
              </a:rPr>
              <a:t>yêu</a:t>
            </a:r>
            <a:r>
              <a:rPr lang="en-AU" sz="3600" dirty="0">
                <a:latin typeface="Arial" charset="0"/>
                <a:cs typeface="Arial" charset="0"/>
              </a:rPr>
              <a:t> </a:t>
            </a:r>
            <a:r>
              <a:rPr lang="en-AU" sz="3600" dirty="0" err="1">
                <a:latin typeface="Arial" charset="0"/>
                <a:cs typeface="Arial" charset="0"/>
              </a:rPr>
              <a:t>cầu</a:t>
            </a:r>
            <a:endParaRPr lang="en-AU" sz="6000" dirty="0">
              <a:latin typeface="Arial" charset="0"/>
              <a:cs typeface="Arial" charset="0"/>
            </a:endParaRPr>
          </a:p>
        </p:txBody>
      </p:sp>
      <p:sp>
        <p:nvSpPr>
          <p:cNvPr id="13315" name="Content Placeholder 2"/>
          <p:cNvSpPr>
            <a:spLocks noGrp="1"/>
          </p:cNvSpPr>
          <p:nvPr>
            <p:ph idx="1"/>
          </p:nvPr>
        </p:nvSpPr>
        <p:spPr/>
        <p:txBody>
          <a:bodyPr/>
          <a:lstStyle/>
          <a:p>
            <a:r>
              <a:rPr lang="en-AU" sz="2800" b="1" dirty="0" err="1"/>
              <a:t>Yêu</a:t>
            </a:r>
            <a:r>
              <a:rPr lang="en-AU" sz="2800" b="1" dirty="0"/>
              <a:t> </a:t>
            </a:r>
            <a:r>
              <a:rPr lang="en-AU" sz="2800" b="1" dirty="0" err="1"/>
              <a:t>cầu</a:t>
            </a:r>
            <a:r>
              <a:rPr lang="en-AU" sz="2800" b="1" dirty="0"/>
              <a:t> </a:t>
            </a:r>
            <a:r>
              <a:rPr lang="en-AU" sz="2800" b="1" dirty="0" err="1"/>
              <a:t>về</a:t>
            </a:r>
            <a:r>
              <a:rPr lang="en-AU" sz="2800" b="1" dirty="0"/>
              <a:t> chức </a:t>
            </a:r>
            <a:r>
              <a:rPr lang="en-AU" sz="2800" b="1" dirty="0" err="1"/>
              <a:t>năng</a:t>
            </a:r>
            <a:r>
              <a:rPr lang="en-AU" sz="2800" b="1" dirty="0"/>
              <a:t> </a:t>
            </a:r>
            <a:r>
              <a:rPr lang="en-AU" sz="2800" dirty="0"/>
              <a:t>(functional requirements): </a:t>
            </a:r>
            <a:r>
              <a:rPr lang="en-AU" sz="2800" dirty="0" err="1"/>
              <a:t>mô</a:t>
            </a:r>
            <a:r>
              <a:rPr lang="en-AU" sz="2800" dirty="0"/>
              <a:t> </a:t>
            </a:r>
            <a:r>
              <a:rPr lang="en-AU" sz="2800" dirty="0" err="1"/>
              <a:t>tả</a:t>
            </a:r>
            <a:r>
              <a:rPr lang="en-AU" sz="2800" dirty="0"/>
              <a:t> </a:t>
            </a:r>
            <a:r>
              <a:rPr lang="en-AU" sz="2800" dirty="0" err="1"/>
              <a:t>các</a:t>
            </a:r>
            <a:r>
              <a:rPr lang="en-AU" sz="2800" dirty="0"/>
              <a:t> </a:t>
            </a:r>
            <a:r>
              <a:rPr lang="en-AU" sz="2800" dirty="0" err="1"/>
              <a:t>dịch</a:t>
            </a:r>
            <a:r>
              <a:rPr lang="en-AU" sz="2800" dirty="0"/>
              <a:t> </a:t>
            </a:r>
            <a:r>
              <a:rPr lang="en-AU" sz="2800" dirty="0" err="1"/>
              <a:t>vụ</a:t>
            </a:r>
            <a:r>
              <a:rPr lang="en-AU" sz="2800" dirty="0"/>
              <a:t> </a:t>
            </a:r>
            <a:r>
              <a:rPr lang="en-AU" sz="2800" dirty="0" err="1"/>
              <a:t>mà</a:t>
            </a:r>
            <a:r>
              <a:rPr lang="en-AU" sz="2800" dirty="0"/>
              <a:t> </a:t>
            </a:r>
            <a:r>
              <a:rPr lang="en-AU" sz="2800" dirty="0" err="1"/>
              <a:t>hệ</a:t>
            </a:r>
            <a:r>
              <a:rPr lang="en-AU" sz="2800" dirty="0"/>
              <a:t> </a:t>
            </a:r>
            <a:r>
              <a:rPr lang="en-AU" sz="2800" dirty="0" err="1"/>
              <a:t>thống</a:t>
            </a:r>
            <a:r>
              <a:rPr lang="en-AU" sz="2800" dirty="0"/>
              <a:t> </a:t>
            </a:r>
            <a:r>
              <a:rPr lang="en-AU" sz="2800" dirty="0" err="1"/>
              <a:t>có</a:t>
            </a:r>
            <a:r>
              <a:rPr lang="en-AU" sz="2800" dirty="0"/>
              <a:t> </a:t>
            </a:r>
            <a:r>
              <a:rPr lang="en-AU" sz="2800" dirty="0" err="1"/>
              <a:t>thể</a:t>
            </a:r>
            <a:r>
              <a:rPr lang="en-AU" sz="2800" dirty="0"/>
              <a:t> </a:t>
            </a:r>
            <a:r>
              <a:rPr lang="en-AU" sz="2800" dirty="0" err="1"/>
              <a:t>thực</a:t>
            </a:r>
            <a:r>
              <a:rPr lang="en-AU" sz="2800" dirty="0"/>
              <a:t> </a:t>
            </a:r>
            <a:r>
              <a:rPr lang="en-AU" sz="2800" dirty="0" err="1"/>
              <a:t>hiện</a:t>
            </a:r>
            <a:endParaRPr lang="en-AU" sz="2800" dirty="0"/>
          </a:p>
          <a:p>
            <a:r>
              <a:rPr lang="en-AU" sz="2800" b="1" dirty="0" err="1"/>
              <a:t>Yêu</a:t>
            </a:r>
            <a:r>
              <a:rPr lang="en-AU" sz="2800" b="1" dirty="0"/>
              <a:t> </a:t>
            </a:r>
            <a:r>
              <a:rPr lang="en-AU" sz="2800" b="1" dirty="0" err="1"/>
              <a:t>cầu</a:t>
            </a:r>
            <a:r>
              <a:rPr lang="en-AU" sz="2800" b="1" dirty="0"/>
              <a:t> phi chức </a:t>
            </a:r>
            <a:r>
              <a:rPr lang="en-AU" sz="2800" b="1" dirty="0" err="1"/>
              <a:t>năng</a:t>
            </a:r>
            <a:r>
              <a:rPr lang="en-AU" sz="2800" b="1" dirty="0"/>
              <a:t> </a:t>
            </a:r>
            <a:r>
              <a:rPr lang="en-AU" sz="2800" dirty="0"/>
              <a:t>(non-functional requirements): </a:t>
            </a:r>
            <a:r>
              <a:rPr lang="en-AU" sz="2800" dirty="0" err="1"/>
              <a:t>là</a:t>
            </a:r>
            <a:r>
              <a:rPr lang="en-AU" sz="2800" dirty="0"/>
              <a:t> </a:t>
            </a:r>
            <a:r>
              <a:rPr lang="en-AU" sz="2800" dirty="0" err="1"/>
              <a:t>các</a:t>
            </a:r>
            <a:r>
              <a:rPr lang="en-AU" sz="2800" dirty="0"/>
              <a:t> y/c </a:t>
            </a:r>
            <a:r>
              <a:rPr lang="en-AU" sz="2800" dirty="0" err="1"/>
              <a:t>liên</a:t>
            </a:r>
            <a:r>
              <a:rPr lang="en-AU" sz="2800" dirty="0"/>
              <a:t> </a:t>
            </a:r>
            <a:r>
              <a:rPr lang="en-AU" sz="2800" dirty="0" err="1"/>
              <a:t>quan</a:t>
            </a:r>
            <a:r>
              <a:rPr lang="en-AU" sz="2800" dirty="0"/>
              <a:t> </a:t>
            </a:r>
            <a:r>
              <a:rPr lang="en-AU" sz="2800" dirty="0" err="1"/>
              <a:t>đến</a:t>
            </a:r>
            <a:r>
              <a:rPr lang="en-AU" sz="2800" dirty="0"/>
              <a:t> </a:t>
            </a:r>
            <a:r>
              <a:rPr lang="en-AU" sz="2800" dirty="0" err="1"/>
              <a:t>các</a:t>
            </a:r>
            <a:r>
              <a:rPr lang="en-AU" sz="2800" dirty="0"/>
              <a:t> </a:t>
            </a:r>
            <a:r>
              <a:rPr lang="en-AU" sz="2800" dirty="0" err="1"/>
              <a:t>ràng</a:t>
            </a:r>
            <a:r>
              <a:rPr lang="en-AU" sz="2800" dirty="0"/>
              <a:t> </a:t>
            </a:r>
            <a:r>
              <a:rPr lang="en-AU" sz="2800" dirty="0" err="1"/>
              <a:t>buộc</a:t>
            </a:r>
            <a:r>
              <a:rPr lang="en-AU" sz="2800" dirty="0"/>
              <a:t> </a:t>
            </a:r>
            <a:r>
              <a:rPr lang="en-AU" sz="2800" dirty="0" err="1"/>
              <a:t>như</a:t>
            </a:r>
            <a:r>
              <a:rPr lang="en-AU" sz="2800" dirty="0"/>
              <a:t> </a:t>
            </a:r>
            <a:r>
              <a:rPr lang="en-AU" sz="2800" dirty="0" err="1"/>
              <a:t>độ</a:t>
            </a:r>
            <a:r>
              <a:rPr lang="en-AU" sz="2800" dirty="0"/>
              <a:t> tin </a:t>
            </a:r>
            <a:r>
              <a:rPr lang="en-AU" sz="2800" dirty="0" err="1"/>
              <a:t>cậy</a:t>
            </a:r>
            <a:r>
              <a:rPr lang="en-AU" sz="2800" dirty="0"/>
              <a:t>, </a:t>
            </a:r>
            <a:r>
              <a:rPr lang="en-AU" sz="2800" dirty="0" err="1"/>
              <a:t>thời</a:t>
            </a:r>
            <a:r>
              <a:rPr lang="en-AU" sz="2800" dirty="0"/>
              <a:t> </a:t>
            </a:r>
            <a:r>
              <a:rPr lang="en-AU" sz="2800" dirty="0" err="1"/>
              <a:t>gian</a:t>
            </a:r>
            <a:r>
              <a:rPr lang="en-AU" sz="2800" dirty="0"/>
              <a:t> </a:t>
            </a:r>
            <a:r>
              <a:rPr lang="en-AU" sz="2800" dirty="0" err="1"/>
              <a:t>đáp</a:t>
            </a:r>
            <a:r>
              <a:rPr lang="en-AU" sz="2800" dirty="0"/>
              <a:t> </a:t>
            </a:r>
            <a:r>
              <a:rPr lang="en-AU" sz="2800" dirty="0" err="1"/>
              <a:t>ứng</a:t>
            </a:r>
            <a:r>
              <a:rPr lang="en-AU" sz="2800" dirty="0"/>
              <a:t>, </a:t>
            </a:r>
            <a:r>
              <a:rPr lang="en-AU" sz="2800" dirty="0" err="1"/>
              <a:t>độ</a:t>
            </a:r>
            <a:r>
              <a:rPr lang="en-AU" sz="2800" dirty="0"/>
              <a:t> an </a:t>
            </a:r>
            <a:r>
              <a:rPr lang="en-AU" sz="2800" dirty="0" err="1"/>
              <a:t>toàn</a:t>
            </a:r>
            <a:r>
              <a:rPr lang="en-AU" sz="2800" dirty="0"/>
              <a:t>, </a:t>
            </a:r>
            <a:r>
              <a:rPr lang="en-AU" sz="2800" dirty="0" err="1"/>
              <a:t>tuân</a:t>
            </a:r>
            <a:r>
              <a:rPr lang="en-AU" sz="2800" dirty="0"/>
              <a:t> </a:t>
            </a:r>
            <a:r>
              <a:rPr lang="en-AU" sz="2800" dirty="0" err="1"/>
              <a:t>theo</a:t>
            </a:r>
            <a:r>
              <a:rPr lang="en-AU" sz="2800" dirty="0"/>
              <a:t> </a:t>
            </a:r>
            <a:r>
              <a:rPr lang="en-AU" sz="2800" dirty="0" err="1"/>
              <a:t>các</a:t>
            </a:r>
            <a:r>
              <a:rPr lang="en-AU" sz="2800" dirty="0"/>
              <a:t> </a:t>
            </a:r>
            <a:r>
              <a:rPr lang="en-AU" sz="2800" dirty="0" err="1"/>
              <a:t>tiêu</a:t>
            </a:r>
            <a:r>
              <a:rPr lang="en-AU" sz="2800" dirty="0"/>
              <a:t> </a:t>
            </a:r>
            <a:r>
              <a:rPr lang="en-AU" sz="2800" dirty="0" err="1"/>
              <a:t>chuẩn</a:t>
            </a:r>
            <a:r>
              <a:rPr lang="en-AU" sz="2800" dirty="0"/>
              <a:t>, </a:t>
            </a:r>
            <a:r>
              <a:rPr lang="en-AU" sz="2800" dirty="0" err="1"/>
              <a:t>v.v</a:t>
            </a:r>
            <a:endParaRPr lang="en-AU" sz="2800" dirty="0"/>
          </a:p>
          <a:p>
            <a:endParaRPr lang="en-AU" sz="2800" dirty="0"/>
          </a:p>
          <a:p>
            <a:endParaRPr lang="en-AU" dirty="0"/>
          </a:p>
        </p:txBody>
      </p:sp>
    </p:spTree>
  </p:cSld>
  <p:clrMapOvr>
    <a:masterClrMapping/>
  </p:clrMapOvr>
</p:sld>
</file>

<file path=ppt/theme/theme1.xml><?xml version="1.0" encoding="utf-8"?>
<a:theme xmlns:a="http://schemas.openxmlformats.org/drawingml/2006/main" name="template">
  <a:themeElements>
    <a:clrScheme name="">
      <a:dk1>
        <a:srgbClr val="232323"/>
      </a:dk1>
      <a:lt1>
        <a:srgbClr val="FFFFFF"/>
      </a:lt1>
      <a:dk2>
        <a:srgbClr val="000000"/>
      </a:dk2>
      <a:lt2>
        <a:srgbClr val="EF9100"/>
      </a:lt2>
      <a:accent1>
        <a:srgbClr val="F35B1B"/>
      </a:accent1>
      <a:accent2>
        <a:srgbClr val="A2C1FE"/>
      </a:accent2>
      <a:accent3>
        <a:srgbClr val="FFFFFF"/>
      </a:accent3>
      <a:accent4>
        <a:srgbClr val="1C1C1C"/>
      </a:accent4>
      <a:accent5>
        <a:srgbClr val="F8B5AB"/>
      </a:accent5>
      <a:accent6>
        <a:srgbClr val="92AFE6"/>
      </a:accent6>
      <a:hlink>
        <a:srgbClr val="676767"/>
      </a:hlink>
      <a:folHlink>
        <a:srgbClr val="CECECE"/>
      </a:folHlink>
    </a:clrScheme>
    <a:fontScheme name="Lecture3-humanvision-filter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lnDef>
  </a:objectDefaults>
  <a:extraClrSchemeLst>
    <a:extraClrScheme>
      <a:clrScheme name="Lecture3-humanvision-filte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3-humanvision-filte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3-humanvision-filte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3-humanvision-filte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3-humanvision-filte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3-humanvision-filte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3-humanvision-filte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A7ACB5F87D043838B86A8A55656DE" ma:contentTypeVersion="0" ma:contentTypeDescription="Create a new document." ma:contentTypeScope="" ma:versionID="378fbdc59813ae8d1ee9b290c8b5db47">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9A87FD-5C73-4EF8-B3AF-16322EAE0733}"/>
</file>

<file path=customXml/itemProps2.xml><?xml version="1.0" encoding="utf-8"?>
<ds:datastoreItem xmlns:ds="http://schemas.openxmlformats.org/officeDocument/2006/customXml" ds:itemID="{C0431AF5-7B6C-4691-BE0D-FCB2EF3379F4}"/>
</file>

<file path=customXml/itemProps3.xml><?xml version="1.0" encoding="utf-8"?>
<ds:datastoreItem xmlns:ds="http://schemas.openxmlformats.org/officeDocument/2006/customXml" ds:itemID="{9F3C6CC0-DE3E-40FA-96E5-EBA8DB1E651C}"/>
</file>

<file path=docProps/app.xml><?xml version="1.0" encoding="utf-8"?>
<Properties xmlns="http://schemas.openxmlformats.org/officeDocument/2006/extended-properties" xmlns:vt="http://schemas.openxmlformats.org/officeDocument/2006/docPropsVTypes">
  <Template>Intro_CE_Sumary</Template>
  <TotalTime>3959</TotalTime>
  <Words>2499</Words>
  <Application>Microsoft Office PowerPoint</Application>
  <PresentationFormat>On-screen Show (4:3)</PresentationFormat>
  <Paragraphs>267</Paragraphs>
  <Slides>35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Comic Sans MS</vt:lpstr>
      <vt:lpstr>inherit</vt:lpstr>
      <vt:lpstr>Monotype Sorts</vt:lpstr>
      <vt:lpstr>Roboto Slab</vt:lpstr>
      <vt:lpstr>Times New Roman</vt:lpstr>
      <vt:lpstr>Wingdings</vt:lpstr>
      <vt:lpstr>template</vt:lpstr>
      <vt:lpstr>PowerPoint Presentation</vt:lpstr>
      <vt:lpstr>Nội dung</vt:lpstr>
      <vt:lpstr>Nội dung</vt:lpstr>
      <vt:lpstr>1. Giới thiệu</vt:lpstr>
      <vt:lpstr>1. Giới thiệu</vt:lpstr>
      <vt:lpstr>1. Giới thiệu</vt:lpstr>
      <vt:lpstr>1. Giới thiệu</vt:lpstr>
      <vt:lpstr>Nội dung</vt:lpstr>
      <vt:lpstr>Phân loại yêu cầu</vt:lpstr>
      <vt:lpstr>Phân loại yêu cầu</vt:lpstr>
      <vt:lpstr>Phân loại yêu cầu</vt:lpstr>
      <vt:lpstr>Nội dung</vt:lpstr>
      <vt:lpstr>3. Thu thập và xử lý các yêu cầu</vt:lpstr>
      <vt:lpstr>3. Thu thập và xử lý các yêu cầu  S1: Thu thập các yêu cầu</vt:lpstr>
      <vt:lpstr>3. Thu thập và xử lý các yêu cầu  S1: Thu thập các yêu cầu</vt:lpstr>
      <vt:lpstr>3. Thu thập và xử lý các yêu cầu S2: Phân tích và đàm phán</vt:lpstr>
      <vt:lpstr>3. Thu thập và xử lý các yêu cầu S3: Kiểm tra tính hợp lệ của các yêu cầu</vt:lpstr>
      <vt:lpstr>3. Thu thập và xử lý các yêu cầu S4: Quản lý các yêu cầu</vt:lpstr>
      <vt:lpstr>Nội dung</vt:lpstr>
      <vt:lpstr>4. Kỹ thuật xác định yêu cầu</vt:lpstr>
      <vt:lpstr>4. Kỹ thuật xác định yêu cầu</vt:lpstr>
      <vt:lpstr>4. Kỹ thuật xác định yêu cầu</vt:lpstr>
      <vt:lpstr>Nội dung</vt:lpstr>
      <vt:lpstr>5. Biểu diễn yêu cầu thông qua User Stories</vt:lpstr>
      <vt:lpstr>5. Biểu diễn yêu cầu thông qua User Stories</vt:lpstr>
      <vt:lpstr>5. Biểu diễn yêu cầu thông qua User Stories</vt:lpstr>
      <vt:lpstr>5. Biểu diễn yêu cầu thông qua User Stories</vt:lpstr>
      <vt:lpstr>5. Biểu diễn yêu cầu thông qua User Stories</vt:lpstr>
      <vt:lpstr>5. Biểu diễn yêu cầu thông qua User Stories</vt:lpstr>
      <vt:lpstr>5. Biểu diễn yêu cầu thông qua User Stories</vt:lpstr>
      <vt:lpstr>5. Biểu diễn yêu cầu thông qua User Stories</vt:lpstr>
      <vt:lpstr>Nội dung</vt:lpstr>
      <vt:lpstr>Thực hành về xác định yêu cầu của hệ thống</vt:lpstr>
      <vt:lpstr>Bài tập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 Hai</dc:creator>
  <cp:lastModifiedBy>Le Thi Lan</cp:lastModifiedBy>
  <cp:revision>288</cp:revision>
  <cp:lastPrinted>2021-10-22T02:19:34Z</cp:lastPrinted>
  <dcterms:created xsi:type="dcterms:W3CDTF">2018-07-16T07:02:14Z</dcterms:created>
  <dcterms:modified xsi:type="dcterms:W3CDTF">2021-10-23T07:16:10Z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0x010100F04A7ACB5F87D043838B86A8A55656DE</vt:lpwstr>
  </property>
</Properties>
</file>