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34.xml" ContentType="application/inkml+xml"/>
  <Override PartName="/ppt/ink/ink28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35.xml" ContentType="application/inkml+xml"/>
  <Override PartName="/ppt/ink/ink36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26.xml" ContentType="application/inkml+xml"/>
  <Override PartName="/ppt/ink/ink25.xml" ContentType="application/inkml+xml"/>
  <Override PartName="/ppt/ink/ink32.xml" ContentType="application/inkml+xml"/>
  <Override PartName="/ppt/ink/ink37.xml" ContentType="application/inkml+xml"/>
  <Override PartName="/ppt/ink/ink27.xml" ContentType="application/inkml+xml"/>
  <Override PartName="/ppt/ink/ink38.xml" ContentType="application/inkml+xml"/>
  <Override PartName="/ppt/ink/ink33.xml" ContentType="application/inkml+xml"/>
  <Override PartName="/ppt/ink/ink39.xml" ContentType="application/inkml+xml"/>
  <Override PartName="/ppt/ink/ink18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584" r:id="rId3"/>
    <p:sldId id="608" r:id="rId4"/>
    <p:sldId id="609" r:id="rId5"/>
    <p:sldId id="612" r:id="rId6"/>
    <p:sldId id="634" r:id="rId7"/>
    <p:sldId id="586" r:id="rId8"/>
    <p:sldId id="613" r:id="rId9"/>
    <p:sldId id="611" r:id="rId10"/>
    <p:sldId id="592" r:id="rId11"/>
    <p:sldId id="587" r:id="rId12"/>
    <p:sldId id="591" r:id="rId13"/>
    <p:sldId id="589" r:id="rId14"/>
    <p:sldId id="615" r:id="rId15"/>
    <p:sldId id="614" r:id="rId16"/>
    <p:sldId id="610" r:id="rId17"/>
    <p:sldId id="616" r:id="rId18"/>
    <p:sldId id="617" r:id="rId19"/>
    <p:sldId id="618" r:id="rId20"/>
    <p:sldId id="619" r:id="rId21"/>
    <p:sldId id="620" r:id="rId22"/>
    <p:sldId id="621" r:id="rId23"/>
    <p:sldId id="595" r:id="rId24"/>
    <p:sldId id="596" r:id="rId25"/>
    <p:sldId id="622" r:id="rId26"/>
    <p:sldId id="593" r:id="rId27"/>
    <p:sldId id="594" r:id="rId28"/>
    <p:sldId id="623" r:id="rId29"/>
    <p:sldId id="577" r:id="rId30"/>
    <p:sldId id="401" r:id="rId31"/>
    <p:sldId id="625" r:id="rId32"/>
    <p:sldId id="635" r:id="rId33"/>
    <p:sldId id="636" r:id="rId34"/>
    <p:sldId id="627" r:id="rId35"/>
    <p:sldId id="553" r:id="rId36"/>
    <p:sldId id="629" r:id="rId37"/>
    <p:sldId id="630" r:id="rId38"/>
    <p:sldId id="632" r:id="rId39"/>
    <p:sldId id="633" r:id="rId40"/>
    <p:sldId id="626" r:id="rId41"/>
    <p:sldId id="585" r:id="rId42"/>
    <p:sldId id="552" r:id="rId43"/>
    <p:sldId id="284" r:id="rId44"/>
    <p:sldId id="576" r:id="rId45"/>
    <p:sldId id="530" r:id="rId46"/>
    <p:sldId id="554" r:id="rId47"/>
    <p:sldId id="555" r:id="rId48"/>
    <p:sldId id="556" r:id="rId49"/>
    <p:sldId id="557" r:id="rId50"/>
    <p:sldId id="558" r:id="rId51"/>
    <p:sldId id="559" r:id="rId52"/>
    <p:sldId id="383" r:id="rId53"/>
    <p:sldId id="384" r:id="rId54"/>
    <p:sldId id="605" r:id="rId55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2:23:38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1367 2546 889 0,'0'0'220'0,"0"0"-71"15,0 0-88-15,0 0-19 16,0 0-15-16,0 0-27 16,-3 0 1-16,3 0-1 15,0 0 1-15,0 0 29 16,0 0 20-16,0 0-24 0,0 0 6 15,0-5-19 1,-2-1-3-16,2 1-4 0,-1 1-6 16,1 2 1-16,-2 1 0 15,2 1-1-15,-2 0-2 16,2 0 1-16,-3 0 1 16,1 12-12-16,-1 16-4 15,-6 15 12-15,-1 18 4 16,0 9 17-16,-1 6 5 15,5-4-3 1,-1-3-3-16,4-12-6 0,3-6 3 0,0-11-7 16,0-10-6-1,0-7 1-15,0-12-1 0,0-5-15 16,0-4-85-16,0-2-61 16,0-15-9-16,0-3-58 0</inkml:trace>
  <inkml:trace contextRef="#ctx0" brushRef="#br0" timeOffset="330.15">1247 2572 811 0,'0'0'210'16,"0"0"-116"-16,0 0-60 0,0 0-6 15,0 0-18-15,0 0-4 16,0 0-6-16,85-96 1 16,-50 90-1-16,-1 4 1 15,-2 2 6-15,-3 8 6 16,-2 18 19-16,-9 10 7 16,-8 7-1-16,-7 2-9 15,-3 2 3-15,-11-1-9 16,-16-6 0-16,-12-4-11 15,-6-6-12 1,-13-7-39-16,11-12-84 16,8-9-123-16</inkml:trace>
  <inkml:trace contextRef="#ctx0" brushRef="#br0" timeOffset="735.2">1656 2404 320 0,'0'0'691'16,"0"0"-463"-16,0 0-163 15,0 0-41-15,0 0 27 16,0 144 30-16,-4-68-38 15,-3 5 16-15,2-3-28 0,-1-4-5 16,-1-8-9-16,2-9-8 16,-1-13-9-16,3-11 2 15,0-12-2-15,3-13-32 16,0-8 4-16,0-4-1 16,0-24-12-16,3-12-36 15,18-2 32-15,4 0 29 16,4 10 10-16,1 13-8 15,-4 17 5-15,-3 2 2 16,-4 23 7-16,-3 8 5 16,-2 4 3-16,-3-3 0 15,-5-1-8 1,4-6 0-16,3-5-52 0,-1-8-106 0,-2-10-241 16</inkml:trace>
  <inkml:trace contextRef="#ctx0" brushRef="#br0" timeOffset="1389.16">2111 2887 719 0,'0'0'276'0,"0"0"-117"16,0 0-81-16,0 0-54 15,0 0 55-15,0 0-29 16,0 0-32-16,-103-28-17 15,79 48 17-15,1 8 23 16,-2 3 21-16,6 3-9 16,1-4-26-16,12 0-17 0,0-6-10 15,6-6-1 1,0-4-11-16,2-8-30 0,16-6-44 16,3 0 20-16,4-14 6 15,5-12-38-15,-5-3-47 16,-5 7 15-16,-6 7 89 15,-6 8 28-15,-3 7 13 16,-1 0 67-16,-1 12 50 16,4 6-56-16,1 3-14 15,4-3-39 1,0-6 5-16,2-4-13 16,4-8-1-16,4 0-26 0,-2-14-25 15,2-13-29-15,-4-3-64 0,-2 3-15 16,-5 4-52-16,-7 10 212 15,-4 8 114-15,0 5 144 16,0 7-160-16,0 12-27 16,0 4 0-16,0-1-48 15,0-3 0-15,0-4-17 16,0-7-6-16,0-4-1 16,0-4-14-16,6 0 4 15,0-3-1-15,6-10 11 16,5-3 1-16,4-2 9 0,3 4-9 15,-1 7 0 1,-2 7 1-16,1 0 12 0,-9 8-2 16,-3 16 17-16,-8 3 8 15,-2 3-7-15,0-2-10 16,-10-2-9-16,-7-5-10 16,-10-3-6-16,-24-5-66 15,3-8-77-15,2-5-409 0</inkml:trace>
  <inkml:trace contextRef="#ctx0" brushRef="#br0" timeOffset="1558.06">1833 2879 987 0,'0'0'189'16,"0"0"-87"-16,0 0 30 0,0 0-25 15,111-106-33 1,-77 100-58-16,3 6-10 0,-5 0-6 15,3 22-85-15,-4 8-121 16,-8-1-283-16</inkml:trace>
  <inkml:trace contextRef="#ctx0" brushRef="#br0" timeOffset="1889.17">2688 2478 947 0,'0'0'162'0,"0"0"-130"15,0 0-11-15,0 112 39 16,0-43-1-16,0 7 0 15,0 6 2-15,0-4 2 16,0-7-18-16,0-10-25 16,0-10-7-16,3-13-12 15,1-13-1-15,4-7-46 16,-3-13-59-16,1-10-40 16,-4-16-47-16,-2-7-676 0</inkml:trace>
  <inkml:trace contextRef="#ctx0" brushRef="#br0" timeOffset="2237.01">2578 2855 995 0,'0'0'156'0,"0"0"-125"16,0 0-11-16,0 0-14 15,105-6-6-15,-66 6-1 16,-4 0-74-16,-4 0-136 15,-5 2-36-15,-7 4 69 16,-6 3 92-16,-3-2 74 16,-1 4 12-16,-6 0 116 15,-1 6 70-15,-2 5-10 16,3 1-40-16,-3 5-31 0,0-2-34 16,0 2-17-16,0-3-15 15,0-5-3-15,2-4-27 16,2-4-3-1,2-4-6-15,-1-5 8 0,4 0-7 16,1-1 5-16,0-2 0 16,2 0-6-16,1 0-1 15,-1 0-28-15,0 0-39 16,6-22-39-16,-9 2-109 16,1 0-369-16</inkml:trace>
  <inkml:trace contextRef="#ctx0" brushRef="#br0" timeOffset="2548.33">3128 2909 827 0,'0'0'248'0,"0"0"-182"16,0 0-4-16,0 0 28 15,0 0-39-15,-39 112-9 0,39-88-15 16,0-3-12 0,5-5-5-16,11-8-10 0,7-8-6 15,6 0-33-15,21-20-52 16,-9-8-121-16,-4 0-348 0</inkml:trace>
  <inkml:trace contextRef="#ctx0" brushRef="#br0" timeOffset="3062.99">3374 2877 821 0,'0'0'327'0,"0"0"-220"15,0 0-82-15,0 0 12 16,70-118-22-16,-45 88-15 0,-2 2-31 15,-7 2-22-15,-5 6 1 16,-11 4 10-16,0 5 42 16,0 4 13-16,-11 5 23 15,-1 2-4-15,-4 0-8 16,3 4-12-16,-4 14 8 16,3 3-2-16,0 6 3 15,3 3-6-15,-1 4-14 16,1 1 11-16,4 0 2 15,2-1-5-15,3-2-8 16,0 2-1-16,2-2 7 16,0-2 0-16,0 1 2 15,0-5-9-15,0-4 1 0,0-6 0 16,0-6 0-16,0-6-1 16,0-4 0-16,0 0-7 15,0-8-3-15,9-14-9 16,9-4 6-16,-2-1 12 15,10 4-13-15,-4 7 13 16,-4 6 1-16,2 10 5 16,-10 0-4-16,1 8 0 15,-4 15 7-15,-3 8 19 16,-3 1 5-16,-1-2-17 16,0-6-9-16,0-4-6 15,1-9 0-15,1-4-6 0,5-7 6 16,2 0 0-1,3 0 0-15,3-13-7 0,6-22-36 16,-1 1-78-16,-10 2-152 16</inkml:trace>
  <inkml:trace contextRef="#ctx0" brushRef="#br0" timeOffset="3237.89">3052 2683 1275 0,'0'0'301'0,"0"0"-237"15,0 0-64-15,0 0-42 16,0 0-111-16,0 0-50 0,0 0-140 16</inkml:trace>
  <inkml:trace contextRef="#ctx0" brushRef="#br0" timeOffset="3377.73">3298 2314 1181 0,'0'0'372'0,"0"0"-261"15,0 0-70-15,0 0-35 16,0 0-6-16,-37 118-31 16,17-51-123-16,7-13-107 15,2-11-658-15</inkml:trace>
  <inkml:trace contextRef="#ctx0" brushRef="#br0" timeOffset="3846.21">4459 3014 1320 0,'0'0'251'16,"0"0"-163"-16,0 0-30 0,0 0-58 16,0 0-45-16,0 0-130 15,0 0-76-15,9 0-313 0</inkml:trace>
  <inkml:trace contextRef="#ctx0" brushRef="#br0" timeOffset="3984.86">4534 3250 778 0,'0'0'861'0,"0"0"-759"15,0 0-69-15,0 0-33 16,0 0-48-16,0 0-157 16,0 0-302-16</inkml:trace>
  <inkml:trace contextRef="#ctx0" brushRef="#br0" timeOffset="4631.05">5577 3164 1197 0,'0'0'268'0,"0"0"-201"16,0 0-20-16,0 0-7 16,0 0-25-16,0 0-9 15,153-132-5-15,-43 59 49 16,33-13 1-16,-6 5-13 16,-26 18-24-16,-30 19-14 15,-25 12 0-15,6-7 0 16,1-4-16-16,2-5-15 15,-11 1 18-15,-10 5 13 16,-12 8 0-16,-10 7 0 16,-10 12 0-16,-7 9 0 0,-5 5-21 15,0 1-11-15,-2 0-41 16,-16 1-34-16,-2 11-30 16,-9 6-32-16,7-2-87 15,3-7-260-15</inkml:trace>
  <inkml:trace contextRef="#ctx0" brushRef="#br0" timeOffset="5004.96">6471 2354 990 0,'0'0'166'0,"0"0"-20"15,0 0-105-15,0 0-31 16,0 0-10-16,0 0 0 16,0 0 0-16,91-16 8 15,-58 10-6-15,0 6-2 16,0 0 0-16,-6 0-6 15,-3 16 4-15,-2 5 2 16,-7 1-2-16,-4 5 2 16,-10 0 3-16,-1 2 6 15,0-2-2-15,-14-4 6 0,-4-1-13 16,-4-4-6 0,-7 5-90-16,4-7-95 15,3-2-690-15</inkml:trace>
  <inkml:trace contextRef="#ctx0" brushRef="#br0" timeOffset="5567.1">5687 3039 608 0,'0'0'94'0,"0"0"-38"0,0 0-13 15,0 0 2-15,0 0-3 16,0 0-29-16,0 0-3 15,-31 25-3-15,29-19 11 16,0 0 19-16,2 0 2 16,-2 0-4-16,2 0-7 15,0 0-17-15,0-2-5 16,0 0-6-16,0 2-23 16,0-1-11-16,0-4-8 15,0 2-19-15,0 0-8 16,0-1-2-16,0 0 16 15,-2 0 7-15,-5 3-138 0</inkml:trace>
  <inkml:trace contextRef="#ctx0" brushRef="#br0" timeOffset="5991.12">5543 3200 494 0,'0'0'289'0,"0"0"-123"0,0 0-84 16,0 0-46-16,0 0-31 15,0 0 3-15,0 0-8 16,29 30 29-16,-16-10 12 0,6 4-4 16,4 7-9-16,-2 3 1 15,1 1 13-15,3 1-29 16,2 3-13-16,6-3-1 15,-1 0 1-15,6 2 2 16,2-1 9-16,4 2-11 16,2-3 1-16,1 0 0 15,0 0 8-15,-1-4 1 16,-4-1 7-16,-3-5-8 16,-1-2-9-16,-6-2 5 15,-5-6-4-15,-5-3-1 16,-1-2 2-16,-8-5-2 15,-3-3 1-15,-2 2 1 0,-7-3-1 16,0-2 0 0,-1 0 1-16,0 0-1 0,0 0-1 15,0 0-1-15,0 0-16 16,0-7-28-16,-11-6-130 16,-1-3-394-16</inkml:trace>
  <inkml:trace contextRef="#ctx0" brushRef="#br0" timeOffset="6381.42">6260 3699 611 0,'0'0'92'0,"0"0"-40"16,0 0 2-16,0 0 25 16,0 0 3-16,0 0-40 15,74 105-16-15,-48-85-5 16,-3 2-20-16,1 2 9 16,1-3-3-16,-3 0-7 15,-2-1 13-15,-2 0-5 16,-2-4-7-16,-5 2 0 15,-7-2-1-15,-1 2 52 16,-3 3 19-16,0 0-11 16,-12 4-25-16,-9-2-23 15,-3-1 10-15,1-1-22 16,-3-3 3-16,5-6-3 0,2-4-10 16,7-8-64-16,4 0-25 15,6 0-123-15</inkml:trace>
  <inkml:trace contextRef="#ctx0" brushRef="#br0" timeOffset="7597">6795 1641 867 0,'0'0'206'16,"0"0"-154"-16,0 0-36 16,0 0-16-16,0 0 7 15,0 0 13-15,0 0 0 16,12 121-5-16,-8-82 1 16,0-7 0-16,1-2-9 15,4-6 7-15,2-6-14 16,-1-8-7-16,3-4 7 15,7-6 1-15,3 0 0 16,4-14-2-16,2-14-32 16,1-11 1-16,-7-5-5 0,-4-5-37 15,-7-4-11 1,-9 3-12-16,-3 9 88 0,0 12 9 16,0 13 93-16,0 8 14 15,-2 8-42-15,-1 0-30 16,1 19-27-16,-3 26 5 15,2 17 28-15,3 17-8 16,0 8 6-16,0 4 2 0,0-3-28 16,5-8 7-1,2-8-10-15,-4-11-9 0,-3-11-1 16,0-12 12-16,-3-9-3 16,-19-10-8-16,-13-9 19 15,-1-8-19-15,-3-2 5 16,0-11-5-16,11-14 40 15,10-3 17-15,9-6-38 16,9-4-20-16,7-3-11 16,23-2-19-16,7-2-36 15,27-5-69-15,-12 14-25 16,-9 8-189-16</inkml:trace>
  <inkml:trace contextRef="#ctx0" brushRef="#br0" timeOffset="7913.32">7187 2065 922 0,'0'0'133'16,"0"0"-2"-16,0 0-106 15,0 0-25-15,0 0 0 16,0 0-1-16,0 0-43 16,93-116-30-16,-80 92 34 15,-10 4 17-15,-3 4 5 16,0 3 18-16,-2 10 74 15,-12 3-28-15,0 0-8 16,-3 16-21-16,-2 10 24 16,1 8 20-16,3 4-6 15,5-2-20-15,4 0-12 16,6-6-16-16,0-2-7 16,10-8-6-16,10-4-26 0,1-10-14 15,4-6-2-15,8-2-33 16,10-36-36-16,-3 2-163 15,-8 0-391-15</inkml:trace>
  <inkml:trace contextRef="#ctx0" brushRef="#br0" timeOffset="8187.42">7454 1981 535 0,'0'0'234'0,"0"0"-10"16,0 0-113-16,0 0-42 16,0 0-40-16,0 0-17 15,8 110-12-15,3-96-10 16,0-3-42-16,3-11-35 15,1 0-53-15,-1-7-18 16,1-11 15-16,1-2-63 0,-4 4 206 16,-5 6 59-16,-3 7 84 15,-2 3 6-15,0 5-3 16,2 13 7-16,4 2-88 16,-1 0-36-16,2-2-3 15,2-2-15 1,-4-7-5-16,1-4-6 0,-2-5-26 15,-3-1-49-15,-3-16 6 16,0-1-245-16</inkml:trace>
  <inkml:trace contextRef="#ctx0" brushRef="#br0" timeOffset="8374.94">7245 1803 1132 0,'0'0'290'0,"0"0"-213"16,0 0-45-16,0 0-12 16,0 0-9-16,0 0-1 15,129-41-2-15,-90 41-8 16,-3 7-41-16,8 33-63 16,-12-4-96-16,-7 0-581 0</inkml:trace>
  <inkml:trace contextRef="#ctx0" brushRef="#br0" timeOffset="8681.26">8082 1901 998 0,'0'0'210'0,"0"0"-92"16,0 0-65-16,0 0-33 16,0 0-19-16,0 0-1 15,0 0 1-15,-109 101 11 16,95-68-11-16,5-3 21 16,7-4-19-16,2-6-3 15,5-5-36-15,17-7-56 0,25-8-3 16,-7-8-83-16,-1-11-445 15</inkml:trace>
  <inkml:trace contextRef="#ctx0" brushRef="#br0" timeOffset="8864.99">8299 1930 380 0,'0'0'633'0,"0"0"-433"16,0 0-57-16,0 0-86 15,0 0 5-15,0 0 2 16,0 0-23-16,-116 85-13 15,102-58-12-15,4 0-6 16,1-5-10-16,8-4-13 16,1-6-37-16,0-6-63 15,8-6-25-15,12 0 50 16,7-11 5-16,19-25-83 0,-7 1-130 16,-5 7-95-16</inkml:trace>
  <inkml:trace contextRef="#ctx0" brushRef="#br0" timeOffset="9330.85">8299 1930 209 0,'64'65'341'0,"-64"-65"-68"15,0 8-25-15,0 4-116 16,0 0-74-16,4 0-28 16,2-2-17-16,2-4-13 15,1-2 0-15,3-4-27 16,3 0-23-16,-1-4-58 16,2-12-66-16,-4 1-36 0,-5 2 93 15,1 5 117 1,-6 7 157-16,-1 1 54 0,-1 0-116 15,2 7-15-15,-1 11-5 16,5 2-33-16,1-2-19 16,1 0-8-16,2-6-14 15,5-6-1-15,1-4-1 16,1-2-24-16,1-4-11 16,4-14-28-16,-2-4-14 15,-3-4-90-15,-1-1 20 16,-8 2 73-16,-2 5 75 15,-4 7 56-15,-2 6 116 16,0 7-19-16,0 0-75 16,0 0-46-16,0 8-20 15,2 6 12-15,0 2-12 16,5 2-6-16,-2-2-6 16,2-5 0-16,-1 2 0 15,3-5 0-15,-1-2-1 0,2-4-5 16,0 0-3-16,1-2 8 15,1 0-7 1,-3-4-15-16,-2-20-56 0,3 2-134 16,-9 1-585-1</inkml:trace>
  <inkml:trace contextRef="#ctx0" brushRef="#br0" timeOffset="9566.07">8287 1809 1026 0,'0'0'283'15,"0"0"-162"-15,0 0 4 16,0 0-49-16,0 0-56 16,0 0-18-16,0 0-1 15,90-22 7-15,-57 22-8 16,2 0-67-16,-6 0-112 15,-8 0-206-15</inkml:trace>
  <inkml:trace contextRef="#ctx0" brushRef="#br0" timeOffset="9677.26">8410 1621 1265 0,'0'0'322'15,"0"0"-214"-15,0 0-75 16,0 0-33-16,0 0-6 15,0 0-32-15,143-7-145 16,-107 7-428-16</inkml:trace>
  <inkml:trace contextRef="#ctx0" brushRef="#br0" timeOffset="10137.65">9479 1961 1018 0,'0'0'242'0,"0"0"-129"15,0 0-36-15,0 0-48 16,0 0-16-16,0 0-13 15,0 0 13-15,-77 80 15 16,70-54 16-16,6-6-21 16,1-4-11-16,0-3-4 15,16-8-6-15,8-3-2 16,8-2-7-16,5 0-18 16,9-24-80-16,-5 0-56 15,-10 2-149-15</inkml:trace>
  <inkml:trace contextRef="#ctx0" brushRef="#br0" timeOffset="10871.14">9628 1927 980 0,'0'0'159'0,"0"0"-1"15,0 0-104-15,0 0-38 16,38-135-5-16,-9 90-10 16,-2-6-1-16,0 1-38 15,-8 5-33-15,-6 4 6 16,-9 11-28-16,-4 9 74 15,0 15 19-15,-9 6 42 16,-4 0 0-16,-6 15-1 16,2 11 17-16,-1 8-5 15,4 11-16-15,2 8 6 16,4 7-8 0,1 5-13-16,4-2-8 15,-1 3-4-15,-1-11-9 0,3-5-1 0,2-8 0 16,0-10-1-16,0-9-24 15,0-11 3-15,0-8-11 16,0-4 11-16,0 0 15 16,0-14 0-16,9-11 7 15,1-3-29-15,0 0 13 16,2-1-9-16,2 7 25 16,1 1-6-16,4 6-1 15,-1 6 6-15,-3 6 1 16,4 3 10-16,-5 7 16 15,0 16-3-15,-3 4-8 16,2 3 12-16,-6 0-12 0,2-6-8 16,-6-3 1-16,2-10-7 15,-1-4-1-15,2-7 0 16,5 0-17-16,2-4 7 16,7-17-11-16,0-5-50 15,-3 0 13-15,1 2-31 16,-9 8 34-16,-4 8 55 15,-4 5 60-15,-1 3 11 16,0 5-27-16,0 13-2 16,0 4-2-16,0 0-27 15,2-2-4-15,5-6-9 16,1-4-33-16,2-6-16 0,2-4-6 16,0 0-23-16,1-12-15 15,1-8-44-15,1 0 66 16,-5 2 71-16,-5 6 61 15,0 6 95-15,-3 6-46 16,0 0-6-16,-2 0-58 16,2 2-25-16,1 12 11 15,5 2-16-15,3 0-8 16,2-2-8-16,17-4-67 16,-4-6-64-16,3-4-162 0</inkml:trace>
  <inkml:trace contextRef="#ctx0" brushRef="#br0" timeOffset="11083.42">10381 1977 856 0,'0'0'189'15,"0"0"-25"-15,0 0-112 16,0 0-4-16,0 0 8 16,0 0-11-16,0 0-26 15,-87 114-3-15,87-98-3 16,0-2-8-16,12-5-5 15,9-7-9-15,0-2-1 16,12-5-60-16,-7-11-53 16,-7-4-214-16</inkml:trace>
  <inkml:trace contextRef="#ctx0" brushRef="#br0" timeOffset="11260.95">10026 1855 1058 0,'0'0'223'0,"0"0"-122"16,0 0-50-16,0 0-8 15,0 0 11-15,0 0-12 16,110-21-27-16,-99 24-15 16,-9 11-12-16,-5 16-20 15,-21-4-55-15,-3-2-99 0</inkml:trace>
  <inkml:trace contextRef="#ctx0" brushRef="#br0" timeOffset="11425.07">10294 1503 1605 0,'0'0'294'0,"0"0"-285"16,0 0-9-16,0 0-63 15,-15 117-127-15,13-67-474 0</inkml:trace>
  <inkml:trace contextRef="#ctx0" brushRef="#br0" timeOffset="12027.24">10628 1949 1192 0,'0'0'167'0,"0"0"-124"16,0 0-31-16,-15 110-12 15,15-80 0-15,0-8-7 16,0-6-25-16,0-8-10 15,2-8-7-15,5 0 49 16,-3-8 7-16,10-14 0 0,3-3 0 16,5-4-7-1,4 5 0-15,1 6 1 0,-1 8 14 16,-3 8 38-16,-1 2 20 16,-5 0-43-16,-3 8-8 15,-4 4-9-15,-2 2-7 16,-1-3-6-16,0 0-19 15,-1-4-35-15,0-2-31 16,4-1-5-16,5-4-56 16,7 0 11-16,3 0 28 15,2 0-28-15,2 0 0 16,-1-4 50-16,-4-6 85 16,-4-4 0-16,-4-4 97 15,-7-2-42-15,-7-2 24 16,-2 4 103-16,0 4-8 0,-14 10-4 15,-10 4-80-15,-3 8-23 16,-4 18-9-16,-2 6 13 16,5 4-20-16,3-2-14 15,10-4-27-15,5-6-4 16,6-6-6-16,4-5-46 16,0-9-72-16,16-4 7 15,6-4 29-15,10-39-57 16,-4 5-198-16,-4-2-451 0</inkml:trace>
  <inkml:trace contextRef="#ctx0" brushRef="#br0" timeOffset="12170.99">11070 1987 525 0,'0'0'292'0,"0"0"-80"15,0 0-83-15,0 0-80 16,0 0-24-16,0 0-24 16,0 0 4-16,30 100-5 15,-11-100-45-15,10-7-49 16,-4-16-110-16,-2 1-83 0</inkml:trace>
  <inkml:trace contextRef="#ctx0" brushRef="#br0" timeOffset="12386.94">11255 1977 586 0,'0'0'211'15,"0"0"-4"-15,0 0-44 16,0 0-80-16,0 0-27 16,0 0-30-16,0 0-16 15,-6 46-10-15,6-46 0 0,0 0-26 16,0 0 13-1,6 0 12-15,6-8 1 0,3-2 0 16,-1 4 1-16,1 2-1 16,-3 4 15-16,-2 0-15 15,-3 0 1-15,1 10-1 16,2 5-6-16,3-4-14 16,3-3-15-16,19-6-64 15,-6-2-68-15,-2 0-112 0</inkml:trace>
  <inkml:trace contextRef="#ctx0" brushRef="#br0" timeOffset="12628.2">11523 1993 77 0,'0'0'669'16,"0"0"-412"-16,0 0-94 0,0 0-90 15,0 0-42 1,0 0 6-16,0 0 5 0,-59 116-10 16,57-68-14-16,2 7 7 15,0 3-16-15,0 0-2 16,2-1 12-16,2-6 6 15,4-6-10-15,-6-11-14 16,-2-8 8-16,0-11-8 16,0-7 32-16,-11-6 41 15,-9-2-66-15,-3 0-8 16,-3-20-28-16,-12-32-87 16,9 2-86-16,1 0-338 0</inkml:trace>
  <inkml:trace contextRef="#ctx0" brushRef="#br0" timeOffset="12830.88">11196 1726 967 0,'0'0'380'0,"0"0"-191"16,0 0-148-16,0 0-5 15,0 0-4-15,0 0 0 16,103 34-10-16,-64-29-22 15,0-5-4-15,-8 0-74 16,-10-10-45-16,-7-9-80 16,-10 1-371-16</inkml:trace>
  <inkml:trace contextRef="#ctx0" brushRef="#br0" timeOffset="13971.28">7137 3635 1064 0,'0'0'252'0,"0"0"-153"15,0 0-90-15,0 0-9 16,0 0-9-16,0 0-3 16,0 0 2-16,10 17 5 15,-10 8 5-15,0 14 19 16,0 2-3-16,0 6-4 15,0-1-12-15,0-5 2 0,9-7-2 16,5-7 0-16,5-13-61 16,5-14 18-16,5 0 17 15,4-23 17-15,-2-13-4 16,-1-5-10 0,-7-7-11-16,-8 0-8 0,-4 3 5 15,-9 9 37-15,2 13 14 16,-4 14 60-16,0 9-7 15,0 23-59-15,0 43 7 16,0 36 23-16,0 2 5 16,4-5-18-16,-1-18-8 0,2-24 4 15,-1 6-21-15,-4 2 1 16,0-11-1-16,0-10 15 16,-9-10-8-16,-6-16 6 15,-6-11 23-15,0-7-2 16,0-15 14-16,1-17-22 15,7-4 3-15,3-4-29 16,8-1 0-16,2 4-17 16,0-1-21-16,18-4-46 15,16-10-50-15,-2 10-22 16,-6 9-233-16</inkml:trace>
  <inkml:trace contextRef="#ctx0" brushRef="#br0" timeOffset="14541.95">7430 4164 517 0,'0'0'231'0,"0"0"-78"16,0 0 28-16,0 0-109 16,0 0-31-16,0 0 8 15,0 0-27-15,103-86 1 16,-78 52-14-16,-6 2-9 16,-5 0-23-16,-8 4 15 15,-6 3 7-15,0 10 1 16,0 6 8-16,0 4 26 15,-8 5 35-15,-2 0-37 16,-2 18-32-16,0 9 10 16,-1 10-4-16,6 1-3 15,0 3 6-15,6-5-2 0,1-5-7 16,0-4 0 0,1-9-7-16,13-9-22 0,4-6-16 15,7-3 10-15,3-12-4 16,-1-17-20-16,3-6-66 15,-3-1-119-15,-3 2 124 16,-8 7 71-16,-7 13 49 16,-9 8 10-16,0 6 213 15,0 0-70-15,0 10-71 16,0 10-31-16,0 1-10 16,0-3-27-16,0-3-1 15,8-5-13-15,-2-5 0 16,7-5-17-16,0 0-24 0,2-12 15 15,2-9-19-15,-3 3-33 16,-1 0 32-16,-1 8 26 16,-2 8 20-16,-3 2 17 15,1 0 35-15,-2 10-4 16,4 7-3-16,0 1-31 16,1-5 5-16,1-1-10 15,-1-6-9-15,0-1 0 16,0-5-19-16,-4 0-12 15,-5-15-35-15,-2 3-184 0</inkml:trace>
  <inkml:trace contextRef="#ctx0" brushRef="#br0" timeOffset="14738.19">7618 3820 1083 0,'0'0'211'0,"0"0"-28"16,0 0-96-16,0 0-45 15,0 0-36-15,0 0-6 16,0 0 0-16,94-85-6 16,-62 85-45-16,11 32-58 15,-8 1-60-15,-7-3-421 0</inkml:trace>
  <inkml:trace contextRef="#ctx0" brushRef="#br0" timeOffset="15030.27">8579 3874 1189 0,'0'0'161'15,"0"0"-92"-15,0 0-51 16,0 0 3-16,0 0 8 15,0 0-29-15,-102 35 0 16,80-2 7-16,2 3 37 16,5-2 5-16,5-2-31 15,8-3-17-15,2-7-1 16,0-7-27-16,17-7-56 16,11-8-20-16,7-1 12 15,7-24-76-15,15-21-174 0,-8 6 149 31,-10 4-112-31</inkml:trace>
  <inkml:trace contextRef="#ctx0" brushRef="#br0" timeOffset="15661.03">8730 3852 393 0,'0'0'408'0,"0"0"-113"15,0 0-85-15,0 0-107 16,0 0-19-16,0 0-24 16,-112 69-3-16,88-38-3 15,2 1-38-15,7-4 4 16,5-3-14-16,5-7-6 15,5-9-42-15,0-4-44 16,3-5-15-16,16 0 49 16,3-23-6-16,3-3-22 0,4-2-46 15,-5 4-140-15,-6 6 161 16,-6 10 105-16,-9 8 78 16,-1 0 55-16,1 20-10 15,0 6 6-15,-2 3-63 16,2-2-34-16,6-2-12 15,-1-7-12-15,4-9-8 16,0-6-10-16,1-3-21 16,5-4-9-16,-3-20 0 15,1-5-54-15,-3 1-65 0,-5 2-22 16,-3 6 138-16,-4 10 43 16,2 9 169-16,-3 1-23 15,0 1-83-15,0 17-3 16,0 6 12-16,0 0-36 15,0-2-17-15,5-4-19 16,2-5 0-16,-1-8-6 16,4-5-14-16,0 0 2 15,2-8 1-15,0-11-12 16,0-6-3-16,0 3-14 16,-2 2-5-16,0 8 51 15,-1 10 0-15,-6 2 22 16,2 10 17-16,-3 16 19 15,-1 2 10-15,4 3-42 16,-1-8-14-16,-1-2-2 0,4-10-2 16,-4-4-6-16,4-7-3 15,-4 0 1-15,4 0-26 16,-2-14 5-16,0-7-11 16,-1 2-23-16,0-3-21 15,-4 2-8-15,0 2-82 16,0-1 22-16,0 5-44 15,0 2 58-15</inkml:trace>
  <inkml:trace contextRef="#ctx0" brushRef="#br0" timeOffset="15722.93">9025 3958 7 0,'0'0'0'0</inkml:trace>
  <inkml:trace contextRef="#ctx0" brushRef="#br0" timeOffset="16073.15">8636 3738 1232 0,'0'0'249'16,"0"0"-175"-16,0 0-21 15,0 0-21-15,0 0-25 16,0 0-5-16,0 0-2 15,90-45 0-15,-66 45-23 16,-3 0-46-16,2 6-25 16,-5 8-96-16,-4-4-471 0</inkml:trace>
  <inkml:trace contextRef="#ctx0" brushRef="#br0" timeOffset="16221.02">8875 3571 211 0,'0'0'1225'0,"0"0"-986"16,0 0-206-16,0 0-33 16,0 0-8-16,0 0-84 15,124 0-171-15,-98 0-709 0</inkml:trace>
  <inkml:trace contextRef="#ctx0" brushRef="#br0" timeOffset="16612.32">9656 3958 622 0,'0'0'557'0,"0"0"-456"15,0 0-36 1,0 115 44-16,0-47-30 0,0 4-39 15,0-6-24-15,2-6-4 16,5-12-11-16,-4-12-1 16,2-11-14-16,-5-14-57 15,0-11-35-15,-8 0-34 16,-6-18-728-16</inkml:trace>
  <inkml:trace contextRef="#ctx0" brushRef="#br0" timeOffset="16805.16">9546 4018 350 0,'0'0'562'16,"0"0"-451"-16,0 0 12 0,0 0-55 16,0 0 35-1,0 0 12-15,122-73-66 0,-98 73-34 16,-7 15-5 0,-7 11-10-16,-10 5-1 0,0-2-22 15,-7-2-10-15,-18-4-17 16,1-5-71-16,1-11-215 0</inkml:trace>
  <inkml:trace contextRef="#ctx0" brushRef="#br0" timeOffset="17289">9805 3617 1083 0,'0'0'220'16,"0"0"-97"-16,0 0-103 0,0 0 5 15,8 108 32-15,-6-51-40 16,2 3-4-16,-3-6-12 16,4-5 1-16,-3-10-2 15,0-11 2-15,-1-10-2 16,-1-7-15-16,2-10-42 16,4-1-14-16,-2-4 4 15,8-16 41-15,3-4 1 16,3 2-12-16,0 7 22 15,-3 8 8-15,0 7 7 16,-3 7 14-16,0 18 30 16,-1 5 11-16,-1 2-10 15,-4-3-28-15,5-7-9 0,-1-9-8 16,2-4 0 0,1-9-16-16,3 0-19 0,1-21-4 15,3-9-19-15,0-6-15 16,0-4-15-16,-3 7-91 15,-5 3 27-15,-5 17 152 16,-2 11 75-16,-3 2 68 16,-1 15-1-16,2 15-39 15,-1 3-22-15,2 0-42 16,3-3-19-16,-2-9-12 16,4-4-8-16,0-9-13 15,3-8-15-15,0 0-9 0,0-22-7 16,3-32-102-1,-2 5-116-15,-4 2-323 0</inkml:trace>
  <inkml:trace contextRef="#ctx0" brushRef="#br0" timeOffset="17459.03">10115 3723 995 0,'0'0'256'16,"0"0"-181"-16,0 0-75 16,0 0-66-16,0 0-30 15,0 0-191-15</inkml:trace>
  <inkml:trace contextRef="#ctx0" brushRef="#br0" timeOffset="18033.4">10760 3848 833 0,'0'0'170'15,"0"0"-92"-15,0 0 24 16,-68 114-39-16,58-70-3 16,10-4-15-16,0-5-18 15,10-9-13-15,15-12-14 16,6-11-1-16,8-3-5 16,4-11-7-16,3-20-58 15,6-21-29-15,-13 6-191 16,-9 5-429-16</inkml:trace>
  <inkml:trace contextRef="#ctx0" brushRef="#br0" timeOffset="19115.16">11010 3836 901 0,'0'0'245'16,"0"0"-68"-16,0 0-103 15,0 0-46-15,0 0-15 16,4-113-12-16,13 76 8 16,3-4-8-16,-1-1-1 15,-3 4-13-15,-4 4-22 16,-5 8 15-16,-6 8-13 15,-1 8 8-15,0 4 25 16,0 6 15-16,0 0 14 16,-3 0-29-16,-6 16 2 15,-3 14-1-15,0 9 21 16,-3 8 11-16,1 5-5 16,4 2-9-16,3-2-9 0,3-3 3 15,0-3-13-15,0-8 1 16,2-7-1-16,-2-4 0 15,2-11 0-15,-1-4-7 16,1-6 5-16,2-2-7 16,-1-4 1-16,1 0-1 15,0 0 8-15,0 0 0 16,0 0-6-16,0 0 7 16,0 0 0-16,0 0 1 15,0 0-1-15,0 0 1 16,0 0-1-16,0 0 1 15,0 2 7-15,0 10-8 0,0 4 19 16,0 2 0-16,0-1-9 16,0-6-9-16,1-4 0 15,-1-3 0-15,0-4 1 16,0 0 9-16,0 0 2 16,0 0 0-16,0 0-11 15,0 0 3-15,0 0-5 16,2 0 0-16,1 0 0 15,2 0 7-15,2-11 1 16,5-7-7-16,3-6 0 16,7-6-1-16,4-4 0 15,1-2-36-15,3 3-5 16,-2 10 15-16,-1 5 16 0,-7 8 8 16,-5 10-8-1,-4 0-9-15,-5 0 6 0,-4 16 13 16,0 4 25-16,-1 4-9 15,-1 0-6-15,2-5-7 16,3 0-2-16,-3-7-1 16,1-6 1-16,-1-4-1 15,3-2-7-15,0 0 7 16,3-8 1-16,5-12-1 16,1-7 0-16,0 0-27 15,0-1-23-15,-3 8-5 16,-6 6 33-16,-3 10 4 15,-2 4 18-15,0 0 0 16,0 18 30-16,0 4 24 16,-7 2-6-16,7-1-25 0,0-4-14 15,0-2-8-15,0-8-1 16,0-1-1-16,9-6-15 16,3-2 1-16,0 0 2 15,1 0-6-15,2-14 2 16,3-5 8-16,0 0-12 15,3-5-19-15,1-2-25 16,-1 0-3-16,0 3-6 16,-4 5-28-16,-3 4 27 15,-3 9 50-15,-8 5 25 16,-3 0 22-16,0 0 60 16,0 4-5-16,0 10-1 15,0 2-19-15,-1 2-17 0,1 2-12 16,0-2-5-1,0-2 3-15,0-4-10 0,0-2-6 16,0-2 6-16,3-5-15 16,4 2 0-16,-2-3-1 15,2 0-9-15,1-2-19 16,9 0-35-16,0 0-150 16,-1-4-523-16</inkml:trace>
  <inkml:trace contextRef="#ctx0" brushRef="#br0" timeOffset="19364.16">11859 3764 1011 0,'0'0'142'16,"0"0"-30"-16,0 0-65 16,0 0-31-16,0 0 55 15,0 0-17-15,-76 121-15 16,74-94-11-16,2-7-5 15,0-2 3-15,0-8-10 16,9-4-10-16,3-4-6 16,6-2-1-16,3 0-9 15,2-8-18-15,0-9-53 16,-5-10-44-16,-5 5-89 16,-8 2-384-16</inkml:trace>
  <inkml:trace contextRef="#ctx0" brushRef="#br0" timeOffset="19556.89">11559 3616 1113 0,'0'0'172'16,"0"0"-20"-16,0 0-100 16,0 0-50-16,0 0 10 15,0 0 17-15,0 0-18 16,61 11-10-16,-58-3 4 15,-3 4-5-15,-7 4-80 16,-15-2-48-16,-3-3-521 0</inkml:trace>
  <inkml:trace contextRef="#ctx0" brushRef="#br0" timeOffset="19723.23">11633 3371 1114 0,'0'0'367'0,"0"0"-142"15,0 0-154-15,0 0-71 16,0 0-13-16,0 0 13 16,-42 144-112-16,22-96-158 0</inkml:trace>
  <inkml:trace contextRef="#ctx0" brushRef="#br0" timeOffset="20525.14">12375 3746 965 0,'0'0'190'0,"0"0"-95"16,0 0-40-16,0 0-43 15,0 0-11-15,0 0 26 16,0 0 10-16,5 58-4 15,-5-38-8-15,0-2 4 16,0-2 3-16,0-4-12 16,0-6-11-16,0 0-2 15,0-3-6-15,0-3 0 0,0 0 1 16,0 0 9 0,0 0-2-16,4-13-8 15,6-7-1-15,3-2-11 0,6-1 4 16,1 5 7-16,2 6-6 15,-5 6 4-15,1 6-8 16,-5 6 10-16,-3 19 1 16,-2 7 15-16,1 2-2 15,-5-2-1-15,4-5-7 16,-4-6-5-16,1-7-1 16,1-6-4-16,4-6-67 15,14-2-27-15,-3-14 0 16,2-4-203-16</inkml:trace>
  <inkml:trace contextRef="#ctx0" brushRef="#br0" timeOffset="21141.98">12829 3774 713 0,'0'0'187'0,"0"0"-69"15,0 0-18-15,0 0-70 16,0 0 37-16,0 0 5 16,0 0-22-16,-18-10 18 15,14 10-9-15,-5 0-11 16,-1 0-6-16,-1 0-21 16,-3 0-11-16,-3 10-4 0,0 4 7 15,0 2 9-15,2 0-6 16,0 2-6-16,3-2-9 15,2-2 1-15,7-4-2 16,-2-1-5-16,5-5-27 16,0 1-12-16,0-5-23 15,0 0 6-15,0 0 25 16,0 0 14-16,5 0 21 16,1 0-6-16,1 0 7 15,1-2 0-15,1-4-11 16,1 3-16-16,-1-2-4 15,2-1-2-15,1 0-26 16,-2-2 2-16,0 0 1 0,-1-2-2 16,-1 2-1-16,-4 2 41 15,1 0 18-15,-2 2 0 16,-1-1 22-16,3 4-10 16,-2-1-12-16,-1-1-8 15,3 3 8-15,-2 0-7 16,-1 0 7-16,0 0 21 15,1 6 18-15,-3 9 24 16,2-1-17-16,0 2-16 16,0-2-12-16,2 1-17 15,3-4 1-15,2-3-2 16,1-7-7-16,2-1-5 16,4 0 11-16,0-11-30 15,7-21-84-15,-1 4-132 0,-7 2-459 16</inkml:trace>
  <inkml:trace contextRef="#ctx0" brushRef="#br0" timeOffset="22053.23">12984 3789 555 0,'0'0'541'15,"0"0"-474"-15,0 0 17 16,0 0-52-16,0 0 4 16,0 0 4-16,0 0-25 15,0 51-9-15,-2-47-5 16,2-4 6-16,0 0 4 16,0 0 5-16,0 0-2 15,0 0 2-15,0 0 10 16,0-8-26-16,2-4-6 15,6-2-11-15,1 4 4 16,-1 3 11-16,0 7-6 0,2 0 2 16,-1 7 6-1,-1 17 5-15,-1 6 21 0,2 3-8 16,-4-2-17-16,3-6 8 16,-4-6-9-16,1-7 2 15,-4-8-2-15,6-4-17 16,3 0-36-16,19-21-24 15,1-6-82-15,2 3-457 16</inkml:trace>
  <inkml:trace contextRef="#ctx0" brushRef="#br0" timeOffset="22351.94">13397 3777 674 0,'0'0'339'15,"0"0"-262"-15,0 0 1 16,0 0-59-16,0 0 3 16,0 0 24-16,0 0-27 15,-35-6 10-15,26 6 26 16,-5 0 10-16,-3 6-23 16,3 3-14-16,-3 0-5 15,3 3-16-15,0 1-7 16,1-3 1-16,5-2-1 15,3 0-28-15,5-6-18 16,0 0-33-16,0-2-8 0,3 0-30 16,13-4 74-16,12-22-50 15,-4 3-118-15,-3 1-164 0</inkml:trace>
  <inkml:trace contextRef="#ctx0" brushRef="#br0" timeOffset="22587.04">13397 3777 606 0,'-42'39'315'16,"42"3"-85"-16,0 14-101 15,-2 8-51-15,2 2-17 16,0-5-31-16,0-6-8 16,3-6-9-16,-2-6-6 15,-1-6-6-15,0-7 5 16,-1-6 1-16,-12-6 5 0,-1-8 3 16,-4-4 2-16,5-6 14 15,1 0 2-15,1 0 5 16,2-10 17-16,-1-8-20 15,4-3-20-15,0-4-15 16,4-7-26-16,0-4-25 16,2-35-41-16,0 12-84 15,0-2-180-15</inkml:trace>
  <inkml:trace contextRef="#ctx0" brushRef="#br0" timeOffset="23046.09">12998 3487 68 0,'0'0'586'0,"0"0"-508"16,0 0 58-16,0 0-36 0,0 0-11 15,0 0-12-15,0 0-11 16,-24 0-6-16,24 0 9 15,0 0-14-15,0 0-1 16,0 0-25-16,-1 3-13 16,1 6-15-16,0 1 0 15,0 4 0-15,0 1 0 16,0 0 6-16,0-3-5 16,3-4-2-16,13-6 0 15,1-2-9-15,3 0 0 16,1-12-21-16,4-16-40 0,-3 4-39 15,-5 2-216-15</inkml:trace>
  <inkml:trace contextRef="#ctx0" brushRef="#br0" timeOffset="23740.9">12412 1814 1228 0,'0'0'167'16,"0"0"-59"-16,0 0-75 15,0 0-33-15,0 0-76 16,0 0-103-16,0 0-163 16,-8-8-309-16</inkml:trace>
  <inkml:trace contextRef="#ctx0" brushRef="#br0" timeOffset="23869.89">12350 2057 814 0,'0'0'148'0,"0"0"4"0,0 0-93 16,0 0-59-16,0 0-41 16,0 0-253-16</inkml:trace>
  <inkml:trace contextRef="#ctx0" brushRef="#br0" timeOffset="24610.83">13657 3844 2 0,'0'0'1090'0,"0"0"-1003"16,0 0-87 0,0 0-312-16</inkml:trace>
  <inkml:trace contextRef="#ctx0" brushRef="#br0" timeOffset="24775.91">13657 3844 1121 0,'-40'88'242'15,"40"-88"-58"-15,0 0-56 16,0 0-62-16,0 0-5 16,0 0-56-16,0 0-5 15,0 0-62-15,0 0-62 16,-4 0-57-16,-3 0-118 0</inkml:trace>
  <inkml:trace contextRef="#ctx0" brushRef="#br0" timeOffset="57751.92">13573 3932 327 0,'0'0'23'16,"0"0"-23"-16,0 0-160 0</inkml:trace>
  <inkml:trace contextRef="#ctx0" brushRef="#br0" timeOffset="57817.21">13573 3932 104 0,'-44'54'0'0</inkml:trace>
  <inkml:trace contextRef="#ctx0" brushRef="#br0" timeOffset="58832.38">13661 3856 172 0,'0'0'192'0,"0"0"-52"0,0 0-26 15,0 0-26-15,0 0 10 16,0 0-4-16,0 0-32 16,-11 0-23-16,9 0-15 15,-1 0-12-15,3 0-12 16,0 0-18-16,0 0-63 16,0 0-22-16,0 0 8 15,0 0 27-15,0 0 48 16,0 0 20-16,0 0 33 15,0 0 62-15,0 0-10 16,-3 0-39-16,3 0-23 16,0 0 6-16,0 0 0 15,0 0-3-15,0 0 0 16,0 0 3-16,0 0 7 0,0 0 2 16,0 0-13-16,0 0-4 15,0-2 1-15,8-4-8 16,6-8-6-16,6-2 0 15,2-2-7-15,3-3 1 16,0-1-1-16,0 3 0 16,2-6 0-16,2 1 0 31,5-3 1-31,3-4-2 0,2-1 3 0,2-4-3 16,1-3 1-16,-5 2-1 15,-1 3 0-15,-8 4-1 16,-1 6 2-16,-4 3-2 15,-1 1 2-15,-2 4-1 0,-3 2 7 16,2 0-7-16,-6 3 1 16,-1 2-1-16,-2 2 1 15,-3 0 9-15,-4 3 15 16,-3 1 8-16,2 3-15 16,-2 0-4-16,0 0 2 15,0-3-15-15,2 3 1 16,-2 0-2-16,0 0 0 15,0 0-4-15,0 0 3 16,0 0-34-16,0-3-57 16,-2-2-42-16,-5-1-484 0</inkml:trace>
  <inkml:trace contextRef="#ctx0" brushRef="#br0" timeOffset="59325.02">14064 3106 669 0,'0'0'113'15,"0"0"-44"-15,0 0-31 16,0 0-8-16,0 0-30 15,0 0-1-15,0 0-36 16,3-2 37-16,12 2 0 0,3 2 0 16,3 8 1-1,6-3 0-15,4 2 0 0,5-3 0 16,6-3 9-16,2 0 5 16,2-1 15-16,2 0-10 15,0 0-8 1,-1 4-6-16,-7 2-6 0,-12 2-6 15,-3 0 6-15,-11 0 0 16,-8 0-20-16,-6 0-3 16,0 2 23-16,0 0 24 15,-12 4 11-15,-3 3 2 16,1-4-19-16,-2 2-8 16,3-1-4-16,1-5-6 0,-2 3 1 15,-3-2-1-15,4 3-7 16,-1-3-3-16,2-3-16 15,2 2-3-15,5-4-24 16,-3 0-9-16,8 1-51 16,0-2-30-16,0-4-135 0</inkml:trace>
  <inkml:trace contextRef="#ctx0" brushRef="#br0" timeOffset="60870.71">13657 3907 722 0,'0'0'113'0,"0"0"-54"16,0 0-26-16,0 0-20 15,0 0-13-15,0 0 0 16,0 0-26-16,-2 11 17 15,2-5 7-15,6 4 2 16,0-1 0-16,0 0 0 16,2 1 7-16,1 0-6 15,1 0 12-15,4-2 10 16,1 2 2-16,4 2 1 16,8 2-9-16,1 1-1 0,5 0-9 15,0 0-1-15,1 1 3 16,-2-4-8-16,0-1 9 15,0 0 1-15,-1-4 0 16,0 2-2-16,0-4-8 16,2 2 0-16,0-1 0 15,4-2 5-15,-4-3 7 16,1-1-12-16,-2 2 6 16,-5-2-6-16,-8 2 7 15,-2 2-8-15,-4-1 1 0,-8-1-1 16,1 0 0-1,-4-2 1-15,-1 2 0 0,-1-2-1 16,3 0 0-16,-3 0 0 16,0 0-1-16,0 0 1 15,0 0 0-15,2 0 0 16,4 3-90-16,2 4-31 16,-1-5-138-16</inkml:trace>
  <inkml:trace contextRef="#ctx0" brushRef="#br0" timeOffset="61295.93">14403 3962 720 0,'0'0'114'0,"0"0"-81"16,0 0-33-16,0 0-14 16,0 0 14-16,0 0-3 15,0 0 10-15,52 28-7 16,-30-16 9-16,4 0 1 16,1 0 1-16,1 3-10 15,2-1 0-15,-8 2 12 16,3 0-7-16,-8-1-6 15,-6 4-8-15,-4-3 8 16,-7 0-1-16,0-1-17 16,-5 4 18-16,-15 1 16 15,-5 0-2-15,-4 0 2 0,2 0-3 16,-4-2 13-16,2 0-13 31,4-2-6-31,1-2-7 16,-9 4-33-16,3-5-73 0,5 0-103 15</inkml:trace>
  <inkml:trace contextRef="#ctx0" brushRef="#br0" timeOffset="62386.41">13640 3813 570 0,'0'0'84'0,"0"0"-64"15,0 0-14-15,0 0-6 16,0 0 0-16,0 0 1 16,0 0 0-16,-22 83-1 15,22-72 0-15,0 0-2 16,0 3 2-16,0-3 1 15,0 4 0-15,0 1 8 16,0 0-1-16,0 2 1 16,0 2 8-16,0 5 4 15,0-1-10-15,0 4 4 0,9 2-1 16,0 2 5 0,0 2 10-16,1 0-12 0,4 2 5 15,-1 0 8-15,5 2-1 16,-1 2 0-16,3 2 0 15,3 5-21-15,4-1 1 16,1 2 0-16,3-2-8 16,-3-1 7-16,-1 0 1 15,0-5 0-15,-3-2-8 16,0-4 6-16,-2-4-6 0,0-1 11 16,0-5 5-1,1 0 12-15,2-2-3 0,0-3-11 16,2 2 17-16,0-4-18 15,-3-4-1-15,0-3-12 16,-6-2 8-16,-4-3 5 16,-6-2-13-16,-3-2 0 15,-4-1 2-15,-1 3 0 16,4-3-6-16,-4 0 3 16,0 2 0-16,2-2 0 15,1 0 0-15,-1 0 0 16,3 0 10-16,-3 0-9 15,-2 0 9-15,0 0-10 16,0 0-1-16,0 0 1 16,0 0 1-16,0 0-1 0,0 0-2 15,0 0-11-15,0 0 0 16,0 0-14-16,0 0-24 16,3-2-20-16,-1-10-46 15,2 2-404-15</inkml:trace>
  <inkml:trace contextRef="#ctx0" brushRef="#br0" timeOffset="62924.02">14208 4794 348 0,'0'0'192'15,"0"0"-104"-15,0 0-10 16,0 0-26-16,0 0-9 16,0 0-19-16,0 0-22 15,0 0 0-15,0 0-2 16,0 7 0-16,10-2 0 15,2 3 0-15,7 5 1 16,-1-1 5-16,1 4-5 16,3 0 9-16,1 4-9 15,1-1 1-15,-2 1 7 0,-2-2-9 16,-1-2-1-16,-1-1 1 16,-5-3 0-16,-3-4 0 15,-2 0 0 1,-5-2 1-16,3 2-1 0,-4-2-6 15,-2 2 6-15,0-2 0 16,0 2 34-16,0 0-5 16,-11 0-6-16,-3 2 4 15,-3 2-18-15,-6 0-8 16,1-2 9-16,-5 0-4 16,3 0 1-16,1-2-1 15,1-2-3-15,3-2-3 16,7 1-35-16,2-5-1 0,7 0-52 15,3 0-126-15,0 0-371 16</inkml:trace>
  <inkml:trace contextRef="#ctx0" brushRef="#br0" timeOffset="78113.03">15974 1674 137 0,'0'0'565'0,"0"0"-423"16,0 0-12-16,0 0-59 15,0 0-9-15,0 0-6 16,-9-96-5-16,7 87-18 0,-2 0-5 16,2 1 8-1,0 0 6-15,0 0-6 16,0 0-11-16,0 4-18 16,2 1 3-16,0 2-9 0,0 1 0 15,0 0-1-15,0 0-7 16,0 0 6-16,0 0-6 15,0 0 0-15,0 0 7 16,0 0-25-16,0 0-16 16,0 0-14-16,0 14 26 15,0 6 19-15,2 9 10 16,2 5 7-16,0 7-7 16,-2 5 0-16,-2 5 0 31,0 0 0-31,0 3 6 0,0 1-6 0,0-3 0 0,0 1-1 15,0-2 0-15,0-3 1 16,0 1 0-16,0-1 0 16,0-3 2-16,0 1-2 15,0-1 0-15,0-6 0 16,0 0 1-16,6-7-1 16,1-6 0-16,5-4 0 15,0-4 1-15,0-5-1 16,1-6 5-16,0-2-5 15,-1-3 0-15,-4-2 0 16,-2 0 1-16,-4 0 0 16,1 0 0-16,-3 0 9 0,0 0 1 15,0 0-9-15,0 0 3 16,0 0-4-16,0 0-1 16,0 0 0-16,0 0-5 15,0 0-5-15,0 0-6 16,0 0-3-16,0 4-6 15,0 9 10-15,0 3 15 16,-5 9 1-16,1 1 0 16,-4 6-1-16,4 2 1 15,-3 4-1-15,2 0 0 16,2 2 0-16,1 0-1 16,0 2 0-16,2 3 1 15,0-4 0-15,0 4-1 0,0-1-1 16,0-2 2-16,10 0-1 15,1 2-8-15,1 0 9 16,0 4 0-16,-1 0 1 16,-1 2-1-16,-1-1 1 15,1-1 0-15,-3-3-1 16,1-5 2-16,1 3-1 16,-4-2 0-16,3-1 0 15,-1-1-1-15,-6 2-1 16,2 1 0-16,-3 2 1 15,0 2-1-15,0-2-5 16,-4-4 6-16,-6-3 2 16,-6-3-1-16,2-3 7 15,-5 0 9-15,-3-3-4 16,3-4 3-16,0-6-9 0,3-2-5 16,2-6 12-16,3-3 11 15,-2-4 8-15,-1-1 3 16,2-2-7-16,-2 0-3 15,1 0-10-15,3 0-7 16,2 0 3-16,3 0-7 16,1 0-5-16,-1 0-1 15,2-4-39-15,-2 3-35 16,0-4-21-16,1 1-80 16,-1 0-393-16</inkml:trace>
  <inkml:trace contextRef="#ctx0" brushRef="#br0" timeOffset="126200.12">13999 1796 1101 0,'0'0'149'16,"0"0"-88"-16,0 0-32 15,0 0-4-15,0 0-14 16,0 0-1-16,-13-9-10 15,13 9-1-15,0 0 0 16,0 0-1-16,0 0 1 16,0 0-8-16,5 0-6 15,15 0 15-15,14 0 5 16,9 0-4-16,10 0-1 16,3 0 2-16,8 1-1 15,-2 7 9-15,4 2-8 0,4 0-2 16,5-2 0-16,11-1 0 15,2-4 0 1,3 0 0-16,4-3 0 0,0 0 1 16,-4 0 12-16,-1 0-13 15,0 0-1-15,-2 0 1 16,3 0 1-16,4 0 0 16,-2 0-1-16,3 0 0 15,-10 0-1-15,-5 5 0 0,-6 2 0 16,-3-5 1-16,-2-2 0 15,5 0 0 1,2 0-1-16,5-9-6 0,-1 0 7 16,-1 0 5-16,-6 4-5 15,-3 2 0-15,-10 1 5 16,1 2-4-16,2 0-1 16,-2 0 0-16,1 0 0 15,1-1 0-15,0 1 0 16,-3-3-1-16,-4 2 0 15,-5-2 0-15,-4 1 0 16,-4 2 1-16,-2 0 1 16,-5 0 1-16,2 0-2 0,-4 0 2 15,3 0-1 1,0 0 7-16,-1 0-8 0,-3 0 1 16,-4 0-1-16,-8 0 1 15,-8 0 0-15,-6 0 0 16,-3 0-1-16,-5 0 1 15,0 0-1-15,0 0-17 16,0 0-11-16,-7 0-52 16,-8 0-51-16,-3 0-518 0</inkml:trace>
  <inkml:trace contextRef="#ctx0" brushRef="#br0" timeOffset="126538.95">17440 1583 1003 0,'0'0'162'0,"0"0"-82"0,0 0-19 15,0 0-50-15,0 0-11 16,0 0-11-16,0 0 11 16,67 22 1-16,-31-4-1 15,2 0 0-15,1 0 9 16,0 0-8-16,-2 1-1 15,-5 1 2-15,-5-2-2 16,-3 0-7-16,-4 0 7 16,-3 0-1-16,-4 3 1 15,-4-2 0-15,-7 4-10 16,-2 0 10-16,0 2 0 16,-16-1 6 15,-9 2 5-31,1-5-9 0,-1 2-2 0,-2-3-25 0,-5 2-23 0,6-4-68 15,5-4-181-15</inkml:trace>
  <inkml:trace contextRef="#ctx0" brushRef="#br0" timeOffset="127129.76">18612 1385 859 0,'0'0'171'16,"0"0"-118"-16,0 0 47 16,0 0-20-16,0 0-34 15,0 0-11-15,0 0-35 16,-10-24-12-16,10 52 12 15,0 20 11-15,0 18 23 16,0 14 25-16,0 5-31 16,0-1-21-16,0-5 0 15,0-9-7-15,4-12-4 32,23-12-86-32,-4-16-49 15,3-20-162-15</inkml:trace>
  <inkml:trace contextRef="#ctx0" brushRef="#br0" timeOffset="127353.11">18877 1680 1028 0,'0'0'153'15,"0"0"-5"-15,0 0-44 16,0 0-38-16,0 0-26 0,0 0-40 16,0 0 0-16,-90 28-9 15,63 8 3-15,8 3 11 16,6-3-11-16,8-2-1 15,5-4-38-15,0-4-9 16,18-2 19-16,9-6-16 16,7-6 3-16,5-8 12 15,13-4-25-15,-11-19-132 16,-8-4-134-16</inkml:trace>
  <inkml:trace contextRef="#ctx0" brushRef="#br0" timeOffset="127526.05">18988 1824 802 0,'0'0'193'0,"0"0"-56"15,0 0-84-15,0 0-35 16,0 0-11-16,0 0 6 16,-9 109-3-16,9-70-9 0,0 0 0 15,16-9 0 1,4-6-1-16,8-8-8 0,24-16-31 16,-8 0-50-16,-2-14-222 0</inkml:trace>
  <inkml:trace contextRef="#ctx0" brushRef="#br0" timeOffset="127781.3">19374 1752 905 0,'0'0'275'0,"0"0"-218"16,0 0-33-16,0 0-18 15,0 0-6-15,0 0 0 16,0 0 0-16,-54 122 0 16,54-97-24-16,4-11 13 15,16-6-30-15,7-8-1 16,10 0 18-16,7-24-17 16,4-13-138-16,11-31 94 15,-13 9 60-15,-12 0-147 16</inkml:trace>
  <inkml:trace contextRef="#ctx0" brushRef="#br0" timeOffset="128071.07">19654 1431 211 0,'0'0'583'0,"0"0"-459"16,0 0 1-16,0 0-72 15,0 0-38 1,0 0 5-16,-79 119 9 0,63-61-12 16,6 4-4-16,2-1-1 15,4-5-12-15,1-5 0 16,1-6 0-16,-2-11 0 15,3-8-12-15,-4-12-23 16,5-12-1-16,0-2 16 16,0-22 18-16,20-14-37 15,11-9 26-15,3 8 7 16,1 9 6-16,-1 15 16 16,-2 13-15-16,-3 5 31 15,-5 22 4-15,-4 8-4 16,-5 3-7-16,-3-2-4 0,-1-1-15 15,-4-5-6-15,1-9-19 16,-7-5-43-16,-1-8-86 16,0-4-401-16</inkml:trace>
  <inkml:trace contextRef="#ctx0" brushRef="#br0" timeOffset="128216.25">19408 2502 1209 0,'0'0'197'16,"0"0"-144"-16,0 0-10 16,0 0-43-16,-41-111-35 15,33 66-123-15,2-1-371 0</inkml:trace>
  <inkml:trace contextRef="#ctx0" brushRef="#br0" timeOffset="128364.21">19046 1496 1536 0,'0'0'180'15,"0"0"-125"-15,0 0-55 16,0 0-16-16,0 0-239 16,0 0-71-16</inkml:trace>
  <inkml:trace contextRef="#ctx0" brushRef="#br0" timeOffset="128870.37">20165 1267 980 0,'0'0'166'0,"0"0"-76"15,0 0-57 1,0 0-33-16,0 0 1 0,0 0 50 16,0 164 6-16,0-92-31 15,0 3-10-15,0-5-16 16,0-10 2-16,0-16-2 15,0-11-6-15,0-15-25 16,0-12-25-16,0-6 36 16,0-8 14-16,0-24-59 15,0-8-11-15,0-1 61 16,7 3 15-16,5 9 6 16,3 16-4-16,6 8-1 15,0 5 1-15,1 11 10 16,1 14 13-16,-4 8-1 15,-6 3-22-15,-6-2-1 16,-5 0 9-16,-2-4 3 16,-4-3 8-16,-17-5-4 0,2-4-17 15,-2-6-7 1,7-10-37-16,7-2-53 0,7 0-182 0</inkml:trace>
  <inkml:trace contextRef="#ctx0" brushRef="#br0" timeOffset="129428.03">20669 1700 224 0,'0'0'223'16,"0"0"24"-16,0 0 36 15,0 0-114-15,0 0-27 16,0 0-53-16,0 0-36 0,-49-20-31 16,20 34-6-1,-4 12 3-15,2 5 3 0,-2 1-6 16,8 1-3-16,4 0-13 15,10-3-8-15,9-6-24 16,2-6-55-16,0-6-29 16,15-12 13-16,12 0 51 15,0-24 24-15,2-6-27 16,-5 2-1-16,-9 5 56 16,-6 11 59-16,-5 9 0 15,-2 3-27-15,1 0-7 16,2 1 2-16,1 12-17 15,2-2-9-15,4-3 8 16,1-1-9-16,4-7-12 16,1 0-27-16,0-15-23 0,1-7-136 15,-7 2-77-15,-5 2 267 16,-2 9 8-16,-5 7 258 16,0 2-105-16,0 0-102 15,0 2-24-15,0 7 2 16,0 4-7-16,0-1-13 15,0-2-9-15,3-4 1 16,7-1-1-16,2-2-6 16,5-3 3-16,2 0-6 15,6-5 9-15,0-4-1 16,-1 2-6-16,-2 7 7 16,-3 0 0-16,-4 14 23 0,1 11 8 15,-7 1-4-15,1 2-4 16,-4-2-23-16,-1-6-1 15,-5-11-20-15,0-4-37 16,0-5-168-16</inkml:trace>
  <inkml:trace contextRef="#ctx0" brushRef="#br0" timeOffset="129621.52">20657 1457 1220 0,'0'0'223'15,"0"0"-166"-15,0 0 4 16,0 0-48-16,0 0-13 16,0 0-16-16,0 0-10 0,84 16-34 15,-82 19-5-15,-2 25-19 16,-8-8-3 0,-6-8-404-16</inkml:trace>
  <inkml:trace contextRef="#ctx0" brushRef="#br0" timeOffset="129979.96">21416 1713 1358 0,'0'0'80'0,"0"0"-79"15,0 0-1-15,0 0 7 16,0 109-7-16,4-78 0 16,2-8-36-16,-2-10-38 15,3-13 0-15,1 0 60 16,2-13 12-16,5-10-24 16,1-2 25-16,-3 6 0 15,2 4 1-15,-3 12 5 16,-2 3-5-16,0 0 7 15,0 12 6-15,2 7 0 16,2 1-12-16,1-2-1 16,8-2-24-16,25-16-80 0,-3 0-177 15,-4 0-218 1</inkml:trace>
  <inkml:trace contextRef="#ctx0" brushRef="#br0" timeOffset="131125.6">21968 1666 993 0,'0'0'197'0,"0"0"-32"16,0 0-24-16,0 0-85 16,0 0-37-16,-123-2-18 15,104 12-1-15,7 0-20 16,8-2-52-16,4-4-36 16,0-2-13-16,19 0 11 15,-1-2 53-15,8 0 8 16,-7 10-10-16,-2 13 19 15,-5 20 40-15,0 34 84 0,1 33 17 16,2 0-28 0,-1-7-33-16,1-18-24 0,-3-18 3 15,1 1-19-15,-6-2 1 16,-7-13 13-16,0-17-14 16,-22-18-15-16,-7-13 15 15,-3-5 0-15,-2-15 1 16,6-18 5-16,6-9 18 15,10-10 10-15,12-9-26 16,0-6-5-16,22-12-3 16,15-2-33-16,7-3-28 15,7 8-26-15,-3 7 13 16,-5 14 51-16,-5 15-3 0,-13 14 18 16,-9 10 8-16,-6 11 9 15,-4 2 10-15,-6 3 23 16,2 3 9-16,0 12-9 15,1 10-2-15,1 2-17 16,4 4-5-16,-2-3-14 16,3-2-2-16,1-6-4 15,4-6-8-15,3-12-26 16,5-2 14-16,3-13 20 16,6-18-14-16,-3-7-65 0,-4-1-70 15,-8 8 147 1,-8 9 4-16,-5 11 134 0,-3 9-32 15,0 2-33-15,0 2-47 16,0 18-21-16,0 3 11 16,0 3-2-16,0 0 4 15,7-5-14-15,5-3 0 16,1-5-29-16,6-9-18 16,1-4 10-16,3-4-14 15,-4-20-21-15,-3-4 14 16,-2 2 14-16,-6 3 44 15,-5 11 54-15,1 11 24 16,-4 1-35-16,0 4-22 16,4 16 5-16,-1 3-9 15,2 2-2-15,3-1-13 0,1-4 5 16,4-4-7 0,1-6-13-16,1-8-4 0,5-2 16 15,2-2 1-15,2-18 0 16,-2-6 2-16,-3-6-2 15,-9-1 1-15,-10-1 0 16,0 1 0-16,-7-2-1 16,-15 7 14-16,-5 2-14 15,-2 6 1-15,4 10 3 16,3 4-4-16,5 4 1 16,10 2 0-16,2 0-1 15,5 0-9-15,0 0-8 16,2 4 1-16,13 4 16 15,7-2 0-15,5-2 8 16,5 0-7-16,2-4 0 0,1 2 8 16,-4-2-8-16,-4 2-1 15,-5 4 1-15,-1 2-1 16,-7 4 0-16,-1 0-12 16,-5 5 12-16,1-1 0 15,-6-1 11-15,2 1-1 16,-5 0 3-16,2-4 2 15,-2 1-5-15,0-4 0 16,2-3-9-16,0 0 8 16,4-4-3-16,2-2 23 15,5 0 4-15,7 0-1 16,5-4-19-16,1-12-13 0,2-14-54 16,-11 5-65-16,-8-4-432 15</inkml:trace>
  <inkml:trace contextRef="#ctx0" brushRef="#br0" timeOffset="131353.2">22769 1462 912 0,'0'0'304'16,"0"0"-216"-16,0 0 5 15,0 0-56-15,0 0-37 16,0 0-6-16,0 0-14 15,68-23-11-15,-68 36-63 0,0 1 45 16,-26 5 28 0,-20 2-9-16,-43 7-16 0,7-6-136 15,6-9-416-15</inkml:trace>
  <inkml:trace contextRef="#ctx0" brushRef="#br0" timeOffset="131477.84">22356 1536 515 0,'0'0'357'16,"0"0"-211"-16,0 0 8 15,0 0-48-15,0 0-38 16,0 0-11-16,104-30-22 16,-98 44-21-16,-6 4-14 15,-9 6-14-15,-55 15-23 16,7-5-84-16,1-10-232 0</inkml:trace>
  <inkml:trace contextRef="#ctx0" brushRef="#br0" timeOffset="131624.87">22283 1313 1318 0,'0'0'163'0,"0"0"-143"16,0 0-20-16,142-8-16 16,-82 16-169-16,-9 9-492 0</inkml:trace>
  <inkml:trace contextRef="#ctx0" brushRef="#br0" timeOffset="132033.73">23450 1630 1011 0,'0'0'168'0,"0"0"-68"16,0 0-20-16,0 0-58 15,0 0-21-15,-111 34-1 16,80 2 7-16,8 0-6 16,4-2-2-16,12-3 0 15,7-5-31-15,0-8 11 16,5-8-1-16,17-10-14 16,8 0 18-16,15-39-16 15,-10-3-126-15,-6-1-165 0</inkml:trace>
  <inkml:trace contextRef="#ctx0" brushRef="#br0" timeOffset="132470.23">23483 1279 788 0,'0'0'360'0,"0"0"-259"0,0 0-70 16,0 0-30-16,0 0 15 16,0 108 23-16,-4-47 6 15,4 7-12-15,0 2-4 16,0 0-5-16,4-2-10 15,7-5-12-15,1-12-2 16,0-8-15-16,3-15-43 16,-1-16-30-16,5-12-11 15,-1-8 34-15,7-29-156 16,-2-2-126-16,-4-2 347 16,-5 12 97-16,-6 11 122 15,-6 9-13-15,0 9-102 16,-2 0-77-16,0 20-5 0,0 11 24 15,0 0-14-15,0 2-11 16,4-3-20-16,2-6-1 16,3-8-48-16,1-11-17 15,4-5-20-15,1-9 25 16,2-20-162-16,0-3-93 16,-2 0 194-16,-6 7 121 15,-3 9 79-15,-4 9 169 16,-2 7-154-16,0 0-30 15,0 8 17-15,0 7-25 16,0 2-28-16,5 0-18 16,-1-3-10-16,5-7-31 0,15-7-76 15,0 0-31-15,-2 0-155 16</inkml:trace>
  <inkml:trace contextRef="#ctx0" brushRef="#br0" timeOffset="132701.34">23972 1822 373 0,'0'0'283'0,"0"0"-180"15,0 0 31-15,0 0-17 16,0 0-49-16,0 0-39 16,0 0-19-16,0 2-1 15,0-2-2-15,0 0-2 16,0 0-5-16,1 0-2 16,6 0-8-16,1 0-4 15,1 0 8-15,3 0 5 16,3 0-6-16,-1 7 7 15,3 2 0-15,1 0 0 16,5-2 0-16,24-3-113 0,-8-1 18 16,0-3-257-16</inkml:trace>
  <inkml:trace contextRef="#ctx0" brushRef="#br0" timeOffset="133242.1">24379 1796 770 0,'0'0'170'0,"0"0"4"16,0 0-47-16,0 0-30 15,0 0-27-15,0 0-25 16,0 0-18-16,-60-98 18 16,43 92-24-16,2 6-20 15,-5 0-1-15,-1 0-1 16,-1 8-1-16,2 8-8 16,5-1 4-16,5 1-4 15,1-1-12-15,8-1-10 0,-2 4 0 16,3-2-4-16,0 1 7 15,0-4 0-15,4 2 7 16,6-6-1-16,1 0 6 16,1-3 5-16,1-4 3 15,2-2 7-15,0 0 0 16,-4 0-5-16,-3 0-8 16,-5 0 5-16,-3 0 4 15,0 0 6-15,0 0 24 16,0 0-8-16,0 0-14 15,0 4-2-15,0 12 0 16,0 6 0-16,0 9 0 16,0 10 1-16,0 5 0 0,-1 0 5 15,-1-1 1-15,-4-4-5 16,0-7-1-16,-1-6 0 16,-4-7 5-16,-1-7 21 15,-5-7 24-15,2-2-15 16,-4-5-4-16,6 0-4 15,-1 0 12-15,6 0 0 16,1-8 28-16,4-2 3 16,3-2-21-16,0-5-46 15,10-5-4-15,10-5-30 0,2-7-52 16,12-19-46-16,-6 7-48 16,-9 4-230-16</inkml:trace>
  <inkml:trace contextRef="#ctx0" brushRef="#br0" timeOffset="133445.44">23894 1283 1423 0,'0'0'172'15,"0"0"-101"-15,0 0-70 16,0 0-1-16,0 0-43 15,134 9-27-15,-69 24-59 16,-13 0-19-16,-17-7-140 0</inkml:trace>
  <inkml:trace contextRef="#ctx0" brushRef="#br0" timeOffset="135807.79">296 2871 78 0,'0'0'352'15,"0"0"-238"-15,0 0-58 16,0 0-21-16,0 0-21 16,0 0 14-16,-23-2 9 15,20 2 34-15,-1 0 4 16,1 0 13-16,1 0 11 16,2 0-18-16,-2 0-22 15,2 0-17-15,0 0-10 0,0 0-9 16,0 0-12-16,0 0-9 15,0 0 12-15,0-2-10 16,0 1-4-16,12-2-1 16,9-3 0-16,8-6 1 15,4-6 13-15,2-2-13 16,-4-4-3-16,-6 2-14 16,-3 4-15-1,-12 4 14-15,-3 4 10 0,-5 4 8 16,-2 2 0-16,0 4 17 15,0 0-2-15,0 0 6 16,0 0-9-16,0 10-12 16,0 8 0-16,0 4 2 0,0 7 17 15,0-2 2-15,0-1-20 16,0 0 9-16,3-2-9 16,-3 1-1-16,0-2 9 15,0-3-8-15,0-4 6 16,0-2-7-16,0-4-33 15,0-6-26-15,0-4-44 16,0 0-101-16,0-7-114 0</inkml:trace>
  <inkml:trace contextRef="#ctx0" brushRef="#br0" timeOffset="136448.01">342 2523 945 0,'0'0'172'15,"0"0"-127"-15,0 0 0 16,0 0-24-16,0 0-19 15,0 0 4-15,-108 48-5 16,86-16-1-16,-3 2-1 0,1 2 1 16,2 2 2-1,-1 0 21-15,1 1 3 0,3-2 3 16,5 4-10-16,6 0 1 16,6 1-20-16,2 5 10 15,0-1-9-15,18 0-1 16,5-4 1-16,4 0 1 15,5-6 7-15,2-4-9 16,3-5-1-16,-2-6 0 16,2-4 1-16,-1-9 0 15,0-5 1-15,1-3-1 16,3 0 1-16,4-10 8 16,0-9-9-16,1-10 0 15,2-1-1-15,-3-3 1 16,-6 2 1-16,-9-3 5 0,-11-2-5 15,-5-2 0-15,-8-9 12 16,-5-3 26-16,-3-4 4 16,-16-3-28-16,-4 1 0 15,-1 4-14-15,-6 10 14 16,0 1 10-16,-6 7 0 16,-6 7 7-16,-4 5-22 15,-6 11-8-15,-3 4-2 16,-3 7-1-16,2 0-20 15,4 8-28-15,3 10-21 16,8 5-52-16,-1 16 19 16,10-5-79-16,9-5-184 0</inkml:trace>
  <inkml:trace contextRef="#ctx0" brushRef="#br0" timeOffset="138879.96">325 4574 954 0,'0'0'130'16,"0"0"-70"-16,0 0-35 15,0 0 3-15,0 0-8 16,0 0-20-16,0 0 1 15,-22-4 1-15,22 2 21 16,0 2 9-16,0-3 8 0,0-2 5 16,0-3-26-1,6-2-18-15,6-5-1 0,2 2 0 16,-1 1 0 0,-1 1-1-16,-3 5 0 15,1 5-7-15,-2-2-5 0,-5 3-8 16,0 0-20-16,-3 0-11 15,0 12 0-15,-2 11 33 16,-20 8 19-16,-8 10 6 16,-7 6 3-16,-2-2-8 15,3-3 0-15,6-8 0 16,8-10 1-16,10-8-1 16,7-6-1-16,5-4-1 15,0-2-9-15,0 3-9 16,8-6 19-16,11 2 5 15,10-3 42-15,3 0-6 0,4 0-18 16,3-3-11-16,-8 0-11 16,-5 1 8-16,-5 2-9 15,-9 0 0-15,-5 0-25 16,-1 0-33-16,-4 0-43 16,-2 8-83-16,0-1-31 15,-2-2-305-15</inkml:trace>
  <inkml:trace contextRef="#ctx0" brushRef="#br0" timeOffset="139479.99">226 4389 781 0,'0'0'135'0,"0"0"-66"16,0 0-20-16,0 0-24 16,0 0-11-16,0 0-5 15,0 0-9-15,-116 24 0 16,92-7 6-16,5 1 4 16,-1-3 26-16,3 2-17 15,4 5 7-15,-1 3-26 16,4 8 0-16,3 5 0 15,7 4 0-15,0 2 0 16,0 0-1-16,13-2 0 16,7-2-1-16,1-4-5 0,2-6 7 15,0-6 0-15,5-6 13 16,-1-4-6-16,2-5 12 16,1-5-6-16,4-4 1 15,2 0-1-15,4-9 2 16,0-6-8-16,-3-3-6 15,-8 0 1-15,-2-3 5 16,-5-1-6-16,-5-1 6 16,-3-8 5-16,-5-9 7 0,-4-6 20 15,-5-12-17 1,0-5-14-16,-3 2 1 0,-15 4 1 16,-6 7 12-16,-7 12 20 15,-2 9-26-15,-6 8-1 16,0 5-8-16,-2 4-2 15,0 3-5-15,7 2-1 16,2 5-12-16,7 2-25 16,0 10-23-16,4 22-38 15,2 10 33-15,1 33-34 16,6-14-120-16,1-6-390 0</inkml:trace>
  <inkml:trace contextRef="#ctx0" brushRef="#br0" timeOffset="140599.99">1278 4357 958 0,'0'0'142'0,"0"0"-46"16,0 0-56-16,0 0-5 16,0 0-19-16,0 0-16 15,0 0-18-15,-15-26-22 16,15 30 14-16,0 14 25 16,0 8 1-16,0 13 16 15,0 4 3-15,0 5 1 16,0 0-1-16,0-3-9 0,0-7 5 15,0-10-8-15,0-5 2 16,0-7-8 0,0-5 0-16,0-3-1 0,0 2-5 15,-2 6-31-15,-10 0-54 16,-3-6-171-16</inkml:trace>
  <inkml:trace contextRef="#ctx0" brushRef="#br0" timeOffset="141529.34">993 4325 49 0,'0'0'1060'0,"0"0"-944"16,0 0-90-16,0 0-16 16,116-127-9-16,-64 102 0 15,-1 7 0-15,0 9-1 16,-9 9-55-16,-7 0-15 15,-8 0 24-15,-8 0 7 16,-4 4 29-16,-8 1-2 16,-2-3 11-16,-2 1-4 15,-3 5 4-15,4 7 1 16,1 13 20-16,-2 10 2 16,-2 14 17-16,0 10 9 31,-1 5-12-31,3 1-12 0,-1-5-8 0,1-4 0 0,2-8-16 15,-1-14 1-15,-1-9-1 16,3-12 1-16,-5-8 0 16,1-8 7-16,-2 0-2 15,3 0 12-15,3-18 16 16,3-14-34-16,3-7-26 16,2-4 15-16,0 7 10 15,1 7 0-15,-7 16 0 16,2 6 0-16,-1 7-7 15,3 0-8-15,-2 0 15 16,1 11 1-16,5 3 10 0,-5-1-9 16,1 4 0-16,0-5 0 15,-1-2 1-15,1-4-2 16,0-4-13-16,1-2-20 16,2 0-29-16,-1-4 27 15,-1-12-16-15,-1 2-1 16,0 1 35-16,-5 6 15 15,-2 7 1-15,0 0 1 16,-3 18 37-16,4 12 10 16,0 10 8-16,2 5-14 15,4-4-15-15,7-1-19 16,-3-9-5-16,7-9 5 16,-2-11-7-16,1-8-13 15,1-3 0-15,-4-10 7 16,3-14-4-16,-7-5-26 0,-1 1 13 15,-8 2 8-15,-1 6 14 16,-3 4-15-16,-2 5 15 16,0 0 1-16,0 5-1 15,0 3-5-15,0-2 5 16,0 3 1-16,0 0 8 16,0 2 15-16,0 0 19 15,-2 0-12-15,0 0-11 16,-3 0-12-16,3 0-7 15,-1 0-1-15,0 0 0 16,0 0 1-16,0 2 0 16,1 5 0-16,2-1 0 15,0 1 0-15,0-2-10 0,0-2-9 16,0-2-4-16,0 1 7 16,0 1-13-16,0-3-2 15,0 2-21-15,8-2-21 16,0 0 2-16,-1 0-98 0</inkml:trace>
  <inkml:trace contextRef="#ctx0" brushRef="#br0" timeOffset="142003.84">1996 4720 751 0,'0'0'164'15,"0"0"-128"-15,0 0-35 16,0 0 7-16,0 0-8 15,107-74-1-15,-89 56-22 16,-8 8-10-16,-8 2 23 16,-2 2 10-16,0 0 7 0,-5 2 32 15,-7 0-13 1,-3 2 10-16,-2 2-23 0,2 0-3 16,-4 6 16-16,2 12-10 15,0 6-7-15,3 6 3 16,7 2 6-16,4 0 1 15,3-2-12-15,0-5-7 16,9-4 1-16,5-4 12 16,6-8-12-16,1-4 5 15,4-5-6-15,2 0 0 16,3-5-8-16,-1-8-28 16,3-12-68-16,-7 5-30 15,-6 0-109-15</inkml:trace>
  <inkml:trace contextRef="#ctx0" brushRef="#br0" timeOffset="142209.13">2246 4439 618 0,'0'0'167'16,"0"0"-119"-16,0 0-1 16,0 0 52-16,0 108-37 15,6-69-26-15,0-1-20 16,5-3-6-16,-1-2-4 15,-4 0-5-15,0-2-1 16,-6 7-27-16,-2-5-125 16,-9-14-164-16</inkml:trace>
  <inkml:trace contextRef="#ctx0" brushRef="#br0" timeOffset="142368.31">2204 4600 950 0,'0'0'161'0,"0"0"-112"16,0 0-27-16,0 0-14 15,0 0-7-15,0 0-1 16,0 0-81-16,116-50-100 16,-103 47-212-16</inkml:trace>
  <inkml:trace contextRef="#ctx0" brushRef="#br0" timeOffset="142519.87">2204 4600 1026 0,'-96'-53'162'0,"96"44"-115"16,15-4-24-16,9-3-23 15,13-2 0-15,-5 4-100 16,-6 3-273-16</inkml:trace>
  <inkml:trace contextRef="#ctx0" brushRef="#br0" timeOffset="142672.91">2320 4273 1234 0,'0'0'168'0,"0"0"-122"0,0 0-46 16,-105 28-67-16,59 8-59 15,-5-2-403-15</inkml:trace>
  <inkml:trace contextRef="#ctx0" brushRef="#br0" timeOffset="142807.26">1811 4441 935 0,'0'0'550'0,"0"0"-479"16,0 0-7-16,0 0-64 15,0 0-8-15,0 0-219 16,0 0 4-16,19 31-528 0</inkml:trace>
  <inkml:trace contextRef="#ctx0" brushRef="#br0" timeOffset="143130.2">2693 4289 1035 0,'0'0'209'0,"0"0"-158"0,0 0-51 16,0 0 2-16,0 0 0 15,23 132 7-15,-15-76 5 16,1 2-13-16,-2-1 16 16,0-7-15-16,-5-3-2 15,6-8-6-15,-3-3-49 16,3-9-85-16,-2-15-236 0</inkml:trace>
  <inkml:trace contextRef="#ctx0" brushRef="#br0" timeOffset="143553.91">2815 4596 942 0,'0'0'129'0,"0"0"-89"0,0 0-27 16,0 0-11-16,0 0-1 15,0 0-1-15,-58 115 0 16,58-86 0-16,0-3-6 15,12-1 6-15,7-7 0 16,7-4-1-16,6-6-6 16,4-8 7-16,1 0-1 15,-1-7-5-15,-3-12-17 16,-2-4-98-16,-6-1-58 16,-4 0 138-16,-9 1 33 15,-7 3 8-15,-5 2 0 16,0 3 13-16,0 3 73 0,-9 6 47 15,1 2-48-15,-1 4-27 16,3 0-26-16,-2 10-20 16,0 12-12-16,3 5 5 15,5 0-5-15,0 1 0 16,0-4 0-16,5-4 0 16,11-4 1-16,-1-2 6 15,5-1-6-15,-1-8-1 16,-2-1 0-16,-1-4-11 15,5 0-14-15,-7-12-29 16,-4-3-211-16</inkml:trace>
  <inkml:trace contextRef="#ctx0" brushRef="#br0" timeOffset="143736.97">2911 4543 1174 0,'0'0'164'0,"0"0"-64"16,0 0-36-16,0 0-63 16,0 0-1-16,0 0-11 15,108-44-71-15,-60 36-29 16,-7 5-20-16,-12-5-212 0</inkml:trace>
  <inkml:trace contextRef="#ctx0" brushRef="#br0" timeOffset="143879.96">3321 4193 1172 0,'0'0'213'15,"0"0"-165"-15,0 0-37 16,0 0-11-16,-104 104-36 16,35-20-87-16,7-9-75 15,2-10-628-15</inkml:trace>
  <inkml:trace contextRef="#ctx0" brushRef="#br0" timeOffset="145022.04">300 5806 854 0,'0'0'172'0,"0"0"-91"15,0 0-25-15,0 0-24 0,0 0 4 16,0 0-2 0,0 0 34-16,-2-7 4 0,0 5-25 15,2 0-27-15,0 0-7 16,0 0-12-16,0 0 0 16,0-2-1-16,0-2-9 15,0-2-1-15,9 0 2 16,3-2-3-16,3 4-10 15,0 0-3-15,-4 2 5 16,-1 4-16-16,-6 0-8 16,-4 0-5-16,0 0-35 15,0 13 11-15,-16 8 72 16,-3 5 16-16,5 1-7 16,-4-5 9-16,7-4-5 15,5-5-4-15,0-5-8 16,4-4 2-16,2-4-2 15,0 0-1-15,0 0 0 0,0 0-13 16,0 0-2-16,2 0 8 16,12 0-14-16,4 0 21 15,4 0 1-15,0 8 1 16,-2 2-1-16,-7 4-1 16,-2 6-9-16,-8 0 9 15,-3 4 2-15,0-1 6 16,-9-2 44-16,-12 0 0 15,-6-3-20-15,0-3 15 16,-4-2-21-16,2-8 9 0,6-5-8 16,2 0-11-16,9 0-4 15,4 0 5-15,5-5-5 16,3-5-12-16,0-2-38 16,0-2-59-16,10-1 6 15,5-1-67-15,-2 4-82 16,-6 5-474-16</inkml:trace>
  <inkml:trace contextRef="#ctx0" brushRef="#br0" timeOffset="145613.87">327 5662 789 0,'0'0'159'15,"0"0"-92"-15,0 0-5 16,0 0-14-16,0 0-24 16,0 0-15-16,-122 27 13 15,99-7-11-15,-1 3 1 16,2 2-6-16,0 6 1 15,2 2 4-15,1 3-10 16,3 4 0-16,7 2-1 16,2 0 0-16,7 3 0 15,0-1-1-15,7-4 0 16,13-2 1-16,6-2 0 16,1-7 0-16,8-4 11 15,1-2-10-15,2-6 9 0,0-3-9 16,1-4 0-16,-1-8 7 15,0-2-2-15,0-4-4 16,-2-18 12-16,0-6-1 16,-4-4 7-16,-9-4-8 15,-2 0-2-15,-9-4 0 16,-7-5-8-16,-5-5 8 16,0-5-4-16,-12-6-5 15,-11 3-1-15,-7 4 0 16,-3 8 0-16,-2 7 38 0,-4 9 18 15,1 8-31-15,-1 7-25 16,0 7-9-16,-2 5 6 16,1 3-39-16,1 7-10 15,2 16-27-15,4 5 16 16,5 16-37-16,5-5-84 16,8-7-53-16</inkml:trace>
  <inkml:trace contextRef="#ctx0" brushRef="#br0" timeOffset="148827.79">1359 5739 646 0,'0'0'377'15,"0"0"-253"-15,0 0-86 16,0 0-16-16,0 0-6 16,0 0-9-16,0 0-6 15,8-36 12-15,-8 31 9 16,0 0 5-16,0-3-17 16,0-4-9-16,0-1-1 0,-10 2 0 15,0 1 2-15,-5-1 5 16,3 8-7-16,-3 3 0 15,-4 0-15-15,-1 7 4 16,-3 20 9-16,2 9-4 16,1 8 5-16,3 6-4 15,7 3 5-15,6-2 0 16,4-5 0-16,0-6 0 16,8-8 0-16,10-8 0 15,-3-7 1-15,2-6 5 16,1-4 3-16,-2-5-9 15,2 0 0-15,-1-1 0 0,3 2-12 16,2 0-38-16,9-1-58 16,-8 1-115-16,-1-3-303 0</inkml:trace>
  <inkml:trace contextRef="#ctx0" brushRef="#br0" timeOffset="149399.12">1627 5899 646 0,'0'0'157'0,"0"0"8"15,0 0-81-15,0 0 4 0,0 0-20 16,0 0-35 0,0 0-1-16,-25-18-3 0,15 18 9 15,-1 0-21-15,-1 0-8 16,-4 0-2-16,1 1-1 15,0 12-5-15,-1 3-1 16,1 2 0-16,0 7-1 16,2-2-1-16,6-1-4 15,3-1 5-15,4-6-39 16,0-3-12-16,4-5-15 16,11-7-17-16,5 0 32 15,1-7 22-15,2-14-4 16,0-8-22-16,-3-1 8 15,-1 6 35-15,-9 4 13 16,-5 10 17-16,-2 6 39 0,0 4-56 16,0 0 16-1,0 6 19-15,1 10 15 0,2 4-12 16,1 1-24-16,0-5-6 16,3-5-8-16,3-4 0 15,1-7-27-15,0 0 5 16,4-9 8-1,0-13 7-15,0-2-24 0,-7 4 18 16,0 6 13-16,-8 6 14 16,2 8 18-16,-3 0-22 15,1 6-2-15,6 14 37 16,-1 8-19-16,4 1-5 16,1-1-11-16,-1-6-3 0,-1-8-7 15,-5-14-40-15,-2 0-86 16,-4-2-5-16</inkml:trace>
  <inkml:trace contextRef="#ctx0" brushRef="#br0" timeOffset="149573.53">1487 5711 1124 0,'0'0'151'0,"0"0"-98"16,0 0-53-16,0 0-56 15,0 0 43-15,0 0 12 0,125 36-30 16,-59-10-42 0,-11-6-89-16,-9-3-124 0</inkml:trace>
  <inkml:trace contextRef="#ctx0" brushRef="#br0" timeOffset="149865.17">2118 5881 674 0,'0'0'219'0,"0"0"-61"16,0 0-77-16,0 0-35 0,0 0-5 16,0 0-18-1,0 0-16-15,-74 18 5 0,46 0 5 16,2 3 5-16,5 0-11 15,2-3-10-15,7-2 0 16,9-1-1-16,3-6-9 16,0-2-20-16,3-7-21 15,20 0-3-15,6-4 27 16,14-28-26-16,-7 1-189 16,-9 1-428-16</inkml:trace>
  <inkml:trace contextRef="#ctx0" brushRef="#br0" timeOffset="150102.34">2111 5516 952 0,'0'0'182'0,"0"0"-63"15,0 0-105-15,0 0-14 16,0 0 0-16,12 152 2 16,1-93 7-16,4-3-2 15,-1-4-6-15,-1-5 6 16,0-4-5-16,-1-5 0 15,-4-8-2-15,-4-6-22 16,-6-6-65-16,0-14-82 16,-13-4-64-16,-6 0-175 0</inkml:trace>
  <inkml:trace contextRef="#ctx0" brushRef="#br0" timeOffset="150546.12">1973 5869 894 0,'0'0'136'0,"0"0"0"0,0 0-136 15,0 0-16-15,0 0 15 16,0 0 1-16,130-20 0 16,-84 16-31-16,-1-2-31 15,3 2-55-15,-9 0 52 16,-2 0-8-16,-10 1-3 16,-7 0 38-16,-9-1 20 15,-3 2 18-15,-6 2 147 16,-2 0 17-16,0 0-53 15,0 0-20-15,0 0-52 16,-10 0-23-16,-3 9-7 16,-5 6-8-16,-5 6 12 15,-2 4 10-15,1 5 6 16,3 0 0-16,2 0-7 16,7-2-22-16,7-7 0 15,5-6 0-15,0-4-58 0,3-9-17 16,18-2-9-16,2-8 46 15,5-19-11-15,-1-2-75 16,-9 0-58-16,-1 8 167 16,-8 6 15-16,-8 9 184 15,1 6-79-15,0 0-74 16,5 8-17-16,-3 10 35 16,8 5-7-16,1 1-20 0,4-3-15 15,-2-3-5 1,3-8-2-16,4-10-52 0,9-10-9 15,-6-20-74-15,-3-2-130 16</inkml:trace>
  <inkml:trace contextRef="#ctx0" brushRef="#br0" timeOffset="150750.94">2601 5532 965 0,'0'0'169'16,"0"0"-117"-16,0 0-37 15,0 0-5-15,0 135 7 16,6-88-1-16,3 0-3 16,3-5-11-16,-1-3 5 15,-2-4-7-15,-1-1-9 16,-4 2-27-16,-3-8-62 16,-1-8-219-16</inkml:trace>
  <inkml:trace contextRef="#ctx0" brushRef="#br0" timeOffset="150866.6">2546 5920 1026 0,'0'0'154'16,"0"0"-25"-16,0 0-129 15,0 0-15-15,0 0 9 16,0 0-23-16,0 0-143 16,98-59-376-16</inkml:trace>
  <inkml:trace contextRef="#ctx0" brushRef="#br0" timeOffset="150989.31">2595 6252 857 0,'0'0'142'0,"0"0"-22"15,0 0-72-15,0 0-48 16,0 0-44-16,0 0-2 16,0 0-820-16</inkml:trace>
  <inkml:trace contextRef="#ctx0" brushRef="#br0" timeOffset="151208.12">2327 5559 1109 0,'0'0'161'0,"0"0"-147"16,0 0-14-16,0 0 0 15,0 0 0-15,94 118 2 16,-53-104-1-16,1-9 0 15,0-5-1-15,-2-10-16 16,18-32-73-16,-9 5-120 16,-7 1-87-16</inkml:trace>
  <inkml:trace contextRef="#ctx0" brushRef="#br0" timeOffset="151468.1">3239 5266 1007 0,'0'0'147'15,"0"0"-94"-15,0 0-52 16,0 0-1-16,0 132 49 16,0-58-26-16,0 4 6 15,0 0-1-15,0-3-2 16,-3-7-12-16,-2-8-7 15,0-4 2-15,1-2-9 16,-3 4-34-16,4-13-61 16,0-14-135-16</inkml:trace>
  <inkml:trace contextRef="#ctx0" brushRef="#br0" timeOffset="151830.06">3553 5544 1026 0,'0'0'151'0,"0"0"-127"0,0 0-23 15,15 136 21 1,-3-75-2-16,1-1-7 0,1-6-1 16,0-6-12-16,-4-8 0 15,-2-9 0-15,-3-10 0 16,0-8 0-16,-3-10 0 16,2 0 0-16,-3-3 0 15,8 0-11-15,2 0-1 16,8 0 12-16,1-4 0 15,4-4 0-15,13-6-14 16,-4 1-64-16,-3-1-199 0</inkml:trace>
  <inkml:trace contextRef="#ctx0" brushRef="#br0" timeOffset="152529.87">4088 5734 973 0,'0'0'178'15,"0"0"-40"-15,0 0-92 16,0 0-28-16,0 0-10 16,0 0 4-16,-127 108 2 15,107-81 5-15,6-7-6 16,6-6-11-16,4-6-1 16,4-4-1-16,0-2-75 15,2-2-13-15,15 0 37 16,5-10 25-16,2-8-49 15,-3 0-55-15,-5 4 33 0,-3 6 36 16,-8 5 61 0,-1 3 2-16,-1 0 24 0,-1 0 26 15,1 0-3-15,6 0-25 16,1 3-11-16,2-3-12 16,0 0-1-16,5-3 0 15,-3-12-44 1,-1-3-22-16,-5 0-11 0,-2 8 77 15,-2 6 26-15,-1 4 16 16,3 2-32-16,-1 22 62 16,5 8-10-16,1 2 1 15,1 2-30-15,1-4-19 16,2-3-4-16,-3-6-10 0,0-5 1 16,-2-2 7-1,-3-1-8-15,3-3-19 0,-2 4-10 16,0 4 17-16,1 6 12 15,0 0 0-15,-2 0-1 16,-1-5 1-16,-2-6-1 16,-4-9 1-16,0-5 67 15,0-1 36-15,0-4-16 16,-12-19-80-16,-7-7-7 16,2-7-2-16,-1-5 2 15,4-1 5-15,-1-5-5 16,8-5-1-16,4 4-12 15,3 2 3-15,0 7 9 0,3 8-7 16,7 8 7 0,-2 7-6-16,1 8 6 0,0 5 0 15,-4 4-14-15,2 0 2 16,-4 0 12-16,3 10 0 16,0 8 0-16,-2 8 0 15,-4 4 1-15,-4 23 0 16,-16-4-41-16,-1-6-137 0</inkml:trace>
  <inkml:trace contextRef="#ctx0" brushRef="#br0" timeOffset="152669.91">4035 6207 1144 0,'0'0'177'15,"0"0"-58"-15,0 0-79 0,0 0-40 16,0 0-36-1,0 0-109-15,0 0-349 0</inkml:trace>
  <inkml:trace contextRef="#ctx0" brushRef="#br0" timeOffset="152839.04">3948 5646 1277 0,'0'0'174'16,"0"0"-84"-16,0 0-51 15,0 0-29-15,0 0-10 16,0 0-17-16,113-69-102 0,-78 76-21 16,-9 22-74-1,-11-1-529-15</inkml:trace>
  <inkml:trace contextRef="#ctx0" brushRef="#br0" timeOffset="153165.23">4588 5193 1038 0,'0'0'158'0,"0"0"-112"16,0 0-45-16,0 0 15 16,26 120 44-16,-13-47 14 15,-1 9-34-15,3 3-6 16,-3-6-18-16,0-7-6 16,0-13-3-16,-1-13-7 15,0-12-5-15,-8-10-72 16,-3-9-32-16,-6-6-65 15,-12-9-370-15</inkml:trace>
  <inkml:trace contextRef="#ctx0" brushRef="#br0" timeOffset="153319.87">4505 5664 208 0,'0'0'1034'15,"0"0"-909"-15,0 0-70 16,0 0-46-16,0 0-9 15,134-80-64-15,-72 80-81 16,-13 0-187-16,-15 0-466 0</inkml:trace>
  <inkml:trace contextRef="#ctx0" brushRef="#br0" timeOffset="153955.84">4756 5732 71 0,'0'0'869'16,"0"0"-717"-16,0 0-35 16,0 0-81-16,0 0-23 15,0 0-13-15,0 0-1 16,32-21-6-16,-22 21 7 16,2 0-8-16,-1 11 7 15,0 6 1-15,-2 3 12 16,-2 2-1-16,0-4-9 15,0-2 6-15,-1-6-8 16,0-7 0-16,2-3-49 16,4 0-18-16,2-15 10 0,4-9-137 15,-4-2-118 1,-1 6 312-16,-4 6 97 0,-6 7 132 16,1 6-81-16,-2 1-98 15,0 0-41-15,-1 0-2 16,5 8 21-16,1 2-9 15,2 1-12-15,1-2-6 16,1-3 9-16,0-6-10 16,0 0-36-16,-1 0 10 15,0-12-2-15,-2-2-27 16,-5 0-10-16,1 3 36 16,-2 8 29-16,-2 3 34 15,3 0-22-15,0 2 34 16,1 14 20-16,1 2-11 15,-1 0-27-15,4-2-14 0,-4-2-2 16,4-3-11-16,-5-7 6 16,-1-1-6-16,1-3 0 15,1 0 0-15,-1 0 1 16,5-10 13-16,4-4-14 16,0 0 0-16,1 4-1 15,-1 4-6-15,-3 6 6 16,1 0-2-16,-2 0 2 15,3 0 0-15,0 8 7 16,0 2-6-16,0 1-1 16,9-6-40-16,-5-1-145 15,1-4-194-15</inkml:trace>
  <inkml:trace contextRef="#ctx0" brushRef="#br0" timeOffset="154308.01">5396 5649 704 0,'0'0'274'0,"0"0"-171"15,0 0-25-15,37-135-78 16,-23 91-4-16,-4 6-98 16,-7 9 40-16,-3 10-14 15,-3 15 76-15,-13 4 10 16,-4 10 3-16,0 16 33 16,3 8 42-16,0 2-27 15,7 2-9-15,1-2-30 16,8-4-5-16,1-4-8 15,0-5-8-15,0-4 6 16,0-4-7-16,0-6-2 16,0 0-28-16,1-6-43 15,14 2-83-15,8-5 72 0,4 1 84 16,5 4 3-16,2 2 17 16,-4 6 15-16,-6 3 0 15,-7 4 23-15,-7-2-6 16,-10-2 14-16,0 0-14 15,-17 0-17-15,-37 2-35 16,6-4-61-16,-3-6-316 0</inkml:trace>
  <inkml:trace contextRef="#ctx0" brushRef="#br0" timeOffset="154430.84">5123 5584 1141 0,'0'0'104'0,"0"0"-104"16,0 0-388-16</inkml:trace>
  <inkml:trace contextRef="#ctx0" brushRef="#br0" timeOffset="154571.9">5159 5204 1461 0,'0'0'195'0,"0"0"-106"15,0 0-89-15,0 0-10 16,0 0-32-16,107-15-65 0,-61 15-92 16,-7 2-164-16</inkml:trace>
  <inkml:trace contextRef="#ctx0" brushRef="#br0" timeOffset="155833.5">227 6890 696 0,'0'0'205'0,"0"0"-71"15,0 0-30-15,0 0-37 16,0 0-41-16,0 0-26 16,0 0 0-16,0-6 1 15,0 6 10-15,0 0-9 16,-1 4 9-16,-9 8 1 15,-4 6 2-15,-6 8 4 16,1-2-18-16,2 1 1 16,5-7 0-16,6-7-1 15,1-3-1-15,5-2-7 16,0-4-11-16,0 0-4 16,11 2 22-16,5-2 0 0,4 2 1 15,2-2 0-15,0 2 7 16,-2 0-7-16,-5-2-1 15,-1 2-39 1,-6-2-59-16,-3-2-120 0,-3 0-187 0</inkml:trace>
  <inkml:trace contextRef="#ctx0" brushRef="#br0" timeOffset="156013.1">258 6942 841 0,'0'0'162'0,"0"0"-120"0,0 0-26 16,0 0 31-16,0 0-15 16,0 135 4-16,0-94-10 15,0 0-18-15,0-7-1 16,0-5-6-16,0-6-1 16,0-7-16-16,0-4-58 15,-2-6-73-15,-6-4-121 0</inkml:trace>
  <inkml:trace contextRef="#ctx0" brushRef="#br0" timeOffset="156590.81">187 6825 899 0,'0'0'151'0,"0"0"-72"15,0 0-36-15,0 0 3 16,0 0-25-16,0 0-13 16,0 0 8-16,-91 0 33 15,68 11-1-15,-3 2-30 16,-2 5-7-16,-1 3-1 16,3 1-10-16,3 7 0 15,1-2-2-15,5 4 2 16,3 6-6-16,4 1 6 15,2 3-1-15,3 0 1 16,1-2 0-16,4-1-2 0,0-4 1 16,0 0 0-16,12 0 1 15,5 0-1-15,5-2 0 16,5-2 1-16,0-2-2 16,4-6 1-16,2-4 0 15,0-5-5-15,2-8-1 16,4-5 1-16,2 0 0 15,-3-7 3-15,-3-14 3 16,-3-1 1-16,-5-2 19 16,-7-2-19-16,-3-2 9 15,-8-2-10-15,-3-3 13 16,-4-12-11-16,-2-7 0 0,0-11-1 16,-16-5-1-1,-5 4 0-15,-3 9 12 0,1 10 24 16,-3 17-1-16,-1 12 10 15,-3 13-33-15,-4 3-12 16,-6 7-26-16,-3 17-13 16,-7 6-24-16,-9 20-31 15,11-6-30-15,8-7-122 0</inkml:trace>
  <inkml:trace contextRef="#ctx0" brushRef="#br0" timeOffset="157702.47">1125 6858 1117 0,'0'0'177'0,"0"0"-119"15,0 0-58-15,0 0-14 16,0 0 14-16,0 166 3 16,0-88 11-16,0-1-8 15,0-11 4-15,0-10-8 16,0-11 4-16,0-4-6 15,5-10-1-15,1-4-36 0,8-9-60 16,0-6-136-16,-1-10-293 16</inkml:trace>
  <inkml:trace contextRef="#ctx0" brushRef="#br0" timeOffset="158792.76">1330 7074 793 0,'0'0'133'16,"0"0"-21"-16,0 0-13 0,0 0-53 16,0 0-33-1,0 0-12-15,0 0 7 16,-101 89 7-16,84-56-8 16,5 0 3-16,6-5 5 0,6-2-15 15,0 0 0-15,0-4-1 16,15-2-6-16,3-4-8 15,4-4-3-15,2-4-6 16,-1-4 3-16,-1-4 6 16,-1 0-22-16,-6 0-5 15,-2-12-3-15,-6-3 4 16,0-3 23 0,-5 5 12-16,-2-1 6 0,0 6 25 15,0 4 31-15,0 4-14 16,0 0-42-16,0 4 1 0,1 14-1 15,4 8 22-15,0 1-12 16,6 3-9-16,2-6 8 16,4-3-8-16,4-4 1 15,0-10 4-15,5-7-6 16,5 0 1-16,0-14 5 16,-4-12-6-16,-3-3-17 15,-5-2-25-15,-7-1 0 16,-5 4-15-16,-7 2 34 15,0 6 22-15,0 6 1 16,0 3 1-16,-5 6 38 16,-1 3 42-16,0 2-35 15,-2 0-21-15,1 6-14 0,-3 10-2 16,0 5-2-16,0 6-5 16,7 2 9-16,3-2-4 15,0-2-6-15,0-4-1 16,13-3 0-16,1-8-22 15,5-6-4-15,2-4 10 16,4 0 0-16,0-20-45 16,-3-4-37-16,0 0 14 15,-8 2-6-15,-2 4 17 16,-6 8 31-16,-4 5 42 16,0 5 13-16,-2 0 0 15,0 1 4-15,0 16 116 16,0 1-23-16,0 3-64 0,0 1-24 15,0-2-15 1,0-4-4-16,0-2 4 0,0-6 0 16,0-2 8-16,-2-4-4 15,-8-2-11-15,1 0 0 16,4 0-17-16,0-16 0 16,5-4 8-16,0-6 0 15,7 1 8-15,13 3-8 16,2 1 9-16,4 6 0 15,2 4 10-15,-1 7 11 16,-1 4-14-16,-2 0-6 16,-9 6 0-16,-4 8-1 0,-9-4-29 15,-2 0 19 1,0-4 9-16,0-1 1 0,0-2 7 16,0-3-1-16,0 0-6 15,0 0 0-15,8 0-49 16,4 0-3-16,6-3 39 15,1-8 13-15,1 5 23 16,-4 5-14-16,-3 1-9 16,-5 0 0-16,-3 0 0 15,0 4 21-15,-3 7 18 16,-2-1 1-16,2 2-7 16,-2-2-15-16,0 0-18 15,0 0 0-15,0-1-21 16,0 0-2-16,0 3-36 15,-4-4-54-15,-1-2-100 0</inkml:trace>
  <inkml:trace contextRef="#ctx0" brushRef="#br0" timeOffset="159635.03">1600 7099 738 0,'0'0'119'0,"0"0"-119"15,0 0-35-15,0 0 19 16,0 0 5-16,0 0-20 16,0 0 11-16,83-51 20 15,-80 49 61-15,-1 2 30 16,-2 0-11-16,0 0 8 15,0 0-43-15,3 0-34 16,2 0-3-16,-1 0-2 16,4 0-5-16,0 0-2 15,1 0-47-15,6 0-70 16,-5 0-79-16,0 0-337 0</inkml:trace>
  <inkml:trace contextRef="#ctx0" brushRef="#br0" timeOffset="159803.14">1802 6867 804 0,'0'0'182'0,"0"0"-105"0,0 0-25 16,0 0-20-16,0 0-25 15,0 0-7 1,0 0 0-16,79 15-26 0,-79 21-5 15,-43 32 12 1,3-8-118-16,-4-4-162 0</inkml:trace>
  <inkml:trace contextRef="#ctx0" brushRef="#br0" timeOffset="159961.81">1462 7229 59 0,'0'0'891'15,"0"0"-687"-15,0 0-87 16,0 0-37-16,0 0-54 15,0 0-25-15,0 0-1 16,33-94-29-16,4 94-62 16,-6 0-44-16,-3 0-181 0</inkml:trace>
  <inkml:trace contextRef="#ctx0" brushRef="#br0" timeOffset="160610.04">2558 6904 882 0,'0'0'149'0,"0"0"-26"15,0 0-45-15,0 0-59 16,0 0-19-16,0 0-7 16,0 0 7-16,-5 74 19 15,13-28 12-15,-4 7-7 16,5-3-2-16,-1 0-9 0,0-5-10 15,3-2 4 1,-5-9-6-16,3-2-1 0,-1-3-3 16,-4 2-69-16,-4-7-70 15,0-8-204-15</inkml:trace>
  <inkml:trace contextRef="#ctx0" brushRef="#br0" timeOffset="161343.2">2448 7250 933 0,'0'0'132'0,"0"0"-132"15,0 0 0-15,0 0 0 0,0 0 0 16,144-87 2 0,-96 52-2-16,-5-1-9 0,-5 4 8 15,-11 2-24-15,-8 4 24 16,-10 6-5-16,-3-1 6 15,-4 8 0-15,1 3 1 16,-3 2 6-16,0 4 0 16,0 2 18-16,0 2 23 15,0 0-1-15,0 0-16 16,0 0-20-16,-3 6 1 16,-3 12-12-16,-2 10 22 15,0 9 1-15,1 4-6 16,0 3-8-16,4 1 0 15,3-5-8-15,0-7-1 16,0-1 2-16,0-3-2 0,0-2 1 16,0-4 0-16,0 1-1 15,0-4 0-15,0-2 1 16,0-6-1-16,0-3 0 16,0-8 0-16,0 1-9 15,2-2 8-15,-1 0 0 16,0 0-1-16,7-8 1 15,-1-10-6-15,4-4-19 16,-2 0 4-16,4 4 2 16,-1 4 14-16,-2 10 5 15,-3 4-12-15,3 0 0 16,2 8 13-16,-2 12 8 0,0 6 8 16,2 0 0-16,0-2-7 15,0-4-8-15,-2-4 5 16,2-6-6-16,-2-6-1 15,3-4-25-15,0 0-6 16,-1-2 17-16,2-16-1 16,0-12-78-16,1-1-164 15,-4 6-80-15,-7 7 95 16,-2 16 243-16,-2 2 323 16,0 0-208-16,4 2-60 15,-2 12 82-15,0 6-40 16,2 3-46-16,5-4-30 15,0 1-13-15,-2-6-8 0,5-6-1 16,1-6-80 0,1-2 27-16,1 0 8 0,3-28-68 15,-6 4-14-15,-5-2-269 0</inkml:trace>
  <inkml:trace contextRef="#ctx0" brushRef="#br0" timeOffset="161645.34">3199 7293 215 0,'0'0'100'15,"0"0"12"-15,0 0-2 16,0 0-45-16,0 0-31 16,0 0-5-16,0 0-16 15,0 36-12-15,0-30 6 16,0-4-7-16,3 0-2 16,-2 1 2-16,2-2-1 15,-2-1-1-15,-1 0 2 0,0 0 1 16,2 0 22-16,-2 0-6 15,0 0 9-15,0 0-7 16,0 0-14-16,0 0-5 16,0 0-1-16,0 0-11 15,0 0-10-15,0 0 4 16,0 0 10-16,0 0 0 16,0 0-21-16,0 0-105 15,0 0-398-15</inkml:trace>
  <inkml:trace contextRef="#ctx0" brushRef="#br0" timeOffset="161798.5">3199 7293 707 0</inkml:trace>
  <inkml:trace contextRef="#ctx0" brushRef="#br0" timeOffset="161947.06">3199 7293 707 0,'-2'2'247'0,"2"0"-124"0,0 2-77 0,0 2-33 15,0 6-13-15,0 4 13 16,0 2 6-16,5 0 0 16,2 0-6-16,1-2-7 0,1-3-6 15,1-4 0-15,0-5 0 16,2-2 0-16,1-2-2 15,4 0-2-15,-1 0 1 16,4-18-27-16,-5 3-76 16,-3 2-177-16</inkml:trace>
  <inkml:trace contextRef="#ctx0" brushRef="#br0" timeOffset="162502.91">3170 7193 1128 0,'0'0'189'0,"0"0"-58"15,0 0-34-15,0 0-68 16,0 0-29-16,0 0-49 15,0 0 34-15,0 0 14 16,19-14 0-16,-13 14 0 16,-2 0 0-16,-4 0-9 0,0 7-11 15,0 5-57 1,-5 12 4-16,-14 1 18 0,2-5-153 16</inkml:trace>
  <inkml:trace contextRef="#ctx0" brushRef="#br0" timeOffset="162711">3217 6963 1136 0,'0'0'169'0,"0"0"-134"16,0 0-28-16,0 0-1 15,125-35-4-15,-99 35-2 0,-16 0-24 16,-10 20-69-1,-16 13 37-15,-25 15 44 0,-12 3-2 16,-6 5-17-16,1-2 11 16,-14 14-19-16,13-13-113 15,9-11-210-15</inkml:trace>
  <inkml:trace contextRef="#ctx0" brushRef="#br0" timeOffset="164331.31">170 8081 945 0,'0'0'113'0,"0"0"-100"0,0 0-5 16,0 0-2-16,0 0-6 15,0 0-2-15,0 0-6 16,-4 32 8-16,4-31 10 16,0-1 1-16,0 0 5 15,0 3 4-15,0-3-8 16,0 0-12-16,-3 2 0 15,3 2-2-15,0 2 2 16,-1 4 0-16,1 0 0 16,0 0 0-16,0-1 0 15,0 0 0-15,0-3 0 16,0-3 0-16,0-3 0 16,0 3 0-16,0-3 0 15,0 0 0-15,0 0 2 0,0 2-4 16,0 2 2-16,0-1 0 15,0 0-6-15,4-1-17 16,2-1 0-16,2-1 4 16,-1 0 8-16,1 0 11 15,1 0 0-15,-3 0 0 16,0 0 0-16,0 0 3 16,-1 0-3-16,2 0 1 15,-2 0 0-15,4 0 1 16,-3 0-2-16,1 7 1 15,-2-1-6-15,-1 1 5 16,-1 0 0-16,0 4 5 16,-3-2 18-16,0 1-2 15,0 3 0-15,0-2-3 16,0 1 9-16,-3 3-1 16,-9 1 9-16,-3-1-9 0,-4 2-11 15,2-3-7-15,2-5-8 16,3-2 7-16,7-3-4 15,0-2-3-15,5-2-12 16,0 0-43-16,0 0-41 16,5-24-11-16,4 0-189 15,1 0-14-15</inkml:trace>
  <inkml:trace contextRef="#ctx0" brushRef="#br0" timeOffset="164562.47">166 8165 451 0,'0'0'346'0,"0"0"-258"16,0 0-53-16,0 0-9 16,0 0-10-16,0 0-15 15,116-19 0-15,-96 19-1 16,-1 0-40-16,-4 0-53 15,-3 0-63-15,-4 1-369 0</inkml:trace>
  <inkml:trace contextRef="#ctx0" brushRef="#br0" timeOffset="165277.81">286 7995 641 0,'0'0'270'16,"0"0"-186"-16,0 0-6 15,0 0-41-15,0 0-14 16,0 0-8-16,0 0 18 0,-30-16-1 15,18 16-16-15,-2 0-7 16,-2 0-9-16,-4 0 9 16,-1 10-9-16,1 1 1 15,-2 4 9-15,1-1-10 16,3 0 1-16,-3 0 0 16,3 3 1-16,-3-2-1 15,3 6 0-15,-1-2-1 16,5 1 0-16,1-1 1 15,5 2-1-15,1 1-4 16,4 2 4-16,0 2 0 16,3 2-1-16,0 1 1 0,0-1 0 15,6 0 0-15,4-4 0 16,3-2 0-16,4 0 6 16,1-4 0-16,1 2-6 15,6-4 0-15,2 1 0 16,0-6 1-16,1-2 4 15,3-2-4-15,1-5-1 16,0-2 0-16,5 0 0 16,-3-6 1-16,0-8 0 15,1-2-1-15,-6-2 3 16,-4 2-2-16,-3-2-1 16,-1-2 1-16,-1-4 5 15,-2-1 0-15,-4-2-6 0,-4-1 0 16,-7-5 29-16,-3-3-8 15,0-1-20-15,-12-6 20 16,-10 1-5-16,-6 2-3 16,-6 6-12-16,-3 5 13 15,0 10 2-15,-2 4-15 16,6 10-1-16,-1 5-1 16,0 0-19-16,2 23-49 15,2 8 9-15,-1 13-49 16,7-8-164-16,7-8-472 0</inkml:trace>
  <inkml:trace contextRef="#ctx0" brushRef="#br0" timeOffset="166604.25">1270 8199 753 0,'0'0'182'0,"0"0"-127"16,0 0-20-16,0 0-16 16,0 0-12-16,0 0-7 15,0 0 0-15,0-4 0 0,0 4 1 16,0 0 45-1,0 0-2-15,0 0-21 0,0 0-12 16,0 0-11-16,0 0-23 16,3 0-126-16,2 0-64 15,-1 0 23-15</inkml:trace>
  <inkml:trace contextRef="#ctx0" brushRef="#br0" timeOffset="167310.07">1212 8013 1101 0,'0'0'148'0,"0"0"-95"16,0 0 1-16,0 0-54 15,0 0-22-15,0 0 9 16,0 0 13-16,22 133 16 16,-9-78-4-16,-2 4 1 15,1-4-13-15,0-5 1 16,-1-5 11-16,-1-9-6 16,-4-6-6-16,3-8 0 15,-5-7-6-15,1-6-39 16,-3-5-43-16,-2-4-13 0,0-13 63 15,-9-10-180-15</inkml:trace>
  <inkml:trace contextRef="#ctx0" brushRef="#br0" timeOffset="167483.91">1074 8015 1066 0,'0'0'178'16,"0"0"-139"-16,0 0-39 15,0 0-6-15,0 0 0 16,0 0 6-16,103-15 2 16,-51 12-1-16,3 3-1 15,22 0-77-15,-15 11-182 16,-13 6-569-16</inkml:trace>
  <inkml:trace contextRef="#ctx0" brushRef="#br0" timeOffset="168308.99">1596 8450 690 0,'0'0'55'16,"0"0"9"-16,0 0-51 16,0 0 14-16,0 0-10 15,0 0 50-15,0 0 56 0,0-108 4 16,0 88-73-1,0 1-17-15,2 5-16 16,10 7-21-16,3 4-7 0,2 3 6 16,-3 0 1-16,6 4-1 15,-3 13-11 1,-1 1 12-16,0 0 2 0,-3 0-1 16,-4-3-1-16,1-3 0 15,-3-8-10-15,-4-2-5 16,2-2-2-16,2 0-14 15,2-2 20-15,2-9 6 16,-1 1-3-16,2 4 5 16,-3 4-12-16,2 2 4 15,-2 0 10 1,3 4-9-16,4 5 10 0,3 3 8 0,8-8-8 16,2-2 0-16,4-2 10 15,-3-5-4-15,-6-13-6 16,-5-3 6-16,-9 3-12 15,-8-1 6-15,-2 2 0 16,0 6 1-16,-4 0-1 16,-4 5 50-16,-1 5-16 15,3 1-12-15,1 3-22 16,-1 17 0-16,0 7 0 16,6 1-1-16,0-2 1 15,0-3-1-15,15-2 1 16,5-5 0-16,5-8-17 15,1-6-4-15,-3-2-29 0,0-6 24 16,-5-14-22 0,-6-5-26-16,-4 2 22 0,-6 1 43 15,-2 8 9-15,0 5 78 16,0 6 5-16,0 3-34 16,0 0-21-16,0 0-18 15,-10 10-2-15,0 1-2 16,1-1 3-16,4-2-9 15,1-3 0-15,4-5 0 16,0 0-8-16,0 0-27 16,6-2-17-16,15-14 45 15,0-2 7-15,3-1 8 0,-1 6-8 16,-1 3 1-16,-5 10 0 16,-1 0 0-16,0 0 0 15,1 11 0-15,-4 7 9 16,2 5-8-16,-3-4-1 15,-7 1-1-15,-5 5-48 16,-5-5-84-16,-12-10-539 0</inkml:trace>
  <inkml:trace contextRef="#ctx0" brushRef="#br0" timeOffset="168478.8">2017 8201 1132 0,'0'0'180'0,"0"0"-139"0,0 0-30 16,0 0-11-16,0 0 0 15,0 0-90-15,0 0-121 16,77-18-140-16</inkml:trace>
  <inkml:trace contextRef="#ctx0" brushRef="#br0" timeOffset="168618.09">2017 8201 1136 0,'89'-136'194'16,"-82"130"-107"-16,1-2-42 15,2 4-41-15,-3 4-4 16,-2 0-90-16,-17 36-26 16,-18 4-36-16,-11-1-248 0</inkml:trace>
  <inkml:trace contextRef="#ctx0" brushRef="#br0" timeOffset="168764.87">1784 8235 841 0,'0'0'838'15,"0"0"-739"-15,0 0-37 16,0 0-62-16,0 0-35 16,0 0-206-16,0 0 38 15,49-44-12-15</inkml:trace>
  <inkml:trace contextRef="#ctx0" brushRef="#br0" timeOffset="169006.06">2482 8107 882 0,'0'0'70'16,"0"0"-41"-16,0 0 40 16,0 0-5-16,42 128-12 15,-40-92-29-15,-2-4-9 16,0-4-4-16,0-1-10 0,0-4-18 16,-2-6-92-1,-3-12-398-15</inkml:trace>
  <inkml:trace contextRef="#ctx0" brushRef="#br0" timeOffset="169489.12">2613 8175 1253 0,'0'0'144'0,"0"0"-134"16,0 0-10-16,0 0-10 15,-11 110 10-15,24-85-9 16,3-7-37-16,3-8 4 15,4-8 0-15,4-2 17 16,1-10 8-16,3-17-3 16,-6-5-59-16,-3-6-39 0,-7-4 51 15,-12-2-126-15,-3 2 34 16,0 2 47-16,-3 10 112 16,-5 10 206-16,-1 7 54 15,6 13-101-15,-4 0-106 16,3 15-51-16,-2 15 4 15,0 8 7-15,0 6 5 16,3 0-17-16,-2-2 12 16,5-4-12-16,0-3 0 15,0-5-1-15,0-6-10 16,0-10-29-16,0-6-29 16,0-8-33-16,0 0 29 15,0-8 72-15,6-10 1 16,2 4 23-16,1 5 20 15,3 6-14-15,0 3-17 0,1 0 1 16,5 3 2-16,0 12 3 16,1-3-7-16,-3 0-3 15,-2-2-9-15,-1-7-2 16,8-3-86-16,-6 0-58 16,2-13-206-16</inkml:trace>
  <inkml:trace contextRef="#ctx0" brushRef="#br0" timeOffset="170007.86">3131 8249 198 0,'0'0'381'0,"0"0"-179"16,0 0 3-16,0 0-74 15,0 0-18-15,0 0-24 16,0 0-56-16,-27-12-20 16,12 24-12-16,-1 4 11 15,2 2-4-15,1-1-6 16,7-2-1-16,0 0 1 15,3-3-1-15,3-3-1 16,0 0-5-16,0-2-24 16,0-2-13-16,0-1-3 15,3-2-8-15,7-2 14 16,5 0 23-16,3 0 4 16,0-4-11-16,0-10-22 15,0-3-30-15,-3-1 20 16,-1 0 23-16,-4 3-4 15,-5 5 36-15,0 4 9 16,-3 4 11-16,-2 2-19 0,2 0 0 16,1 11 54-16,4 5-20 15,-2 3-2-15,3-1-17 16,2-7-15-16,2 0 0 16,0-7 5-1,0-4 0-15,1 0-6 0,1-8 0 16,0-12-32-16,-3-1-44 15,-1 3 2-15,-3 3 8 16,-3 7 66-16,-3 4 49 16,1 4-3-16,1 0-36 15,1 1 57-15,2 13-23 0,3 1-26 16,2-1-10-16,1-3-8 16,2-5-2-16,-3-1-95 15,-7-5-128-15</inkml:trace>
  <inkml:trace contextRef="#ctx0" brushRef="#br0" timeOffset="170139.8">3312 8075 1151 0,'0'0'146'16,"0"0"-146"-16,0 0-58 15,0 0-153-15,0 0-71 0</inkml:trace>
  <inkml:trace contextRef="#ctx0" brushRef="#br0" timeOffset="170825.07">3923 8267 983 0,'0'0'207'16,"0"0"-146"-16,0 0 20 16,0 0-23-16,0 0-25 15,0 0-20-15,0 0-1 16,-43-24 4-16,26 10 0 15,-4 0-10-15,5 0-6 0,-4 4 1 16,9 0-7 0,1 2 3-16,4-1 2 0,6-2-25 15,0-1-35-15,2 0 9 16,16-3 21-16,1 6 24 16,2 3 5-16,-3 6-16 15,-2 0 17-15,-5 11-19 16,-1 11 18-16,-8 8 2 15,-2 3 7-15,-4 5-7 16,-19 0-1-16,-4-2-9 16,-1-3 8-16,1-9-8 15,2-7 10-15,11-6 0 16,1-5 0-16,7-3 1 16,6-1-1-16,0 0-6 15,1 1-9-15,21-1 15 16,11-2 2-16,10 0 9 15,11 0-1-15,8-7-10 0,-5-2 9 16,-3 0-9-16,-8 9-8 16,-13 0-133-16,-15 0 45 0</inkml:trace>
  <inkml:trace contextRef="#ctx0" brushRef="#br0" timeOffset="171654.89">1836 8945 954 0,'0'0'153'0,"0"0"-100"0,0 0-53 16,0 0-1-16,0 0 1 15,39 108 38-15,-25-57 1 16,-1-4-17-16,-1 0-21 15,-2-9 17-15,-4-6-17 16,0-10 8-16,-4-8-8 16,-2-6-1-16,0-3 0 15,0-5-9-15,0 0 9 16,-2-5-12-16,1-15 0 16,1-6-25-16,0 0 18 15,5 0 2-15,17 6 17 0,6 8-9 16,5 10 8-16,-1 2 1 15,-5 12-2-15,-5 14 2 16,-8 4 0-16,-11 1 16 16,-3-4 7-16,-8 1 9 15,-14-2-10-15,-5-5-5 16,2-6-8-16,2-7 1 16,5-6-10-16,8-2-18 15,10-20-36-15,4-10-42 16,19-4-178-16</inkml:trace>
  <inkml:trace contextRef="#ctx0" brushRef="#br0" timeOffset="172221.99">2351 9137 955 0,'0'0'120'15,"0"0"-55"-15,0 0-40 16,0 0-17-16,0 0-1 15,0 0-6-15,0 0 9 16,-93 103-8-16,89-87 5 16,-2-4-7-16,6-6-6 15,0-4-37-15,4-2-24 16,13 0 24-16,3-15 33 16,2-6-2-16,-1 1-36 15,-6 6 11-15,-5 6 30 16,-2 8-1-16,-1 0 8 15,-1 10 22-15,5 16 89 0,3 6-38 16,0-1-36 0,4-4-19-16,-1-7-17 0,-4-8-1 15,-1-10-6 17,-2-2-6-32,0-4 12 0,2-20 10 0,-3-5-3 0,-1 2-7 15,-5 1-24-15,-1 6 3 16,-2 8 21-16,2 6 9 15,-2 6 0-15,3 0-9 16,1 18 10-16,5 8 23 0,-3 2-11 16,7-2-15-16,1-4-7 15,1-6 2-15,1-8-1 16,-1-4-1-16,-1-4 0 16,2 0 1-16,-3-14 8 15,1-4-9-15,-5-2 7 16,-5 2 1-16,-4 2-6 15,0 5 48-15,-3-2 6 16,-10 5-14-16,-8 0-42 16,-4 0-1-16,-5 4-43 15,-26 4-15-15,8 0-48 16,-1 0-214-16</inkml:trace>
  <inkml:trace contextRef="#ctx0" brushRef="#br0" timeOffset="172394">2306 9088 1052 0,'0'0'168'16,"0"0"-23"-16,0 0-73 15,0 0-38-15,0 0-34 16,0 0-25-16,0 0-39 16,53 10 13-16,-70 47-53 15,-1-6-670-15</inkml:trace>
  <inkml:trace contextRef="#ctx0" brushRef="#br0" timeOffset="172671.84">2770 8871 869 0,'0'0'110'15,"0"0"-74"-15,18 104 39 16,-2-56-24-16,3-2-30 16,-4 1-8-16,2-5-3 15,-4-6-4-15,-4-2-4 16,-4-8-2-16,0-1-3 0,-5-12-64 15,0-4-124 1,0-9-539-16</inkml:trace>
  <inkml:trace contextRef="#ctx0" brushRef="#br0" timeOffset="172844.83">2767 9110 1071 0,'0'0'159'16,"0"0"-108"-16,0 0-32 15,0 0-19-15,0 0 1 16,0 0-1-16,140-60-41 16,-100 54-70-16,-9 6-217 0</inkml:trace>
  <inkml:trace contextRef="#ctx0" brushRef="#br0" timeOffset="173250.81">3075 9146 626 0,'0'0'120'0,"0"0"-63"16,0 0-36-16,0 0-10 16,0 0 25-16,0 0-4 15,0 0 19-15,62-66 5 16,-50 64-23-16,-3 2-13 15,-2 0-19-15,2 5 12 0,-3 11 43 16,1 4-11-16,0 1-6 16,-2-1-21-16,-1-2-17 15,2-8 0-15,-1-2-1 16,-2-8-34-16,6 0-42 16,1-2 55-16,2-16 20 15,1-5-48-15,1 3-35 16,-1 6 10-16,-3 5 44 15,-4 7 20-15,0 2 10 16,-1 0 39-16,2 11 78 16,3 7-39-16,0 3-43 15,2-1-17-15,-2-4-18 16,2-2 8-16,-1-6-8 0,-5-8-22 16,2 0-131-1,-7 0-117-15</inkml:trace>
  <inkml:trace contextRef="#ctx0" brushRef="#br0" timeOffset="173367.83">3258 9028 1024 0,'0'0'131'16,"0"0"-94"-16,0 0-37 16,0 0-129-16</inkml:trace>
  <inkml:trace contextRef="#ctx0" brushRef="#br0" timeOffset="173527.43">3184 8833 1172 0,'0'0'200'0,"0"0"-156"16,0 0-44-16,0 0-14 16,0 0 14-16,0 0-50 15,101 0 0-15,-60 18-77 16,-11 0-167-16,-6 2-462 0</inkml:trace>
  <inkml:trace contextRef="#ctx0" brushRef="#br0" timeOffset="175876.52">1674 3497 747 0,'0'0'140'0,"0"0"-88"16,0 0 39-16,0 0 13 15,0 0-30-15,0 0-21 16,-70-40-19-16,70 40-14 16,0 0-13-16,0 0-6 15,0 0 0-15,0 0 1 16,0 0-2-16,0 0 0 15,0 0-2-15,4 0-22 0,10 0 24 16,6 10 0 0,7 0 1-16,4 2 1 0,5-4 17 15,0 1-1-15,-2-2-3 16,1 0-8 0,-4-3-5-16,2 1 5 0,-3-1-7 15,0-2 0-15,6 1-1 16,5-3 1-16,8 0 15 15,7 0-14-15,6-7 16 16,8-3-17-16,0 2 0 16,-2 4 0-16,-8 1 12 15,-11 3-12-15,-13 0 0 16,-8 0-1-16,-9 9 0 0,0-3-2 16,-3-3 2-16,0 2-6 15,-5-1 7-15,1-4 7 16,-1 2-6-16,-7-2 2 15,1 0-2-15,-5 3 0 16,0-3-1-16,0 0 0 16,0 1 0-16,0-1-1 15,0 0 0-15,0 0-43 16,0 0-8-16,0 0-43 16,0-4-75-16,0-7-201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03:0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2082 7966 515 0,'0'0'134'0,"0"0"-11"15,0 0-51-15,0 0 29 16,0 0 38-16,0 0-55 16,0-12-32-16,0 11-39 0,0-2 51 15,0 1-35-15,0-1-7 16,0-3 7-16,0-1 7 16,-1 2-11-16,-1-1-9 15,0 2-15-15,-1 0 47 16,1 4-39-16,2 0-9 15,-1 0-2-15,1 0-9 16,0 14-34-16,0 9 23 16,1 9 16-16,9 6-6 15,1 9 13-15,0 3-2 16,1 1 0-16,0 5-6 0,0-9 6 16,-2-3-32-16,3-5-47 15,-1-3-5-15,-5-12-122 16,-1-12-154-16</inkml:trace>
  <inkml:trace contextRef="#ctx0" brushRef="#br0" timeOffset="337.77">2044 7800 851 0,'0'0'172'0,"0"0"-48"0,0 0-63 15,0 0-9-15,0 0-29 16,0 0-12-16,0 0-11 16,77-86 0-16,-31 66 3 15,3 6-3-15,-2 8-7 16,-10 6 6-16,-5 16-15 15,-15 22 14-15,-15 16-18 16,-2 9 19-16,-21 5-5 16,-16 0 6-16,-1-4 0 15,2-8 0-15,8-8-23 0,7-11-77 16,12-8-139 0,5-19-615-16</inkml:trace>
  <inkml:trace contextRef="#ctx0" brushRef="#br0" timeOffset="668.02">2522 8071 1007 0,'0'0'128'15,"0"0"-90"-15,0 0-38 16,-30 112-10-16,30-74 9 15,0-1-7-15,12-7 4 16,10-8-2-16,5-10-19 16,8-12-4-16,4 0 27 15,1-25-16-15,-4-11 2 0,-6-8-20 16,-12-2-9-16,-12 0 31 16,-6 4-6-16,-12 6 17 15,-17 6 3-15,-5 6 66 16,-4 10-25-16,3 10-17 15,4 4-18-15,3 0-6 16,2 30-19-16,10-2-145 16,4-4-218-16</inkml:trace>
  <inkml:trace contextRef="#ctx0" brushRef="#br0" timeOffset="894.82">2835 8093 1077 0,'0'0'190'15,"0"0"-190"-15,0 0-16 16,0 0 8-16,0 0 8 16,0 0 0-16,0 0 0 15,89 96 0-15,-72-82 9 16,-3-2-9-16,-1-2-57 15,-1-4-79-15,-4-4-95 0</inkml:trace>
  <inkml:trace contextRef="#ctx0" brushRef="#br0" timeOffset="1374.99">2835 7922 1174 0,'0'0'123'0,"0"0"-61"15,0 0-40-15,0 0-15 16,0 0-7-16,0 0-81 16,0 0-125-16,-16-4 109 15,30 17-75-15,4-1-4 16,-1-2 22-16,5 0 61 16,-1-1 63-16,1 3 30 15,1 6 13-15,-1 6 111 0,2 4-14 16,0 5-34-16,-6-1 40 15,-1-4 5-15,-5-4-82 16,-6-6-30 0,0-6 28-16,-5-6-28 0,2-2-9 15,0-4 10-15,-1 0-8 16,2 0 9-16,4-10 18 16,4-14-13-16,3-4-16 15,3-2-1-15,-1 6-6 16,-3 8 6-16,-1 11 0 15,-1 2-9-15,3 3-4 16,-1 0-2-16,1 10 6 16,2 6 11-16,-2-2-2 0,4 0 2 15,-4-2 0 1,0-2-1-16,-3-4-16 0,-7-4-45 16,0 2-24-16,-3-4-6 15,-2 0 22-15,0 0 17 16,0 0-68-16</inkml:trace>
  <inkml:trace contextRef="#ctx0" brushRef="#br0" timeOffset="1594.64">3347 7535 1119 0,'0'0'137'0,"0"0"-137"16,0 0-23-16,0 0 22 15,0 0-4-15,37 127 1 0,-18-77 3 16,2 2 1-16,-1 2 0 16,1 1-1-16,-6 1-2 15,-3-3 3-15,-6 1-123 16,-6-3-69-16,-4-13-398 16,-10-16 479-16</inkml:trace>
  <inkml:trace contextRef="#ctx0" brushRef="#br0" timeOffset="1723.77">3336 8015 778 0,'0'0'140'0,"0"0"-11"16,0 0-66-16,0 0-53 15,0 0 3-15,0 0-13 16,0 0-23-16,117-34-55 16,-93 58-168-16,-9 0-280 0</inkml:trace>
  <inkml:trace contextRef="#ctx0" brushRef="#br0" timeOffset="2175.29">2668 8917 684 0,'0'0'172'0,"0"0"-25"16,0 0-53-16,0 0-23 15,0 0 22-15,0 0-93 16,0 0 1-16,-106 28-2 15,62 20 5-15,-10 15-4 16,-12 9 0-16,-10 6 0 16,0 4 29-16,2-3-28 15,5-3-1-15,5-8 11 16,9-10-9-16,11-8 14 16,12-10-16-16,8-14 0 0,10-7 7 15,4-6-7-15,3-1-12 16,-1 1-12-16,4-4 2 15,-4 3 4-15,5-2-22 16,0 2-50-16,-4-1-10 16,3-4-100-16,-1-3-203 0</inkml:trace>
  <inkml:trace contextRef="#ctx0" brushRef="#br0" timeOffset="2749.7">1098 10301 232 0,'0'0'860'0,"0"0"-735"16,0 0-101-16,0 0-24 16,0 0-2-16,2 140 2 0,9-94 20 15,6 2-20 1,1-1-10-16,-2-5 10 0,-1-2 0 16,0-4 0-16,-3-4-20 15,-10-10-108-15,-2-6-102 16,0-12-324-16</inkml:trace>
  <inkml:trace contextRef="#ctx0" brushRef="#br0" timeOffset="2952.32">1012 10322 869 0,'0'0'136'0,"0"0"-44"0,0 0-54 15,0 0 4 1,0 0-36-16,50-115 4 0,-20 100-2 15,3 12-7-15,0 3-1 16,-3 10 0-16,-9 26-16 16,-8 12-10-16,-10 9-39 15,-6 33 16-15,-17-18-87 16,-3-15-155-16</inkml:trace>
  <inkml:trace contextRef="#ctx0" brushRef="#br0" timeOffset="3272.66">1357 10510 588 0,'0'0'94'16,"0"0"-48"-16,0 0-20 16,0 0-15-16,29 112 18 15,-14-94-27-15,0-6-2 16,6-9 0-16,-1-3-2 15,5 0 1-15,-2-18 1 16,-3-5-47-16,-7-4-31 16,-3 4-52-16,-10-2 105 15,0 3 25-15,-10 4 94 16,-8 3-12-16,-7 2 19 16,-1 8-8-16,-2 5-35 15,-2 0-46-15,0 0-12 16,1 11-9-16,6 2-21 15,3 7-31-15,9-7-75 0,8-3-201 16</inkml:trace>
  <inkml:trace contextRef="#ctx0" brushRef="#br0" timeOffset="3448.32">1619 10507 525 0,'0'0'172'15,"0"0"-22"-15,0 0-102 16,0 0-3-16,0 0-28 16,62 109-17-16,-47-97 0 15,7-12-6-15,-4 0-88 16,-7 0-75-16</inkml:trace>
  <inkml:trace contextRef="#ctx0" brushRef="#br0" timeOffset="3615.22">1619 10507 1079 0,'-17'-111'126'16,"13"111"-82"-16,-2 0-14 16,6 0-30-16,0 1-65 15,0 5-266-15,0 0 117 0</inkml:trace>
  <inkml:trace contextRef="#ctx0" brushRef="#br0" timeOffset="3917.97">1784 10461 48 0,'0'0'182'0,"0"0"-41"0,0 0 15 16,0 0-52-16,0 0-29 15,82 108-33-15,-76-97 20 16,0-4-6-16,-3-2-34 15,-3-5-2-15,1 0-19 16,-1 0 12-16,2 0 7 16,-1-18-20-16,3-6-71 15,0-3-66-15,-2 6 95 0,-2 4 42 16,1 11 42-16,0 6 4 16,7 0-37-16,1 0-8 15,1 11 60-15,6 9 0 16,1-1-34-16,-1-1-5 15,-1-3-21-15,3-8-1 16,3-7-11-16,-6-1-113 16,-2-17 1-16</inkml:trace>
  <inkml:trace contextRef="#ctx0" brushRef="#br0" timeOffset="4088.21">2055 10154 823 0,'0'0'219'15,"0"0"-175"-15,0 0-36 0,0 0-2 16,0 0 4 0,48 125 38-16,-26-75-47 0,0 0 0 15,1 3-1-15,1 10-7 16,-3-11-207-16,-9-12 77 0</inkml:trace>
  <inkml:trace contextRef="#ctx0" brushRef="#br0" timeOffset="4231.41">2023 10397 1060 0,'0'0'149'0,"0"0"-47"15,0 0-70-15,0 0-31 16,0 0-1-16,0 0-1 16,117-42-106-16,-77 42-35 0,-7 0-199 15</inkml:trace>
  <inkml:trace contextRef="#ctx0" brushRef="#br0" timeOffset="4556.67">2372 10340 781 0,'0'0'145'15,"0"0"-5"-15,0 0-39 16,0 0-62-16,0 0-39 0,0 0-23 15,0 0 20 1,37-72 3-16,-13 69 0 0,-5 3-12 16,-6 0-10-16,-4 14-17 15,-9 11 25-15,0 11-15 16,0 5 25-16,-14 1 4 16,-4-4 1-16,7-6-1 15,3-6 2-15,6-6-2 16,2-8 0-16,0-1-5 15,5-5-18-15,11-5 23 16,7-1 0-16,6 0 9 16,13-28-9-16,-8 0-130 15,-2-1-668-15</inkml:trace>
  <inkml:trace contextRef="#ctx0" brushRef="#br0" timeOffset="4977.7">2716 10172 821 0,'0'0'354'0,"0"0"-241"16,0 0-92-16,0 0-21 16,0 0 0-16,12 116 3 15,3-75-3-15,-1-3-3 16,1-8-6-16,-3-4-12 16,-2-8-26-16,-3-5-32 15,-6-4-34-15,-1-6-9 16,0-3 72-16,-8 0-93 15,-8-18-115-15,-3-9 44 16,-3-3 214-16,6-6 68 0,-2-2-10 16,3 0 2-16,6 2 47 15,1 4-10-15,7 6 5 16,1 3-11-16,0 7-43 16,9 2-27-16,10 4-6 15,4 6 28-15,4 4-23 16,1 0-20-16,2 2 14 15,0 18-13-15,-1 8-1 16,-5 4 13-16,-4 4-7 16,-7 4 27-16,-9 5-32 15,-4-1 11-15,-4 0 3 16,-23-3-15-16,-5-4-8 0,-17-3-7 16,10-8-66-1,4-11-164-15</inkml:trace>
  <inkml:trace contextRef="#ctx0" brushRef="#br0" timeOffset="5517.59">2917 8825 697 0,'0'0'144'0,"0"0"-5"16,0 0-48-16,0 0-78 16,0 0-13-16,0 0-19 15,0 0-28-15,9 10 45 16,18 18-8-16,6 12 10 15,9 14 26-15,3 10-19 0,4 7 25 16,4 3-19-16,1 0-6 16,-1-4-1-16,0-2 1 15,-4-6 3-15,-1-2-10 16,-3-6 7-16,-5-5 1 16,-4-6-8-16,-9-7 0 15,-6-7 7-15,-3-3-7 16,-8-2-30-16,-8 6-68 15,-2-6-121-15,0-2-443 0</inkml:trace>
  <inkml:trace contextRef="#ctx0" brushRef="#br0" timeOffset="6039.71">3597 10038 753 0,'0'0'282'16,"0"0"-204"-16,0 0-78 15,0 0 1-15,37 126 35 16,-12-61-4-16,1 0-15 0,-1-2-9 16,2-11-7-16,-4-8 13 15,-7-12-14-15,-1-7 0 16,-7-10-1-16,-4-5 1 15,-4-8-51-15,-4-4 26 16,-14-16-69-16,-3-9-417 0</inkml:trace>
  <inkml:trace contextRef="#ctx0" brushRef="#br0" timeOffset="6225.8">3558 9948 803 0,'0'0'138'16,"0"0"3"-16,0 0-64 15,0 0-33-15,0 0-43 16,0 0 16 0,0 0-17-16,83-34-16 0,-61 66 14 15,-4 10-5-15,-6 6-19 16,-7 3-29-16,-5 11-53 16,0-16-90-16,0-16-486 0</inkml:trace>
  <inkml:trace contextRef="#ctx0" brushRef="#br0" timeOffset="6531.52">3964 10164 1046 0,'0'0'165'0,"0"0"-145"0,0 0 15 16,-23 130-35-16,19-93-8 15,4-7 1-15,0-6-1 16,11-10-2-16,7-4-22 15,6-10-11-15,3 0 40 16,3-10 3-16,-1-18-33 16,-7-6-122-16,-8-2-30 15,-11 2 80-15,-3 3 40 16,-3 8 65-16,-19 2 40 16,-11 8 54-16,-4 5-16 15,-3 5-35-15,-3 3-2 16,8 0-21-16,2 18-20 15,11 3-1-15,13 8-25 0,4-4-96 16,5-7-149-16</inkml:trace>
  <inkml:trace contextRef="#ctx0" brushRef="#br0" timeOffset="6697.03">4191 10262 461 0,'0'0'134'16,"0"0"28"-16,0 0-25 15,0 0-26-15,52 111-53 16,-38-88-29-16,4-5-15 16,-3-7-13-16,0-3-1 15,-3-8-52-15,-4 0-148 0,-8-18-381 16</inkml:trace>
  <inkml:trace contextRef="#ctx0" brushRef="#br0" timeOffset="6825.7">4167 10102 1084 0,'0'0'167'0,"0"0"-128"16,0 0-2-16,0 0-37 15,0 0-88-15,0 0-232 16,0 0 12-16</inkml:trace>
  <inkml:trace contextRef="#ctx0" brushRef="#br0" timeOffset="6993.68">4385 10247 209 0,'0'0'243'0,"0"0"-87"0,0 0-34 16,35 104-71-1,-27-77-17-15,-1-8 11 0,-1-4-30 16,-2-6-8-16,-2-5-7 16,-2-4 1-16,0 0-11 15,0-24-57-15,0-6-273 16</inkml:trace>
  <inkml:trace contextRef="#ctx0" brushRef="#br0" timeOffset="7124.01">4385 10247 553 0,'56'29'129'16,"-56"-29"-76"-16,8 5 0 15,5 11-14-15,2 2-37 16,-1 2 11-16,0-2-6 16,0-6-6-16,-1-2 16 0,-5-6-17 15,0-4-61 1,-4 0-44-16,-1 0-172 0</inkml:trace>
  <inkml:trace contextRef="#ctx0" brushRef="#br0" timeOffset="7597.19">4737 10014 992 0,'0'0'153'0,"0"0"-111"0,0 0 17 16,0 0-53-16,0 0 40 16,0 0-46-16,0 0-117 15,-28-52 92-15,51 36 25 16,-1 4 0-16,-2 6 0 15,-5 4-3-15,0 2-12 16,-5 4 12-16,-4 16-14 16,-3 6-26-16,-3 4 31 15,0 0 12-15,0-1 0 16,0-9 6-16,0-4-19 16,0-9-1-16,9-1-53 15,2-3-12-15,6 0 60 0,3 5 19 16,-1 2 32-16,2 5-12 15,-3 4 25-15,-6 4-32 16,-3 3-6-16,-7 0 42 16,-2-3 28-16,0 1-6 15,-13-1-35-15,-7-1-24 16,-1-3-12-16,-12-6-15 16,7-6-115-16,6-7-123 0</inkml:trace>
  <inkml:trace contextRef="#ctx0" brushRef="#br0" timeOffset="7857.87">5125 9912 1106 0,'0'0'84'0,"0"0"-84"16,0 0 0-16,23 112 0 15,-9-71 13-15,5 0-11 16,-1-3 4-16,-1-1-4 16,0-10-2-16,-7-4-4 15,-5-10-23-15,-5-5 12 16,0-6-14-16,-20-2 6 16,-4-14-68-16,-1-8-181 0</inkml:trace>
  <inkml:trace contextRef="#ctx0" brushRef="#br0" timeOffset="8061.91">5094 9921 590 0,'0'0'96'15,"0"0"-23"-15,0 0-21 16,0 0 40-16,105-20-14 16,-69 20-33-16,1 18 1 15,-2 11-46-15,-6 7 13 16,-6 6 0-16,-11 6 18 15,-12 6-16-15,0 7-10 16,-24 2 2-16,-16 4-14 16,-13-3-9-16,-44 14-90 15,12-16-61-15,5-16-181 0</inkml:trace>
  <inkml:trace contextRef="#ctx0" brushRef="#br0" timeOffset="9031.61">2224 12119 537 0,'0'0'121'16,"0"0"-60"-16,0 0 4 16,0 0 8-16,0 0 27 15,0 0-12-15,0 0-20 16,-77-68-52-16,73 68 35 15,1 0-37-15,1 0-14 16,2 2-12-16,0 18 3 16,0 8 8-16,15 11 1 15,4 6-4-15,6 4 3 16,2 3 1-16,4 0-7 0,1-1 6 16,1-4 0-16,-8-5-10 15,-1-8-22-15,-7-9-8 16,-5-9 32-16,-7-7-18 15,-2-5 27-15,-3-4 0 16,0 0 74-16,0 0-3 16,0-5-20-16,0-17-50 15,-8-13 25-15,0-12-26 16,4-16-2-16,0-9 2 16,4 0 0-16,0 7 23 15,0 9 5-15,0 18-28 16,0 16 18-16,4 10-18 15,0 12-47-15,14 0-116 0,-3 8 51 16,2 6-91-16</inkml:trace>
  <inkml:trace contextRef="#ctx0" brushRef="#br0" timeOffset="9374.99">2508 12571 912 0,'0'0'127'15,"0"0"-112"-15,0 0-15 16,0 0-9-16,57-135 9 16,-38 102-12-16,-8 3-75 15,-4 10 15-15,-7 7 66 0,0 6-2 16,-7 4-2-16,-6 3 9 15,-4 0 1-15,5 16 0 16,0 7 7-16,4 6-2 16,6 5 42-16,2 0-13 15,0 1-1-15,7-7 10 16,10-4-28-16,6-6 9 16,3-8-24-16,4-8-12 15,4-2 11-15,8-27-38 16,-7-7-119-16,-8-3-372 0</inkml:trace>
  <inkml:trace contextRef="#ctx0" brushRef="#br0" timeOffset="9812.06">2813 12064 1020 0,'0'0'199'15,"0"0"-181"-15,0 0-17 16,0 0-2-16,6 127 3 15,-1-80 2-15,4-1-4 16,0-6-10-16,2-2 10 16,-4-10 0-16,1-8-28 15,-3-8-77-15,1-12-49 16,0 0 85-16,1-16 20 16,3-8-42-16,0-3 85 0,4 8 6 15,-1 9 36 1,1 8-36-16,-1 2 9 0,1 4 4 15,3 14 22-15,1 2-1 16,-2 3-9-16,3-4-11 16,-2-3-5-16,-1-5-9 15,-1-7 1-15,3-4-11 16,-3 0-19-16,2-13-27 16,-3-5-2-16,4-1-20 15,-4 1-4-15,-5 7 82 16,0 6 26-16,-4 5 4 15,0 0-29-15,1 0 19 16,0 11 18-16,-1-1-20 0,4 1-6 16,1-4-12-16,-2-1-56 15,-3-6-338-15</inkml:trace>
  <inkml:trace contextRef="#ctx0" brushRef="#br0" timeOffset="9958.1">3113 12246 1122 0,'0'0'142'16,"0"0"-94"-16,0 0-41 15,0 0-7-15,0 0-33 16,0 0-270-16,0 0 103 0</inkml:trace>
  <inkml:trace contextRef="#ctx0" brushRef="#br0" timeOffset="10398.94">3463 12238 789 0,'0'0'158'16,"0"0"-14"-16,0 0-80 15,0 0-57-15,0 0 6 16,0 0-13-16,0 0 0 15,-52 80 0-15,52-56-10 0,0-4 10 16,9-2-24 0,9-7 0-16,7-4 11 0,2-7-18 15,6 0 19-15,2-2-24 16,-3-12-55-16,-3 1-45 16,-9-3-13-16,-4 1-97 15,-8 1 220-15,-5 2 26 16,2 0 88-16,-3 0 4 15,0 0-63-15,1 0-29 16,0 2-9-16,-3 4-11 16,0 1 20-16,0 3 0 15,0 2 2-15,0 0 18 16,0 0 9-16,0 0 4 16,0 0-24-16,0-1-8 15,0 1 8-15,0 0-9 0,0-2-32 16,-3 0-37-16,1 2 24 15,1 0-2-15,1 0-75 16</inkml:trace>
  <inkml:trace contextRef="#ctx0" brushRef="#br0" timeOffset="10522.52">3685 12209 116 0,'0'0'206'16,"0"0"-27"-16,0 0-94 15,0 0-49-15,0 0-13 16,0 0-13-16,0 0-10 15,-2 0-56-15,0 0-354 0</inkml:trace>
  <inkml:trace contextRef="#ctx0" brushRef="#br0" timeOffset="11013.68">3665 11889 72 0,'0'0'244'0,"0"0"-120"16,0 0-3-16,0 0-51 16,0 0 18-16,0 0-62 15,0 0-13-15,-77-68-5 16,69 94-8-16,1 5 0 16,0 5 22-16,7 3 11 0,0 1 21 15,0 5 12 1,4 3-37-16,11 2 29 0,5 2-26 15,2-2-14-15,4-6 11 16,2-6-17-16,1-7-3 16,2-9-9-16,0-6 0 15,-4-9-9-15,2-7 9 16,-4 0-1-16,2 0 1 16,-5-18-7-16,-5-2-21 15,-2-3-9-15,-8-4-54 16,-4 1 43-16,-3 2 16 15,0 2 24-15,0 8 8 16,-10 6 13-16,2 6 78 16,-1 2-19-16,1 0-71 15,4 15 9-15,1 8-10 0,3 1 0 16,0 0 15-16,0-2 16 16,13-2-27-16,6-2-4 15,5-5-41-15,1-6 18 16,16-7-63-16,-6 0-89 15,0-5-590-15</inkml:trace>
  <inkml:trace contextRef="#ctx0" brushRef="#br0" timeOffset="11292.66">4218 12101 1026 0,'0'0'144'16,"0"0"-108"-16,0 0-17 0,0 0 28 15,0 0-22 1,0 0-16-16,0 0-9 0,-96 79-31 16,116-52 20-16,4 0-10 15,4 0 5-15,5-2-1 16,-5-1 17-16,1-1-7 16,-8-3-9-16,-11 0-17 15,-8 1 32-15,-2-1-28 16,-19 1 15-16,-14 1 12 15,-10-3-38-15,-9 1-31 16,-32 9-66-16,13-7-45 16,4-3-214-16</inkml:trace>
  <inkml:trace contextRef="#ctx0" brushRef="#br0" timeOffset="12040.98">2420 13060 469 0,'0'0'169'0,"0"0"-87"15,0 0 39-15,0 0-27 16,0 0 2-16,0 0-49 16,0 0-6-16,-7-12-5 15,3 12 34-15,-4 0-53 16,-3 0-16-16,-5 0 5 16,-7 6-6-16,-8 16 0 15,-10 12 0-15,-5 14 0 16,-8 12 10-16,-2 15-8 15,-5 7 15-15,0 4 12 16,-4 2-19-16,3-3 0 0,-4-5-10 16,2-6 1-16,-1-6 12 15,5-10-13-15,6-10 0 16,11-14 6-16,8-8 6 16,10-11-7-16,13-8-5 15,9-3-9-15,3-4 0 16,0 0-91-16,12 0-11 15,11-16 60-15,8-8 6 16,29-22-44-16,-6 7-76 16,-2-2-178-16</inkml:trace>
  <inkml:trace contextRef="#ctx0" brushRef="#br0" timeOffset="12687.34">2531 13104 110 0,'0'0'324'0,"0"0"-223"16,0 0-69-16,0 0 9 16,0 0 22-16,0 0-5 15,0 0-24-15,-3 0 13 16,3 0 64-16,0 0-32 16,0 0-32-16,0 0 5 15,0 0-36-15,0 0-16 16,0 6-15-16,0 21 8 0,0 12 5 15,8 15 2 1,5 13-7-16,3 11 7 16,7 4 16-16,2 2-4 0,2-6 21 15,1-3-32-15,-2-8 21 16,-2-2-22-16,-2-4 1 16,-3-6 9-16,-2-3-10 15,-3-7 9-15,-3-7-3 16,-3-13-5-16,-3-7 15 15,-4-10-16-15,3-5 0 0,-4-3 2 16,0 0 4 0,0 0 10-16,-4-8-16 15,-5-13-86-15,0-4-141 0</inkml:trace>
  <inkml:trace contextRef="#ctx0" brushRef="#br0" timeOffset="13228.45">2586 13096 487 0,'0'0'85'16,"0"0"-7"-16,0 0 5 15,0 0-57-15,0 0 0 16,0 0-26-16,0 0-2 15,56 7 1-15,-21 13 0 16,4 10 0-16,5 7 1 16,9 7 15-16,1 7 34 15,8 3-20-15,4 0-2 16,6-2 34-16,7-4-31 16,6-3-10-16,5-4-2 0,-6 2-17 15,1-1 23-15,-13 3-24 16,-7 3 0-16,-17-5 1 15,-10-3-1-15,-10-8 5 16,-9-6-5-16,-7-10 0 16,-5-5 9-16,-3-6-9 15,-2-3-4-15,-2 0 4 16,0-2 9-16,0 2-9 16,-13-2-15-16,-10 0-181 15,-5 0-161-15</inkml:trace>
  <inkml:trace contextRef="#ctx0" brushRef="#br0" timeOffset="14460.63">634 14475 108 0,'0'0'396'0,"0"0"-282"0,0 0-71 16,0 0 0-1,0 0 41-15,0 0 27 0,0 0-21 16,13-110 2-16,-13 95 2 15,0 2-26-15,0 0-33 16,-6 4-35-16,-3-3 28 16,-3 2-27-16,1 2-1 15,-3 2 0-15,0-1 0 16,1 5 5-16,1 2-5 16,2 0-23-16,3 2 21 15,-1 19-6-15,4 15 2 16,0 12 6-16,4 2 0 15,0 7 13-15,13-5-13 0,7-4-16 16,7-6 13 0,2-10 3-16,3-8-12 0,2-6-8 15,3-9-9-15,12-9 6 16,-7 0-129-16,-7-16-145 0</inkml:trace>
  <inkml:trace contextRef="#ctx0" brushRef="#br0" timeOffset="15232.67">1012 14458 654 0,'0'0'119'0,"0"0"-69"0,0 0-31 15,0 0-13-15,0 0-5 16,0 0 9-16,0 0-10 15,-80 28 0-15,63-19 0 16,2 3 16-16,-1-3 12 16,2 2-5-16,1 4-15 15,4 3 8-15,-1 0-16 16,2 2 1-16,5 1-2 16,3 0 1-16,0-2-1 15,0-1 1-15,0-1-23 16,11-2 10-16,2-12-25 15,2-1-8-15,1-2 39 16,2 0 7-16,-3-19 2 16,4-1-2-16,-6-5-13 15,-1-5 4-15,-3 4 2 0,-1 6-11 16,-4 2 18-16,-3 7 19 16,1 8 2-16,-2 3-21 15,0 0-3-15,3 2 3 16,-1 12 0-16,3 6 55 15,2 0-16-15,-2-2-22 16,2-2-10-16,3-6-7 16,-2-2-10-16,5-8 9 15,-1 0-8-15,-3-6 9 16,1-10 7-16,-4-6 7 16,-6 2 8-16,0-2-6 15,0 2-15-15,-8 3 12 16,-5 6-12-16,6 2 20 0,0 2 44 15,5 5-19-15,2 2-46 16,0 0-48-16,2 0-50 16,17 0 97-16,1 0-9 15,5 0 10-15,0 4-2 16,-1 14 2-16,-3 2-1 16,0 5 0-16,-5 2 1 15,-3-3 3-15,-5-3-2 16,-3-8-1-16,-4-4 16 15,-1-4 27-15,0-1 35 16,0-4-7-16,0 0-22 16,0 0 12-16,4 0-54 0,-4 0-7 15,2 0-24 1,3 0-30-16,5-10-34 0,7-6 23 16,29-16-87-16,-2-2-177 15,1 3 46-15</inkml:trace>
  <inkml:trace contextRef="#ctx0" brushRef="#br0" timeOffset="18001.3">2275 14640 468 0,'0'0'161'0,"0"0"11"15,0 0-10-15,0 0-34 16,0 0-19-16,0 0-32 16,0 0-6-16,-23-26-28 15,23 26-37-15,0-4-3 16,0 0-3-16,4-2-52 16,19-2 20-16,6 0-59 15,22 0-37-15,-2 2-93 16,-5-2-45-16</inkml:trace>
  <inkml:trace contextRef="#ctx0" brushRef="#br0" timeOffset="18123.18">2845 14547 540 0,'0'0'116'0,"0"0"-90"0,0 0-12 15,0 0-14-15,0 0-39 16,113-43-120-16</inkml:trace>
  <inkml:trace contextRef="#ctx0" brushRef="#br0" timeOffset="18245.21">3395 14498 466 0,'0'0'0'0</inkml:trace>
  <inkml:trace contextRef="#ctx0" brushRef="#br0" timeOffset="18377.68">3622 14458 872 0,'0'0'0'0,"0"0"-280"0</inkml:trace>
  <inkml:trace contextRef="#ctx0" brushRef="#br0" timeOffset="21714.49">1674 12013 914 0,'0'0'50'0,"0"0"-9"15,0 0-41-15,0 0 1 16,0 0-1-16,0 0 14 16,0 0 18-16,-10-14-9 15,10 14 6-15,0-2 32 16,0 2-9-16,0-4-12 16,0-5-8-16,8-7-23 15,9-11 9-15,10-7-18 16,7-6-5-16,4-5 5 0,3-1 0 15,4 1 1 1,1 0-2-16,3 5 2 0,-3-1 4 16,-1 8-5-16,1 1-3 15,5 2 2-15,5 0 1 16,9-2-1-16,8 1 1 16,11-7 0-16,7 1 3 15,5-2-3-15,0 3-4 16,-1 3 4-16,-6 2 1 15,-3 5-1-15,-10 6 0 16,-10 6 0-16,-4 0 2 16,-4 4-2-16,0-1 0 15,2 2 3-15,4-3-3 0,5-1-6 16,0 2 6 0,0 1 0-16,-3 1 4 0,-7 3-4 15,-6 6-6-15,-9 0 0 16,-1 0 6-16,-6 0 0 15,2 6 0-15,1 3 0 16,4-1 1-16,5-2-1 16,4 1-3-16,5-2 3 15,2 1 1-15,-3-2 0 16,-3 2-1-16,-8 2 0 16,-6 2-6-16,-6 2 6 15,-5 2-18-15,-2 2 17 0,2 2 0 16,-2 2 0-16,5 3 1 15,0-2 0-15,0 2 2 16,1-2-2-16,-3 3-2 16,-2-2 2-16,-4 1 0 15,-2 3-15-15,-4 0 9 16,-2 7 6-16,1 0-11 16,0 7 11-16,2 4-9 15,-3 5-17-15,1 0 25 16,-2 1-21-16,-4-3 12 15,-1-3 10-15,-3-6-9 16,-2-2 9-16,-1-4 0 16,-1 3 0-16,1-6 1 0,-3 3-1 15,0-4-1 1,-1 0 1-16,0-2-5 0,0 3 5 16,0-1-1-16,-1 4 1 15,-7 2 1-15,-4 2 5 16,-2 0-6-16,0 2 0 15,-1-2 7-15,0-4-7 16,0-2-10-16,-2-4 0 16,-2-1 10-16,-3-1 0 15,-1-1-10-15,-5 3 10 16,-4 0 6-16,-2 5-6 16,-4 1-6-16,2 2 6 15,-1-4 10-15,3-2-10 16,5-3 0-16,-2-6 0 15,4-2 0-15,0-4 0 0,-2 1 0 16,2 1 0-16,-3-2 0 16,-2 1 7-16,1 3-1 15,-1-3-5-15,3 0 22 16,-2 0-23-16,2 0 1 16,0-2 0-16,2 1 0 15,-6 1 0-15,2-3-1 16,-4 2 1-16,-1 0 6 15,-6-1-6-15,-2 0-1 16,-5 2 14-16,0 2-14 16,-4 0 13-16,-1 0-13 15,1 0 2-15,-4 0 1 0,-4-1-3 16,2 1 0-16,-3 0 7 16,1-5-7-16,2-1 9 15,2-4-9-15,4-2 0 16,8-4 10-16,2 0-10 15,2 0 0-15,6 0 0 16,0 0 0-16,-4 0 12 16,1 0-12-16,-1 0 0 15,-3 0 8-15,-2-4 11 16,3-2 2-16,-7-2-13 16,5-1 13-16,-2 3 6 15,0-1-27-15,1 2 1 16,1 3 29-16,0-3-30 15,-1 1 13-15,1 0-7 16,-1 1-5-16,1 2 7 0,1-2-8 16,3 0 0-16,-1-3 3 15,4 2 8-15,2-1 5 16,0-4-7-16,2 1-9 16,2 0 16-16,1-2-16 15,6 0 0-15,0-2 2 16,3-3 4-16,4 0-5 15,-1-4-2-15,1-3 2 16,-3-3 15-16,-1-3-16 16,-1-2 0-16,2-1 13 15,-4-1-3-15,1-2-8 16,1 2-2-16,-4 0 10 16,3 1-10-16,2-2 0 0,0 3 0 15,2 2 1-15,2-2-1 16,1 1 0-16,1 2-2 15,1-1 10-15,3 0-10 16,0-1 2-16,1-1-12 16,-1 0 11-16,1-2-4 15,-2-2 5-15,4 0 0 16,1-1 6-16,0 3-4 16,0 5-2-16,1 3-3 15,3 0 2-15,2 4 1 16,0-1-7-16,0 3 6 15,0 4 2-15,0 2-8 16,0 1 7-16,7-4-24 0,5 2 23 16,1-7-9-1,7 2 9-15,-1 0 1 0,4-1 0 16,-1-1-3-16,-1 2 3 16,2-1-1-16,-1 6 0 15,-3-1 1-15,4 0 0 16,-4-1 0-16,1 4 1 15,-3 1 6-15,-5 3-7 16,-4 1-42-16,-4 5 1 16,-4 1 20-16,0 0-26 15,2 0-28-15,-2 0-38 16,6 0 28-16,-1 0-112 0,0 4-158 16</inkml:trace>
  <inkml:trace contextRef="#ctx0" brushRef="#br0" timeOffset="24173.65">1264 14065 925 0,'0'0'119'15,"0"0"-64"-15,0 0-13 16,0 0-2-16,0 0-16 16,0 0-24-16,0 0 0 15,-109-51 5-15,88 49 15 16,-6-2 20-16,-6 0 5 15,-1 2-20-15,-4-2 20 16,0 4-33-16,-4 0-5 16,-2 0-2-16,-7 4-5 15,-1 11 0-15,-4 0 0 16,-2 6 9-16,-5 1-3 0,4 0-6 16,-2 1-1-16,7 0 0 15,5-2 1-15,-1 4-1 16,7 4 1-16,0-4 0 15,1 7 2-15,7 2-2 16,2 2-3-16,6 0-7 16,2 5 10-16,1 5-8 15,1 4 8-15,1 2 0 16,3 2 5-16,1-2-5 16,3 2-2-16,9 1 1 15,3-1 1-15,3 1-8 16,0-1 8-16,17 2-9 0,9-4 7 15,10-3 2 1,1-3-8-16,7-2 8 0,5-3 0 16,2-5-7-16,1-2 6 15,6-2-5-15,3-8-1 16,2-2 0-16,3-1-5 16,2-3 11-16,0-5-5 15,2-8 4-15,-2-2-18 16,0-3 11-16,-3 0 9 15,-1 0 0-15,1 0-6 16,-7-3 5-16,2-6 1 16,-5 0-6-16,-5-7-4 15,-7-3 4-15,-2-1 6 16,-5 0 0-16,3-2 0 16,-2 0 3-16,4 2-3 0,4-3 1 15,-4 5-2-15,1 1 2 16,-4-3 6-16,-4 2-7 15,-7-3 0-15,-5-1 4 16,-7-4-3-16,-3-4 21 16,-2-1 16-16,-3-5-31 15,-1-5 16-15,-2-1-22 16,-1-1 0-16,-3-1 7 16,0-1-8-16,0-1 0 15,0 1 0-15,-5 2 1 16,-10-2 12-16,-2 3-13 15,-5 0 18-15,-6 0-1 16,-3-1-5-16,-4-1-1 0,3-2 2 16,-6-2-12-1,-4 2 9-15,-6 0-10 0,1 2 0 16,-8 3 2-16,-2 10-1 16,-6 5 0-16,1 8-1 15,0 6 6-15,-2 6-19 16,-2 6 13-16,0 0-25 15,0 0-10-15,4 10-21 16,8-2-28-16,5 2-39 16,17-5-97-16,10-2-128 0</inkml:trace>
  <inkml:trace contextRef="#ctx0" brushRef="#br0" timeOffset="26142.42">1608 9996 753 0,'0'0'130'16,"0"0"-39"-16,0 0-26 15,0 0-40-15,0 0 8 16,0 0 40-16,0 0-34 16,-19-50-6-16,7 48-29 15,-6 2 2-15,-5 0-2 16,-6 0-4-16,-6 4 0 15,0 10 0-15,-4 4 0 16,0 2 0-16,0 2 0 16,1 5 6-16,-2-2 5 15,2 7-11-15,-4 2-3 0,1 5 3 16,-6 4 0-16,-2 5 1 16,-3 3-1-16,-4 1 0 15,-2-4 6-15,4-3-6 16,3-6-6-16,7-1 6 15,7 2 0-15,5 3-1 16,6 0 1-16,6 2-3 16,8 1-7-16,5-2 10 15,7 0-19-15,0 0 19 16,11 0 0-16,7 1 0 16,4-3 0-16,4 0 0 15,3-4 0-15,2-2 0 16,6-2-5-16,6 0 5 15,5-1 0-15,6 2 1 16,3-3-2-16,4-2-14 0,6-1 5 16,3-8 6-16,2-3-15 15,4-5 16-15,2-8 2 16,3-2 1-16,-2-3-1 16,-2 0 1-16,-1 0 6 15,-3-8-6-15,-5 0-1 16,-3 1 1-16,-1 0-2 15,-3-3 2-15,1-3-6 16,6 1 6-16,3 1 3 16,3-2-3-16,5 3-7 0,-3 1 7 15,-2-4 1 1,-4 4 0-16,-4-2-1 0,-4 1 0 16,-2-2 4-16,-1 1-4 15,0-5-13-15,3-2 12 16,-4-7 1-16,5-3 0 15,0 0-1-15,-6-1-26 16,-7 2 26-16,-3 0-42 16,-11 3 15-16,-6-2 27 15,-5 1 0-15,-1-5 1 16,2-2-2-16,0-3 2 16,-3-3 8-16,1 0-8 15,-4 2-4-15,-8 2 4 16,-5 0 0-16,-7 0 0 15,0 0-6-15,-3-2 6 0,-10-3 10 16,-1-1 7-16,1-2-16 16,1-3 8-16,-2 0 14 15,-1-3 13-15,-1 3-19 16,-3 5-15-16,-1 7 38 16,-3 2-22-16,2 3-4 15,-2 2-2-15,-2-2-12 16,-2 0 21-16,-2-2-21 15,-6 0 8-15,-4 0 20 16,-7 2-21-16,-6 3-7 16,-4 6 0-16,-7 2 0 15,-1 6 11-15,-5 5-11 16,3 3 1-16,0-2-1 0,0 3 0 16,0 2 7-16,-1-2-1 15,-2 2-5-15,1 0 16 16,-6 0-17-16,5 0 0 15,-3 0 7-15,0 0-7 16,0 0 0-16,-3 0 8 16,1 0-7-16,0 4 11 15,-5 4-12-15,0 7 0 16,-5 0 3-16,4 5-2 16,3 8-1-16,4 8-9 15,4 10 8-15,3 14-12 16,6 10-26-16,-3 39-65 0,17-14-9 15,8-19-79-15</inkml:trace>
  <inkml:trace contextRef="#ctx0" brushRef="#br0" timeOffset="55201.15">17784 4288 656 0,'0'0'121'15,"0"0"-66"-15,0 0-13 0,0 0 20 16,0 0-15 0,0 0-10-16,-19-5-14 0,18 1 43 15,1-2-1-15,-4 0-44 16,-1-2-20-16,2 1 45 16,-4 0-27-16,4 1-6 15,-1 4 19-15,-1 0 0 16,3 2-3-16,2 0-29 15,0 0-19-15,0 0 6 16,0 8-19-16,0 14 9 16,0 10 22-16,11 10 1 15,-1 12 10-15,2 10-10 16,1 11 0-16,5 21 1 0,-4 22-1 16,3 22-5-16,-2 3 4 15,-1-11 2-15,1-11 6 16,-3-31-7-16,-2-12-3 15,-1-16-3-15,-3-3 6 16,4 6 0-16,0 12-2 16,2 3 4-16,-2-9 0 15,-4-2-2-15,-1-9 0 16,-1-3 3-16,-1-6-3 16,0-6 0-16,-2-5 0 15,5-8 0-15,-2-4 6 16,-3-8-6-16,2-6-6 0,3-2 6 15,-4-6 0-15,-1-4 0 16,-1 0 0-16,1-2 0 16,-1 0 10-16,0 0-10 15,0 0-23-15,-10-10-58 16,-5-6-260-16</inkml:trace>
  <inkml:trace contextRef="#ctx0" brushRef="#br0" timeOffset="108481.03">15895 15743 864 0,'0'0'136'0,"0"0"-93"16,0 0-1-16,0 0 41 16,0 0 5-16,0 0-33 15,-12 0 23-15,12 0 1 16,0 0 5-16,-2 0-5 16,2 0-31-16,0 0 4 15,0 0-33-15,0 0-18 16,0 0-1-16,4 0-4 15,18-4 1-15,13-1-6 16,9-2 18-16,9-4 3 16,1 0-12-16,1 4-1 0,-8 4 1 15,-5-1-10-15,-8 4-46 16,-9 0-44-16,-7 0-37 16,-3 0 4-16,-7 4-90 15,-1-1-131-15</inkml:trace>
  <inkml:trace contextRef="#ctx0" brushRef="#br0" timeOffset="108820.81">17028 15286 722 0,'0'0'552'0,"0"0"-478"0,0 0-62 15,0 0-12-15,0 0-10 16,0 0 10-16,0 0 11 16,56 132 15-16,-38-84-11 15,-2 2 7-15,-4-1-12 16,-1-3 1-16,-7-6-11 15,2 0 0-15,-4-8 7 16,-1-6-7-16,-1-8-33 16,0-10-15-16,0-8-16 15,0-3-5-15,-12-24-118 16,-3-5-541-16</inkml:trace>
  <inkml:trace contextRef="#ctx0" brushRef="#br0" timeOffset="108989.64">16883 15272 1061 0,'0'0'152'0,"0"0"-91"16,0 0-21-16,0 0-11 15,0 0-28-15,0 0 0 16,123-29 7-16,-65 29-8 16,2 0-1-16,19 25-42 0,-20 1-107 15,-6 0-163-15</inkml:trace>
  <inkml:trace contextRef="#ctx0" brushRef="#br0" timeOffset="109374.06">17507 15520 894 0,'0'0'153'0,"0"0"-115"15,0 0 41-15,0 0-9 16,0 0-28-16,0 0-23 15,0 0-6-15,-28-8 16 16,19 8 24-16,-2-4-15 16,-3 4 14-16,-5 0-40 15,-1 12-12-15,-2 8 0 0,2 11 1 16,3-4 0-16,5 8-1 16,4-9 2-16,8-3-4 15,0 0 2-15,8-12-39 16,16-4-25-16,6-7 3 15,4-7 11-15,0-14-53 16,-5-10-160-16,-11 5 66 16,-3 8 197-16,-9 9 81 15,-4 9 94-15,-2 0-78 16,4 0-44-16,0 4 12 16,4 8-21-16,5 2-11 15,7 0-21-15,15-5-12 16,-2 0-55-16,-3-9-133 0</inkml:trace>
  <inkml:trace contextRef="#ctx0" brushRef="#br0" timeOffset="109569.32">17797 15562 977 0,'0'0'178'16,"0"0"-80"-16,0 0-34 15,0 0-24-15,0 0 2 16,0 0-26-16,0 0-10 15,-54 82-6-15,69-67-10 16,4-5-2-16,8-2-23 16,4-8-5-16,7-4-34 0,-9-14-152 15,-8-10-551-15</inkml:trace>
  <inkml:trace contextRef="#ctx0" brushRef="#br0" timeOffset="109707.46">17755 15147 1129 0,'0'0'200'0,"0"0"-113"16,0 0-45-16,0 0-42 16,0 0 1-16,-25 116 5 15,25-55-6-15,12 25-56 16,4-16-69-16,0-12-115 0</inkml:trace>
  <inkml:trace contextRef="#ctx0" brushRef="#br0" timeOffset="110312.64">18199 15462 1077 0,'0'0'323'0,"0"0"-295"16,0 0-28-16,0 0 0 16,0 0 22-16,0 0-17 15,0 0 3-15,42 82-2 16,-36-73-6-16,-2-5-39 15,-2-4-5-15,2 0 20 16,1 0 24-16,-2-13-2 16,6 3-2-16,-3-2-3 15,2 10 7-15,3 2-12 16,0 0 11-16,2 6 1 0,2 11 7 16,1 1-7-16,1-4 0 15,4-6 9-15,5-7-9 16,4-1-3-16,7-13-10 15,7-20 13-15,0-11-37 16,-3-5-39-16,-8-6 32 16,-12-5-80-16,-11 0-60 15,-8 3-67-15,-2 11 251 16,-4 15 280-16,-10 14-27 16,1 13-115-16,1 4-80 0,2 12-26 15,1 20-31 1,-3 13 14-16,4 1-7 0,0 6 5 15,3-2-13-15,2 0 0 16,2 2 1-16,-5-8-10 16,4-4 2-16,2-13-29 15,0-12-11-15,0-15-24 16,0 0 71-16,12-19 21 16,3-12-20-16,-1 8 14 15,-2 6 4-15,-1 9-17 16,0 8-2-16,3 0 0 15,2 0 10-15,5 12-10 16,3 1 0-16,-1-4-6 16,6-3 2-16,10-6-89 15,-2 0-101-15,-5-10-606 0</inkml:trace>
  <inkml:trace contextRef="#ctx0" brushRef="#br0" timeOffset="110629">18969 15400 590 0,'0'0'271'16,"0"0"-89"-16,0 0-26 15,0 0-44-15,0 0-29 16,0 0-1-16,0 0-48 16,-30-48-27-16,13 66 0 15,0 8-6-15,-3 1 11 16,1-2-12-16,9-1-7 16,5-2 6-16,5-4-14 15,0-5-38-15,4 0-31 16,11-11-38-16,5-2-9 15,2 0-12-15,0-6-143 16,-1-12 3-16,-5 9 283 0,-4 0 85 16,-3 5 58-16,-3 4-22 15,2 0-3-15,-4 0-42 16,5 0-43-16,1 0-16 16,2 4-10-16,-1-4-7 15,-1 0-11-15,-2-16-124 16,-4-3-93-16,-4 1-384 0</inkml:trace>
  <inkml:trace contextRef="#ctx0" brushRef="#br0" timeOffset="110882.43">18969 15400 477 0,'105'23'329'16,"-105"-23"-176"-16,-2 0-125 15,0 2 2-15,2 9 18 16,0-3-25-16,0 2-11 16,0-2-11-16,0-7 15 15,5 2-16-15,5-3 1 0,2 0 6 16,5 0-7-16,3-4 1 15,3 1 5-15,2-2-5 16,5 5 18-16,-3 0 20 16,-2 8-17-16,-4 7 13 15,-6 6-16-15,-10 1 14 16,-5-2 0-16,0 2-10 16,-10 0-23-16,-12-4-18 15,-5-5-20-15,-17-13-46 16,5 0-90-16,4-10-545 0</inkml:trace>
  <inkml:trace contextRef="#ctx0" brushRef="#br0" timeOffset="111022.93">18917 15204 1099 0,'0'0'198'16,"0"0"-131"-16,0 0-22 15,0 0-6-15,0 0-38 16,0 0-1-16,116 22-48 15,-91 15-92-15,-11 2-131 0</inkml:trace>
  <inkml:trace contextRef="#ctx0" brushRef="#br0" timeOffset="111667.97">20611 14963 871 0,'0'0'118'15,"0"0"-70"-15,10 120 13 16,1-58 7-16,2-3-3 16,5-5-36-16,0-10-19 15,-1-8-4-15,-4-8 1 16,-1-10-7-16,-5-6 0 15,-5-8-48-15,-2-4 15 16,-2-13-57-16,-10-6-316 0</inkml:trace>
  <inkml:trace contextRef="#ctx0" brushRef="#br0" timeOffset="112221.57">20659 14911 950 0,'0'0'140'0,"0"0"-109"16,0 0-15-16,62 122 13 15,-28-79 4-15,5-6-3 16,1-3-24-16,0-4-6 16,-4-3 12-16,-5-9-2 15,-4-6-3-15,-6-3-7 16,-7-7 1-16,-7 1 8 16,-2-3-9-16,-4 0 44 0,1-8 24 15,0-14-45-15,0-10-13 16,-2-7 25-16,0-3-28 15,0-7 14-15,0 6-14 16,0 7 29-16,-4 9 17 16,1 12-24-16,0 7-19 15,1 4-10-15,2 4-15 16,0 0-24-16,0-4-64 16,0 4-65-16,0-2-245 0</inkml:trace>
  <inkml:trace contextRef="#ctx0" brushRef="#br0" timeOffset="112716.75">21307 14999 542 0,'0'0'522'16,"0"0"-451"-16,16 114 49 16,-8-64-63-16,4-5-9 15,-1-3-9-15,2-6-38 16,-3-7-1-16,-4-2 0 15,-2-17-1-15,-4-2-34 16,0-8 13-16,-8-8 12 16,-7-18-59-16,-6-14-53 15,5-12 19-15,2-12 27 16,3-5-92-16,9-6 37 0,2 8 75 16,0 7 56-16,2 12 13 15,13 12 22-15,3 11 51 16,1 10 18-16,4 6-16 15,-1 9-4-15,-1 0-33 16,-7 10-40-16,-5 14-2 16,-9 6-9-16,0 9-24 15,-12-3 24-15,-12 4 0 16,-2-6-11-16,3-4 11 16,6-4 0-16,7 0 19 15,6-8 0-15,4 0 4 16,0 4 22-16,16-5 13 15,7-2-6-15,5 1-9 0,0-1-15 16,8-7-5-16,0 2-16 16,-3-6-7-16,2 1 9 15,-5 4-9-15,-2-1-42 16,1-4-58-16,-6 2-118 16,-7-2-543-16</inkml:trace>
  <inkml:trace contextRef="#ctx0" brushRef="#br0" timeOffset="112989.7">21819 14905 13 0,'0'0'909'0,"0"0"-783"15,0 0-126-15,0 0 90 16,0 0 27-16,49 153-56 16,-35-100-22-16,3-1-17 15,-5-6-8-15,-1-7-14 16,0-8 1-16,-5-6-2 16,-2-9-28-16,-4-12-80 15,0-4-75-15,-7 0-27 0</inkml:trace>
  <inkml:trace contextRef="#ctx0" brushRef="#br0" timeOffset="113133.51">21802 14896 879 0,'0'0'169'0,"0"0"-127"16,0 0-36-16,0 0 7 15,0 0-13-15,110-15-58 16,-81 21-140-16,-7 3-655 0</inkml:trace>
  <inkml:trace contextRef="#ctx0" brushRef="#br0" timeOffset="113295.51">21808 15206 393 0,'0'0'728'0,"0"0"-686"0,0 0-35 16,0 0 9-16,0 0 33 15,0 0-47-15,138 3-2 16,-78-3-42-16,-15 0-125 16,-5 0-44-16</inkml:trace>
  <inkml:trace contextRef="#ctx0" brushRef="#br0" timeOffset="113578.62">22478 14891 986 0,'0'0'115'0,"0"0"-78"0,0 0-8 16,0 0 48-16,0 0-55 16,0 0-12-16,-114 10 0 15,84 28 4-15,0 9 15 16,8-2-3-16,8 1-18 15,6-4 15-15,8-2-7 16,3-4-15-16,22-4 11 16,7-7-12-16,9-5-20 15,8-6 2-15,19-3-27 16,-10-6-105-16,-12-1-228 0</inkml:trace>
  <inkml:trace contextRef="#ctx0" brushRef="#br0" timeOffset="114572.26">19013 16110 1060 0,'0'0'173'15,"0"0"-172"-15,0 0-1 16,0 0 26-16,24 144-1 15,-13-96-16-15,-5-2-1 16,2-6-8-16,2-5 10 16,-7-3-10-16,1-10-1 15,2-8-41-15,0-3-75 16,0-11-210-16</inkml:trace>
  <inkml:trace contextRef="#ctx0" brushRef="#br0" timeOffset="114909.14">19239 16276 789 0,'0'0'146'16,"0"0"-98"-16,0 0 53 15,0 0-30-15,0 0-29 16,-71 133-22-16,71-97-12 16,0-4 10-16,3-2-18 15,18-8-12-15,6-8 4 16,8-14 2-16,4 0-4 0,3-18-6 15,-1-8-44-15,-7-7-6 16,-9 4-63-16,-10 6 4 16,-9 2 110-16,-6 7 15 15,0 5 156-15,0 8-17 16,-4 1-71-16,0 0-17 16,2 6-40-16,2 15-10 15,0 6 9-15,0-3-10 16,6 2 29-16,12-8-29 15,0-2-13-15,10-1-6 16,-7-12-72-16,-7-3-172 0</inkml:trace>
  <inkml:trace contextRef="#ctx0" brushRef="#br0" timeOffset="115062.3">19271 16230 1211 0,'0'0'162'15,"0"0"-106"-15,0 0-55 16,0 0 0-16,0 0-1 16,139-18-10-16,-93 18-66 15,-11 0-141-15</inkml:trace>
  <inkml:trace contextRef="#ctx0" brushRef="#br0" timeOffset="115192.9">19521 16096 932 0,'0'0'409'0,"0"0"-349"0,0 0-60 16,0 0 0-16,0 0-13 15,11 152-129-15,0-112-561 0</inkml:trace>
  <inkml:trace contextRef="#ctx0" brushRef="#br0" timeOffset="115413.01">19996 16094 940 0,'0'0'510'0,"0"0"-496"16,0 0-14 0,0 0-8-16,0 0 8 0,0 0 15 15,41 133-14-15,-28-94-1 16,-3 6-1-16,-4-8-44 15,-6 2-30-15,-2 1-63 16,-17-12-65-16,-1-15-534 0</inkml:trace>
  <inkml:trace contextRef="#ctx0" brushRef="#br0" timeOffset="116086.92">19941 16334 925 0,'0'0'159'15,"0"0"-123"-15,0 0-24 16,0 0 21-16,119-121-13 15,-69 90-19-15,0-1 4 16,-2-2-5-16,-8 10-37 0,-13 2-47 16,-9 8-149-16,-15 5 168 15,-3 6 65-15,0 3 179 16,-10 0-66-16,-2 0-41 16,0 21-14-16,0 8-1 15,3 9-7-15,2 3-15 16,3 4-23-16,3-5-3 15,1 4-9-15,0-3-9 16,0-9-5-16,0-6-23 16,-3-4-25-16,0-15-22 15,1-7-73-15,2 0 47 16,0-11-3-16,5-17 16 16,7 6 97-16,-2 10 64 0,3 6 7 15,-3 6 23-15,0 6-19 16,-4 16 32-16,5 8-29 15,-4-2-36-15,-2-2-16 16,1-5-10-16,-2-6-15 16,-1-7-1-16,1-8-11 15,-1 0 11-15,6-12-9 16,3-20-20-16,4-4-17 16,0 0-1-16,0 2-26 15,-2 11 48-15,-2 14 25 16,-2 5 24-16,0 4 2 15,-3 8 39-15,3 11 0 16,1 8-14-16,1-6-38 0,-1-3-13 16,5-5 17-16,-3-3-22 15,3-10 5-15,-2 0-19 16,-1-10-16-16,0-12-7 16,-3 0-48-16,-4 0 85 15,-4 8 5-15,0 6 65 16,-2 8 7-16,2 0-43 15,0 0-20-15,0 8 15 16,2 6 17-16,5 4-31 16,-2-4-10-16,0 2 3 15,6-6-3-15,-1-2-64 16,3-8-31-16,-3 0-70 16,-4-4-371-16</inkml:trace>
  <inkml:trace contextRef="#ctx0" brushRef="#br0" timeOffset="116487.84">20896 16270 715 0,'0'0'162'16,"0"0"-54"-16,0 0-24 15,0 0-17-15,0 0 8 16,0 0-47-16,0 0-28 16,-58 6 31-16,36 12-15 0,0 9-1 15,2-1 18-15,3 2-8 16,7-7-18-16,4 2-7 16,6-10-1-16,0 0-5 15,0-8-9-15,11-5-14 16,7 0 16-16,1 0-17 15,3-13 1-15,1-5-23 16,-7 8 20-16,-3 2 29 16,-2 3 3-16,-5 5-9 15,0 0 9-15,0 0 16 16,2 0 11-16,2 0-20 16,-1 0-5-16,-1 0-4 15,-4 0-46-15,-4-3-255 0</inkml:trace>
  <inkml:trace contextRef="#ctx0" brushRef="#br0" timeOffset="116673.14">20578 16176 965 0,'0'0'187'0,"0"0"-128"15,0 0-17-15,0 0 28 16,0 0-28-16,132 2-15 15,-102 20-17-15,-10 5-9 16,-16-4-1-16,-25 15-44 0,-21-5-66 16,-11-11-818-16</inkml:trace>
  <inkml:trace contextRef="#ctx0" brushRef="#br0" timeOffset="116820.16">20473 16040 1185 0,'0'0'170'0,"0"0"-121"16,109-18-24-16,-32 18-25 15,-13 4-65-15,-11 8-463 0</inkml:trace>
  <inkml:trace contextRef="#ctx0" brushRef="#br0" timeOffset="117686.24">21717 15855 933 0,'0'0'158'0,"0"0"-61"15,0 0-20-15,0 0-19 16,0 0-29-16,0 0-29 16,-103 50 0-16,81-5 25 15,-2 9 23-15,2 4-7 16,7 0-24-16,8-5-16 15,7-13 7-15,0-3-8 16,5-7-17-16,17-12-15 16,7-10-7-16,5-8 10 15,1 0 7-15,2-22-33 16,-6-12-35-16,-4-3-112 16,-6 2-41-16,-7 3 174 0,-10 6 69 15,0 12 183-15,-2 6 8 16,-2 8-103-16,2 0-56 15,0 0 1-15,6 16 25 16,-3 2-19-16,5 0-33 16,3-4-4-16,-1-2 6 15,4-6-8-15,0-2-8 16,-2-4-26-16,-1 0-20 16,-1-11 22-16,-2 0 6 15,-3 2 19-15,-3 0 7 16,-3 9 22-16,-1 0 27 15,2 0-43-15,1 0-5 16,2 18 41-16,2 0-30 16,0-5-12-16,10 3-33 0,-4-9-88 15,1-7-203-15</inkml:trace>
  <inkml:trace contextRef="#ctx0" brushRef="#br0" timeOffset="117865.97">22054 16052 933 0,'0'0'180'0,"0"0"-105"16,0 0-48-16,0 0-21 15,0 0 4-15,0 0-10 16,0 0-8-16,-47 26-10 16,52-21 4-16,14 0-9 15,-3-1-16-15,-2-4-187 0</inkml:trace>
  <inkml:trace contextRef="#ctx0" brushRef="#br0" timeOffset="118200.11">22054 16052 576 0</inkml:trace>
  <inkml:trace contextRef="#ctx0" brushRef="#br0" timeOffset="118444.12">22054 16052 576 0,'119'-26'236'0,"-125"26"-130"0,-1-4 19 0,-3 4-31 0,0 0-75 0,-4 0-8 16,-1 12-11-16,1 1 0 15,3 5 9-15,3 0-9 16,6-3 0-16,2 1 7 16,0 2-7-16,10-4 0 15,3 0 2-15,3 1-2 16,2 1 8-16,0-7-8 16,-2 4 0-16,-3 1 0 15,-3-1 1-15,-7-5 0 16,-3-4 9-16,0 2 17 15,0-6 56-15,-6 0-48 16,-6 0-34-16,0 0 13 0,0 0-14 16,1-8-42-1,1-8-23-15,6 4-93 0,2-6-192 0</inkml:trace>
  <inkml:trace contextRef="#ctx0" brushRef="#br0" timeOffset="119346.24">22307 15673 582 0,'0'0'132'0,"0"0"-19"16,0 0-74-16,0 0-38 16,0 0 103-16,0 0 45 15,20 124-51-15,-10-66-14 16,0 0-20-16,-1-3-31 15,-1-1 7-15,1-11-23 16,-1-2-17-16,3-9 11 16,-5-6-10-16,2-4-1 15,-4-8-51-15,-2-5-32 16,-2-9-47-16,-4 0-50 16,-11-5-382-16</inkml:trace>
  <inkml:trace contextRef="#ctx0" brushRef="#br0" timeOffset="119680.71">22266 16052 215 0,'0'0'610'0,"0"0"-528"16,0 0-47-16,0 0-6 15,0 0-19-15,0 0 0 16,134-66-10-16,-101 61-11 16,-8 5 5-16,-5 0-3 15,-7 5 8-15,-3 13 1 16,-2 4 26-16,-4 4 58 15,4-4-31-15,-3 0-17 16,5-4-13-16,0 0-21 16,5-12-1-16,-1-2-1 15,1-4 6-15,3 0 10 16,-2-10-16-16,-3-16 2 16,-8-4 7-16,-3 1 1 0,-2-2-9 15,0 5 12-15,-15 10 0 16,-2 5 56-16,-5 11-50 15,-1 0-19-15,2 0 0 16,1 17-55-16,5 1-51 16,4-4-169-16,8-4-277 0</inkml:trace>
  <inkml:trace contextRef="#ctx0" brushRef="#br0" timeOffset="120374.64">22697 15963 487 0,'0'0'173'0,"0"0"76"15,0 0-48 1,0 0-54-16,0 0-58 0,0 0-46 16,30 115-22-1,-28-87 2-15,-2-10-18 0,0-4-4 16,0-6-1-16,0-4 0 16,0-4-6-16,0 0-11 15,0-8-9-15,0-14-19 16,0-6-31-16,0-2 34 15,6 2 19-15,-1 10 23 16,4 10 18-16,-4 8-5 16,2 0-3-16,1 0 17 15,0 14 5-15,-2 2 0 16,0 2-6-16,-3 0-14 0,-2-4-5 16,-1-1-7-16,0-8 1 15,0-1 14-15,0-4-15 16,0 0 0-16,0 0 0 15,0 0 0-15,0 0 0 16,0-4-7-16,0-10-13 16,0 0 19-16,0-2-5 15,3-6 0-15,12-2-7 16,3 2-16-16,-1 0 12 16,-3 4-6-16,-1 9 23 15,-3 4-6-15,0 5-4 16,-2 1 10-16,1 21 0 15,-4 1 22-15,4 3 16 0,-5-4-30 16,5-4-8-16,-3 0 13 16,2-5-13-16,-1-4 0 15,-4-3 3-15,2-3 3 16,-2-3-7-16,1 0 1 16,3-5 0-16,6-11-4 15,1-2 4-15,3-4-16 16,-1 8-28-16,0 4 39 15,-4 6 5-15,-1 4 0 16,-2 0 0-16,-1 0 32 16,-3 14 5-16,2-2-11 15,-2 2 0-15,2-1-25 16,-1-2 17-16,0-4-18 0,-3 2 0 16,4-9-6-1,1 0-20-15,4 0-53 0,-2 0-95 16,-2-9-719-16</inkml:trace>
  <inkml:trace contextRef="#ctx0" brushRef="#br0" timeOffset="120884.89">23180 16074 738 0,'0'0'207'16,"0"0"-113"-16,0 0-52 16,0 0-13-16,0 0-15 15,0 0 8-15,106-97-18 16,-88 83-4-16,-6 1-55 15,-12-2 5-15,0 3-23 16,0 4 73-16,-17 2 26 0,4 2 73 16,0 4-18-16,-1 0-41 15,1 12-1-15,3 11-18 16,3 5 3-16,-1-2 10 16,7 2-14-16,1-6-14 15,0-1-6-15,0-8 7 16,3 1-4-16,7-8-3 15,5-3-19-15,1-3 9 16,3 0-12-16,0 0-34 16,-1-13-57-16,2-5-71 15,-1-5-15-15,-4 5 116 16,2 1 83-16,-3 0 2 16,-1 8 37-16,4 0 45 0,-3 8 51 15,1 1-75-15,0 0 12 16,-1 14-14-16,-1 8 5 15,2 0 1-15,-3 0-29 16,-2 0-15-16,0-6-20 16,-3 0 6-16,-1-10-2 15,-3-2-4-15,0-4 0 16,3 0 15-16,-2 0 23 16,7-19-15-16,3-2-8 15,2-5-15-15,5-6 0 16,0-14-61-16,-3 8-79 15,-5 5-491-15</inkml:trace>
  <inkml:trace contextRef="#ctx0" brushRef="#br0" timeOffset="122957.53">19107 16959 1046 0,'0'0'142'0,"0"0"-94"0,0 0-28 16,0 0 31 0,0 0-21-16,0 0-29 0,0 0 20 15,-2 0 16-15,0 0 15 16,2 0-3-16,-4 0 8 16,0 0-34-16,-6 0-23 15,-5 4 13-15,-12 10-23 16,-8 4 10-16,-10 9-9 15,-9 7 9-15,-9 3 1 16,-4 7-1-16,-7 1 1 16,2 0 0-16,0-2 9 15,8 4-10-15,7-7 1 16,6 0 5-16,10-6-6 0,4-6 12 16,10-1-12-16,5-5 0 15,5-4-7-15,7-8 8 16,4-2-1-16,3-8 7 15,3 0-6-15,0 0-1 16,0 0 0-16,0 0-8 16,0 0-7-16,0 0-39 15,3 0-43-15,17-4 24 16,3-5-54-16,-5 0-230 0</inkml:trace>
  <inkml:trace contextRef="#ctx0" brushRef="#br0" timeOffset="123594.56">19241 16936 975 0,'0'0'146'0,"0"0"-90"16,0 0-24-16,0 0-10 16,0 0-22-16,0 0-1 15,0 0 1-15,15 98 41 0,-1-43 17 16,4 11-16-16,2 2 12 16,2 2-13-16,4 2-18 15,-2 0-4-15,-3-5-18 16,0-13 21-16,-8-6-20 15,0-8-2-15,-7-16 15 16,-2-8-14-16,-4-6 2 16,3-10 6-16,-3 4-8 15,0-4 18-15,0 0-19 16,0 0-10-16,0-32-46 16,0-6-72-16,0-4-254 0</inkml:trace>
  <inkml:trace contextRef="#ctx0" brushRef="#br0" timeOffset="124008.86">19445 16981 704 0,'0'0'156'15,"0"0"-146"-15,0 0-3 16,0 0 45-16,0 0 13 16,0 0-1-16,136 57-9 15,-85-33 33-15,8 7-37 16,3 1 5-16,2 4-14 15,4 3-29-15,1 2 0 16,-3 3-13-16,-2 0 2 16,-5 2 11-16,-6-6-13 15,-8-6-2-15,-13-6 2 16,-9-11 0-16,-11-7 1 16,-6-6 5-16,-6-4-5 15,0 0 26-15,-1-9-27 16,-27-27-27-16,2 0-46 15,-3-4-173-15</inkml:trace>
  <inkml:trace contextRef="#ctx0" brushRef="#br0" timeOffset="125773.06">12480 7273 1024 0,'0'0'155'15,"0"0"-140"-15,0 0-15 16,0 0 0-16,0 0 0 16,0 0 1-16,0 0-1 15,52 84 0-15,-41-62 0 16,-3 2 18-16,2 0-11 15,-1 2 0-15,0 2 14 16,0 1-20-16,0-4 7 16,-2 0 0-16,1-10-1 0,1-2 2 15,-3-8-9 1,4-5-10-16,1 0 10 0,4 0 12 16,-1-18-5-16,4-5 2 15,-2-3-3-15,-5-5 1 16,1-1-7-16,-3 0-35 15,-1 1 13-15,-3 4 14 16,0 7 8-16,-1 6 0 16,-1 8 2-16,-1 4-5 15,3 2 3-15,0 0-22 16,5 15 22-16,0 12 9 16,2 3 15-16,1 2-5 0,1 0-9 15,-2 0 12-15,1-3-21 16,-4-1-2-16,7 8 1 15,-3-9-84-15,-5-6-167 0</inkml:trace>
  <inkml:trace contextRef="#ctx0" brushRef="#br0" timeOffset="126030.64">13082 7331 947 0,'0'0'228'0,"0"0"-176"16,0 0-10-16,0 0-33 0,0 0 34 16,0 0-43-1,0 0-7-15,-65 26 6 0,55 6 0 16,1 4 1-16,6 0 1 16,3-4-1-16,0-1 6 15,0-5-1-15,6-4-5 16,8-2-1-16,5-2-9 15,7 0-34-15,-3-6-112 16,-4-6-218-16</inkml:trace>
  <inkml:trace contextRef="#ctx0" brushRef="#br0" timeOffset="126172.12">13154 7565 940 0,'0'0'243'0,"0"0"-142"16,0 0-50-16,0 0-28 0,0 0-2 15,0 0-21-15,0 0-10 16,142-15-9-16,-94 12-114 16,-2-2-169-16</inkml:trace>
  <inkml:trace contextRef="#ctx0" brushRef="#br0" timeOffset="126560.61">13603 7492 1169 0,'0'0'148'0,"0"0"-115"16,0 0 45-16,0 0-6 16,0 0-49-16,0 0-23 0,0 0-23 15,93-101 14 1,-72 79-35-16,-5 2-6 0,-5 2-3 16,-8 4 29-16,-2 4 24 15,2 6-1-15,-3 4 2 16,0 0-2-16,3 4-27 15,-1 14 28-15,1 8 4 16,2 5 16-16,1 5-11 16,-4 3-7-16,4 1-2 15,-4-2 0-15,-2-1-13 16,0-5-58-16,0-10-9 16,-5-6-27-16,-4-8 15 15,0-6 65-15,3-2 27 0,2 0 129 16,4 0 10-1,0 0-51-15,0 0-44 0,7 0-43 16,14 0 2-16,7 8-3 16,26 18 0-16,-8-2-96 15,-5 2-183-15</inkml:trace>
  <inkml:trace contextRef="#ctx0" brushRef="#br0" timeOffset="127604.86">13690 12671 992 0,'0'0'186'0,"0"0"-122"0,0 0-25 15,0 0-19 1,0 0-1-16,0 0-18 0,0 0-1 16,28 30 1-16,-17-6 21 15,-1 5 13-15,-2 5-14 16,1 1-20-16,1 1 22 16,-4 2-19-16,5-3 4 15,-1-8-6-15,0-4-1 16,0-7 8-16,1-8-9 15,2-6-39-15,1-2 32 16,4-6-5-16,3-23 11 16,-1-6-6-16,0-13 1 15,2-5-21-15,-4-1-72 16,0 5-7-16,-5 8 30 16,-3 13 49-16,-3 14 27 0,-3 9 31 15,-2 5-11-15,0 3 9 16,0 19 39-16,2 8-9 15,2 6-4-15,1 2-34 16,1-2-10-16,3-6-1 16,0-5-10-16,-2-5 11 15,-1-6-11-15,3-5-7 16,-5-2-24-16,6-3-54 16,9-4-76-16,-3 0-160 15,1 0 11-15</inkml:trace>
  <inkml:trace contextRef="#ctx0" brushRef="#br0" timeOffset="127936.4">14411 12754 446 0,'0'0'364'15,"0"0"-255"-15,0 0-58 16,0 0 31-16,0 0-50 16,0 0 45-16,0 0-41 15,-51-87 12-15,38 87-18 16,-3 0-18-16,0 0-6 16,0 12-6-16,-2 10 1 15,4 11 22-15,2 0 3 0,4 6-2 16,8-4-3-16,0-3-5 15,0-1-7-15,15-9-8 16,12-7-1-16,5-6 0 16,26-9-23-16,-9 0-90 15,-1-2-194-15</inkml:trace>
  <inkml:trace contextRef="#ctx0" brushRef="#br0" timeOffset="128224.42">14696 12754 833 0,'0'0'209'0,"0"0"-110"15,0 0-7 1,0 0-19-16,0 0-36 0,0 0-36 16,0 0-2-16,-17-33 1 15,32 30 0-15,2-2 12 16,3 1-5-16,5 4 2 15,-1 0-9-15,3 0 0 16,-2 0 7-16,-4 0-7 16,0 0 1-16,-5 0-2 15,-3 0 1-15,-1-2 0 16,-2-2-26-16,-1-4-46 16,0 0-23-16,-2 0-207 0</inkml:trace>
  <inkml:trace contextRef="#ctx0" brushRef="#br0" timeOffset="128624.11">15133 12508 618 0,'0'0'215'0,"0"0"-137"0,0 0-18 15,0 0-5-15,0 0-10 16,0 0 6-16,0 0-11 16,104-33-19-16,-88 36-14 15,-6 18-7-15,-5 6 40 16,-5 9 4-16,0 5-12 15,0 2 2-15,-8 4-22 16,-7-3-5-16,-1-6-6 16,1-4 0-16,3-7 12 15,4-9-13-15,2-6-10 16,6-9 10-16,0 0 0 16,2-3-35-16,20 0 20 15,11-9 7-15,29-11-10 16,-7 4-11-16,-5 4-126 0</inkml:trace>
  <inkml:trace contextRef="#ctx0" brushRef="#br0" timeOffset="129467.92">14697 16513 1039 0,'0'0'177'16,"0"0"-135"-16,0 0-41 0,0 0-1 16,0 0 1-16,14 106 1 15,5-56 3-15,-3-1-3 16,1-5 3-16,-3-4 11 15,1-9-14-15,-3-8 11 16,0-5-12-16,-2-8 0 16,2-2 1-16,1-8 3 15,4 0-5-15,4-14-17 16,-3-13-24-16,3-4-40 16,-5-5-86-16,-2-3-137 15,-5 12-28-15,-6 4 332 16,-2 13 247-16,2 10-64 15,-3 0-126-15,0 21 89 0,3 9 11 16,2 6-77-16,2 4-41 16,2-8-7-16,6-2-12 15,-2-4-20 1,4-8-9-16,3-4-35 0,-3-3-96 16,-5-8-412-16</inkml:trace>
  <inkml:trace contextRef="#ctx0" brushRef="#br0" timeOffset="129731.22">15243 16669 508 0,'0'0'609'0,"0"0"-535"16,0 0-64-16,0 0 27 15,0 0-14-15,0 0-7 16,-68 111 1-16,66-83 18 16,2 2-5-16,0-6-24 15,0-4 3-15,8-2 2 16,5-4-11-16,3-4-19 16,17-2-26-16,-4-4-66 15,-5 1-163-15</inkml:trace>
  <inkml:trace contextRef="#ctx0" brushRef="#br0" timeOffset="129938.78">15505 16882 872 0,'0'0'344'0,"0"0"-244"16,0 0-92-16,0 0 5 16,0 0-13-16,0 0-21 15,0 0-176-15,73-34-631 0</inkml:trace>
  <inkml:trace contextRef="#ctx0" brushRef="#br0" timeOffset="130412.59">15662 16784 894 0,'0'0'150'16,"0"0"-49"-16,0 0-50 15,0 0-38-15,0 0-4 16,0 0-8-16,0 0 0 15,52-53-1-15,-36 44 7 0,0 5-4 16,1-1-3-16,-5 5-13 16,-2 0 13-1,-3 0-7-15,-3 18 7 0,-4 5 31 16,0 7-1-16,0-2 4 16,-9-2-33-16,0-2 6 15,0-8-4-15,7-2-3 16,2-10-1-16,0-4 0 15,0 4-68-15,13-4 59 16,9 0 9-16,7 0 1 16,-2 6 1-16,2 6 16 15,-4 2 16-15,-7 8-32 16,-5 1-1-16,-12-1 30 0,-1 1 24 16,-10-1-18-16,-15-4 11 15,-3-1-26-15,-2-7-12 16,1-2 0-16,6-7-8 15,1-1-2-15,1 0-52 16,6-9-35-16,3-6-124 0</inkml:trace>
  <inkml:trace contextRef="#ctx0" brushRef="#br0" timeOffset="131906.1">17512 17678 1045 0,'0'0'127'0,"0"0"-91"15,0 0-36-15,0 0 0 16,1 116 0-16,10-53 7 16,-2 3 5-16,1-8-5 15,2-8-6-15,-1-14 20 0,1-6-20 16,-5-12-1-16,1-8 8 16,-2-5-8-16,3-5-7 15,-2 0 7-15,6-18 0 16,1-15-14-16,1-8-1 15,0-6-25-15,-3-3 14 16,-7 6-3-16,2 12 29 16,-5 9 0-16,-1 11 30 15,1 12 0-15,1 0-30 16,2 27 0-16,6 9 42 16,-1 8-6-16,0 5-6 15,2 3-19-15,-2-5-10 16,0-2 6-16,0-10-7 15,0-1-49-15,9-16-31 0,-2-12-167 16,2-6-84-16</inkml:trace>
  <inkml:trace contextRef="#ctx0" brushRef="#br0" timeOffset="132163.04">18047 17879 342 0,'0'0'516'15,"0"0"-421"-15,0 0 18 16,0 0-16-16,0 0 16 16,0 0-39-16,0 0-9 15,-76-95-26-15,65 95-17 16,-3 18-18-16,-1 10-2 16,1 8 3-16,4 3-5 0,5 1-6 15,4-4 5-15,1-4 1 16,0 0-12-16,10-6 11 15,8-3-32-15,23-14-8 16,-5-5-69-16,-4-4-234 0</inkml:trace>
  <inkml:trace contextRef="#ctx0" brushRef="#br0" timeOffset="132530.09">18170 18035 803 0,'0'0'224'15,"0"0"-152"-15,0 0 28 0,0 0-67 16,0 0-31-16,0 0 9 16,0 0-3-16,52-40-8 15,-43 29 7-15,-1-5-7 16,-2 3-1-16,-2-1-11 16,-2 0 11-16,0 2 1 15,-2 3 0-15,2 4 1 16,-2 5 11-16,0 0-11 15,0 0 13-15,0 0-8 16,0 0 1-16,0 0 7 16,0 0-14-16,0 10-9 15,0 11 9-15,2 12 24 16,3 4 10-16,-2 4-26 16,0-5-7-16,4-3 9 0,-4-4-8 15,-1-6-1-15,2-10-1 16,-2-3 0-16,-2-2-16 15,0 0-71-15,0-6-108 16,0-2-323-16</inkml:trace>
  <inkml:trace contextRef="#ctx0" brushRef="#br0" timeOffset="133102.2">19099 17808 580 0,'0'0'352'0,"0"0"-267"16,0 0-62-16,0 0 51 15,0 0 7-15,19 139-24 16,-11-87-20-16,-4-2-19 15,5-5-8-15,0-9-4 16,-4-7-5-16,2-11-1 16,-2-4-3-16,1-10 2 0,1-4-26 15,3-4-15 1,4-18 23-16,-1-14-66 0,1-30-100 16,-4 8-26-16,-1-1-354 15</inkml:trace>
  <inkml:trace contextRef="#ctx0" brushRef="#br0" timeOffset="133238.14">19254 17865 504 0,'0'0'306'15,"0"0"-198"-15,0 0-59 16,0 0 110-16,0 0-56 16,7 137-34-16,-2-94-29 15,0-3-22-15,4-2-2 16,-1-6-16-16,-1-4 0 16,3-6-10-16,2-4-88 15,-1-6-96-15,-4-12-211 0</inkml:trace>
  <inkml:trace contextRef="#ctx0" brushRef="#br0" timeOffset="133503.12">19476 17927 795 0,'0'0'189'15,"0"0"-50"-15,0 0-35 16,0 0-30-16,0 0-31 15,0 0-14-15,0 0-22 16,-54 10-6-16,40 12-1 0,4 5 9 16,2 4-8-1,4 1 0-15,4-2 1 0,0 3 7 16,0-4-9-16,10-5-16 16,7-7 5-16,4-8-37 15,9-9-33-15,-3 0-96 16,-4 0-397-16</inkml:trace>
  <inkml:trace contextRef="#ctx0" brushRef="#br0" timeOffset="133871.87">19581 18025 751 0,'0'0'174'0,"0"0"-115"0,0 0 26 16,0 0 8-16,0 0-56 15,0 0-37-15,0 0 6 16,-3-44 0-16,15 40 5 16,1 4-2-16,1 0-3 15,-1 0 8-15,-1 18-14 16,-3 7 0-16,-6 8 6 16,-3 8 24-16,0 2-1 15,-7 3 0-15,-10-2-19 16,4-4 11-16,-1-7-21 15,5-11 2-15,3-6 11 16,6-6-8-16,0-7-5 16,0 4 0-16,5-5 0 15,14-2 7-15,10 0-6 0,4-2 6 16,8-8 0-16,-1 2-7 16,-1 1-18-16,-1 0-34 15,-2 1-47-15,-11-2-38 16,-6 4-457-16</inkml:trace>
  <inkml:trace contextRef="#ctx0" brushRef="#br0" timeOffset="136411.09">20433 17652 1058 0,'0'0'133'0,"0"0"-48"16,0 0-25-16,0 0-21 16,0 0-13-16,0 0-26 15,0 0 0-15,-3-10 22 16,3 10 4-16,0 0-25 16,0 0 5-16,0 10-6 15,0 12 6-15,7 8-6 16,4 14 0-16,2 6 4 0,-3 4-2 15,-2 0 1 1,-2-5-3-16,1-9 0 0,2-12 6 16,-1-13-6-16,-3 0 1 15,4-7-1-15,-1-6 0 16,0-2 0-16,0 0 0 16,0-10-2-16,3-18 1 15,-1-11-22-15,-4-10-19 16,2-5 17-16,-3 1-31 15,-1 4 17-15,0 13 22 16,-2 9 17-16,0 20 19 16,0 7-19-16,0 0 1 15,-1 20-1-15,7 21 43 16,-1 7-10-16,0 2 5 0,4 6-26 16,3-9 4-16,-2-7-16 15,1-4 0-15,-3-9 0 16,-3-9-6-16,0-9-46 15,-4-5-33-15,9-8-11 16,-2-16-5-16,2-5-219 0</inkml:trace>
  <inkml:trace contextRef="#ctx0" brushRef="#br0" timeOffset="136688.1">20870 17776 182 0,'0'0'524'0,"0"0"-426"16,0 0 84-16,0 0-40 0,0 0-22 16,0 0-33-16,0 0-41 15,-64-67-7-15,52 72-37 16,0 17-1-16,0 9 15 16,2 10-15-16,5 3-1 15,5 1 0-15,0-5 5 16,2 0-4-16,15-4-2 15,3-6 3-15,0-6-14 16,4-6 9-16,0-6-30 16,0-6-3-16,17-6-21 0,-10-6-83 15,-6-6-216-15</inkml:trace>
  <inkml:trace contextRef="#ctx0" brushRef="#br0" timeOffset="137259.07">21204 17664 925 0,'0'0'182'0,"0"0"-115"16,0 0 49 0,0 0-51-16,0 0-32 0,0 0-18 15,0 0-14-15,-10-92 24 16,17 82-24-16,1-4 0 16,-1 6-1-16,6 8 6 15,-1 0-6-15,3 0-1 16,3 8-3-16,-6 16-5 15,-3 14 6-15,-4 2 3 16,-5 2 10-16,0 2 4 16,0-8 5-16,-12-2-19 15,2-11 1-15,3-10 17 16,1-7-17-16,4-6-1 0,2 0 0 16,0 0-12-1,0 0-10-15,11 0-4 0,5-6 21 16,7-2 5-16,2 8 10 15,-5 0-8-15,-1 0 4 16,-7 8-6-16,-7 7 1 16,-5 3 0-16,-9 4 33 15,-22 7 5-15,-12 0-29 16,-5-3-10-16,-3-3 0 16,6-10-1-16,4-3-1 15,7-6-57-15,9 0 4 16,5-1-26-16,6 2-113 0,5-3-218 15</inkml:trace>
  <inkml:trace contextRef="#ctx0" brushRef="#br0" timeOffset="138288.1">21106 17138 23 0,'0'0'825'16,"0"0"-739"-16,0 0-47 16,0 0-18-16,0 0 2 15,-115 5 11-15,82 7 5 16,-7-3 21-16,-5 6 1 15,-8 1 11-15,-2 2-18 16,0 0-33-16,-1 8-12 16,-1 2 3-16,1 13-12 15,-3 6 0-15,4 7 0 0,-1 9 1 16,1 5 1-16,2 2-2 16,7 2 0-16,1-5 6 15,6 4-5-15,10-3 0 16,4-1 9-16,12-5-9 15,4-3 15-15,9 2-16 16,0-3 2-16,5 1 11 16,14-5-2-16,6-2-10 15,2-7 8-15,10 0-8 16,7-5 20-16,4-4-20 16,6 0-1-16,4-6 6 0,1-2-6 15,-1-5 0 1,-2-1 1-16,0-5 0 0,0-4 14 15,0-8-15-15,1 0-1 16,2-5 0-16,6 0 1 16,6-5 0-16,0-8-1 15,2-5 2-15,-2 0-1 16,0-8 2-16,-7 3-2 16,-4-2 1-16,-6-4 1 15,-1 0-1-15,-3-4-1 16,-4 1 8-16,-4-8-1 15,-3 4-7-15,2-9 0 16,-5 2 0-16,-3-3 2 16,-2-7-1-16,-2-5-1 0,-9-4 1 15,-3-4 30 1,-5-7-11-16,-2 2-2 0,-5-6-5 16,-1-3-12-16,-4 4 16 15,0 2 3-15,0 1-19 16,-9 11 32-16,-8 0-22 15,-5 13 11-15,-7 4-4 16,-1 5 7-16,-8 12-9 16,-5-3 3-16,-9 10-19 15,-10 3 19-15,-8 0-19 16,-5 8 0-16,-9 2-1 16,3 3-11-16,-4 1-17 15,8 3-4-15,7-3-7 0,9 4 30 16,13 0-13-16,8 0 1 15,7 22-76-15,-17 45-19 16,9 0-38-16,4-5-427 0</inkml:trace>
  <inkml:trace contextRef="#ctx0" brushRef="#br0" timeOffset="141959.43">20657 15716 1039 0,'0'0'142'0,"0"0"-98"0,0 0-44 15,0 0 2 1,0 0 6-16,0 0-7 0,17-25 12 16,0 21-13-16,0 4 1 15,-4-2-1-15,-1 2 1 16,2 0 0-16,4 0 16 16,8-3-2-16,4 3 15 15,11 0-14-15,4 0-16 16,8 0 7-16,5 0-7 15,5 0 7-15,3 0-7 16,3 0 0-16,5 3 12 16,2-3-12-16,0 0 0 15,1 0 0-15,-1-3 0 0,0-2 0 16,-5 1 0 0,0-5 1-16,-4 4 0 0,-3 1 1 15,1-7-2-15,-2 4 0 16,1-5 15-16,0 2-2 15,4-7 0-15,1 3-13 16,4 1 20-16,-4 3-18 16,-4 2-2-16,-9 3 1 15,-10 5 0-15,-6 0 2 16,-8 0-3-16,-3 0 6 16,-3 0 0-16,-1 0-6 15,4 0-2-15,0 0-3 16,-2-1 5-16,3-6 1 15,0 1-1-15,-4-2 0 0,-5 2 9 16,-8 2-9-16,-4 4-3 16,-6 0 2-16,-3 0 0 15,0 0-23-15,-13 0-47 16,-11 0-79-16,-5 0-747 0</inkml:trace>
  <inkml:trace contextRef="#ctx0" brushRef="#br0" timeOffset="143521.31">22027 15263 550 0,'0'0'101'15,"0"0"-32"-15,0 0-30 16,0 0 0-16,0 0-3 16,0 0 2-16,0 0 35 15,-18-11-23-15,15 9-20 16,-3-3 19-16,4 3-6 16,1 2-18-16,-3-3 3 15,1 3-2-15,0-4-2 16,-1 2-8-16,2 2-4 15,-2 0 18-15,2 0-11 0,2 0-18 16,0 0 0-16,0 0 1 16,0 0-1-16,0 0-1 15,0 0 3-15,0 0-4 16,0 0 1-16,2 0-15 16,9 0 15-16,7 0 6 15,-2 0 11-15,5-2-17 16,-1 0 1-16,-5-2 9 15,3 0-1-15,-3 0-9 16,0-1 6-16,-1 1-4 16,-1 1 11-16,1 1-13 15,-4-2 2-15,-2-1-1 16,-3 4-1-16,-3 1-1 0,-2 0-1 16,0 0-13-1,0 0-11-15,0 0-49 0,0 0-74 16,0 0 81-16,-5 1-32 15,-2 4-68-15,-4-5-133 16</inkml:trace>
  <inkml:trace contextRef="#ctx0" brushRef="#br0" timeOffset="143875.84">21914 14963 778 0,'0'0'176'0,"0"0"-127"15,0 0-24-15,0 0 41 16,0 0-22-16,0 0-5 15,0 0-2-15,40-8-15 16,-26 8 1-16,-1 0-8 16,1 0-15-16,-2 0 10 15,-2 0-9-15,-2 0-1 0,0 0 0 16,-4 0 1 0,0 0-2-16,-4 0-17 0,0 0-77 15,0 8-71-15,0 8-23 16,-8-4-38-16</inkml:trace>
  <inkml:trace contextRef="#ctx0" brushRef="#br0" timeOffset="144058.79">21914 14963 555 0</inkml:trace>
  <inkml:trace contextRef="#ctx0" brushRef="#br0" timeOffset="144320.47">21914 14963 555 0,'-32'26'165'0,"30"-26"-80"0,2 0-7 0,0 0-52 16,0 10-2-16,0 6 23 15,0 2 6-15,0 0 18 16,10 5-12-16,0-2-34 15,1 3 2-15,-1-2-21 16,-2 2-6-16,-1-1 2 16,-2-2-1-16,-2 0 0 15,-1-3-1-15,1-3 2 16,-3-2 6-16,0-3-8 16,2 1 0-16,-2-6 0 15,2-1 0-15,-1-2 0 16,1 2 0-16,0-1 1 0,1 2 5 15,-1-1-6-15,0-2-7 16,0 4 7-16,-2 0-15 16,0 0-33-16,0 6-37 15,-6-4-39-15,-4-2-146 0</inkml:trace>
  <inkml:trace contextRef="#ctx0" brushRef="#br0" timeOffset="159451.1">8499 14223 498 0,'0'0'93'16,"0"0"-4"-16,0 0 15 0,0 0 45 16,0 0-67-16,0 0-14 15,-8-5 10-15,5 0-40 16,-1 1 1-16,0 2 20 15,4 2-38-15,-1 0 8 16,-1 0 4-16,1 0-17 16,-3 0 25-16,-2 0-9 15,2 0-31-15,-2-2 18 16,3 2-19-16,-3 0 8 16,0 0 12-16,0 0-19 15,-6 0 9-15,1 0-10 16,-5 0 0-16,-1 2 1 0,1 2 9 15,-1 3-10-15,3-7 5 16,-1 1-4-16,5 1 18 16,0 0-18-16,0 0-1 15,0 0 2-15,0-2-1 16,0 2 0-16,-2-2 1 16,0 2 4-16,-3-2 20 15,3 0-19-15,-1 0 5 16,-1 0 5-16,-1 0-2 15,0 0-14-15,0 0-1 16,-1 0 9-16,3 0 7 16,-1 0-16-16,-1 0 0 15,1-4 5-15,1 0 14 0,1 0-13 16,0 3-6-16,3-6 12 16,-1 5-8-16,2-2-4 15,2 2 0-15,-3-3 0 16,0 5 0-16,-1-5 6 15,-2 1-6-15,2 0 0 16,-4-1 8-16,2 2 10 16,1-1-17-16,-2 0 13 15,5-1-6-15,0 2 5 16,-1 1-4-16,6-4-8 16,-1 2 27-16,-1-2-14 15,4 4-7-15,-6-6 3 16,4 1-8-16,-4 0 9 0,0-4-11 15,-1 4 0 1,-1-11 2-16,-1 1-2 0,0-2-6 16,-2-6 6-16,2 5 1 15,-2-6 6-15,2 2-7 16,1-1 0-16,-1 3 1 16,1-3-1-16,0 1 0 15,0 0 0-15,-1-2 0 16,-1-3 8-16,2 2-8 15,2-2-9-15,-4-1 8 16,4 3 1-16,-2-1-1 16,3 1 0-16,-1 0 2 0,-1-2 0 15,2-2-1 1,-2-5-3-16,1-5 3 0,-1-3 0 16,-2-2 0-16,1 0 0 15,-1 4 0-15,2 1 12 16,3 7-12-16,0 1-16 15,1 4 16-15,3 0 7 16,-3-4-7-16,2 1-5 16,-2 0 5-16,2 1 9 15,-3 6-9-15,4-1-2 16,1 1-4-16,0 0 6 16,0 0-7-16,0-3 6 15,0-3-1-15,0-3 2 16,0-2 0-16,0 0 3 15,0 3-4-15,1-1 1 0,4 2-1 16,-2-3 0-16,2 4 2 16,-1 0 3-16,1 2-4 15,0-2-8-15,0 3 8 16,1 1 2-16,-4-2-2 16,5 3 0-16,-2 0 1 15,-3 2-2-15,5 1 1 16,-1 1-2-16,2-3-6 15,0 0 8-15,-1 1 1 16,-1 0-1-16,2-1 1 16,-1 0 7-16,-1 1-8 15,5-2-7-15,-2-2 1 16,3-1 5-16,-1 0 1 0,2 1-2 16,-3 6 2-16,2 2 0 15,-2 4 0-15,0 0-1 16,1 2 0-16,2-3-1 15,1 1 2-15,0-1-6 16,2-3 6-16,1 0 3 16,3-4-1-16,2-3-2 15,0 3 8-15,-1 0-6 16,-5 4-4-16,3 2 2 16,-6 4 0-16,1 1 2 15,2 2-2-15,-7 3-2 16,3 0-5-16,2-2 7 0,3-4 1 15,0 0-1 1,5-2 1-16,2-4 5 0,0 2-6 16,0 0-2-16,1 2 2 15,-5 2 0-15,-3 1 5 16,1 2-5-16,-1-1-2 16,-3 2 1-16,1 2 1 15,2-1-1-15,-5 2-2 16,1 2-1-16,-3 1-5 15,1 2 6-15,0 1-3 16,0 1 6-16,1-3 0 16,3 3 0-16,-1 0 0 15,2 0 0-15,5 0 7 16,0 0-7-16,3 0-6 16,2 0 6-16,-2 0 0 0,-1 0-2 15,-1 0 1-15,2 0 1 16,-2 6-9-16,0 3 9 15,1 0-24-15,-2 2 22 16,1 0-10-16,1 4 4 16,0 3 6-16,-5 0 1 15,3 2-8-15,-4 2 9 16,-3 1-16-16,-2 2 15 16,-1 3-9-16,0 0-3 15,-2 1 12-15,0 6 1 16,1 3 1-16,-4 0-1 15,4 3-6-15,-2 3 6 16,0 0 0-16,-1 2 0 0,-1 2-1 16,3 0 2-1,-4 3-1-15,-1-3 0 0,3 2-1 16,-6-2 0-16,4 0 1 16,-1-2-1-16,-3-2 0 15,1-2 1-15,1 1 6 16,1-4-6-16,-2 1 0 15,1 3-1-15,2 1 1 16,-3 0 0-16,1 1-1 16,0 4 3-16,-3 1 5 15,2 0-7-15,-2 0-4 16,2-2-2-16,-2-3 6 0,1-8-1 16,3-1 0-1,-1-3 1-15,-1-5 2 16,-2 3-2-16,2-4-1 0,-2 3 0 15,0 4 1-15,0 7-1 16,0 2 1-16,0 5 0 16,0 3 2-16,0-3-2 15,0-2-5-15,0-7 5 16,-2-1 0-16,-3-9 7 16,1-4-7-16,1-2 0 15,1 0 1-15,-3-1-1 16,2-2 0-16,1 4 7 15,-3 0-7-15,2-1 7 16,-4 2-7-16,4-3-6 16,-1-4 6-16,-2 2 0 0,-1-4-5 15,0 0 5-15,-1-1 1 16,1 2 7-16,-1 0-8 16,1-3 0-16,-3 4 0 15,0-3 0-15,4 6-1 16,-4-3 1-16,3-3 0 15,-1 2 3-15,5-5-3 16,-2-2-1-16,3-2 0 16,0-2 1-16,-1-1 0 15,-2 2-1-15,1-1 2 16,-5-1 2-16,3 3-3 16,-5 1 0-16,-1 0 2 15,-2 4-2-15,-1-1 1 16,-5-3-1-16,5 6 1 0,-2-10 10 15,3 4-11-15,2-2 0 16,-1 0 2-16,-1-1-2 16,0 1 0-16,-2-2 0 15,-2-1 1-15,-1 3 18 16,4-5-17-16,-2 1 8 16,3-1 9-16,3 0-10 15,-1-2-8-15,0 2 9 16,0-2-10-16,-3 0 13 15,0 0-12-15,-6 0-1 16,3 2 0-16,-2-2 9 16,3 0-8-16,3 0-1 0,1 0 1 15,5 0 37 1,3 0-36-16,2 0-2 0,2 0 1 16,-4 0 5-16,0 0-5 15,-3 0-1-15,2 0 1 16,-5 0 13-16,3-2-14 15,-2 0-5-15,1-2 5 16,2 4 15-16,0-3-8 16,2 1-7-16,-1-1 6 15,-1 3-6-15,2-2 0 16,-2 0 0-16,4 0 6 16,-1 2-4-16,0-2-2 15,4 2 0-15,0 0 3 16,0 0-12-16,0 0 9 0,0 0 0 15,0 0-6-15,0-2-18 16,0 2-12-16,0 0-52 16,0 0-43-16,1 0-42 15,19 0 14-15,0 0-16 16,1 0-229-16</inkml:trace>
  <inkml:trace contextRef="#ctx0" brushRef="#br0" timeOffset="172528.66">25059 7306 550 0,'0'0'627'16,"0"0"-627"-16,0 0-8 15,0 0-175-15,0 0 27 16,0 0-46-16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13:54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21649 7423 436 0,'0'0'134'0,"0"0"-23"15,0 0-1-15,0 0 7 16,0 0-12-16,0 0 11 16,-33-16-68-16,33 16-22 15,0 0 1-15,0 0-15 16,0 0 2-16,0 0-14 15,0 0 0-15,0 0 0 16,0 0 2-16,0 0-2 16,0 0 0-16,4 0 6 15,10 0 10-15,8 0-16 16,6 8 0-16,11-2 19 16,7 2-12-16,11-2 5 15,6-2-12-15,2 2 1 0,6-2 13 16,0 0-14-1,0-1-10-15,3 0 10 0,2-1 9 16,3-2-9-16,1 2-1 16,-1-2 1-16,-1 2 5 15,-3 2-5-15,-3 1-1 16,-12-2-1-16,1 3 2 16,-3 1 0-16,-4-4 0 15,2 3 1-15,-2-3 5 16,0-2-6-16,-8 2-4 15,-1-3 3-15,-6 2 1 16,-6-2 0-16,-7 0 0 16,-6 0 1-16,-3 0 6 0,-9 0-7 15,-4 0 0 1,-2 0 4-16,-2 0-3 0,0 0 4 16,0 0-5-16,0 0-44 15,-6 0-12-15,-9 0-253 0</inkml:trace>
  <inkml:trace contextRef="#ctx0" brushRef="#br0" timeOffset="3715.95">10469 8378 713 0,'0'0'188'0,"0"0"-119"0,0 0-2 15,0 0 8-15,0 0-23 16,0 0-52-16,0 0 9 16,4-4-10-16,1 2 1 15,0-1 0-15,-2 1 0 16,-1 2 0-16,3-2 3 15,-2 2-3-15,4 0-3 16,3 0 3-16,0 0 0 16,6 0-3-16,3 0 2 0,4-1 1 15,8 1 0 1,2-3 0-16,4 2 0 0,8-1 0 16,-1 2 0-16,3 0 0 15,-3 0-1-15,2 0 1 16,-2 2 3-16,2 3-3 15,3-1-9-15,0 1 9 16,6-3 1-16,-1-2 0 16,3 0-1-16,4 0 0 15,1 0 4-15,2 0-4 16,0 0-6-16,2 0 6 16,-3 0 0-16,1 0 0 15,-5 0-1-15,2 0 7 16,-3 0-4-16,-4 0-2 15,-1 0-3-15,-1 0 3 0,0 0 0 16,-1 0 0-16,3 0-1 16,4 0 2-16,0 0 3 15,1 0-4-15,4 0-4 16,-1 0 4-16,-1 0 0 16,2 0 0-16,-2 0 0 15,-3 0 1-15,-1-2 3 16,-1 0-4-16,2-1-1 15,-4 3 0-15,-1 0 0 16,-3 0 1-16,-1 0 0 0,1 3 0 16,-3 3 0-1,4-1 0-15,-1-1-7 0,2 3 7 16,2-3 0-16,-2 1 1 16,1 2-1-16,-1-3 1 15,0 0 6-15,-1-1-7 16,6 2-9-16,-1-3 9 15,1 0 0-15,-3 0-24 16,2-2 10-16,-2 0 14 16,1 0 0-16,-1 0 0 15,0 0-9-15,-3 0 9 16,1 0 0-16,1 0-6 16,-3 0-23-16,0 0 6 15,3 0 21-15,-3 0-5 16,4 0 0-16,2 0 7 0,2-2 0 15,3 0 1 1,-1 2-1-16,3 0 0 0,1 0 2 16,-1 0-2-16,0 0-2 15,1 0 2-15,0 0 0 16,2 0 0-16,-6 0-7 16,0 0-49-16,-3 0 54 15,-3 0-11-15,-2 0 3 16,-1 0 10-16,-4 0 0 15,-1 0 3-15,-1 0-3 16,-1 0 0-16,-2 0-1 16,0 0 1-16,-1 0-5 15,-1 0 5-15,-1 0 0 0,-1 0 6 16,-2-4-6-16,1 0-2 16,2 0 1-16,0 2 1 15,5-2-1-15,0-1 1 16,3 3 0-16,-2 2-1 15,-1 0 1-15,-1 0-22 16,2 0 13-16,-1 0-28 16,0 0-27-16,0 0 24 15,2 0 18-15,-3 2 14 16,5 1-10-16,-7 1-11 16,1 2 8-16,-2-3 2 15,-2 4 10-15,1-3-2 0,-2 0-14 16,2 0 14-1,-2-2-10-15,4 0 16 0,1-2 5 16,1 2 7-16,-1 0 0 16,-3 0-7-16,2-2 19 15,-1 0 34-15,-4 0-24 16,1 0-14-16,-2 0 0 16,-3 0-13-16,3 0-1 15,-4 0 4-15,4 0-4 16,1 0 6-16,-3-2-7 15,1-2-1-15,0 0 1 16,-2 0 12-16,2 2 12 16,2-2 4-16,1 2-27 15,2 0 19-15,-2 0-20 16,-4 2-10-16,-4-3 10 0,-4 3-2 16,-5 0 2-16,-7 0-1 15,-1 0 2-15,-5 0-2 16,-4 0 1-16,-3 0 0 15,2 0 0-15,-2 0 51 16,0 0 32-16,0 0-20 16,0 0-37-16,0 0 14 15,0 0-40-15,0-3-30 16,-10 1-173-16,-2-2-170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16:40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11018 5520 33 0,'0'0'75'0,"0"0"-53"16,0 0 13-16,-83 103-11 15,61-80 28-15,-3-1-19 16,-4-4-8-16,-2 3 30 16,-6-3-28-16,-2 4-24 15,-19 12 11-15,13-6-14 16,8-2-101-16</inkml:trace>
  <inkml:trace contextRef="#ctx0" brushRef="#br0" timeOffset="1820.59">9498 5833 595 0,'0'0'160'0,"0"0"-43"0,0 0-5 16,0 0-57-1,0 0-23-15,0 0 12 0,0 0-11 16,-9-32-16-16,9 32-7 15,0-2 2-15,0 2 2 16,0 0-14-16,0-2-7 16,4 0 7-16,17-4 1 15,10-2-1-15,6-2 0 16,9-2 11-16,9 0-9 16,3-1-2-16,6 1-6 15,4 1 6-15,4 0 0 16,5 2 4-16,-1 3-4 15,2 1 0-15,-2 5-1 0,-5 0 1 16,-4 0-12 0,-6 0 11-16,-7 0 1 0,-1 2 5 15,-5 2-5-15,5-1 0 16,3-1 5-16,0-2-5 16,7 0 0-16,-1 0 1 15,0 0 0-15,0 0-1 16,-2 0 0-16,-1 0 0 15,-3 0 3-15,1-5-3 16,-3 1-1-16,3-1 1 16,-1-4 0-16,-1 3 0 15,2 3 0-15,-1-2 0 0,-1 5 7 16,-5 0-7 0,-2 0-7-16,-7 0-3 0,-5 3 10 15,-2-1 9-15,-3 1-9 16,-6 2 0-16,0-1 1 15,-2-2-1-15,-3 2 0 16,3-1 1-16,2-1-1 16,5 1 9-16,4 1-9 15,3 0 0-15,6-1 0 16,2 1 0-16,3 0-8 16,3 3 7-16,3-5 2 15,7-1 1-15,1 1-2 16,7 1 0-16,-1-1 6 15,8-1-6-15,0-1-10 16,1 0 9-16,4 0 1 0,-1 0 13 16,0 0-13-16,1 0 0 15,-1 0 1-15,-4 0-1 16,-3 0-8-16,-5 0 8 16,-9 3 0-16,-5-1 8 15,-4 0-8-15,-7-2 0 16,-5 0-9-16,-4 0 9 15,-4 0 0-15,-6 0-1 16,-5 0 1-16,1-2 7 16,-3-4-7-16,1-1 0 15,4 0 17-15,9-4-17 16,7-3 1-16,12 0-1 16,7-4 0-16,9 3 8 0,8-2-8 15,-2 4 0-15,4 0 0 16,-3 3 0-16,2 5 0 15,0 2 0-15,-3 3 0 16,1 0 9-16,1 0-9 16,-3 0-10-16,1 0 10 15,-3 0 7-15,-6 0-7 16,-6 0 0-16,-6 0 0 16,-4 0-1-16,-8-3 1 15,-1-2 0-15,-8 1 4 16,1 1-3-16,-4-2-1 15,0-1 0-15,4 0 0 0,4-2 6 16,10-2-6-16,3 0-12 16,6-2 12-16,5 3 0 15,-3 0 0-15,6 1 0 16,-3 2 1-16,2 2 7 16,-4-1-8-16,-1 4-5 15,1 0 4-15,-5 1 1 16,2-2 0-16,0-1-1 15,6 1 3-15,-1-5-1 16,-1 4-1-16,3 0 0 16,-2-2-4-16,-2 1 5 15,-5 0-1-15,-1 2 0 16,-5-1 7-16,-1 0-4 0,-3-1-3 16,-1 2-3-1,-4-4 1-15,-2 3 2 0,-4-2 0 16,0 1-1-16,-3 2 2 15,-3 2 4-15,-4 0-5 16,0 0-11-16,-5 0 9 16,1 0 2-16,-3 0 0 15,1 0 0-15,1 0 0 16,-3 0 8-16,3 0-8 16,-1 0-14-16,5 0 14 15,-5 0 0-15,4 2 2 16,-1-2-2-16,-1 2 1 15,0-2 3-15,0 2-4 16,2 3-7-16,3-2 7 16,-1 1-65-16,2 2 46 0,0 4-63 15,-5 0-63-15,-6-3-74 16</inkml:trace>
  <inkml:trace contextRef="#ctx0" brushRef="#br0" timeOffset="18509.88">5734 7068 461 0,'0'0'76'0,"0"0"-76"16,0 0 36-16,0 0-19 15,0 0 31-15,0 0-6 16,-29-18-26-16,27 16-1 15,-1 0-15-15,0 0 0 16,1 0 42-16,1 2-3 16,1 0-21-16,0 0 6 15,0 0-4-15,0 0-11 16,0-2-9-16,0 2 3 16,0 0-3-16,0 0 0 15,0 0-2-15,0 0 1 16,0 0 1-16,0 0-17 0,0 0-2 15,12 0 16-15,6 0 3 16,6 0 16-16,4 0-9 16,9 0 16-16,3 0-14 15,6 0-2-15,2 0-7 16,2 0 1-16,5 0 15 16,-1 0-16-16,1 0 0 15,-1 0-1-15,3 0 1 16,-3 2 6-16,0-2-6 15,-2 0 2-15,-1 0 1 16,0 0 5-16,0-8-8 16,-2-2 1-16,2 1 17 15,-2 2 8-15,4-1-25 0,0 3 15 16,-1-4-4-16,2 2-12 16,0 3 3-16,-1-3-2 15,2 2 0-15,-5 2 10 16,-5 0-11-16,-4 0 0 15,-7 3 2-15,-7 0-2 16,-5 0 0-16,-8 0-1 16,-7 0 6-16,-2 0-14 15,-4 0 6-15,1 0 0 16,-2 0 2-16,0 0 1 16,0 0-8-16,0 0 0 15,0 0-19-15,4 5-8 16,10 6-73-16,-2 0-23 15,2 1-56-15</inkml:trace>
  <inkml:trace contextRef="#ctx0" brushRef="#br0" timeOffset="20488.77">16683 1959 1132 0,'0'0'163'16,"0"0"-91"-16,0 0-72 15,0 0-31-15,0 0-29 16,0 0 53-16,0-38-157 16,0 58 91-16,1 20 15 0,6-4-85 15,-5-4-74-15</inkml:trace>
  <inkml:trace contextRef="#ctx0" brushRef="#br0" timeOffset="20655.79">16650 2440 882 0,'0'0'182'0,"0"0"-73"16,0 0-100-16,0 0 38 0,0 0-47 15,0 0-10 1,0 0-77-16,78-2-173 0</inkml:trace>
  <inkml:trace contextRef="#ctx0" brushRef="#br0" timeOffset="21887.57">18175 1979 783 0,'0'0'100'0,"0"0"5"0,0 0-56 16,0 0-25-16,0 0 23 16,0 0-2-16,-22-42-25 15,20 42-10-15,-4 0-8 16,-4 0-4-16,-9 0-5 15,-10 17-5-15,-10 14 11 16,-6 7 1-16,0 6 6 16,10-2-6-16,10-3-6 0,13-6 6 15,12-5 0 1,0-6-21-16,9-5 13 0,23-8 8 16,11-9 12-16,9 0-7 15,10-11-4-15,2-15-2 16,12-23-31-16,-14 10-94 15,-17 0-122-15</inkml:trace>
  <inkml:trace contextRef="#ctx0" brushRef="#br0" timeOffset="22894.82">18430 1698 573 0,'0'0'134'0,"0"0"-31"15,0 0-25 1,25-124-19-16,-17 92-19 0,1 2-30 15,-1-1-9-15,-1 3 18 16,0 5-19-16,-4 1-3 16,-3 3 3-16,0 6 1 15,0 4 37-15,0 6 14 16,0 3-36-16,0 0-16 16,-2 5-47-16,-3 20 15 15,-3 11 32-15,0 12 10 16,4 6-9-16,2 6 0 15,2 2 0-15,0-2 7 16,0 0-8-16,2-6 0 0,6-6 0 16,-2-7 0-1,-5-7 0-15,1-6 0 0,-2-4 7 16,0-4-18-16,0-6 9 16,0-2 2-16,0-4-10 15,0-5 20-15,0 0-8 16,0-3 16-16,0 0-5 15,0 0 12-15,0-3-18 16,0 0 6-16,0-1 10 16,5 2-23-16,2 0 0 15,1 2-2-15,1 0-1 16,-3 4-13-16,0 12 15 16,-5 2-66-16,1 2 51 15,1-1 1-15,-1-1 14 16,-2-5 1-16,2-2 0 0,-2-6 14 15,1-2-14-15,4-3 0 16,-1 0 17-16,4 0 3 16,4-8 0-16,2-10-11 15,4-2-8-15,3-3 16 16,-3 3-17-16,3 2-16 16,-7 4 6-16,-1 4 10 15,-1 4 0-15,-6 6-1 16,6 0-23-16,1 0 22 15,-1 0-9-15,1 3-5 16,-1 4 16-16,0-1 1 16,-1-1-1-16,1 0 0 15,3-5 11-15,2 0-3 0,4 0-8 16,1-8-20-16,1-10-24 16,-2-1-31-16,-8-4 22 15,-3 5 34-15,-5 5 19 16,-5 4 20-16,0 5 84 15,0 4-95-15,0 0-9 16,0 10-35-16,0 14 22 16,0 4 5-16,0 4 8 15,0-2 4-15,2-2-4 16,8-6-3-16,0-4 3 16,4-8 23-16,-1-8-4 15,8-2 7-15,-1-5-25 0,3-20 35 16,4-3-36-1,-4-4-8-15,-5 2-12 0,0 8 4 16,-9 6 15-16,-3 10 0 16,-1 6-43-16,-4 0 44 15,1 18-62-15,2 6 5 16,1 4 57-16,3-2 10 16,-1 1-10-16,5-8 0 15,2-1 10-15,6-3 18 16,7-6-28-16,8-2-19 15,-4-5-100-15,-4-2-164 0</inkml:trace>
  <inkml:trace contextRef="#ctx0" brushRef="#br0" timeOffset="23284.99">19485 1987 108 0,'0'0'308'0,"0"0"-212"16,0 0 33-16,0 0-82 16,0 0-21-16,0 0-26 15,0 0-37-15,-9 0 0 16,7 0 12-16,2 0 11 16,0 4-41-16,0 0-33 15,0-2 58-15,0 0 7 16,0-2 23-16,-1 0 118 15,-2 3-9-15,-1-3-10 16,-1 1-38-16,-2 2-55 16,-2 6 10-16,-1 0-16 0,3 6 0 15,2 3-13-15,4 2 0 16,1 2 11-16,0-2-11 16,6-2 10-16,14-3 3 15,5-8 33-15,6-7 12 16,4 0 9-16,-1 0-37 15,0-11 5-15,0-11-22 16,-11 5-158-16,-8-1-242 0</inkml:trace>
  <inkml:trace contextRef="#ctx0" brushRef="#br0" timeOffset="23504.58">19194 1738 954 0,'0'0'150'15,"0"0"-57"-15,0 0-25 16,0 0-68-16,0 0-10 16,0 0-3-16,0 0 13 15,45 22-65-15,-45 24-68 16,0-7-15-16,-3-8-80 0</inkml:trace>
  <inkml:trace contextRef="#ctx0" brushRef="#br0" timeOffset="23686.97">19408 1297 1156 0,'0'0'79'15,"0"0"-79"-15,0 0-30 16,-29 152 1-16,29-73-6 16,2 32-36-16,15-14-91 15,-2-19-196-15</inkml:trace>
  <inkml:trace contextRef="#ctx0" brushRef="#br0" timeOffset="24268.05">20114 2099 523 0,'0'0'135'0,"0"0"-79"0,0 0-40 16,0 0-16-16,19-102 11 15,-13 86 5-15,-3 7-9 16,-2 6-5-16,4 3-2 15,-2 0 0-15,1 15-23 16,1 7 23-16,3 9 0 16,0-1 77-16,-2 2-57 15,2-4-10-15,-2-3-3 16,-3-9-6-16,1-4 0 16,-2-8-1-16,0-4 7 15,-1 0 48-15,8-3 97 0,3-19-55 16,6-7-79-16,4-6-17 15,2 3 4-15,-4 8-5 16,-3 12 0-16,-2 12-16 16,1 0 12-16,2 8-21 15,-1 14 25-15,5 4-7 16,3 2 1-16,-1-4 6 16,1-2-10-16,2-6 4 15,-1-8-46-15,-1-5-28 16,2-3-61-16,12-8-24 15,-4-13-214-15,-5 0 299 0</inkml:trace>
  <inkml:trace contextRef="#ctx0" brushRef="#br0" timeOffset="25056.36">20840 1943 561 0,'0'0'228'0,"0"0"-83"15,0 0-21-15,0 0-60 16,0 0-32-16,0 0-24 15,0 0-8-15,-49-40-7 16,32 47 7-16,-3 13 0 16,-2-1 0-16,1 4-6 15,1 4 6-15,3-2-1 16,0 2 0-16,5-1-2 16,3-2-7-16,7-6 10 15,0-2-20-15,2-6-12 16,0-3-5-16,0-2 36 0,0-3-11 15,0 1 12-15,2-3 1 16,6 1-1-16,1 2-1 16,3-3 0-16,0 0-11 15,4 0-1-15,-1 0-4 16,0 0-40-16,-3 0 39 16,0 0 5-16,-3-9 4 15,-3-3 7-15,-2-1 2 16,-3-3 5-16,1-1-5 15,-2 1-18-15,0 2 18 16,0 4 2-16,0 2 0 16,0 6-2-16,0 0 1 15,0 2 10-15,0 0-11 0,0 0-49 16,0 13 23-16,0 7 26 16,0 1 0-16,5 4 0 15,5-6 2-15,2-1 21 16,2-4-23-16,4-5 6 15,4-9 29-15,0 0-18 16,0-9 11-16,0-15-26 16,-2-8-2-16,-2-4 9 15,-6 0-9-15,-2 4-5 16,-4 8 4-16,-4 8 2 16,-2 8 65-16,0 8-66 15,0 0-74-15,0 18 60 16,0 8 14-16,-2 2 0 0,-2-2 10 15,0-4-9-15,2-4 10 16,2-8-11-16,0-4 0 16,0-6 19-16,0 0-7 15,0 0 82-15,0-6-21 16,4-10-51-16,5-4-22 16,3 2 0-16,0 4 8 15,1 6-16-15,-5 4 8 16,2 4-16-16,0 0 10 15,1 14 6-15,1 8-65 16,1 3-1-16,3 0-34 16,15 2 22-16,-7-6-35 15,1-8-63-15</inkml:trace>
  <inkml:trace contextRef="#ctx0" brushRef="#br0" timeOffset="25600.1">21433 2031 342 0,'0'0'147'0,"0"0"0"16,0 0-63-16,0 0 13 15,0 0-42-15,0 0 13 16,0 0-29-16,-32-100-29 16,22 100 0-16,-4 0-4 15,-5 2-6-15,2 10-8 16,-3 0 8-16,4 1 6 15,1 1-6-15,3-1-5 0,2-4 5 16,7 5-15 0,-1-5 15-16,4-1-33 0,0-3-58 15,0 0 31-15,0-5 21 16,7 0 1-16,2 0 38 16,2 0 7-16,1 0-7 15,-2 0-1-15,-1 0 0 16,-1 0 1-16,0 8-7 15,0 20-21-15,-5 15 18 16,3 7 10-16,-4 5 46 16,0 3-40-16,-2 1 10 15,2-7 6-15,-2-4 2 16,0-6-9-16,0-4-8 0,0-3 4 16,0-8-5-16,-4-7 1 15,0-7 1-15,0-8 42 16,2-5 161-16,2 0-70 15,0 0-52-15,0-15-55 16,0-6-33-16,2-5 12 16,6 1-1-16,-4-4-11 15,4 1 1-15,-3 0-2 16,1-2-70-16,2-11 5 16,2 4-90-16,-4 3-148 0</inkml:trace>
  <inkml:trace contextRef="#ctx0" brushRef="#br0" timeOffset="25876.29">21006 1473 758 0,'0'0'126'16,"0"0"-112"-16,0 0-14 16,0 0-12-16,0 0 11 15,0 0-18-15,-13 113 16 16,35-97 3-16,3-8 19 16,6-4 0-16,0-4 1 0,2 0-14 15,0-16-6-15,-4-6-117 16,-12-2-143-16</inkml:trace>
  <inkml:trace contextRef="#ctx0" brushRef="#br0" timeOffset="51692.02">10754 8369 335 0,'0'0'64'0,"0"0"-63"15,0 0 5-15,0 0-12 16,0 0 5-16,0 0-1 15,27-72 2-15,-23 63-1 16,1 0 1-16,-4 1 97 16,-1 2-67-16,0 2-5 15,0 3-24-15,0 1 39 16,0 0-12-16,0 0-18 16,0 0-4-16,0 0 7 15,0 0 17-15,0 0 15 16,0 0-39-16,0 0-5 0,0 0-2 15,0 0 0-15,0 0-22 16,0 0-24-16,8 0 15 16,3 0 32-16,7 0 0 15,6 0 0-15,8 0 0 16,7 0 0-16,9 0 1 16,-1-2-1-16,2-3 1 15,1 3 14-15,-7 2-15 16,0 0 0-16,-3 0 0 15,-1 0 0-15,4 0 0 16,3-4 0-16,8 0 1 16,9-2 2-16,8-2-3 0,13 0 1 15,7 0 10-15,-1-2 1 16,-3 2-1-16,-11-1-11 16,-15 3 1-16,-10-1 2 15,-18 2-3-15,-8 2 0 16,-13 0 0-16,-8 0 7 15,-4-1 91-15,0-1-83 16,-4 4-15-16,-12 1-48 16,-6 0-33-16,-9 4 8 15,6 7-66-15,5-4-138 0</inkml:trace>
  <inkml:trace contextRef="#ctx0" brushRef="#br0" timeOffset="53195.52">12679 8213 155 0,'0'0'122'0,"0"0"-48"16,0 0-2-16,0 0-46 15,0 0 13-15,0 0 1 16,0 0-19-16,-6-9-20 16,6 9 16-16,0 0-17 15,0 0 1-15,0 0 1 16,0 0 0-16,0 0-2 15,0 0-7-15,0 0 7 16,0 0 1-16,4 0-1 16,4 0-1-16,2 5 1 0,4-1 1 15,-1 0 9-15,6 0-10 16,1 0 0-16,-1 2 10 16,6-4-10-16,-3 2-8 15,4-2 8-15,-1 1 0 16,5-2 3-16,2-1-3 15,-1 2 0-15,4 2 10 16,3-2-10-16,0 0-2 16,2 0 2-16,2 1 0 15,-1-1 8-15,2-1-8 16,-1 1-4-16,-2 0 4 0,2 0 0 16,3-2-1-1,-1 0-1-15,2 0-6 0,1 0 2 16,5-9-6-16,5-6-5 15,3 1-22-15,0-2 19 16,-1 4-3-16,-5 2-19 16,-6 5-68-16,-6 5-61 15,-6 0 44-15</inkml:trace>
  <inkml:trace contextRef="#ctx0" brushRef="#br0" timeOffset="53704.23">14250 8185 1 0,'0'0'2'16,"0"0"34"-16,0 0 85 15,0 0-20-15,0 0-28 16,0 0-37-16,53-39-20 15,-35 25-15-15,-1 3 7 16,0 3-8-16,-2 2 0 16,-6 4 0-16,-1 2-12 15,-3 0 6-15,0 0 5 16,1 0 1-16,-1 0 0 16,-2 0-1-16,2 0 1 15,3 0 17-15,5 0-3 16,3 0-12-16,2 0 11 0,3-6-12 15,4 2-1-15,0 1 0 16,0-2 0-16,-1 3 0 16,1 2 0-16,-6 0 0 15,-2 0 0-15,-2-2 1 16,0 2 0-16,-1-2-1 16,-1 2 1-16,4-2 4 15,5 2-5-15,2-4-7 16,8 0 7-16,3-6 0 15,8-2 0-15,2-2 0 16,-2-1 1-16,0 2 2 0,-8 1-3 16,-6 6 0-1,-7 3 0-15,-7 3-9 0,-6 0-76 16,-6 9-69-16</inkml:trace>
  <inkml:trace contextRef="#ctx0" brushRef="#br0" timeOffset="84072.53">10051 10762 434 0,'0'0'87'0,"0"0"-5"16,0 0-23-16,-27-30 5 15,22 26-9-15,3 1 10 16,0 2-26-16,2-1 0 16,-2 0 10-16,1 2-7 15,1 0-36-15,-3 0-6 16,-1 12-55-16,-2 24 37 16,1 18 17-16,-4 34 1 0,4 3 6 15,-1 11 4-15,6 2 3 16,0 0-5-16,0 39-6 15,11 35 24-15,11 14-10 16,5 4 16-16,0-2-31 16,5-17 18-16,-1 13-3 15,-1 2-16-15,2 10 7 16,-6 12 7-16,0 0-6 16,-7 5-7-16,-4-3 9 15,-3-11-10-15,-4-1 16 0,-2-6-16 16,1 3 0-1,-4 4 13-15,-1-5-13 0,2-6 0 16,2-3 10-16,6-8 2 16,9-5 15-16,0-1-21 15,4-9-5-15,6-4 16 16,2-15-17-16,-3-28 13 16,-8-34-11-16,-5-32-2 15,0-15 17-15,1-1-17 16,1 2 0-16,-2-5 0 15,-5-14 0-15,-3-12-7 16,-8-6-10-16,-1-4 17 16,0-18 3-16,0-44-3 15,-16-73-113-15,0 7-114 16,-3-7-160-16</inkml:trace>
  <inkml:trace contextRef="#ctx0" brushRef="#br0" timeOffset="85508.1">10013 10815 54 0,'0'0'66'15,"0"0"-59"-15,0 0 8 16,155-18-14-16,-89 7 7 0,10-1 42 16,4-8 2-16,8-4 25 15,18-8-49-15,16-8 0 16,24-4 21-16,3 1-33 16,-6 9 4-16,-10 10-19 15,-6 8 14-15,14 0-8 16,19-2-5-16,7-2 27 15,7-6 10-15,7-6-24 16,4-6-7-16,1-6 2 16,-1 2-1-16,2 3 13 15,1 7-22-15,-2 6 1 16,-3 4 9-16,-6 6-10 16,-12 7-6-16,-2 6 5 0,-7 3 1 15,-6 0 0 1,0 0-1-16,-5 0 1 0,7 0 2 15,-3 0-2-15,-6-12 0 16,-8-3-1-16,-11-3 1 16,-7 5 3-16,-19 4 5 15,-16 4-7-15,-22 3-1 16,0 2 9-16,6 0-8 16,5 0 24-16,8 0-12 15,-8 0 8-15,1 0-21 16,-8 0 1-16,-6 0 22 15,-11 0-15-15,-8 4-8 16,-14 6 0-16,-5 5-13 0,-9 6 1 16,-5 9 12-1,-2 14 0-15,-2 13 97 0,0 15-32 16,3 22-48-16,5 29-1 16,7 34-7-16,1 12 7 15,4 6-16-15,1-9 0 16,-1-16 26-16,5-2-25 15,3 3-1-15,4-1 3 16,-2-9 4-16,0-7 0 16,-3-27-7-16,-4-22 0 15,10 12 4-15,-6-15 9 16,2 0 19-16,12 24-19 16,1 2 6-16,12 33-1 15,1 22-18-15,-6-11 0 0,-11-5 4 16,-9-18-3-16,-2-22 1 15,-6-18-1-15,10 8 0 16,-7-16 2-16,3 0-3 16,3 10 0-16,-4-14 1 15,3 9-1-15,8 4 0 16,-2-2-1-16,2-11 11 16,3-9-4-16,3 2 20 15,2-3-10-15,3 7 7 16,2 3-12-16,-3 0-10 15,-5-1 3-15,-3-10-3 16,-8-2 11-16,-4-6-12 16,-6-4-3-16,-5-1-4 0,-6-10 9 15,-6 2-2-15,-6-7 2 16,0-4-2-16,0-4 12 16,0-6-12-16,0-6 0 15,0-2 0-15,-2-5-29 16,-10-6-125-16,-7-5-165 0</inkml:trace>
  <inkml:trace contextRef="#ctx0" brushRef="#br0" timeOffset="87345.34">10520 16437 456 0,'0'0'120'0,"0"0"-71"15,0 0-22-15,0 0 47 16,0 0-12-16,0 0 0 15,0 0-37-15,-57 0-14 16,55 8-4-16,-5 6-7 16,2 4 0-16,-2 7-7 15,2-2 7-15,2-5-29 16,1-12 10-16,2-2-1 16,0 1-5-16,0-5-2 15,0 3 3-15,0 1 23 16,0-2-5-16,0 7-2 15,6-6 8-15,5 5 0 0,3 2 0 16,9 5-1 0,8-8 1-16,11 3 12 0,8-2-2 15,10 1 2-15,8-8 3 16,10 3-13-16,23-4 5 16,21 0-7-16,25 0 0 15,12 0 6-15,-3 0-6 16,-4-5-1-16,-8-8 1 15,4 3 0-15,-1-1 13 16,-3-7-13-16,3-11 0 16,-1-7 8-16,-6-7-8 15,-8 2 0-15,-7-3 2 16,-4 8 15-16,1 0 10 0,1-3 4 16,-1 7-17-16,-3 1 11 15,-6-1-24-15,-7 5 0 16,0-3 0-16,-16 2 1 15,-13 6 9-15,11-8-11 16,15-6 0-16,13-9 10 16,20-5 6-16,-12 4 4 15,-9 12-11-15,2 2 0 16,-8 7 4-16,-17 7-13 16,-17 3 0-16,-21 7-5 15,-8-4 6-15,6 2-1 16,6-8 1-16,7 0-1 15,-3 0 16-15,-1-4-16 0,3-1 0 16,8 2 14 0,-2-2-7-16,7 1-7 0,1 3 0 15,3 1 1-15,-2 0 2 16,-2 1-3-16,-1 4-4 16,-1-5-3-16,-5 3 14 15,0 1-8-15,-2 2 1 16,0-4 0-16,-2 2 4 15,-5 0-4-15,-4 0-8 16,-4 2 8-16,-7 2 3 16,-5-2 3-16,-7 1-6 15,-6 6 0-15,-7-1 9 16,-3-1 10-16,-1 4-12 0,-3-3 28 16,4 2-3-1,4-4-10-15,5 0-4 0,7 1-17 16,3-2 16-16,2 0-17 15,5 2-1-15,-1 1 1 16,1-2 0-16,0 4 0 16,-2-2 0-16,-3 3 1 15,-1 3 1-15,-1 0-2 16,-4 0-15-16,2 0 15 16,-6 0 9-16,1 0-9 15,1 0 0-15,-1 0 2 16,0 0 5-16,1-3-7 15,-1 1-3-15,2 2-5 16,-1-4 13-16,0 4-5 0,-6 0 0 16,2 0 2-16,-4 0 1 15,1 0-3-15,1-5-6 16,2 1 0-16,1 1 6 16,1-3 7-16,-2 0-7 15,0 0 0-15,-2-1 6 16,-1 3-6-16,1-6-4 15,-3 6 2-15,-4-5 2 16,-4 2 0-16,-1 3-1 16,-9 2 7-16,2 2-4 15,-6 0-2-15,0 0-1 16,0 0-7-16,-31 0-83 16,1 0-101-16,-6-4-144 0</inkml:trace>
  <inkml:trace contextRef="#ctx0" brushRef="#br0" timeOffset="88428.13">11552 11103 912 0,'0'0'0'0,"0"0"-14"15,0 0-22-15,-127 38-6 16,100-20 23-16,-2 0 17 16,-2 5 2-16,-4 4 0 15,-11 6 10-15,-10 7 27 16,-14 6-8-16,-21 13 20 16,1-2-33-16,-6 5 10 15,0 4 7-15,16-6-12 16,-1 11 38-16,15 1-48 15,13-2-9-15,19-6 9 0,15-7-10 16,19-13-1-16,0-11-18 16,34-11-15-16,34-10 32 15,43-12 0-15,42-16 1 16,27-25 8-16,0-20 3 16,-12-9-10-16,-16-8 0 15,3-7 0-15,-10 5 14 16,-27 12-13-16,-30 19-2 15,-34 12 0-15,-18 7-5 16,-4-9 5-16,-9-4 22 0,-6-13-15 16,-17-3 19-1,-13-3-24-15,-28-4 8 0,-20 3 0 16,-27 1-9-16,-34 11 1 16,-27 19-1-16,14 17-1 15,24 15 10-15,36 8-9 16,27 15 0-16,2 4-1 15,4 12 0-15,6 6-20 16,21 7-34-16,15 31-29 16,12-14 12-16,12-10-147 0</inkml:trace>
  <inkml:trace contextRef="#ctx0" brushRef="#br0" timeOffset="89035.47">14562 10664 804 0,'0'0'184'16,"0"0"-144"-16,0 0-31 15,0 0-9-15,-140 3 0 16,97 17 0-16,-5 11 0 16,-4 11 0-16,-3 8 0 0,0 9 0 15,1 2 0-15,4 3 0 16,13 1-2-16,10-5 2 15,15-6-1-15,12-5-3 16,0-6-12-16,29-5 14 16,14-8-24-16,11-5 15 15,12-10 2-15,8-4 9 16,8-9 0-16,24-2 7 16,27-25 21-16,22-17-28 15,-12-2 29-15,-34 8-2 16,-37 13-26-16,-35 7 10 0,-5-4-11 15,-3-3 9 1,-7-5 10-16,-16-4 34 0,-6-9-9 16,-11-4-20-16,-20-8-1 15,-18-5-22-15,-8 2-1 16,-16 2 2-16,-9 14 1 16,-4 18-3-16,-20 22-18 15,-16 38 11-15,9 22-2 16,12 8-14-16,14 5-20 15,19-10-57-15,-41 48 32 16,12-13-105-16,14-5-331 0</inkml:trace>
  <inkml:trace contextRef="#ctx0" brushRef="#br0" timeOffset="89650.53">13431 12755 568 0,'0'0'120'15,"0"0"-49"-15,0 0-21 16,0 0-24-16,0 0 25 16,-138-8-2-16,93 26-30 15,-12 10 12-15,0 6-19 16,-4 8-11-16,5 5 26 15,10 3-13-15,10 2 4 16,11 4-10-16,13 7-7 16,12-2-1-16,9-1-3 15,24-6-8-15,11-9 11 16,10-17 0-16,12-14-12 0,8-14 12 16,5-8 2-1,9-28 15-15,5-14-15 0,4-9 15 16,-2-5 26-16,2 3-17 15,-7 2-25-15,-9 11-1 16,-15 9 2-16,-19 5 12 16,-16 7-14-16,-21 0 0 15,-10 1 16-15,-9-3 4 16,-25-2 1-16,-18 3-6 16,-12 7-14-16,-14 9-2 15,-8 12-6-15,-6 5-26 16,-4 29 7-16,-1 14-51 15,-29 39-23-15,23-11-85 16,17-6-337-16</inkml:trace>
  <inkml:trace contextRef="#ctx0" brushRef="#br0" timeOffset="90357.07">12454 14604 350 0,'0'0'378'16,"0"0"-272"-16,0 0-38 16,-111-6-41-16,84 8-15 15,2 14-12-15,0 7 0 16,4 6-1-16,-1 5 1 15,-1 8 0-15,2 8-2 16,0 7 2-16,2 1-11 16,-1-1 11-16,0 6 1 15,1-5 12-15,2 0-13 0,5 1 3 16,2-5 10-16,4-4-13 16,6 2-2-16,0-12 2 15,0-4-1-15,13-10 0 16,9-11-12-16,8-10 13 15,6-5 20-15,7 0-1 16,7-10 12-16,8-17-15 16,8 0 5-16,3-9-21 15,1-4 0-15,-1-5 3 16,-5 0 19-16,-4-7-22 0,-14-3 0 16,-11-7 0-1,-13 1 10-15,-15-8 3 0,-7 4-13 16,-12 7 10-16,-20 7 9 15,-13 8-18-15,-9 16 0 16,-4 9 12-16,-2 7-13 16,3 11 12-16,6 0-1 15,10 14-9-15,11 6 8 16,15 5-10-16,9 2-42 16,6 10-61-16,7-6-51 15,10-6-170-15</inkml:trace>
  <inkml:trace contextRef="#ctx0" brushRef="#br0" timeOffset="91151.31">15540 13704 715 0,'0'0'116'16,"0"0"-84"-16,0 0-21 16,0 0-1-16,-104-8-9 15,80 8 0-15,-3 10-2 16,-1 6-1-16,-3 7 2 15,-9 9 0-15,-9 15 23 16,-13 5 3-16,-10 13-8 16,-10 5-17-16,-9-1 21 15,0 0 2-15,8-5 21 16,9-5-1-16,12-6-4 0,11-1-7 16,15-6-33-16,12 3 0 15,13-5 2-15,11-4-2 16,0 0-10-16,14-4 0 15,16-10 10-15,5-7-1 16,9-5-13-16,9-10 14 16,6-4 9-16,12 0-8 15,9-11 0-15,6-9 6 16,2-4-6-16,0-6 6 16,-2-2-7-16,-4-4-15 15,-4-2 14-15,-4-4 2 16,-2-6 8-16,0-5-3 0,-4-7-5 15,-2-7 27-15,-1-6-20 16,-9-4 8-16,-11 5 0 16,-11 6-7-16,-15 7-8 15,-17 8 1-15,-2 9-2 16,-36 7 12-16,-17 16-12 16,-34 19-17-16,-32 8 16 15,-29 40-16-15,-9 14-2 16,9 6-28-16,13-1-22 15,13-3-9-15,30-16-61 16,11-4-80-16</inkml:trace>
  <inkml:trace contextRef="#ctx0" brushRef="#br0" timeOffset="92941.8">14662 9807 857 0,'0'0'133'0,"0"0"-133"15,0 0-33-15,0 0-19 16,0 0 20-16,0 0 32 15,150-34 0-15,-90 21 1 16,6 2 0-16,5-1-1 16,-1 2 0-16,-3 0 11 15,4 0-11-15,-4 3 0 16,1-2 0-16,-2 3 0 16,-2 3 0-16,-2-2 0 15,3 1 1-15,-4-2-3 16,5 1 2-16,0-4 0 0,3 0 1 15,-1-4 24-15,-1 1-11 16,-1 0-4-16,-4 4 0 16,-6 2 8-16,-7 3-17 15,-5 3-1-15,-7 0 7 16,-10 0-7-16,-5 0 0 16,-3 0 0-16,-9 0 0 15,-1 0 9-15,-5 0-9 16,-2 3-5-16,-2-3 5 15,4 0 0-15,-4 0 1 16,0 0 6-16,0 0-5 16,0 0-4-16,0 2-41 0,0 2-109 15,0 2-352-15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19:29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15887 6986 149 0,'0'0'252'0,"0"0"-152"16,0 0-37-16,0 0-30 15,0 0 9-15,0 0-7 16,14-44-22-16,-10 41-12 15,-4 0 16-15,2 1-17 16,-2 0-1-16,0 2 1 16,2 0 1-16,-2-2-1 15,0 2 0-15,1-2 1 16,-1 0 17-16,0 2 34 16,0 0 25-16,0 0-12 15,0 0-16-15,0 0-16 16,0 0-14-16,0 0-19 15,0 0 13-15,2 0-13 0,-2 0-1 16,5 0 1-16,-2 0 0 16,5 0 6-16,1 0-6 15,1 0 0-15,4 0 6 16,-1 0-6-16,5 0 0 16,-3 0 0-16,3 0 0 15,3 0 1-15,0 0-1 16,3 0 0-16,1 0 3 15,5 0-3-15,-3 0 0 16,0 0-1-16,-2 0 1 0,-1 0 6 16,-2 0-6-1,-4 0 0-15,-4 0 3 0,3 0-3 16,-2 0-5 0,5 0 3-16,-1 0 4 0,2 0 4 15,3 0-6-15,0 0-11 16,1 0 11-16,4 0 8 15,-4 0-8-15,4 2 0 16,-4 0 0-16,2 0 3 16,-1 0-3-16,-3 0-2 15,4 1 1-15,-3-2 1 16,1 3 0-16,0-2-1 16,2 0 1-16,0 0 4 15,2 2-4-15,0-1-3 16,4-1 3-16,1-1 0 0,2 1 0 15,-1-1-1-15,2-1 2 16,-1 3-1-16,-3-3 0 16,-1 2 0-16,-3 0 0 15,0 3 0-15,1-3 0 16,-2-1 0-16,-1 0 0 16,2 1 3-16,1-2-3 15,1 0-1-15,-1 0 1 16,2 0-1-16,1 0 1 15,0 0 0-15,-2 0 1 16,2 0-1-16,-2 0 0 16,0 0-1-16,-2 0 1 15,3 0-1-15,0 3 2 0,2-1-2 16,0 0 2 0,3 0 2-16,-1-2-3 0,-3 0-1 15,1 0 0-15,-1 0 1 16,-2 0-1-16,-6 0 1 15,2 0 0-15,-2 0 1 16,-1 0-1-16,1 0-1 16,1 0 1-16,-1 0 0 15,0 0 0-15,0 0 0 16,-4 0 0-16,0-2 1 16,-3-2-1-16,3 1-1 15,-2-1 1-15,3-1 0 0,0-1 0 16,-1 0 0-1,-2 3 0-15,-2-2 2 0,0 1-2 16,-6 2-1-16,3-2 0 16,1 1 1-16,1 0 4 15,6-3-4-15,1 2-5 16,6 0 5-16,1-2 0 16,1 2 0-16,4 0-1 15,-2 0 1-15,-2 0 7 16,-2 2-7-16,3 0-3 15,-4 0 3-15,1 0 0 16,2 0 0-16,-1 2-1 16,2-2 1-16,-2 2 0 15,1 0 0-15,0-3-3 16,-2 2 3-16,-2-1 1 0,3 0-1 16,-5-2 0-16,4 2 0 15,-3 0 7-15,1-3-7 16,-3 3-3-16,-1 1 3 15,1 1 0-15,1 0 0 16,-3-2 0-16,0 2 0 16,-2 0 1-16,3 0-1 15,-2 0 0-15,1 0 0 16,2 0 0-16,2 0 0 16,2 0 0-16,-1 0 0 15,4 0 3-15,2 0-3 16,-1 0-5-16,2 0 5 15,4 0 1-15,1 0 6 0,7 0 0 16,2 0 8-16,-1 0 54 16,-3 2-60-16,-7-1-8 15,-8 3-1-15,-5-1 2 16,-5-3 5-16,-6 2-7 16,-3-2 1-16,-5 0 7 15,-2 0-8-15,-2 0-1 16,-1 0 0-16,0 0 0 15,-4 4-23-15,-11 0-112 16,-2-2-140-16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20:37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6027 5496 476 0,'0'0'88'15,"0"0"-54"-15,0 0-15 16,0 0-10-16,0 0 36 15,0 0-8-15,44-21-17 16,-42 18 12-16,-2 3 33 16,2 0-3-16,-2 0-30 15,0 0-26-15,0 0 2 16,0 0-8-16,0 0 2 16,4 0 9-16,2 0-11 0,6 0-1 15,1 0 1 1,5 0 1-16,3 0 0 0,4-2 11 15,-2 0-11-15,6 0 22 16,-2-1-23-16,2 1-2 16,-1 2 2-16,-4 0 3 15,0 0-2-15,-2 0-1 16,0 0 0-16,2 0 7 16,0 0-7-16,3 0-1 15,0 0 1-15,4 0 7 16,4 0-6-16,2 0-1 15,0 0 0-15,7 0 9 16,7 0-9-16,1 0-5 0,2-1 5 16,-1-2 7-1,5 0-7-15,-7 3 0 0,0 0 1 16,-6 0 6-16,-2 0-7 16,-2 0-2-16,-6 0 2 15,-3 5 0-15,1-3 4 16,-3 5-4-16,-1-5 0 15,1 3 9-15,2-4-9 16,2 1-1-16,5-2 1 16,-1 0 1-16,3 1-1 15,2-1 0-15,-1 0 0 16,1 0 4-16,-1 2-4 16,-3 1 0-16,-2 1-1 0,-1 1 1 15,-1-4 0 1,1 3 0-16,1-2 0 0,-1 2 1 15,0 0-1-15,-3 0-1 16,5 2 1-16,-3 0 0 16,1 0 1-16,1-2-1 15,-1 0 0-15,-1 0 1 16,4-2-1-16,1 2 0 16,-1 1 0-16,4-2-8 15,1 1 8-15,-1 2 0 16,4 1 2-16,2 1-3 15,-3 0 2-15,-1-2-1 16,3 1 0-16,-4 0 2 16,-4-3-2-16,1 1 0 0,-5 0 7 15,1-1-7-15,-3 0 0 16,0 0-5-16,-2 0 5 16,0-2 1-16,-1 0 0 15,-1-1-1-15,0 1 1 16,0 1 2-16,-3-3-3 15,2 1 0-15,1-1-1 16,2 0 2-16,2 0 4 16,0 0-5-16,3 0 0 15,4 0-1-15,1 0 2 16,1-4-1-16,-1 1 0 16,-3-1 0-16,3 0 13 15,-3 0-13-15,-2 1-2 0,-1 3 2 16,-3 0 0-16,-2 0 0 15,-2-1 0-15,-4 1 0 16,2 0 4-16,-3-2-4 16,0 0 0-16,0-1 0 15,1 1 0-15,-6-2 0 16,0 0 0-16,-4 3 0 16,0-3 16-16,-3-1-15 15,-4 1 1-15,-1 0 52 16,2 1-21-16,-3 1-18 15,-1-3-7-15,2 4-6 16,-2-3 20-16,2 1-20 16,-1 0-2-16,-2-2 25 15,1-1-24-15,2 2 18 16,2 1-12-16,-3-2-6 0,2 1 9 16,-1 1-10-16,-1 0-3 15,0 1 3-15,0 0 0 16,-2 2 0-16,0-2-1 15,3 2 2-15,-4-2 4 16,0 2-5-16,3-2-3 16,-3 0 3-16,0 0 1 15,0 0-1-15,0 2 0 16,-3 0 1-16,0 0 12 16,0 0-13-16,0 0-4 15,0 0 4-15,0 0 1 16,0 0-1-16,0 0 0 0,0 0 1 15,0 0 8-15,0 0-9 16,0 0-13-16,0 0 10 16,0 0-45-16,0 0 3 15,0 0-26-15,0 0-38 16,-3 6 46-16,-12 7-64 16,3-1-140-16</inkml:trace>
  <inkml:trace contextRef="#ctx0" brushRef="#br0" timeOffset="14633.95">9624 13680 561 0,'0'0'58'15,"0"0"-25"-15,0 0 2 16,0 0-21-16,0-111 53 16,1 93-17-16,2 2 4 15,0 4-12-15,-3 2-8 16,0 2 33-16,2 2 4 0,-2 0-47 15,0 2 17 1,0 2-20-16,0 1 11 0,0 1 0 16,0 0-31-16,0 0 6 15,0 0-7-15,0 3-49 16,1 13 48-16,3 10-6 16,3 12 6-16,-1 8-5 15,-3 16 6-15,-1 29 8 16,-2 35-8-16,5 37 0 15,-1 11 2-15,1-1 4 16,8-13-6-16,-1-10-6 16,0 6 6-16,0-1 9 15,0-4-9-15,-2-12-4 0,-5-13 4 16,-2-1 1-16,-1-6-1 16,-2-21-1-16,0-12 1 15,0 4 5-15,0 21-5 16,-5 13-5-16,-2 21 5 15,0-11 8-15,4-28-7 16,-2-22 5-16,3-20 1 16,1-7 11-16,-1 7-18 15,0 6-1-15,-1 10 1 16,1 1 18-16,2 1-17 16,0 2 2-16,-2 4 4 15,2-2 1-15,-3 8-8 16,1-1 0-16,-3-3 2 0,4-5-2 15,-1-14 2 1,2-8-1-16,0-13 0 0,0-16 6 16,0-16-7-16,0-8-10 15,0-6 10-15,0-4 0 16,0 0 0-16,0-40-29 16,0-4-113-16,0-10-686 0</inkml:trace>
  <inkml:trace contextRef="#ctx0" brushRef="#br0" timeOffset="16510.28">9844 13659 550 0,'0'0'72'16,"0"0"-55"-16,0 0-16 16,118-28 9-16,-68 24 1 0,-1 0-11 15,4 3-3-15,2 1 3 16,1-3 2-16,0 3 12 16,4-1-2-16,-4-4 10 15,3 1 4-15,8 2-2 16,4-1-7-16,27-1-8 15,30-7 6-15,31-3 11 16,14-2 23-16,-10 4-18 16,-22 5 21-16,-20 7-37 15,-4 0-15-15,1 0 0 16,1 0 0-16,1 0 0 16,2-5 0-16,-2-3 0 0,3 3 15 15,-2-4-15-15,-1 0-3 16,-4-5 3-16,-4 5 1 15,-2-1-1-15,-3 0 0 16,-4 2 1-16,6-2 5 16,-16 4-6-16,-15-1-11 15,-12 4 11-15,-4 1 2 16,9 2-2-16,15 0-2 16,15 0 2-16,0-2 11 15,-3 0-11-15,1-2-1 16,-5-1 1-16,0-2 0 15,-4-2 0-15,-3 3 0 16,0-1 0-16,0 5-4 0,-5 2 4 16,-2 0 0-1,-6 0-1-15,-5 9 1 0,-7 2 0 16,-3 0 0-16,-3 2 1 16,4-1 5-16,-5 4-6 15,-1-1-1-15,1 1-1 16,-1-1 2-16,-3-1-1 15,1 0 1-15,1-3 0 16,-5-3 4-16,1-3-4 16,-5 1-10-16,-7 1 8 15,-2-2 2-15,-7-3 2 16,-8 1-2-16,-4 0 2 16,-7-1-8-16,-3 1 6 0,-3-3-11 15,-3 1 10 1,3-1 1-16,3 0 0 0,0 0 0 15,4 0 1-15,3 0 18 16,-1 0-19-16,-1 0-10 16,-6 0 10-16,-2 0 0 15,3 0 8-15,-6 0-8 16,0 0-6-16,0 3 5 16,0-2 1-16,0 1-26 15,0 4 0-15,2 4 18 16,0 7-2-16,1 2 10 15,-3 12 0-15,2 6 0 16,-2 11 10-16,0 7 24 16,3 9-7-16,-2 8-4 0,5 6-4 15,0 3-6-15,2-1-13 16,1 3 8-16,-2-2 1 16,0 4-9-16,-1 1 0 15,-4 2-5-15,-2-5 5 16,0 3 0-16,0 0 7 15,5-3 6-15,4 4-7 16,2-3-5-16,3-3 10 16,3-5-10-16,3 0-1 15,2 2-3-15,2 8 3 16,-2-1 14-16,-4 5-13 16,-1-2-2-16,0 2-8 15,-5-5-32-15,-2-5 41 0,-6-2-16 16,-3 3 6-1,1 2 10-15,4 2 10 0,-4 1-10 16,9 2 0-16,1-8 1 16,3-4 13-16,-2-5-13 15,1-3 0-15,-2-6-1 16,-4 5 21-16,-2-4-6 16,-4-1 1-16,-2 1 2 15,0-5 3-15,0-6-4 16,0-1-5-16,0-2-4 15,0-1 2-15,0-8-9 16,2-4-1-16,2-9-9 16,1-9-2-16,-5-8-18 0,0-2-10 15,0 0 38 1,-5-2-35-16,-11 6-2 0,-17 6-63 16,4 0-23-16,0-5-9 15</inkml:trace>
  <inkml:trace contextRef="#ctx0" brushRef="#br0" timeOffset="18829.62">9753 17937 864 0,'0'0'159'0,"0"0"-101"0,0 0-12 16,0 0-37-16,0 0 7 16,0 0-16-16,0 0 0 15,0-62 6-15,0 57-5 16,0 5 3-16,0 0-4 16,0 0 0-16,0 0 37 15,-4-4-37-15,-2 4 1 16,4-1-1-16,-2 1 2 15,4 0 8-15,0 0-10 16,0-4 1-16,0 4-13 16,0 0 11-16,0 0-15 15,0 0-6-15,9 0 14 16,10 0 8-16,6 9 0 0,12 0 0 16,5-1 6-1,7-7-5-15,5-1-2 16,6 0 1-16,6-1 0 0,5-16 0 15,8 4 0-15,4-2 0 16,5 2 6-16,1 0-6 16,2 5-6-16,2 2 6 15,-5 2 1-15,-6 0 0 16,-2 0 1-16,-8-2 5 16,-4 3-2-16,-6-2-5 15,-3-4-1-15,-3 0 1 16,-4 0-8-16,2-4 8 15,0-1 0-15,1 3 1 16,2-8 21-16,3 5-16 16,2 0-4-16,3 2-1 0,-2 6 1 15,1-3-1-15,-4 6-1 16,2-3 6-16,-3-3-4 16,2 2-2-16,-4 1 0 15,5-2 0-15,-6-2 0 16,0 2 2-16,-4 4-2 15,0 0 6-15,-3 2 0 16,4-3-6-16,-4 5-8 16,3-3 1-16,1-1 3 15,0-2 3-15,-6-2 1 16,2 0 0-16,-3 2 4 16,-2 2-4-16,0 0-13 0,-1-1-19 15,-1 1 10 1,0 4 22-16,-1 0-16 0,1 0 13 15,2 0 2-15,-2 0 1 16,3 0 0-16,-3 0-1 16,2 0 7-16,2 0-12 15,1 0 6-15,-1 0-1 16,1 0 1-16,-3 0 0 16,-1 0-1-16,-2 0 0 15,-6 0 1-15,0 0 0 16,-2 0 0-16,-1 4-1 15,0 1-1-15,-1-1 2 16,-1 0-1-16,0-3 0 0,-1 4 1 16,2-1 0-1,1 0 0-15,0 0 0 0,1 2-1 16,-2-2 0-16,4 0 1 16,-1-1 0-16,-1 4 0 15,6-3 8-15,-1-4-8 16,5 0-2-16,-2 0-5 15,3 0 7-15,1 0 0 16,-3 0 0-16,-1 0 0 16,-1 0 0-16,-3 0 0 15,0 0-3-15,-1 0 2 16,3 0 2-16,-1 0-1 16,1 0 0-16,-2 0 0 0,0-4 5 15,0-3-5 1,-1 7-6-16,-1-3 6 0,-1 3 0 15,0 0-1-15,-2 0 1 16,2 0-1-16,1 0 0 16,4 0 1-16,-2 0-6 15,4 0 6-15,1-8 0 16,3 2-5-16,-3-6 4 16,-1 6 2-16,0-2-11 15,0-1 10-15,-7 8-1 16,0-3 1-16,-1 4 3 15,-2-4-2-15,-3-1-2 16,-2 1 2-16,-4 4-4 16,-3-5 3-16,-3 1-1 0,3 4 1 15,-4-5 1 1,4 1-1-16,1 4 0 16,-2 0 0-16,1 0-10 0,2 0 7 15,-3 0-28-15,-3 0-2 16,3 0 19-16,-3 0-7 15,1 0 11-15,-1 0 9 16,7 0-1-16,-2 0 2 16,1 0-2-16,0 0 1 15,-2 0 0-15,-1 0 1 16,-6 0 0-16,-2 0 0 16,-1 0 0-16,-3-3 11 15,-2 0 20-15,-1-1 0 16,2 0-10-16,-3 0-10 15,0 0-11-15,-2 2 0 0,0-2 15 16,-9 0-15-16,-13 4-90 16,-5-4-191-16</inkml:trace>
  <inkml:trace contextRef="#ctx0" brushRef="#br0" timeOffset="20498.3">14880 13484 616 0,'0'0'100'0,"0"0"-50"16,0 0-12-16,0 0-9 15,0 0 37-15,0 0-12 0,0 0-20 16,-2-3 26-16,0 3-1 15,0 0-20-15,2 0-10 16,-2 0-28-16,0 5-1 16,-5 14-13-16,3 11 13 15,-4 10 6-15,0 11-6 16,3 7 0-16,-1 6 0 16,6 4 7-16,0 6-7 15,0 7 0-15,0 3 1 16,11 4 5-16,5 0-6 15,-3 5-3-15,1-3-3 0,1 16 7 16,-1 16-2-16,-2 26 1 16,1 1 0-16,2-23 10 15,-1-36-10-15,-1-33 0 16,3-6 11-16,2 10-11 16,2 11 1-16,2 4 0 15,-3 0 0-15,-4-4 13 16,2-5-14-16,-5-5-7 15,0-3 7-15,-2-2 6 16,0 1 7-16,2 5-3 16,-2-5-4-16,-2 4 8 15,-1 0-14-15,-1 0 0 16,-3 1 0-16,0 1 0 16,3 2 0-16,-4-3 0 15,0-2 14-15,0-11-8 0,-2-6-6 16,0-4-1-16,0-3 1 15,0-6 0-15,0 0 0 16,0 1 0-16,0 4 0 16,0-2 25-16,0 2-24 15,0 5 5-15,0-5-6 16,0 3 11-16,0-7-11 16,0 0 0-16,0 3 0 15,0-4 7-15,3-4-7 16,-3 0-1-16,3 4 1 15,-3-5 0-15,0-2 6 16,0 3-6-16,0-2 0 16,0-1 3-16,0 2-2 0,0 0-2 15,0-4 3-15,2-4-4 16,-2 1 2-16,0-6 0 16,1 1 0-16,-1-5-1 15,0-1 1-15,0-7 0 16,0 4 0-16,0-5-1 15,0 8 0-15,0 0-22 16,0 2 11-16,0 4 12 16,-1 4 0-16,-7-2-7 15,2-2-13-15,-3-8-4 16,-9-6-3-16,4-6-41 16,-5-17-119-16</inkml:trace>
  <inkml:trace contextRef="#ctx0" brushRef="#br0" timeOffset="21683.66">13410 13600 765 0,'0'0'159'15,"0"0"-70"-15,0 0-55 0,0 0 9 16,0 0-18-16,0 0-4 16,0 0-12-16,-8-31-2 15,5 31 0-15,3 0-7 16,-1 0-27-16,-2 14 4 15,-2 14 23-15,-1 19 10 16,0 11 4-16,2 16-14 16,2 25 20-16,2 26-18 15,0 22 12-15,11 7 3 16,5-13-9-16,7-11-5 16,-1-4-3-16,2 1 0 15,1 0 4-15,-5-19-4 16,-4-23 0-16,-3-26 0 15,-3-1 0-15,4 10 1 0,-1 18-1 16,3 28 1-16,-5-12 14 16,0 6-15-16,-1-11-1 15,-1-13 1-15,-3 10-1 16,0-3 0-16,-4-2 0 16,3 0 1-16,-3 0 1 15,2 1-1-15,-1-6 0 16,2-4 0-16,1-3 2 15,0-11 25-15,1-2-19 16,-2-6-8-16,2-5 17 16,-1-4-16-16,2-9 8 0,-4-4-9 15,4-5 0 1,-5-9 11-16,1 2-11 0,0-6 0 16,-2 0 10-16,0 1 1 15,1-1-2-15,-2 0-2 16,-1 7-1-16,2 1 10 15,-1 4-16-15,-1 2 0 16,3 0 7-16,0 4-7 16,0-2-1-16,-1 3 1 15,-1-11 0-15,3-2 3 16,-2-6-3-16,0-7 0 16,0-2 0-16,-2-3 0 15,0-3 0-15,0-3-6 16,0 0-19-16,0 0 25 15,-11-7-26-15,-11-15-87 0,-4-10-282 16</inkml:trace>
  <inkml:trace contextRef="#ctx0" brushRef="#br0" timeOffset="22907.52">12239 13682 804 0,'0'0'143'0,"0"0"-30"0,0 0-23 15,0 0-54-15,0 0-26 16,0 0-3-16,0 0-6 15,-4-51 15-15,4 51-14 16,0 0 5-16,0 0 25 16,0 0-16-16,0 0-15 15,0 0-1-15,0 0-11 16,0 16 11-16,4 17-10 16,5 14 10-16,-3 34 9 15,4 34-8-15,3 23 12 16,-1 8-10-16,4-8-2 15,-3-11 15-15,3-13-16 16,0 4-9-16,2 3 9 0,4-1 0 16,-3-22 0-1,1-22 0-15,-3-19 0 0,1-3 2 16,1 10-2-16,3 16 0 16,3 12 4-16,0 21-3 15,-7-12 4-15,-1 9-5 16,-1 9 1-16,-7-28 6 15,0 10-7-15,-2-9-12 16,-5-23 12-16,0 8 1 16,-2-7 0-16,0-6 5 15,1-6 1-15,-1 5 12 16,4-6-19-16,1 1 7 0,-2 1-7 16,3-1 2-16,3 3-1 15,-2-2-1-15,2-1 12 16,2 0-4-16,-2-9-8 15,-2-5 0-15,1-8 0 16,-4 0 0-16,0-4 0 16,-4 4 0-16,2 4 0 15,-2 5 6-15,0 6-6 16,0 4 0-16,0 3 8 16,0 4-7-16,0 0 1 15,0-3-2-15,0-10 0 16,0-9 5-16,0-8-5 15,0-14 0-15,0-5 1 16,0-9-1-16,0 0 11 16,0-3 0-16,0-1 2 0,0 0 12 15,0 0-24-15,0 0 0 16,0 0-1-16,0 0-17 16,0 0 1-16,0-9-13 15,-12-50-90-15,-9 2-150 16,-2-14-476-16</inkml:trace>
  <inkml:trace contextRef="#ctx0" brushRef="#br0" timeOffset="24222.32">10952 13672 709 0,'0'0'170'16,"0"0"-99"-16,0 0-21 16,0 0-25-16,0 0-19 15,0 0-5-15,0 0 8 16,10-53-8-16,-10 52 54 15,0 1-23-15,0 0-15 16,0 0-17-16,0 1-9 16,0 17 8-16,-8 7 1 15,-1 9 0-15,2 10 3 16,-1 12-3-16,1 8-1 16,4 15 1-16,3 19 0 0,0 26 1 15,0 21-1-15,3 3 0 16,12-8 16-16,1-14-16 15,2-13 0-15,-3-1 0 16,4-1 0-16,-5-16 9 16,-3-16-9-16,-1-15 0 15,2 16 5-15,2 0-5 16,3 13-1-16,-1 11 1 16,1-21 1-16,0 12 9 15,-3-11-10-15,0-7-1 0,-4-5-1 16,2-6 2-1,-1 1-1-15,-3 4 0 0,0 2 1 16,-4-1 2-16,-1 8-2 16,-1 0 0-16,-2-10 19 15,0-2-12-15,0-14 1 16,0-5-8-16,0-5 0 16,0-8 14-16,0 0-14 15,3-1-8-15,-1 6 8 16,1-7 9-16,-1 2-7 15,1-3-2-15,1-2 2 16,-1 0 16-16,4-5-18 16,1-3 0-16,-3 0 2 0,6 3-2 15,-3 0 0 1,2 7 1-16,-3 10-1 0,3 3 25 16,1 6-24-16,-3 3-1 15,2-5 8-15,-5-6-7 16,3-10 1-16,-3-10-2 15,0-2 10-15,-5-4 7 16,2-2-5-16,1-6-11 16,-1-1 5-16,-2-4-5 15,2-1 0-15,-2 1-1 16,0-2 7-16,0 3-3 16,0 10-4-16,0 2 0 15,0 0 6-15,0-4 1 16,0 0-6-16,-2-9-1 15,2-5 1-15,0 0 16 0,0 0-16 16,-2 0 6 0,-3 0 4-16,-17-19-11 0,3-3-114 15,-6-13-253-15</inkml:trace>
  <inkml:trace contextRef="#ctx0" brushRef="#br0" timeOffset="25784.14">9690 14511 781 0,'0'0'139'0,"0"0"-38"15,0 0-45-15,0 0-45 16,0 0 15-16,0 0-26 16,0 0-6-16,29 0 6 15,-16 0 16-15,4-3 8 16,-1-3 2-16,2 2-24 16,-1-1 28-16,3 5-30 15,4-4 0-15,5-1 0 16,4-2 1-16,10 2 1 15,7-5 6-15,12 2-8 16,9-6 33-16,9 1-23 16,4 4-8-16,5-4 5 15,0 3-6-15,-1-2 7 0,-1 2-8 16,-1-2 0-16,-1 6 3 16,-5-4-3-16,-1 2 0 15,0 0 5-15,0 0-5 16,-4 2 0-16,4-6 0 15,-1 2-2-15,6-2 2 16,1 3 1-16,3-5-1 16,0 5 1-16,-4-1-1 15,-4 0 5-15,-3-1-5 16,-3 0 0-16,0-1 0 0,-2-1 0 16,3 4-1-1,-1 0 0-15,4 4 1 0,0-3 0 16,0 0 0-16,0 2 0 15,-3-3 1-15,-6 4-1 16,-3-3-1-16,2 1 0 16,-8 0 1-16,2 1 5 15,-3 0-5-15,0 0-6 16,-1 0 6-16,-1-2 1 16,3 1 0-16,-3 0-1 15,1-1 0-15,2 0 8 16,0-1-8-16,3 4-10 15,-2 1 10-15,-4 4 1 16,1 0-1-16,-4 0 0 16,1 0 0-16,-3 0 1 0,2 0-1 15,1 0-1-15,-1 0 1 16,-2 0 0-16,-3 0 1 16,2 1-2-16,-5 3 7 15,-1 0-6-15,1 1 0 16,1-5-6-16,-1 2 6 15,-1-2 1-15,-3 0-1 16,-1 0 0-16,1 0 0 16,2 0 3-16,3 0-3 15,3 0-3-15,0 0 3 16,3 0 0-16,-2-5 0 16,-2 2 0-16,-2-1 0 15,-3 0 2-15,0-5-2 0,0 5-1 16,4 0-1-1,-5 2 2-15,4 2 0 0,0 0 0 16,2 0 0-16,-2 0 9 16,0-4-9-16,1 2 0 15,-1-4 0-15,0 0 1 16,2 0 1-16,-5-1-2 16,0-2 1-16,0 4 5 15,-4-4 4-15,-1 3-9 16,-4 3 12-16,-6 0-13 15,-4 1 0-15,-7 2-1 16,-5 0 1-16,-1 0 3 16,-3 0-3-16,0 0 0 0,-6 0 0 15,-1 0 3-15,-2 0-3 16,2 0-2-16,-2 0 1 16,0 0-11-16,0 0 2 15,-22 0-71-15,-9 10-103 16,-13 0-51-16</inkml:trace>
  <inkml:trace contextRef="#ctx0" brushRef="#br0" timeOffset="27155.51">9702 15279 753 0,'0'0'205'16,"0"0"-64"-16,0 0-79 15,0 0 9-15,0 0-41 16,0 0-29-16,0 0-1 15,0 0-10-15,0 0-7 16,12 0 17-16,11 0 0 16,6-9 40-16,16 0-28 15,9-2 2-15,12 1-5 16,27-3 1-16,29 4 1 16,26-5-11-16,10 1 0 0,-5 4 6 15,-14-1-4-15,-16 1-2 16,-3-5 0-16,-16 6 6 15,-23 0 3-15,-18 6-9 16,-7 0 0-16,11-2 3 16,28-2-3-16,31-6 0 15,21-6-1-15,1-2 1 16,-21 0 0-16,-33 6 0 16,-31 8 0-16,-4 2 1 15,10 4-1-15,7-3 0 16,8 3 0-16,-2-7 0 15,1 3 7-15,-3-3-7 0,6-2-13 16,1 0 13-16,2-2 0 16,4 2 1-16,5 0-1 15,-2 2 0-15,-1 2 5 16,-1 1-5-16,-6 0-1 16,-8 2-5-16,0-1 5 15,-1 3-4-15,-1 0 5 16,3 0 1-16,3 0 9 15,1-3-10-15,-6 1 0 16,-5-2 0-16,-8-2 0 16,-4-2 0-16,-5-5 0 15,0 0 2-15,4-5 2 16,2 0-4-16,4 0-1 16,-1 4 1-16,-3-1-1 0,0 4 1 15,-2 1 0-15,-5 1 1 16,-2-4 5-16,-2 0-6 15,-4 1-1-15,0 2 0 16,-2 0 0-16,-1 2 1 16,-3-1 0-16,-3 5 1 15,-5-7 1-15,-5 4-2 16,-7 2-2-16,-7-1 2 16,0 1 9-16,-1 0 1 15,-1-1-10-15,6 2 10 16,5-1-3-16,8 0-7 0,7-5-2 15,4 4 2 1,4 0 0-16,-3-2 0 0,0 4-2 16,-9 2 2-16,-4 0 3 15,-8 2-3-15,-12 0-11 16,-5 0 4-16,-6 0-9 16,0 0-6-16,-12 12-80 15,-38 10-60-15,4-4 50 16,-1-2-202-16</inkml:trace>
  <inkml:trace contextRef="#ctx0" brushRef="#br0" timeOffset="28537.88">9943 15941 317 0,'0'0'74'0,"0"0"6"15,0 0 3-15,0 0 29 16,0 0-58-16,0 0-24 16,0 0-4-16,-68 15 17 15,52-12-8-15,-2 6-21 16,-3-3-12-16,6-3 43 15,0 0 18-15,8-2 57 16,2-1-14-16,5 0-38 16,0 0-25-16,0 0-23 0,0 0-19 15,0 0 14 1,0 0-15-16,0 0-2 0,0 0-14 16,0 5-20-16,20-5 13 15,7 4 16-15,13 0 7 16,14-3 8-16,13-1-8 15,28 0 6-15,32 0 1 16,36 0-6-16,20-15 16 16,7-2-11-16,-4-1 0 15,-16 8 4-15,-1-2-10 16,-7 4 0-16,-6 6 1 16,-3-6 5-16,-6 2-6 15,-8 2 0-15,-4-4 0 0,-3-1-4 16,2 0 4-1,3 5-1-15,-2 0 1 0,-3 3 0 16,-1-2-9-16,-3-7-73 16,2-4 60-16,-5 0 22 15,-2 3 1-15,-7 0-1 16,-19-1 0-16,-19 6 0 16,-15 2 11-16,-6 1-11 15,9-2-10-15,11-1 10 16,5 2 0-16,-2 1 1 15,-5-6 1-15,-1 5 5 16,-4 0-4-16,-2 1-3 16,1 0 0-16,-3 3-2 15,-2 0 2-15,-4 0-33 16,0 0 19-16,0 0 9 0,-3-8 5 16,-2 1 0-16,-1 4-1 15,-5-1 1-15,-3 0 0 16,-4 4 0-16,1 0-1 15,-6 0 2-15,2 0 3 16,-4-2-4-16,1-3-2 16,-2 2 2-16,-2-1 0 15,5-2 8-15,0 0 2 16,4 4-8-16,2-2 14 16,-4 0-16-16,3 4-1 15,-5 0 1-15,-4 0 1 16,0 0 0-16,-7 0-1 0,-3 0 0 15,1 0 2-15,-2 0-2 16,3 0-1-16,-1 0 1 16,3 0 0-16,2 0 1 15,2-5-1-15,-3 3 1 16,2-1 8-16,-6 3-9 16,-5 0-14-16,-9 0-12 15,-10 0-96-15,-16 0-3 16,-15 3-8-16,-8 4-254 0</inkml:trace>
  <inkml:trace contextRef="#ctx0" brushRef="#br0" timeOffset="30159.98">9640 17022 644 0,'0'0'108'0,"0"0"-30"0,0 0-10 16,0 0-7 0,0 0-6-16,0 0 8 0,0 0 13 15,-4-24 6-15,4 16-34 16,0-1-39-16,4 5 8 16,10-5-17-16,9 0-2 15,5 0 2-15,11 2 0 16,10 0-1-16,12-1 1 15,24-2 0-15,32 2 10 16,28-6-10-16,19 2 0 16,-4 2-1-16,-9 2 1 15,-12-2 1-15,4-4-1 16,2-2-2-16,-3-2 2 0,-4 4 1 16,-6 0-1-16,-2-3-1 15,0 8 1-15,-1-5 3 16,0 0-3-16,-1-3-3 15,0 3 2-15,0 2 1 16,-5 6-1-16,-6-2 0 16,-21 2-21-16,-18 2 14 15,-16-4 0-15,-4 3-13 16,10-8 21-16,15-1-1 16,8-4 1-16,0 0-1 15,1 0 1-15,-4-4 6 16,-1 4-6-16,-5 0 0 0,-1 0 0 15,-2 2 0 1,2 2 0-16,-1-4-1 0,0 4 1 16,-2-2 1-16,-2 1-1 15,-5 2 0 1,-5-1 2-16,-7 2-2 0,0-2 0 16,-4 0 0-16,-1 1 0 15,-3 3 9-15,1 2-9 16,1-2 0-16,-1 6 6 15,-2-4-5-15,-1 4-1 16,-3 2 0-16,1-2 1 16,-1 0 4-16,-1 0-5 15,-1 4-1-15,-1 0 1 16,-4 0 0-16,2 0-6 16,0 0-1-16,-2 4 7 0,1 0 4 15,4 0-4-15,-2-4-8 16,0 2 8-16,-3-2 0 15,0 4 0-15,-4-4-1 16,-3 0 1-16,1 0-4 16,-1 0 4-16,-1 0-1 15,-4 0 1-15,2 0 0 16,-6 0 0-16,4 0 0 16,-3 0 2-16,0 0-4 15,1 0 2-15,2 0 0 16,0 4 0-16,2 0 0 15,-2 0 0-15,4 1-1 16,0 0 1-16,2-1 6 0,-2 0-6 16,1-4-1-1,-2 5 1-15,-3 0 0 0,-1 0 6 16,-1-1-6-16,-3-4-2 16,-2 4 2-16,-2 0 0 15,-2-3-6-15,-4 4 6 16,2-5 0-16,-3 0 11 15,0 4-11-15,-1-4 0 16,0 0 1-16,2 0 0 16,1 0 0-16,4 0 0 15,1 0 5-15,1 0 4 16,2 0-10-16,-4 0-6 16,-5 0-4-16,-10 0-21 15,-2 4-67-15,-41 6-47 16,-7 2-40-16,-6-2-383 0</inkml:trace>
  <inkml:trace contextRef="#ctx0" brushRef="#br0" timeOffset="31431.6">5401 15029 1068 0,'0'0'147'15,"0"0"-129"-15,0 0-12 16,0 0-8-16,0 0 2 0,34 102-1 15,-12-60-1 1,2-2 2-16,-1-1 1 0,-6-7-1 16,0-4 1-16,-7-2 10 15,-3-2-11-15,0-4-5 16,-6 0 5-16,1-4 0 16,-2-4 7-16,0-1-7 15,0-7-16-15,0-1 5 16,0-3-20-16,-2 0-11 15,-9-12-107-15,-3-6-119 0</inkml:trace>
  <inkml:trace contextRef="#ctx0" brushRef="#br0" timeOffset="31820.32">5421 15047 624 0,'0'0'119'0,"0"0"50"0,0 0-75 16,0 0-13-16,24-117-24 15,-1 88-9-15,3 4 19 16,0 9-54-16,-1 11-13 16,-3 5 0-16,1 0-10 15,-7 23 0-15,-8 11-26 16,-8 9-6-16,0 6 33 16,-12-2-4-16,-10-3-10 15,-3-6 17-15,6-4-11 16,1-7 8-16,7-3 9 15,5-8-9-15,6-2 8 0,0-1-12 16,13-6 13-16,6 1 24 16,10 0 4-16,3-6 6 15,3-2 7-15,0 2-22 16,1-2 11-16,-3 0-28 16,-5 2-2-16,1 2 10 15,-5-1-9-15,-3 2-1 16,-3-3 0-16,-3 2 7 15,-1 0-24-15,1-1-7 16,-3 2-142-16,-2-1-140 0</inkml:trace>
  <inkml:trace contextRef="#ctx0" brushRef="#br0" timeOffset="32092.78">5938 15230 927 0,'0'0'139'16,"0"0"-139"-16,0 0-62 0,0 0-812 15</inkml:trace>
  <inkml:trace contextRef="#ctx0" brushRef="#br0" timeOffset="32322.02">5924 14995 791 0,'0'0'240'0,"0"0"-194"15,0 0-45-15,0 0-1 16,0 0 0-16,21 106 7 16,-8-76 25-16,4-2 1 0,-4-1-32 15,1-9 0-15,-2 0 9 16,-4-4-9-16,-1 0-1 15,-5-3-9-15,-2-6-86 16,-4-3-77-16,-12-2-186 0</inkml:trace>
  <inkml:trace contextRef="#ctx0" brushRef="#br0" timeOffset="32513.35">5907 15061 766 0,'0'0'168'15,"0"0"-50"-15,0 0-47 16,0 0-20-16,0 0-19 16,0 0-31-16,0 0 16 15,90-75-17-15,-66 75-17 0,-1 0-22 16,0 5-57 0,-5 17 14-16,-5-2-77 0,-5-4-65 0</inkml:trace>
  <inkml:trace contextRef="#ctx0" brushRef="#br0" timeOffset="32682.26">5936 15279 935 0,'0'0'174'0,"0"0"-119"16,0 0-31-16,0 0 10 15,0 0 2-15,110-66-25 16,-75 57-11-16,-8 5-76 0,-7 4-92 15,-14 0-64-15,-6 12-337 16</inkml:trace>
  <inkml:trace contextRef="#ctx0" brushRef="#br0" timeOffset="32842.32">5956 15441 401 0,'0'0'165'0,"0"0"-67"16,0 0-38-16,0 0 36 15,0 0-7-15,0 0 28 16,0 0-50-16,110-18-37 16,-64 2-30-16,-7 1-79 0,-6 5-180 15</inkml:trace>
  <inkml:trace contextRef="#ctx0" brushRef="#br0" timeOffset="33508.1">6446 14914 1024 0,'0'0'154'16,"0"0"-62"-16,0 0-35 16,0 0-43-16,0 0-14 15,0 0-24-15,0 0 11 16,-20 72 3-16,19-41 10 15,1 5 1-15,0-2-1 0,1-2 7 16,13 0-6-16,4-1 13 16,3-4-13-16,2 0 0 15,4-5-1-15,-1-10 0 16,-1-3 0-16,0-4-2 16,-2-5 4-16,-2 0 6 15,-2 0-7-15,-2-8 9 16,-2-7 10-16,-3-3-5 15,1-3-8-15,-5-1-7 16,-4-6 2-16,-2-3 16 16,-2-5-18-16,0-4-11 0,-10 0-28 15,-9 4 20 1,-3 4 18-16,-5 10-8 0,-3 10-23 16,-4 8 22-16,-1 4 7 15,4 4 2-15,1 18-5 16,6-1 6-16,3 4 0 15,11 1 0-15,4 0 0 16,6-4 2-16,0 5-1 16,16-6 11-16,7 2 18 15,4-4-6-15,1-1-22 16,5-1 10-16,-1-3-11 16,-3 0 23-16,1-6-9 15,-1 0-15-15,-4 1 2 16,-3 0-1-16,0 0 0 15,-2 2-1-15,-1-4 7 0,-3 2-1 16,-1-4-6-16,-5-1 1 16,-4-4 0-16,2 5 1 15,-7-5-2-15,-1 0-20 16,2 0-30-16,-2 0-6 16,0 0-121-16,0-9-669 0</inkml:trace>
  <inkml:trace contextRef="#ctx0" brushRef="#br0" timeOffset="35767.51">8975 14087 1008 0,'0'0'205'16,"0"0"-139"-16,0 0-17 15,0 0 0-15,0 0-4 16,0 0-45-16,0 0 0 16,22-21 0-16,-7 3 13 0,2 0 0 15,-3 2-6-15,-2 0-6 16,-1 0 13-16,-2 2-14 15,-1 3-2-15,-2 0 2 16,-2 6 0-16,-2 0 1 16,-2 5-1-16,0 0 2 15,0 0-14-15,0 0 12 16,0 0-10-16,0 3 0 16,0 10 10-16,0 3 1 15,0 6-1-15,0-1 1 16,2 0 13-16,1 0-13 15,0-3-1-15,1-2-6 0,-1-1-13 16,3 2-26-16,-3-8 0 16,0 4-39-16,-1-3 22 15,2 0-54-15,-4-2 0 16,0 0-25-16,0 2 15 16,-12 1-7-16,-4-2-38 15,1 2 77-15,3-8 94 16,3 1 199-16,1-4-10 15,7 2 12-15,-1-2-35 16,2 0-50-16,0 0-44 16,0 0-47-16,0 0-20 15,3 0 3-15,16 0-8 16,5 0 23-16,5 0-4 0,2 0-19 16,10 2-3-16,-8 10-110 15,-6 4-152-15</inkml:trace>
  <inkml:trace contextRef="#ctx0" brushRef="#br0" timeOffset="36662.92">8985 15115 573 0,'0'0'146'0,"0"0"-34"16,0 0-12-16,0 0-42 0,0 0-36 16,0 0-22-1,0 0-3-15,-6-75 3 0,17 60 16 16,3 1-15-16,1 2 4 16,0 2-4-16,3 0 5 15,-4 2-6-15,0 6 0 16,-1 2 3-16,-3 0-3 15,-4 0-10-15,-3 6 9 16,-3 14 1-16,0 7 19 16,-5 2 14-16,-13 7-21 15,-3-4 8-15,-1-2-18 16,2-6 8-16,5-2-9 16,1-5 7-16,6-7 26 0,4-2-27 15,4-4-6-15,0-2 4 16,0 2-4-16,0-4 44 15,12 3-6-15,3-3-14 16,7 0 24-16,2 0-23 16,5 0-14-16,-4 0 2 15,2 0-12-15,-2 0 5 16,-1 0-7-16,-1 0 0 16,-1 0 0-16,-1 2 0 15,2 1-31-15,2 3-35 16,-8 1-79-16,-2 2-166 0</inkml:trace>
  <inkml:trace contextRef="#ctx0" brushRef="#br0" timeOffset="38045.18">9043 15655 329 0,'0'0'209'16,"0"0"-121"-16,0 0-17 15,0 0 15-15,0 0-9 16,0 0-28-16,0 0 14 15,-2 0-2-15,2 0-25 16,-2 0 18-16,2 0-28 16,0 0-6-16,0 0 2 15,-3 0-8-15,3 0-12 16,0 0-2-16,0 0 7 16,0 0 0-16,0 0-7 15,0 0-10-15,0 0 10 16,0 0 0-16,0-4-25 15,0-3 16-15,7 0-4 0,3-2 13 16,3 4-9-16,0 1 2 16,-1 4 6-16,0-4-13 15,-3 4-6-15,-2 0 12 16,-2 0 1-16,1 0-3 16,-6 5 10-16,0 8 0 15,0-2 12-15,0 7 2 16,-11 2-4-16,-5 7-10 15,2-5 1-15,0-4 8 16,5-4-8-16,4-5-1 16,0-6-1-16,5-1 1 15,0-2 0-15,0 0-10 0,0 0-23 16,5 0 33 0,7-5-1-16,4-4 1 0,2 5-2 15,3 2 4-15,-4 2 2 16,1 0-4-16,-2 0-1 15,-5 6-6-15,-2 3 7 16,-8-2-1-16,-1 4 1 16,0-2 16-16,-12 3 30 15,-4-4-31-15,-5 6-15 16,4-5 23-16,2 0-15 16,5-5-8-16,1 2-1 15,4 2-29-15,1-2-37 0,2 2-50 16,2 0-102-1,0-4-336-15</inkml:trace>
  <inkml:trace contextRef="#ctx0" brushRef="#br0" timeOffset="38960.44">9157 16311 804 0,'0'0'116'0,"0"0"-71"16,0 0-8-16,0 0 20 15,0 0 8-15,0 0-58 16,0 0-1-16,-45 0-5 16,32 14-1-16,-1 8 0 15,-3 0 0-15,2 5 1 16,-2-4 4-16,6-5-5 15,3 0-7-15,2-10 7 16,6 2 0-16,0-6-8 0,0 0-6 16,0 1 14-1,14 0 23-15,4-1-12 0,5-4 8 16,2 0 17-16,2 0-13 16,0 0 2-16,-2 0-13 15,-7 0-11-15,0 0 8 16,-5 0-9-16,-5 0-10 15,1 0-2-15,-6 0-30 16,1 4-23-16,-1 4-41 16,-3-2-110-16,0-2-468 0</inkml:trace>
  <inkml:trace contextRef="#ctx0" brushRef="#br0" timeOffset="39202.75">9170 16383 772 0,'0'0'157'15,"0"0"-119"-15,0 0-38 16,0 0 3-16,0 0-2 16,0 0 6-16,9 112 5 15,-2-76 51-15,-3 0-45 16,4-2-10-16,-6-2-6 15,4-6 5-15,-4 0-7 16,-2 7-11-16,0-6-94 16,0-4-149-16</inkml:trace>
  <inkml:trace contextRef="#ctx0" brushRef="#br0" timeOffset="40145.44">9110 17427 588 0,'0'0'196'0,"0"0"-54"16,0 0-31-16,0 0-10 16,0 0-53-16,0 0-23 15,0 0-18-15,0-8-6 16,0 8 22-16,0 4-12 15,-10 14-11-15,1 4 12 0,-2 1-11 16,4-1 0-16,2-8-1 16,3-6 10-16,2-7-16 15,0-1 6-15,0 0-49 16,0 0-7-16,0 0 8 16,0 0 7-16,4 0 39 15,6 0 2-15,5-1 26 16,0 1-26-16,3 0 2 15,-1 0 4-15,2 0-1 16,1 0-5-16,-4 0 0 16,-1 10 0-16,-1-6 5 15,-4 4-3-15,-3-2-2 0,-3 1-9 16,-2 4 9-16,-2 5 0 16,0 2 33-16,0 2 2 15,-2 5 16-15,-9 2-34 16,1 2-8-16,-4-9 5 15,2 3 7-15,-3-1-8 16,0-4-12-16,3 0-1 16,0-6 16-16,5-6-16 15,-1-2 0-15,6-4 4 16,2 0-4-16,0 0-31 16,0 0-49-16,0-14-14 15,0-4-161-15,0 0-287 0</inkml:trace>
  <inkml:trace contextRef="#ctx0" brushRef="#br0" timeOffset="40447.64">9093 17441 720 0,'0'0'198'0,"0"0"-85"16,0 0-41-16,0 0-55 15,0 0-15-15,0 0 34 16,0 0 10-16,49-22-15 16,-30 12-24-16,2 2 13 0,-4 4-20 15,2-2 0-15,-4 6 0 16,-2 0-10-16,-1 0-13 15,-5 0-80-15,-2 18-18 16,-3 0-38-16,-2 0-42 0</inkml:trace>
  <inkml:trace contextRef="#ctx0" brushRef="#br0" timeOffset="44262.56">9749 13626 662 0,'0'0'122'0,"0"0"-40"16,0 0-16-16,0 0-33 15,0 0-32-15,0 0 16 16,0 0-16-16,17-29-1 16,-17 27 24-16,2 2 6 15,-2 0 3-15,0 0-1 16,0 0-15-16,0 0 1 16,0 0-18-16,0 0 1 15,0 0 1-15,0 0 5 16,0 0-6-16,0 0-1 0,-2 0-11 15,-10 0 5-15,-1 9 6 16,-6-2-1-16,4 1-1 16,3-1 2-16,2-4 11 15,3-1-11-15,6-2-3 16,-1 0 2-16,2 0 2 16,0 0 0-16,0 0 26 15,0 0-17-15,0 0 25 16,0 0-22-16,0 0-12 15,0 0 21-15,0 0-22 16,3 0-19-16,11 0 17 16,4-5 2-16,3-3 14 15,1 3-14-15,1 3-16 0,0 2-6 16,-3 0-37-16,3 12-38 16,-2 5-93-16,-7-5-85 0</inkml:trace>
  <inkml:trace contextRef="#ctx0" brushRef="#br0" timeOffset="52856.53">4709 16191 1030 0,'0'0'139'0,"0"0"-25"16,0 0-59-16,0 0-22 16,0 0-17-16,0 0-15 15,-6-71-1-15,6 65 16 16,0 4-16-16,0 2 12 16,0 0-3-16,0 0-2 15,0 2-7-15,0 18-30 16,0 14 21-16,0 11 9 15,0 8 1-15,5 2-1 16,2-7 0-16,6-8 2 16,-1-4 8-16,4-4-10 15,-3-10-5-15,4-8 4 16,-3-2 1-16,0-12-18 0,0 0 0 16,0 0 14-16,-1-16 3 15,2-12 1-15,-1-8-13 16,-2-13 0-16,-1-4-49 15,-4-10-16-15,-1 5-50 16,-3 4-9-16,0 10 84 16,-3 8 33-16,0 13 20 15,0 10 90-15,0 8 13 16,0 5-51-16,0 5-47 16,0 17 1-16,4 16 1 15,4 14-7-15,4 14 16 16,7 6 49-16,-2 5-37 15,5 3 4-15,-1-4 10 0,2-6-42 16,-3-12 18-16,-1-8-18 16,-5-9 1-16,-6-9 9 15,-3-10-9-15,-5-8 0 16,0-6 15-16,-5-5 18 16,-14-3 8-16,-5 0-29 15,-5-3-12-15,1-12-1 16,0-3 0-16,2-3 0 15,5-6 0-15,6 2 7 16,8 0-14-16,7-1 7 16,0 0-16-16,3 2-10 15,26-2-43-15,-3 8-88 0,0 4-127 16</inkml:trace>
  <inkml:trace contextRef="#ctx0" brushRef="#br0" timeOffset="53505.53">5171 16567 590 0,'0'0'390'16,"0"0"-318"-16,0 0-32 16,0 0-34-16,0 0-5 15,0 0-1-15,56-108-19 16,-47 86-26-16,-4 4 12 15,-5 8 11-15,0-3 13 16,0 8-5-16,-13 2 11 0,1 3 3 16,0 0-1-16,0 0 1 15,2 13-1-15,3 0 1 16,1 2 21-16,2 4 7 16,1 6-8-16,3 1-4 15,0 0-10-15,0-2-5 16,0 3-1-16,13-6 0 15,-1-3-9-15,4-10 3 16,2-8-13-16,2 0 6 16,-1 0 11-16,3-16 1 15,-1-6-8-15,-3-2-70 16,-3 3-28-16,-3-6-24 16,-1 3 25-16,-7 3 10 0,0 8 96 15,-4 3 121-15,0 6 13 16,0 4-66-16,2 0-46 15,0 0-21-15,2 9 50 16,2 7-15-16,0-1-20 16,3-1-4-16,0-2-12 15,3-2-7-15,3-10 6 16,-2 0-15-16,4 0-7 16,-5-10-12-16,0-6-2 15,-3 2 18-15,-3 3 19 16,-1 4 6-16,-4 3 69 15,1 4-36-15,0 0-32 16,5 0-7-16,1 11 19 16,-1 4 8-16,5-1-27 15,-2 0 1-15,-2-1 8 0,1-8-9 16,-9-1-98-16,0-4-57 16,0 0-364-16</inkml:trace>
  <inkml:trace contextRef="#ctx0" brushRef="#br0" timeOffset="53685.89">5118 16352 1024 0,'0'0'138'0,"0"0"-80"16,0 0-12-16,0 0-39 15,0 0-5-15,0 0-4 16,132-62-8-1,-81 78-77-15,-8 7-138 0,-12 0-481 0</inkml:trace>
  <inkml:trace contextRef="#ctx0" brushRef="#br0" timeOffset="54002.13">5963 16333 819 0,'0'0'109'0,"0"0"19"16,0 0-61-16,0 0-30 15,0 0-11-15,0 0-15 16,0 0-11-16,-64 10 0 15,50 12 0-15,1 4 10 16,6 2-10-16,2 1-6 16,5 4 6-16,0-7 0 15,10-6-7-15,12-4-74 16,19-16-38-16,-7 0 19 16,-1-3-131-16</inkml:trace>
  <inkml:trace contextRef="#ctx0" brushRef="#br0" timeOffset="54606.03">6137 16330 568 0,'0'0'214'0,"0"0"33"16,0 0-81-16,0 0-57 15,0 0-76-15,0 0-32 16,0 0 21-16,-81 49-22 16,69-23 1-16,2-2 0 15,7 2 8-15,1 0-9 16,2-8-1-16,0 0-11 15,0-6-15-15,14-6-60 16,1-6 12-16,4-6 46 0,-1-16 4 16,-1-4-86-16,-1 4-74 15,-5 0 43-15,-5 8 142 16,-4 10 23-16,0 4 81 16,-2 0-52-16,2 0-37 15,2 10 66-15,2 6-44 16,0 2-31-16,1-4 11 15,5-2-12-15,-1-6-5 16,-1-6-42-16,2 0-23 16,-2-11 64-16,1-14-21 15,-3 3-46-15,-5-6 18 16,2 6-18-16,-5 10 68 16,2 2 103-16,-2 6 29 15,0 4-76-15,2 0-56 16,1 0 1-16,4 14 27 15,1-1-1-15,1 4-11 0,4-3-15 16,-1-4 0-16,0-2-1 16,2-8-49-16,-3 0 5 15,1-7 18-15,1-9-23 16,-4-2 6-16,0 1 17 16,-2 7 26-16,-4 2 37 15,-2 8 7-15,3 0-43 16,2 0 6-16,1 14 54 15,0 7-21-15,4-3-17 16,1 0-22-16,-3-5 17 16,1-3-18-16,0-2-1 15,-9-8-22-15,-1 0-96 16,0 0 17-16</inkml:trace>
  <inkml:trace contextRef="#ctx0" brushRef="#br0" timeOffset="54793.49">5967 16339 709 0,'0'0'342'15,"0"0"-164"-15,0 0-78 16,0 0-82-16,0 0-17 16,0 0 14-16,0 0-15 15,87-55-20-15,-60 55-86 16,-7 4-88-16,-5-2-409 0</inkml:trace>
  <inkml:trace contextRef="#ctx0" brushRef="#br0" timeOffset="54914.97">6043 16176 924 0,'0'0'172'16,"0"0"-17"-16,0 0-70 16,0 0-70-16,0 0-14 15,0 0 0-15,110-16-1 16,-67 34-122-16,-12 4-261 0</inkml:trace>
  <inkml:trace contextRef="#ctx0" brushRef="#br0" timeOffset="55671.99">7022 16209 887 0,'0'0'132'16,"0"0"-11"-16,0 0-28 15,0 0-27-15,0 0-44 16,0 0-22-16,0 0 2 16,-42 13-1-16,33 15-1 15,-2 6 2-15,7 3 18 16,1-6-18-16,3 0-1 16,0-3 5-16,13-2-6 15,4-15-9-15,7-4-49 0,1-7 2 16,1 0 30-16,-3-26-48 15,-2-2-146-15,-8-4-38 16,-1 2-63-16,-5 7 321 16,-6 5 139-16,1 8 69 15,1 10-74-15,1 0-101 16,4 0-23 0,0 0 32-16,6 10-6 0,0-2-1 15,4-3-25-15,0-5-10 16,2 0 0-16,-1 0 0 0,-2-23-124 15,-4 1-62 1,-4-4-119-16,-2 8 245 0,-1 5 60 16,-4-1 287-16,0 13-157 15,-1 1-58-15,-1 0-36 16,1 0 79 0,5 6-61-16,-1 5-18 0,4 0-33 15,1-3-3-15,1-4-1 16,5-4-58-16,-3 0-70 15,-4 0-60-15</inkml:trace>
  <inkml:trace contextRef="#ctx0" brushRef="#br0" timeOffset="56023.68">7560 16074 416 0,'0'0'326'0,"0"0"-90"0,0 0-89 15,0 0-95-15,0 0-13 16,0 0-38-16,0 0 5 16,-52 42 3-16,45-26 15 15,0-2 4-15,4-4-27 16,1-2 11-16,2 1-19 16,0-9 7-16,0 0-61 15,2 0 15-15,10 0 32 16,2-9 13-16,0 0-11 15,-3 0-30-15,2 5 41 16,-6 0-11-16,3 4 2 16,-5 0-2-16,3 0 12 15,2 8 6-15,1 2-6 0,-1-2 1 16,2 1 13-16,-3-6-13 16,-7-3-1-16,-2 0-91 15,0 0-68-15</inkml:trace>
  <inkml:trace contextRef="#ctx0" brushRef="#br0" timeOffset="56227.75">7156 15940 1033 0,'0'0'127'0,"0"0"-76"0,0 0-44 16,0 0 5-16,0 0 14 15,107-31-20-15,-86 35-5 16,-5 18-1-16,-14 15-8 16,-2 13 8-16,-45 29-27 15,-1-4-86-15,-9-11-251 0</inkml:trace>
  <inkml:trace contextRef="#ctx0" brushRef="#br0" timeOffset="57029.9">5877 17161 687 0,'0'0'179'15,"0"0"-27"-15,0 0-34 16,0 0-27-16,0 0-34 15,0 0-51-15,0 0 6 16,-5-28-12-16,5 28-19 16,3 10 17-16,7 8 2 15,2 3 4-15,2 6-4 16,-1-2 1-16,1 0 13 16,-4-7-13-16,-3-5-1 15,-4-4 0-15,0-5 0 16,-1-4 18-16,-2 0-11 0,0 0-6 15,2 0 20 1,0-18-21-16,6 0-7 0,0 0 7 16,4 3-1-16,2 8-1 15,2 7-9-15,0 0-3 16,1 0 14-16,4 7 0 16,1 8 0-16,2-5-21 15,14-2-63-15,-5-8-70 16,-3 0-114-16</inkml:trace>
  <inkml:trace contextRef="#ctx0" brushRef="#br0" timeOffset="57811.47">6319 17120 530 0,'0'0'136'0,"0"0"-8"16,0 0 28 0,0 0-23-16,0 0-55 0,0 0-60 15,0 0 3-15,-104-36-21 16,86 36 3-16,1 5-10 15,1 8 14-15,5 4-7 16,3-3 0-16,5 0-6 16,3-6-3-16,0 1-7 15,1-4-81-15,11-1 46 16,5-4 37-16,-2 0 12 16,-1-4 1-16,0-4-17 15,-3-6 17-15,-3 5-4 16,-2 8 3-16,-6-3 1 15,6 4 0-15,-2 0-16 16,4 10-9-16,4 11 26 0,3 6 53 16,6 9-27-16,2 0-16 15,2 4-9 1,1 1 12-16,-3 2-12 0,-1 1-1 16,-9-1 1-16,-5-5 8 15,-8-6 8-15,0-4 2 16,-6-6 4-16,-14-6 9 15,-5-10 3-15,2-6-11 16,0 0-23-16,5-24 49 16,4-10-3-16,9-7-31 15,5-5-15-15,0-6 0 16,2-2-1-16,15 4-26 0,6 2-31 16,1-1-6-16,0 13-10 15,0 1 5-15,-4 8 34 16,-1 9 24-16,-5 9 10 15,-4 5 0-15,-1 4 1 16,1 0 19-16,-2 8 19 16,2 6 10-16,1 8-14 15,-1-4-12-15,3 0-7 16,0-5-16-16,-1 0 1 16,2-11 6-16,-1-2-7 15,8 0 0-15,0-15-7 16,2-12-4-16,0-3-64 15,-3 2-103-15,-6 5-70 0,-1 5 183 16,-7 10 65-16,-5 4 150 16,1 4-59-16,2 0-73 15,-3 8 107-15,4 10-58 16,3 1-51-16,4-1 4 16,-1-5-20-16,5-4 0 15,1-5 0-15,4-4-19 16,3 0 18-16,3-18-4 15,4-13-45-15,-4 5-144 16,-5 6-434-16</inkml:trace>
  <inkml:trace contextRef="#ctx0" brushRef="#br0" timeOffset="58240.31">7005 17013 504 0,'0'0'202'0,"0"0"-97"16,0 0-27-16,0 0-1 16,0 0-46-16,0 0-16 15,0 0-10-15,46 71-4 0,-29-66 13 16,1-5-7-16,-4 0-1 15,-2 0 17-15,-7-9-10 16,-5-5 1-16,0 4-14 16,-7-2-17-16,-15 2 4 15,-7 2-12-15,2 2 25 16,0-1 3-16,9 2 23 16,5 5-4-16,10-4 16 15,3-2-27-15,0 3-11 16,11-11-12-16,8 5 6 15,7 0 5-15,5 0 1 16,1 1 0-16,2 3 0 0,-2 5 0 16,-1 0-7-16,-6 0 7 15,-4 13-6-15,-5 1 5 16,-4 4 1-16,-6 0 0 16,4 4 0-16,-5-4 6 15,1-4 7-15,0-2-13 16,0-2-1-16,0-1 1 15,0-9 0-15,2 0 0 16,1 0 38-16,3 0-5 16,0-15 13-16,-1-1-46 15,-2 2-7-15,-9-8-59 16,0 8-60-16,-4 1-208 0</inkml:trace>
  <inkml:trace contextRef="#ctx0" brushRef="#br0" timeOffset="58447.53">6881 16941 801 0,'0'0'137'16,"0"0"11"-16,0 0-69 16,0 0-34-16,0 0 25 15,0 0-52-15,0 0-18 16,108-75-7-16,-102 91-12 15,-6 8-1-15,-17 29 0 16,-17-13-63-16,-12 1-212 0</inkml:trace>
  <inkml:trace contextRef="#ctx0" brushRef="#br0" timeOffset="58589.86">6453 17034 1139 0,'0'0'149'0,"0"0"-78"15,0 0-57-15,0 0-14 16,0 0 0-16,0 0-78 16,0 0-96-16,69 18-324 0</inkml:trace>
  <inkml:trace contextRef="#ctx0" brushRef="#br0" timeOffset="58728.24">6453 17034 1137 0,'76'-80'165'0,"-68"72"-120"0,11-2-20 16,12 2-25-16,26 8-48 15,-6 0-115-15,-1 0-647 0</inkml:trace>
  <inkml:trace contextRef="#ctx0" brushRef="#br0" timeOffset="59118.86">7661 16860 586 0,'0'0'140'15,"0"0"-60"-15,0 0 9 16,0 0 66-16,0 0-45 16,0 0-41-16,0 0 15 15,-13-12-53-15,4 12-18 16,-2 0-12-16,1 0 0 16,-4 8 1-16,3 2-2 15,1 8 0-15,1 0 2 0,5 4-2 16,4-3-2-1,0-3 1-15,0-3-6 0,3-4-44 16,7-4-14-16,4-5 7 16,2 0 56-16,-1-18-6 15,-3-22-43-15,-4 4-118 16,-8 4-51-16</inkml:trace>
  <inkml:trace contextRef="#ctx0" brushRef="#br0" timeOffset="59636.25">7542 16567 833 0,'0'0'238'16,"0"0"-181"-16,0 0-56 16,0 0-1-16,0 0 49 15,0 0-7-15,70 132-6 16,-46-100-23-16,1-5-1 0,0-5-12 16,-4-5 2-16,-1-6 5 15,-1-4-7-15,-6-7-1 16,1 0-17-16,-1-7 2 15,-6-7-28-15,-2-4-16 16,-3 0 20-16,-2 5 40 16,0 8 27-16,0 5 22 15,0 0-34-15,1 0-15 16,6 0 0-16,1 14 12 16,-1 0-5-16,3-2 13 0,1-2-19 15,-3-3 0 1,0-7-1-16,-1 0 0 0,3 0 4 15,1-7-4-15,0-11-13 16,1 0 7-16,3 0-12 16,-5 4 9-16,-2 5 8 15,-4 5 0-15,-2 4-8 16,0 0 2-16,-2 0 7 16,1 15 6-16,2 5 8 15,1-6-12-15,-2 4-1 16,1-8-1-16,-1-2 0 15,4-5-13-15,-5-3-35 16,-1 0 20-16,1 0-3 16,-1 0-20-16,2 0 15 15,1 0-2-15,2-3 38 16,-3-1-16-16,3-2 9 16,0 6-28-16,-4-4-111 0,0 4-248 0</inkml:trace>
  <inkml:trace contextRef="#ctx0" brushRef="#br0" timeOffset="60453.71">8051 16673 942 0,'0'0'205'16,"0"0"-145"-16,0 0-59 15,0 0 0-15,0 0 6 16,0 0-6-16,0 0-1 16,25 81 0-16,-21-72 13 15,0 0-13-15,-4-9 0 16,2 4 1-16,-2-4 12 0,2 0 1 16,3 0-13-1,3-4 28-15,2-6-15 0,4-7 2 16,0 3-15-16,-1 5-1 15,-1 0 1-15,-4 9-2 16,-1-4 0-16,-2 4-3 16,2 0 2-16,-2 0 2 15,3 0-13-15,-1 0-10 16,0 0 4-16,1-6 19 16,-1-2-10-16,-3-6-3 15,-2 2 7-15,-2-2 6 16,0 6-11-16,0 7 11 15,0 1 33-15,0 0-13 0,0 13-20 16,0 13 0 0,0 11 5-16,0 9 14 0,9-2 2 15,10 6 5-15,3-2-18 16,2 1 7-16,-2-10-15 16,-1-7 0-16,-8-6 7 15,-5-8-6-15,-4-8 0 16,-4-5 0-16,0-5 9 15,0 0 35-15,-4 0-4 16,-13 0-34-16,1 0 9 16,-5 0-8-16,-1 0-7 15,0 0-1-15,-2-10 1 16,0-7-2-16,1 3-1 0,6-4 1 16,3 1-7-16,6-6 4 15,3 5-6-15,5 0-21 16,0 0-5-16,0 2-3 15,7 2-35-15,1 0 4 16,-3-9-16-16,0 5-47 16,-5 5-148-16</inkml:trace>
  <inkml:trace contextRef="#ctx0" brushRef="#br0" timeOffset="60636.86">7721 16646 1031 0,'0'0'174'0,"0"0"-138"0,0 0-30 15,0 0 13 1,0 0-19-16,0 0-1 0,133-85-12 16,-107 85-136-16,-12 4-227 0</inkml:trace>
  <inkml:trace contextRef="#ctx0" brushRef="#br0" timeOffset="66468.12">7056 15053 103 0,'0'0'119'0,"0"0"-83"0,0 0 51 16,0 0 37-16,106-46-52 16,-77 28-21-16,0-2 8 15,2-1-30-15,0 2 69 16,-1-1-58-16,0-1-28 15,-1 2-1-15,0 1 2 16,1-3 9-16,2 2 36 16,4-3-26-16,6-6 31 15,5 1-37-15,2 2 0 16,3-4-7-16,0 6-18 16,-3 0 16-16,2 3-17 15,-3 0 0-15,-3 0 0 16,7-2 1-16,-2-4-1 0,1 0 10 15,5 1 9-15,5-6 13 16,-2 2-24-16,5 1-8 16,-1 0 13-16,-2 2-12 15,-4 2 0-15,-2 0-1 16,-6 6 1-16,-7 0 5 16,-4 5-6-16,-10 0 10 15,-2 8 2-15,-11-4-2 16,-4 5-4-16,-7 0-6 15,2 1 1-15,-4 3 12 16,-1 0-13-16,3 0 1 16,-2 0 22-16,0 0-14 15,-2-3-9-15,2 3 0 0,-2 0 2 16,0 0 14 0,0 0-16-16,0 0-10 0,0 0 10 15,0 0 8-15,0 0-6 16,0 0-2-16,0 0 1 15,0 0-15-15,0 0-25 16,0 0-50-16,0 0-86 16,0 0-113-16,0 0 90 15,-6 6-42-15</inkml:trace>
  <inkml:trace contextRef="#ctx0" brushRef="#br0" timeOffset="66822.5">8459 14257 354 0,'0'0'245'0,"0"0"-157"15,0 0-64-15,0 0 18 16,0 0-11-16,0 0-6 15,0 0-24-15,42-5 7 16,-30 5-7-16,3 0 15 16,-1 0 41-16,1 0-7 15,3 0-42-15,1 0 7 16,1 0-15-16,-1 0 0 16,0 0 1-16,-3 6 0 15,-4 6 6-15,-5-3-7 0,-3 5-11 16,-4 4 11-16,0 4 0 15,-18 6-10-15,-15 16-25 16,2-8-86-16,1-2-11 0</inkml:trace>
  <inkml:trace contextRef="#ctx0" brushRef="#br0" timeOffset="68103.48">8289 14239 665 0,'0'0'185'0,"0"0"-110"15,0 0 2-15,0 0-21 0,0 0-30 16,0 0-19-16,0 0 14 16,-9-5 12-16,8 5 22 15,1-3 0-15,-2 3-3 16,2 0 0-16,-2 0-31 15,2 0-1-15,0 0-20 16,0 0 1-16,0 0 1 16,0 0-2-16,0 0 0 15,0 0-13-15,0-2 4 16,0 2-1-16,2-2 1 16,14 0 9-16,8-2 2 15,5 1-2-15,11-8-1 0,3 2 1 16,0-2 0-1,-2 1-1-15,-7 2 0 0,-9 1-23 16,-10 4 22-16,-5 3-15 16,-5 0-1-16,-3 0 17 15,-2 0-6-15,2 0 0 16,0 2-6-16,-1 8 10 16,1 4 0-16,1-1 3 15,-3 7-19-15,0-7 0 16,0 5 12-16,0 0 7 15,0 0 0-15,0-2 2 0,0-2 2 16,0-2-4 0,0 4 0-16,-6 4-42 0,-16 19-66 15,1-5-103-15,-2-4-592 16</inkml:trace>
  <inkml:trace contextRef="#ctx0" brushRef="#br0" timeOffset="79538.39">13343 18504 573 0,'0'0'342'15,"0"0"-229"-15,0 0-51 16,0 0-19-16,0 0-31 16,0 0-7-16,0-5-4 15,0 5-2-15,0 0 2 16,0 0 44-16,0 0-5 16,0 0-2-16,0 0-15 15,0 9-3-15,1 9-5 16,2 14 4-16,3 7 2 0,1 2 4 15,1 0-22-15,0-2 7 16,0-6-3-16,1-7 1 16,-5-8-8-16,-2-7-1 15,-2 0 1-15,3-7 6 16,-3-4 0-16,0 5-6 16,0-4-5-16,0 1-4 15,0 2-8-15,3-2-56 16,-1 2-103-16,0-4-213 0</inkml:trace>
  <inkml:trace contextRef="#ctx0" brushRef="#br0" timeOffset="79825.53">13569 18223 1107 0,'0'0'139'0,"0"0"-138"15,0 0 42-15,42 110-4 16,-25-56-7-16,3 5-7 16,-4-7-8-16,-1-10 1 15,-1-2-8-15,-3-10-10 16,-7-3 9-16,-1-8-8 0,0 4-1 15,-3-5-34-15,0 0-47 16,-6-6-109-16,0-6-313 0</inkml:trace>
  <inkml:trace contextRef="#ctx0" brushRef="#br0" timeOffset="80036.03">13399 18635 348 0,'0'0'1004'0,"0"0"-939"15,0 0-65-15,0 0 36 16,0 0-14-16,121-47-8 16,-79 39-14-16,-6 4-53 15,4 4-75-15,-9 0-109 16,-10 4-400-16</inkml:trace>
  <inkml:trace contextRef="#ctx0" brushRef="#br0" timeOffset="80401.35">13832 18781 1041 0,'0'0'194'0,"0"0"-149"0,0 0-28 15,0 0 12-15,0 0-29 16,74-105 0-16,-67 85-11 16,-2 2 2-16,-5 5-7 15,0 1-1-15,-5 1 10 16,-7 4 7-16,-1 4 0 16,-1 3 8-16,-1 0-7 15,3 6 0-15,1 16 1 16,-1 5-2-16,10 5 1 15,0 2 19-15,2-6 17 16,0 1-26-16,2-4-5 16,10-7 10-16,3 0-4 15,4-5 7-15,1-4-18 16,0-5 14-16,0-4-15 0,-3 0-6 16,0 0-19-16,-5-6-40 15,-7-10-67-15,-5-6-252 0</inkml:trace>
  <inkml:trace contextRef="#ctx0" brushRef="#br0" timeOffset="80571.77">13757 18562 755 0,'0'0'492'0,"0"0"-434"15,0 0-31-15,0 0 7 16,0 0-33-16,0 0 9 15,0 0-10-15,79-45-71 0,-59 72-81 16,-7 2-197-16</inkml:trace>
  <inkml:trace contextRef="#ctx0" brushRef="#br0" timeOffset="80742.92">13918 19044 1230 0,'0'0'260'0,"0"0"-230"16,0 0-29-1,0 0-1-15,0 0-146 0,0 0-83 16,0 0-50-16</inkml:trace>
  <inkml:trace contextRef="#ctx0" brushRef="#br0" timeOffset="81033.89">14158 18340 1101 0,'0'0'211'16,"0"0"-189"-16,0 0-12 0,0 0 24 16,0 0 18-16,66 146-26 15,-48-92 0-15,2 3-8 16,-3-3-18-16,-3-8 15 16,-3-2-15-16,-4-4-70 15,-7-18-15-15,0-8-167 16,-5-14-692-16</inkml:trace>
  <inkml:trace contextRef="#ctx0" brushRef="#br0" timeOffset="82360.45">14160 18653 1092 0,'0'0'152'15,"0"0"-146"1,0 0-6-16,0 0-15 0,0 0-148 15,123-97-87-15,-95 78 84 16,-2-3 130-16,-4 2-45 16,-4 2-87-16,-6 1 89 15,-6 3 79-15,-4 8 107 16,-2 2 101-16,0 0-1 16,0 4-33-16,0 0-105 15,0 0-49-15,0 8-18 16,0 8-2-16,0 7 9 15,0 2 34-15,0 11-7 16,0 0-7-16,0 3 6 16,0-3-11-16,0 0-16 0,0-5-7 15,0-4-1-15,4-9 17 16,-4-4-17-16,0-3 0 16,0-6-8-16,0-3 7 15,0-2 0-15,0 0-6 16,0-10-12-16,-4-5-20 15,2-6 15-15,2-1 19 16,0 7 5-16,0 0 22 16,0 9-15-16,8 6-6 15,5 0 0-15,5 6 44 16,-3 20-9-16,3 3 12 0,1 0-22 16,-5-1-15-1,-1-8-3-15,-5-5 1 0,1-6-8 16,-6-5-2-16,1-4-4 15,2 0-21-15,1-13 18 16,0-10 6-16,3-3-25 16,-1 8 3-16,-4 4 6 15,-1 5 12-15,-1 9 6 16,0 0 0-16,3 5 6 16,3 11 37-16,-2 2-14 15,4 0-22-15,2-2-7 16,0-8 0-16,-1-4-5 15,2-4-35-15,-3-4 15 16,1-18 15-16,-5-6 1 16,-7-3-20-16,0 0-8 0,0 5-10 15,-17 6 23-15,0 4 24 16,-1 11 22-16,1 4 2 16,3 1 28-16,1 0-43 15,6 0-8-15,3 0-1 16,2 1 0-16,1-1 0 15,1 0-26-15,0 0-32 16,0 0 12-16,10 0 24 16,5 0 22-16,4-3 13 15,-4-3-11-15,2 6-2 16,-3 0 0-16,-3 0 1 16,0 0 5-16,-2 0-6 0,0 0 0 15,1 0 8-15,2 0 11 16,-2-4-4-16,1-1-7 15,-3 4-7-15,-1-3 5 16,-4 0-6-16,0 4-8 16,-1 0 8-16,-2 0 0 15,0 0 0-15,0 0 0 16,3 0 0-16,-1 14 29 16,0 8 23-16,3 4-33 15,-1 1 8-15,0 6-8 16,0-7-9-16,0 0-10 15,0-8 1-15,0-4 3 16,-3-2-4-16,5-8-8 0,-5-4-5 16,1 0-3-1,1 0 16-15,6-16 0 0,0-6-21 16,2 4 21-16,1 4-6 16,0 3-14-16,1 4 11 15,-1-2 8-15,3 9 0 16,-1-2-2-16,-2 2 2 15,-1-1-7-15,0 1 8 16,-2-6-1-16,-4 2 1 16,2-3 0-16,-4 0-1 15,0-2-1-15,-3 3-3 16,1-1 4-16,-1 7 1 16,3 0 0-16,0 7-3 15,5 14 3-15,4 9 43 16,2 10-27-16,4 1 9 0,1-2 13 15,-2-3-28-15,0 0-3 16,-7-6 0-16,-8-5-6 16,-2-7 5-16,0-11-6 15,-32 2-55-15,-1-3-52 16,0-6-259-16</inkml:trace>
  <inkml:trace contextRef="#ctx0" brushRef="#br0" timeOffset="82523.17">14588 18508 1335 0,'0'0'167'16,"0"0"-142"-16,0 0-25 16,0 0-1-16,0 0-121 15,129-36-266-15</inkml:trace>
  <inkml:trace contextRef="#ctx0" brushRef="#br0" timeOffset="82669.5">14874 18177 1378 0,'0'0'190'0,"0"0"-152"16,0 0-38-16,0 0-29 15,0 0-35-15,0 0 0 0,-75 167-38 16,32-109-245-1,-2-6-641-15</inkml:trace>
  <inkml:trace contextRef="#ctx0" brushRef="#br0" timeOffset="84312.95">10248 18071 998 0,'0'0'126'0,"0"0"-106"15,0 0-20-15,0 0-23 16,0 0-83-16,0 0 50 16,0 0 37-16,-3-6 19 15,3 6 31-15,0 0-15 0,0 2-16 16,0 25 8-1,7 4 41-15,6 17 6 0,0 10-26 16,3 5-15-16,2-6 3 16,1-3-16-16,-5-13-1 15,3-8 0-15,-5-13 1 16,-1-6 0-16,-3-10 5 16,-3-4 2-16,2 0 18 15,0-9-5-15,6-17 3 16,-1-6-24-16,0-13 1 15,-5 0-2-15,-4 1-30 16,-3 4 6-16,0 9 17 16,0 9 8-16,0 8 35 0,0 10-8 15,0 4-26-15,0 4-2 16,2 22-1-16,8 2 2 16,4 11 8-16,-3-8-1 15,3 5-7-15,1-5 0 16,-1-8 0-16,1 0 0 15,5-9-75-15,-1-6-104 16,-3-8-197-16</inkml:trace>
  <inkml:trace contextRef="#ctx0" brushRef="#br0" timeOffset="84570.12">10678 18038 950 0,'0'0'188'0,"0"0"-76"16,0 0-15-16,0 0-44 16,0 0-37-16,0 0-15 15,0 0 0-15,-66 87 0 16,66-43-1-16,0-4 15 16,3 5-1-16,15-5 5 15,4-1-19-15,2-3 1 16,6-3-2-16,0-7-2 15,2-4-29-15,9-13-29 16,-8-9-80-16,-9 0-164 16</inkml:trace>
  <inkml:trace contextRef="#ctx0" brushRef="#br0" timeOffset="84988.93">10889 18344 760 0,'0'0'321'16,"0"0"-213"-16,0 0-28 15,0 0-16-15,0 0-37 16,0 0-9-16,0 0-8 16,19-77-4-16,-17 59 11 15,-1-4-17-15,-1 4 3 16,0 4-2-16,0 2 0 16,0 6 8-16,0 6-9 15,0 0-10-15,2 0 10 16,3 0-12-16,2 6 11 15,1 14 1-15,4 4 5 16,3 3 8-16,1 4-13 0,-3 4-1 16,2-4-5-16,-3 5-27 15,-4-5-57-15,-4-3-36 16,-4-10-75-16,0 0 63 16,0-10 64-16,-2-1 74 15,-4-6 72-15,2-1 106 16,4 0-15-16,0 0-51 15,0 0-73-15,0 0-20 16,8 0-18-16,5 0 15 16,2 0 2-16,0-3-16 15,2-2-2-15,5 5-39 0,-3-4-96 16,-4 4-187-16</inkml:trace>
  <inkml:trace contextRef="#ctx0" brushRef="#br0" timeOffset="85620.49">11984 17634 1043 0,'0'0'223'0,"0"0"-223"0,0 0-7 15,0 0-2 1,0 0 9-16,0 0 0 0,45 115 21 16,-33-74-8-16,-2-4 1 15,-3-7-12-15,3 0-1 16,-3-6 15-16,0-3-11 15,1-6-5-15,-6-3 0 16,5-8-28-16,-1-4-27 16,0 0-12-16,1-22 37 15,-6-13 29-15,1-5-46 16,-2-6-106-16,0 7 54 16,0 7 69-16,0 14 30 15,-2 9 147-15,2 9-87 16,0 5-37-16,0 17-22 15,0 10 77-15,12 3-17 0,1 1-23 16,1 0-6 0,3-5-31-16,-2-3-1 0,3-7 13 15,-3-3-13-15,1-9-52 16,-4-2-137-16,-1-7-598 0</inkml:trace>
  <inkml:trace contextRef="#ctx0" brushRef="#br0" timeOffset="86174.47">12375 17772 684 0,'0'0'360'0,"0"0"-239"15,0 0 12-15,0 0-60 16,0 0-35-16,0 0-15 15,0 0 13-15,-61-23-35 16,44 28 0-16,-2 8-1 16,5 4 0-16,3 7 0 15,6 6 0-15,2 2-4 16,3 4-4-16,0-1 8 16,8-3 0-16,11-6-2 0,0-2 2 15,4-9-15 1,1-4 5-16,3-2-54 15,-2-4-88-15,-8-5-390 0</inkml:trace>
  <inkml:trace contextRef="#ctx0" brushRef="#br0" timeOffset="86492.08">12414 17875 1033 0,'0'0'164'15,"0"0"-147"-15,0 0-17 16,0 0-12-16,0 0 1 16,0 0-36-16,0 0 32 15,40 93 15-15,-40-59 29 0,0 2-10 16,-4-3 23-16,-5-3-5 16,4-1-12-16,0-4-12 15,3-3-1-15,0-8-11 16,2-2 9-16,0-10-10 15,0-2 20-15,0 0 2 16,0 0-3-16,9 0 2 16,6-14-11-16,5-4-9 15,7 0-2-15,7 0-78 16,-5 4-170-16,-6 3-787 0</inkml:trace>
  <inkml:trace contextRef="#ctx0" brushRef="#br0" timeOffset="87075.13">13034 17727 1069 0,'0'0'203'16,"0"0"-186"-16,0 0-15 16,0 0-3-16,0 0 1 15,16 120 0-15,-5-74 5 16,1-7-3-16,0-3 2 16,-2-9-4-16,-1-9-4 15,-1-4 4-15,-3-10 1 0,2-4 0 16,0 0 4-16,3-18-4 15,0-14-2-15,0-8-15 16,-1 0-50-16,-3-4 18 16,-4 7-56-16,0 11 104 15,-2 13 76-15,0 8 13 16,1 5-40-16,4 8-49 16,0 20 22-16,4 7 30 15,2 5-28-15,-2 0-13 16,3-1-2-16,0-3-8 15,0-3-2-15,0-7-32 16,6-11-97-16,-2-12-108 16,-4-3-288-16</inkml:trace>
  <inkml:trace contextRef="#ctx0" brushRef="#br0" timeOffset="87350.43">13399 17754 831 0,'0'0'192'0,"0"0"-46"16,0 0-40-16,0 0-50 15,0 0-28-15,0 0 1 16,0 0-22-16,-49 13 3 16,34 10 19-16,6 11-13 15,0 3 2-15,3 7-18 16,5-2 1-16,1-5 17 0,0-4-18 15,12-5-9 1,7-6-8-16,2-6-18 0,5-10-20 16,10-6-28-16,-4 0-106 15,-7-13-300-15</inkml:trace>
  <inkml:trace contextRef="#ctx0" brushRef="#br0" timeOffset="87720.46">13525 17929 383 0,'0'0'501'15,"0"0"-400"-15,0 0 77 16,0 0-39-16,0 0-64 16,0 0-15-16,0 0-53 15,-64-77 18-15,64 73-12 0,0 4 3 16,0-6-15-16,0 2 6 16,3 0-7-16,6 0-7 15,-1 4-9-15,-1 0 14 16,0 18-5-16,-4 13-8 15,-3 1 15-15,0 7 0 16,0-5 8-16,0-9-8 16,0-3 0-16,0-10 0 15,0-6 0-15,0-6-6 16,0 0-10-16,0 0 2 16,12 0 14-16,5 0 0 15,-2 9 0-15,2 0 3 16,-7 9-2-16,-5 4-1 0,-5 1 20 15,0 2-7 1,-3 2-4-16,-14-8-9 0,2-1-19 16,-7-10-7-16,5-8-77 15,5 0-146-15</inkml:trace>
  <inkml:trace contextRef="#ctx0" brushRef="#br0" timeOffset="88104.95">14115 17820 935 0,'0'0'330'0,"0"0"-291"16,0 0-32-16,0 0-7 16,0 0 0-16,41 112 17 15,-27-76-16-15,0-2-1 16,-2-9 0-16,-1-7 0 15,-3-10 2-15,0-3-2 16,1-5-2-16,4 0 2 16,1-23 0-16,-1-3-18 0,-2-28-121 15,-8 10-146-15,-3 3-303 0</inkml:trace>
  <inkml:trace contextRef="#ctx0" brushRef="#br0" timeOffset="88217.54">14283 17806 614 0,'0'0'311'15,"0"0"-142"-15,0 0-114 16,0 0-39-16,0 0 40 15,0 0-15-15,10 126-30 16,-2-85 5-16,2-1-16 16,6 0-24-16,0-14-97 15,-2-4-198-15</inkml:trace>
  <inkml:trace contextRef="#ctx0" brushRef="#br0" timeOffset="88636.47">14543 17781 418 0,'0'0'244'0,"0"0"-46"15,0 0-77-15,0 0-8 16,0 0-10-16,0 0-30 16,0 0-23-16,3-45 5 15,-5 40-19-15,-8 5 3 16,-1 0-37-16,-3 9-2 15,-3 14 0-15,2 4-1 16,-1 3 0-16,6 7 1 16,4-1 0-16,6-2 1 15,0-2-1-15,8-5-11 16,13-4 9-16,0-1-4 16,18-15-30-16,-4 0-65 0,-7-7-125 15</inkml:trace>
  <inkml:trace contextRef="#ctx0" brushRef="#br0" timeOffset="88887.78">14753 17740 1024 0,'0'0'181'0,"0"0"-133"15,0 0-10-15,0 0-9 16,0 0-8-16,0 0-15 15,-30 112-5-15,30-98 0 16,0-1-1-16,0-4 0 16,0-4 2-16,5-1-2 15,9 0 0-15,4-4 1 0,2 0 0 16,4 0-1-16,1 0-69 16,-4 0-129-16,-9-4-189 0</inkml:trace>
  <inkml:trace contextRef="#ctx0" brushRef="#br0" timeOffset="89046.06">14753 17740 662 0,'100'72'230'16,"-100"-72"-42"-16,-2 0-109 15,2 22-58-15,0 10 66 16,0 8-8-16,0 9-48 16,0-5-23-16,0-5 3 15,8 2-11-15,1-13-1 0,5 6-37 16,0-11-82-16,-5-14-201 15</inkml:trace>
  <inkml:trace contextRef="#ctx0" brushRef="#br0" timeOffset="89540.42">15472 17808 842 0,'0'0'327'16,"0"0"-218"-16,0 0-101 15,0 0 5-15,0 0-5 16,0 0 5-16,1 124-5 16,8-91 10-16,-1-7-5 15,-1-8-2-15,0-2-11 16,1-10 0-16,-1-2 1 16,4-4-1-16,-1 0-12 15,5-10 1-15,-1-16-47 16,-2-5-64-16,-3 4-125 15,-3-8 23-15,-4 12 156 0,-2 6 68 16,0 3 224-16,0 14-52 16,0 0-88-16,0 0-19 15,0 23-3-15,2 7 8 16,1 2-34-16,4-1-30 16,-2-4 1-16,4-2-7 15,0-7-7-15,3-3-52 16,-3-3-115-16,-1-10-367 0</inkml:trace>
  <inkml:trace contextRef="#ctx0" brushRef="#br0" timeOffset="89801.27">15839 17798 925 0,'0'0'178'0,"0"0"-72"0,0 0-48 16,0 0-5-16,0 0-43 15,0 0 0-15,0 0 12 16,-52 72 1-16,47-49 2 16,3 3-25-16,2 2 7 15,0-2 2-15,7-4-9 16,8 0-23-16,12-8-44 0,-3-7-76 15,-6-2-389-15</inkml:trace>
  <inkml:trace contextRef="#ctx0" brushRef="#br0" timeOffset="90125.71">16031 17866 882 0,'0'0'190'16,"0"0"-153"-16,0 0-24 15,0 0-12-15,0 0 25 16,0 0 12-16,0 0-11 16,29 57-9-16,-14-48 17 0,1 6 1 15,2 1-25-15,-3-2 5 16,-3 4-8-16,-7-4 3 15,-3 4-10-15,-2 4 36 16,0-4 13-16,-14 4-36 16,-3-8-5-16,-4-5-9 15,2-9 0-15,-3 0-22 16,-3-23-43-16,6-3-116 16,-1-6-395-16</inkml:trace>
  <inkml:trace contextRef="#ctx0" brushRef="#br0" timeOffset="90273.43">16031 17866 743 0,'-16'-78'168'16,"35"71"-90"-16,3 2 58 15,7-4-45-15,2 8-55 16,2 1-26-16,-4 0-10 16,-7 0-65-16,-8 10-85 15,-8 2-54-15,-4-2-340 0</inkml:trace>
  <inkml:trace contextRef="#ctx0" brushRef="#br0" timeOffset="94252.98">9956 13914 1096 0,'0'0'134'0,"0"0"-35"15,0 0-72-15,0 0 18 16,0 0 9-16,0 0-38 16,-23-20-13-16,23 20-2 15,0 0 0-15,0 0 46 16,0 0-31-16,0 0-15 15,0 0 8-15,0 0-7 0,0 0-2 16,0 0-2-16,0 0 2 16,6 6-8-16,13 3 8 15,5 8 0-15,6-1 4 16,6 4-3-16,1 2 5 16,2 1-6-16,-2-4-3 15,1 2 3-15,-7-6 2 16,-4-2-1-16,-3-4-1 15,-3-1 1-15,-5 1-1 16,-5-8 0-16,-5 2 1 16,2-1 5-16,-6-2-6 0,-2 0-20 15,0 1-40 1,0 1-11-16,-6 7-35 0,-13-3-79 16,-1-5-301-16</inkml:trace>
  <inkml:trace contextRef="#ctx0" brushRef="#br0" timeOffset="94458.18">10228 13826 1181 0,'0'0'181'0,"0"0"-138"16,0 0-34-16,0 0-3 15,0 0-6-15,0 0 1 16,-79 160 9-16,52-91-1 0,0-1 2 15,3 0-11-15,4-2-15 16,5 19-12-16,3-18-78 16,3-12-148-16</inkml:trace>
  <inkml:trace contextRef="#ctx0" brushRef="#br0" timeOffset="95337.47">10199 14762 1294 0,'0'0'162'0,"0"0"-118"0,0 0 46 16,0 0-71-16,0 0-19 15,0 0 0-15,0 0 6 16,103-22-4-16,-62 22-2 16,-3 0 0-16,-5 8 6 15,-3 6-6-15,-3 4-9 16,-3 2-33-16,-4 1-21 15,-6-3-8-15,-3-5-22 16,-4 0-33-16,-7-13-85 16,0 0-105-16,0-8-94 0</inkml:trace>
  <inkml:trace contextRef="#ctx0" brushRef="#br0" timeOffset="95461.46">10485 14693 757 0,'0'0'258'0,"0"0"-86"0,0 0-112 16,0 0-49-16,0 0-9 15,0 0-2-15,-41 154 6 16,31-92 2-16,1 18-8 16,-2-13-85-16,6-16-233 0</inkml:trace>
  <inkml:trace contextRef="#ctx0" brushRef="#br0" timeOffset="95855.83">11562 14592 1328 0,'0'0'169'0,"0"0"-168"0,0 0-2 16,0 0 0-16,0 0 0 15,0 0 1-15,132 70 0 16,-102-59-1-16,-1-4 0 16,-4-3-55-16,-5-4-44 15,-7 0-149-15,-10 0-311 0</inkml:trace>
  <inkml:trace contextRef="#ctx0" brushRef="#br0" timeOffset="96002.45">11728 14556 1230 0,'0'0'148'16,"0"0"-112"-16,0 0-6 0,-64 135-23 15,45-74-6-15,2 2-2 16,-13 34-14-16,1-16-99 16,2-13-264-16</inkml:trace>
  <inkml:trace contextRef="#ctx0" brushRef="#br0" timeOffset="96862.45">12839 15356 1160 0,'0'0'102'15,"0"0"-95"-15,0 0 13 16,0 0 31-16,118 34-22 15,-77-24 1-15,-1-2-22 16,-1 2-8-16,-6-5 7 16,-7-1-7-16,-6 1-29 15,-10-5-78-15,-6 0-134 16,-4 0-336-16</inkml:trace>
  <inkml:trace contextRef="#ctx0" brushRef="#br0" timeOffset="97000.45">13079 15279 950 0,'0'0'226'0,"0"0"-170"0,0 0-37 16,0 0 23-16,-27 113-19 15,23-61-22-15,2 4 16 16,2 15-17-16,0-15-56 16,4-14-157-16</inkml:trace>
  <inkml:trace contextRef="#ctx0" brushRef="#br0" timeOffset="97401.25">14255 15414 1211 0,'0'0'139'0,"0"0"-125"0,0 0 25 15,0 0 2-15,0 0-18 16,102 22-11-16,-72-17-11 16,-3-3-1-16,2-1-22 15,-7-1-91-15,-11 0-198 0</inkml:trace>
  <inkml:trace contextRef="#ctx0" brushRef="#br0" timeOffset="97556.35">14389 15315 107 0,'0'0'1140'0,"0"0"-994"16,0 0-117-16,0 0-22 15,-51 121 11-15,36-67-18 16,-5 13-10-16,-21 20-45 15,6-13-157-15,-4-13-793 0</inkml:trace>
  <inkml:trace contextRef="#ctx0" brushRef="#br0" timeOffset="98041.77">13077 16218 1249 0,'0'0'206'16,"0"0"-141"-16,0 0-65 16,0 0-15-16,0 0 7 15,0 0 8-15,0 0 19 16,107 54-18-16,-78-42-1 16,0-3 0-16,-7 0-17 15,-2-5-39-15,-3 2-26 16,-7-2-151-16,-3-4-289 0</inkml:trace>
  <inkml:trace contextRef="#ctx0" brushRef="#br0" timeOffset="98179.19">13208 16250 535 0,'0'0'712'16,"0"0"-615"-16,0 0-78 15,0 0-9-15,-98 146-9 16,83-94-2-16,2 13-38 15,2-13-145-15,5-12-303 0</inkml:trace>
  <inkml:trace contextRef="#ctx0" brushRef="#br0" timeOffset="99217.87">15810 15935 1038 0,'0'0'175'0,"0"0"-66"16,0 0-1-16,0 0-39 15,0 0-26-15,0 0-43 16,0 0-3-16,-3 0 2 16,5 5 1-16,10 5 0 15,6-1 13-15,4 6-11 16,6 1 21-16,0 2-23 15,2-4 0-15,-3 0-3 16,-3-3 3-16,-3 0-80 16,-9-4-29-16,-4-7-150 15,-7 0-587-15</inkml:trace>
  <inkml:trace contextRef="#ctx0" brushRef="#br0" timeOffset="99380.45">15965 15968 1232 0,'0'0'238'0,"0"0"-179"16,0 0-46-16,0 0 13 15,-99 110-23-15,76-68-3 16,-6 6-11-16,-24 29-71 16,4-11-69-16,1-12-415 0</inkml:trace>
  <inkml:trace contextRef="#ctx0" brushRef="#br0" timeOffset="129464.43">15787 13445 882 0,'0'0'117'0,"0"0"-75"0,0 0-42 15,0 0 0 1,0 0 0-16,0 0 1 16,2 0 1-16,-1 0 51 15,-1 0 4-15,2 0-1 0,-2 0-30 16,3 2-19-16,1 1 15 15,2 0-6-15,-1 1-16 16,7 2 6-16,5 2-5 16,7-2 12-16,6 1-13 15,7-4 0-15,9 3 13 16,5-4 2-16,5 0-4 16,7-2-2-16,6 0 26 15,12-7 6-15,7-8-23 16,4-3-12-16,1 2 8 15,-8 4-13-15,-6 4-1 0,-13 6 5 16,-9 2-4-16,-11 0 1 16,-8 0-2-16,-4 4 0 15,-2 0-1-15,0-2 4 16,6-2-3-16,4 0 4 16,2 0-2-16,-1-2 1 15,-4 0-3-15,-8 0-5 16,-8 2 4-16,-6 0 1 15,-12 0-1-15,0 0 1 16,-3 0 0-16,-2 0 0 16,0 0 0-16,1 0-1 15,1 0-6-15,1 0 7 0,-1 0 0 16,2 0 0 0,0 0 7-16,0 0-4 0,-1 2-3 15,-1 2-9-15,3 0 9 16,-2 0 0-16,1 2 0 15,1 2-1-15,-2 0-2 16,2 4 3-16,-5 3 0 16,0 3-11-16,0 1 11 15,0 5 0-15,0 3 0 16,0 0-2-16,0 1 4 16,0 2 2-16,0 2-4 15,0 7-9-15,0 1 9 16,-3 4 1-16,3 6 0 0,0 0-1 15,-2 2 0 1,2 3 3-16,0-1-3 0,0 2-1 16,0 0 1-16,0 4 0 15,9 1 0-15,-3-1 0 16,2 2 0-16,-2 1-1 16,-1 0 1-16,2 1-2 15,-2 2 2-15,2 0 0 16,-1 1 1-16,-1 1-1 15,4-7 0-15,1 2-1 16,0-5 1-16,2-4 0 16,-1-4 0-16,-2-1 1 15,-4-3-1-15,2 6-1 16,-4-4 1-16,-3 7 10 16,0 2-10-16,0 1-2 0,-8 1 2 15,1-5 0-15,2-5-2 16,2 0 2-16,2-8 0 15,1 2 4-15,0-3-4 16,0 0-1-16,0 1 0 16,0 0 1-16,4 2-2 15,4-1 2-15,-1 2-6 16,1-4 6-16,1 0 6 16,-2 1-4-16,4-6-1 15,-4-3 1-15,0 3 5 16,1 1-7-16,-2 0 0 15,0 0 3-15,-1 0-3 0,-1 4-2 16,0 0 2-16,0 4 0 16,0-8 5-16,0-2-5 15,1-1 0-15,-2-7-2 16,1-8 2-16,1 0-6 16,-1-4 6-16,-4 4 1 15,6 0 11-15,-4 3-12 16,0 2 0-16,-2-1 10 15,1 0-10-15,-1-4-2 16,2 0 2-16,-2-9 0 16,1 8 8-16,3-2-8 15,-2-2 0-15,0 5 1 16,-1 4 8-16,1 4-3 16,0-2 7-16,-2 3-7 15,2-9 4-15,2 0-10 0,-2-6-1 16,0 2 1-16,1-4 0 15,-2 2 6-15,1 6 7 16,-2 4 10-16,2 4 13 16,0-2-34-16,-2-2-2 15,0-4 9-15,3-2-9 16,-3-9 0-16,0 0 0 16,0-7 1-16,0 4 14 15,0-4-15-15,0 0 0 16,0 2 10-16,0-2-8 15,0 0-2-15,0 0 0 16,-3 0-35-16,-7 0-33 16,-16-10-80-16,2-4-171 0,-2-8-504 0</inkml:trace>
  <inkml:trace contextRef="#ctx0" brushRef="#br0" timeOffset="130304.43">16301 17459 867 0,'0'0'177'16,"0"0"-140"-16,0 0-37 15,0 0 0-15,0 0 0 16,0 0 0-16,0 0 1 15,89-22 64-15,-60 18 7 16,2 2-24-16,6 2-16 16,1 0-10-16,0 0-12 15,-1 0-9-15,3 0 5 16,-1 0 3-16,2 0-9 16,5 0-1-16,-3 0 0 15,6 0 1-15,1 0 1 16,1-4 6-16,1-4-5 0,2 3 13 15,-1-8-15-15,1-1 0 16,0 2 0-16,-1 2 0 16,-2-4 1-16,0 7-1 15,-4-4 0-15,0-1 4 16,-1 6-4-16,-3-1 0 16,-4 2 0-16,-2-3 0 15,-5 6 1-15,-5-1-1 16,-5-2-2-16,-1 1 1 15,-3 0 1-15,-3-3 0 16,2 4 8-16,-3-1 11 16,0 0-10-16,-3 4-8 15,-2 0-1-15,0 0 1 0,-7 0 3 16,6 0-4-16,-6 0 0 16,-1 0 0-16,0 0 9 15,-1 0-9-15,0 0-5 16,0 0 5-16,-12 0-37 15,-8 0-120-15,-2-7-335 0</inkml:trace>
  <inkml:trace contextRef="#ctx0" brushRef="#br0" timeOffset="131155.57">16450 16330 851 0,'0'0'204'0,"0"0"-204"16,0 0-1-16,0 0 1 16,0 0 0-16,0 0-9 15,0 0 9-15,-1 79 0 16,-4-74 1-16,1 4 0 15,-2-3-1-15,0 2 8 0,1-4-8 16,4 2-8 0,0-3 7-16,1 2 2 0,0-1 5 15,0-4 10-15,0 0-7 16,0 0 13-16,4 0 2 16,11 0 15-16,7 0 3 15,5-11-11-15,11 0-2 16,4-3 8-16,4 0-27 15,6 1 30-15,4 4-26 16,11-3 5-16,2-2 3 16,7 4-5-16,0 6 2 15,1-4-19-15,-10 8 1 0,-4 0 6 16,-8 0-7-16,-8-5-1 16,0 5 1-16,-8-4 0 15,4 3 0-15,-1-7 0 16,2-1 1-16,0 3 6 15,-1-2-7-15,-8-2-7 16,-6 6 7-16,-9 0 0 16,-8 0 1-16,-9 0 0 15,-1 4 0-15,-2-2 21 16,0 2-6-16,0-4-10 16,0 0-6-16,-10 0-31 15,-19-9-27-15,0-2-62 16,-4-2-165-16</inkml:trace>
  <inkml:trace contextRef="#ctx0" brushRef="#br0" timeOffset="132012.12">16163 15673 469 0,'0'0'690'16,"0"0"-605"-16,0 0-59 15,0 0 31-15,0 0-37 16,0 0-18-16,0 0-2 15,-3 0 0-15,16 0 18 16,6-4-4-16,6-3 2 16,7 4 17-16,9-5-9 15,10 1-3-15,4 0 1 16,5 3-1-16,4-2 4 16,1 6-25-16,-1 0 0 15,-5 0 5-15,1 0-5 0,-5 0-1 16,-2 6 0-16,-2-6 2 15,0 0 10-15,-1 0-11 16,-1 0 0-16,4 0 9 16,-2 0-8-16,-3 0 1 15,-3-6-2-15,-1-2 0 16,-3 0 11-16,-4-5-11 16,-5 8-3-16,-5-4 3 15,-7 4 0-15,-6 5 1 16,-6-4-1-16,-3 4 0 15,-5 0 10-15,0 0-10 0,0 0-1 16,2-4 0 0,-2 4 1-16,0 0 0 0,0 0 0 15,0 0-19 1,0-5 3-16,0 1-42 0,-2-5-54 16,-9-1-20-16,-1-3-195 0</inkml:trace>
  <inkml:trace contextRef="#ctx0" brushRef="#br0" timeOffset="132919.43">15907 14642 1081 0,'0'0'153'15,"0"0"-153"-15,0 0-30 16,0 0 30-16,0 0 0 15,0 0 17-15,118 4 1 0,-81-4 32 16,3-7-6-16,-1-4-37 16,8 2 28-16,2-4-15 15,5 1 3-15,8 0-17 16,-2 0 1-16,8 2-6 16,-2 2-1-16,-4 0 1 15,-4 2 3-15,-5 2-3 16,-1-1-1-16,-1 1 0 15,-1-3 1-15,4-3-1 16,0 0 0-16,3-2 0 16,-1 1 8-16,-5 4-8 15,0 1 0-15,-7 2-1 0,-9 2 2 16,-2 2-1-16,-6-2 0 16,-3 2 0-16,-2-4 1 15,-2-1-1-15,-3 1 0 16,-1 1 0-16,-5 1 0 15,-3-4 1-15,0 3-1 16,-2-1 0-16,0 1 2 16,-2 1-2-16,-1 2 0 15,-1-3-1-15,-2 3 2 16,4 0 4-16,-4 0-5 16,0 0-3-16,0 0-7 15,0 0 10-15,0 0-38 0,0-1-30 16,0 1-32-1,-4-6-111-15</inkml:trace>
  <inkml:trace contextRef="#ctx0" brushRef="#br0" timeOffset="133698.41">15930 13980 1086 0,'0'0'146'16,"0"0"-118"-16,0 0-27 15,0 0 5-15,0 0 14 16,107-18-20-16,-69 10 0 15,3 0 10-15,4-2-10 16,6-1 25-16,6-2 3 16,8-3-20-16,6 2 30 15,5-2-15-15,2 4-17 16,-1 2 1-16,-8 2-6 16,-4 6 0-16,-3 0 5 15,-3 2-5-15,-1-2 10 0,3 0-11 16,-2-2-7-16,2-2 7 15,-3 0 2-15,-4 0-2 16,-10-3 0-16,-7 4 2 16,-11 1 7-16,-13 2-9 15,-4 0-6-15,-6 2 6 16,0-2 10-16,-1 2-3 16,0-3-7-16,4 1 2 15,0 1-2-15,0-3 0 16,-2 2 0-16,-1 0 0 0,-3 2-19 15,0 0-31 1,0 0-74-16,0 6-89 0,0 4-63 16</inkml:trace>
  <inkml:trace contextRef="#ctx0" brushRef="#br0" timeOffset="134750.84">16782 17554 841 0,'0'0'276'16,"0"0"-189"-16,0 0-10 16,0 0-6-16,0 0-31 15,0 0-27-15,0 0 12 16,27-42 8-16,-25 42 9 15,-2 0 11-15,2 0-18 16,0 0-19-16,5 18-16 16,0 14 13-16,2 7 31 15,3 15-21-15,-1 9-21 0,1-5 11 16,1 0-13-16,-1-4 6 16,0-5-6-16,0-9 2 15,-2-4-4-15,2-6 2 16,-4-10-35-16,-1-7 6 15,2-6-3-15,-1-7 6 16,0 0 0-16,4-16 11 16,0-8 14-16,2-10-16 15,2-7-25-15,-2-1-8 16,-2-5-28-16,-1 2 13 16,-4 9 17-16,-1 5 35 15,-2 12 13-15,-4 7 8 0,0 7 50 16,2 5 0-1,-2 0-37-15,4 27-13 0,2 13 32 16,-1 9 15-16,2 1-4 16,1 0-43-16,-1-6-6 15,3-4-1-15,0-6-1 16,3-5-69-16,-3-8-72 16,0-11-373-16</inkml:trace>
  <inkml:trace contextRef="#ctx0" brushRef="#br0" timeOffset="135067.76">17367 17740 864 0,'0'0'150'16,"0"0"-103"-16,0 0-23 15,0 0-22-15,0 0 5 16,0 0-6-16,0 0 8 16,-71 14 63-16,58 8 15 15,-1 4 7-15,6 6-41 16,6 4-8-16,2 5-6 16,0-2 4-16,4-3-31 15,16-2-2-15,-1-9-10 16,2-7-1-16,1-10-40 0,2-8-7 15,8 0-20-15,-8-18-63 16,-4-4-204-16</inkml:trace>
  <inkml:trace contextRef="#ctx0" brushRef="#br0" timeOffset="135718.51">17753 17678 629 0,'0'0'92'0,"0"0"-41"0,0 0 22 16,0 0 24-16,0 0-28 15,0 0 57-15,0 0 15 16,-8-54-60-16,-2 54-14 16,1 0-2-16,-6 10-45 15,0 20-7-15,-2 10-12 16,0 10 20-16,2 8 47 15,4 5-32-15,7-1-9 16,4-4-11-16,0-8-15 16,0-10 11-16,12-10-12 15,6-12-12-15,4-8 3 0,2-10-8 16,1 0-24-16,2-13 0 16,-10-14-30-16,-5 0-4 15,-12 0-7-15,0 9 59 16,-14 10 22-16,-16 8 2 15,-7 0 7-15,-8 22-8 16,0 12-10-16,0 6 9 16,-15 18-59-16,14-8-103 15,4-10-109-15</inkml:trace>
  <inkml:trace contextRef="#ctx0" brushRef="#br0" timeOffset="136995.31">17050 16815 1124 0,'0'0'188'0,"0"0"-74"15,0 0-7 1,0 0-56-16,0 0-38 0,0 0-13 16,0 0-23-16,-8-3 22 15,8 3-13-15,13 8 14 16,7 2 15-16,3 8 17 16,8 0 2-16,0 3-17 15,5 2-1-15,0-5 9 16,1 0-3-16,-5-3-22 15,-5-4 9-15,-3 3-8 16,-7-5 10-16,-7-6-11 16,-5-2-2-16,0 4 2 0,-3-5 0 15,-2 4-35 1,0 4-49-16,0 2-69 0,-9-6-114 0</inkml:trace>
  <inkml:trace contextRef="#ctx0" brushRef="#br0" timeOffset="137230.47">17281 16744 1197 0,'0'0'225'16,"0"0"-221"-16,0 0 3 15,0 0 9-15,-59 112 16 16,25-54-6-16,-6 5-8 15,-2-2-5-15,-3-1 9 0,-3 3-17 16,3-6-3-16,-1 6-4 16,1 3-14-16,-15 40-86 15,11-19-130-15,4-11-770 0</inkml:trace>
  <inkml:trace contextRef="#ctx0" brushRef="#br0" timeOffset="150975.04">15407 6807 882 0,'0'0'119'0,"0"0"-64"15,0 0-38-15,0 0 8 16,0 0 27-16,0 0-10 15,7-42-12-15,-5 41-29 16,-2-2 19-16,0 2-14 16,2 1-5-16,-1 0 21 15,-1 0-16-15,2 0-6 16,5 0 0-16,3 0-1 16,8-2-5-16,9 2 6 15,16-2 0-15,12-1 6 16,9 2-6-16,3 1 1 15,3 0-1-15,-1 0 1 16,-10 0 11-16,-6 0-12 16,-7 6-12-16,-5 1 12 15,-2-1 1-15,-4 1-1 0,-3-3 0 16,-5-1 0-16,0 0 3 16,-5-2-3-16,-7-1-4 15,-4 0 4-15,-5 0 0 16,-4 0 1-16,-2 0 45 15,0 0-12-15,0 0 8 16,0 0-41-16,0 0-1 16,0 3 0-16,3 5-100 15,4-1-233-15,0-1 82 0</inkml:trace>
  <inkml:trace contextRef="#ctx0" brushRef="#br0" timeOffset="171959.7">7515 8360 758 0,'0'0'110'0,"0"0"-28"0,0 0-33 16,0 0 5-16,0 0-34 15,0 0-7-15,0-2 2 16,0 2-15-16,0 0 2 16,0 0 42-16,0 0-11 15,0 0 3-15,0 0-21 16,0 0-14-16,0 0 15 16,0 0-16-16,0 0 1 15,0 0-1-15,0 0 1 16,0 0-2-16,13 0 1 15,1 0-2-15,6 0 2 16,3 0 0-16,4 3 0 0,0 1 0 16,3 0 1-1,3 1 1-15,0-1-2 0,3 0-5 16,1-1 5-16,2 2 0 16,3-1 1-16,5 0-1 15,3-1 1-15,4 4 2 16,0-1-3-16,1 0 0 15,2 0 0-15,3-2 0 16,0-2 0-16,4-2 0 16,2 0 1-16,4 0 5 15,0 0-6-15,-2 0 0 16,-4 0-1-16,-6 0 1 16,-2 0-1-16,-6 0 1 15,-1 2 0-15,-3 2 1 16,0-4-1-16,1 0-4 0,5 0 4 15,2 0 0-15,-1 0 0 16,1 0-1-16,1-4 2 16,-3 0 3-16,-2 2-4 15,-2-2 0-15,0 1-1 16,-2 0 1-16,0-1 0 16,1 2 0-16,-3-2 0 15,3-3-3-15,2 4 3 16,-1-3 0-16,-1 1 0 15,3 3 0-15,-7 0 0 0,-3 2 0 16,-1 0 0 0,-6 0 3-16,-2 0-3 0,-2 0-3 15,-1 4 3-15,3-1-8 16,0-3 0 0,-1 0 7-16,-2 0 1 0,4 0 6 15,0 2-6-15,-3 2-10 16,6-2 10-16,0 1 0 15,4 1 0-15,-2 1 0 16,3-1 1-16,-1 0 0 16,2-1-1-16,2 4-1 15,2-3 1-15,-3 0-1 16,2 0 1-16,0 0 0 16,0 0 1-16,0-4 3 15,1 2-4-15,0-2-7 0,-2 0 7 16,-1 0 0-16,0 0 6 15,-7 0-6-15,-1 0 0 16,-3 2-1-16,-2 0 1 16,-2-2-6-16,0 2 6 15,-3-2 0-15,-1 0 1 16,-1 0-1-16,0 0 0 16,0 2 6-16,2 0-6 15,5 2-6-15,1 0 6 16,2 0 0-16,2 2 1 15,3-4-1-15,4 2 1 16,2-2 6-16,3-2-7 16,5 0-6-16,-1 0 6 0,2 0-1 15,-1 0 2 1,-4 0-2-16,5 0 2 0,-6 0 2 16,3 0-3-16,1 0-6 15,-4 0 6-15,3 0 1 16,-2-4-1-16,0 0-1 15,1 1 1-15,-1-4 13 16,5 1-13-16,1 0-12 16,1 2 12-16,3 0 1 15,-1 2 0-15,2 2-1 16,2 0 0-16,0 0 0 16,1 0 0-16,3 0-1 15,-5 0-6-15,0 0-3 16,-5 0-5-16,-5 0 5 15,-6 0 3-15,-4-2 1 0,-5-2 6 16,-5 2 0-16,-4-2-1 16,-3 0 1-16,2 0 0 15,0 2 0-15,1-2-16 16,7 2-14-16,4 0-14 16,2 0 14-16,4 2-5 15,1 0 22-15,5 0 12 16,3 0-5-16,1 0 0 15,-1 0-4-15,3 0 10 16,0 0-26-16,1 0-9 16,4 0-17-16,2 0 29 15,2 0 23-15,1 0-16 0,1 0 16 16,-1 0-27 0,-3 2 14-16,2-2 11 0,-3 0 2 15,-1 0-1-15,-4 0 0 16,-1 0 1-16,-3-6 0 15,-5-1 0-15,-2 4-2 16,-7 1 2-16,0 0 2 16,-5 2 0-16,-2 0-2 15,-1 0 6-15,0 0-5 16,0 0 40-16,2 0-11 16,2 0-4-16,6 4-9 15,2-3-1-15,0 1-16 16,3 0 0-16,3-2 9 0,1 0-8 15,2 0 7 1,1 0 5-16,2 0 4 0,0 0-2 16,-1 0-4-16,2 0-10 15,-2 0 22-15,1 0-9 16,-1 0-14-16,-5 0 0 16,0 0 0-16,-8 0 6 15,2 0-6-15,-4 0 0 16,2 0 2-16,2 0-2 15,-2 0 0-15,5 0 0 16,1 0 0-16,3 0 1 16,-1 0-1-16,0 0 0 15,-1 0 2-15,1 0-2 16,-6 0-3-16,1 0 3 16,-3 0 0-16,4 0 5 0,0 0-5 15,1 0 0-15,-1 0-1 16,3 0 1-16,-1 0-1 15,4 0-1-15,-3 0 2 16,6 0 6-16,-3 0-6 16,3-4 0-16,-1 1 13 15,-3-1 1-15,-3 0 20 16,1-1-8-16,-5 2-9 16,0-1 12-16,-4 0-24 15,0 2-4-15,-2-3 15 16,-1 2-15-16,3 0-1 15,-1 0 1-15,4 1 6 0,-1 2 11 16,4 0-18-16,-2 0 0 16,-6 0-1-16,-4 0 1 15,-7 0-1-15,-6 0 0 16,-8 0 1-16,-5 0 3 16,-3 0-3-16,1 0-2 15,-3 0 2-15,0 0 0 16,0 0 0-16,0 0-1 15,0 0-35-15,0 0-29 16,0 0-36-16,0 0-96 16,-10 2-174-16,-3 0 81 0</inkml:trace>
  <inkml:trace contextRef="#ctx0" brushRef="#br0" timeOffset="187909.8">1706 8863 228 0,'0'0'0'0,"0"0"-56"16,0 0-3-16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25:40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8572 8383 620 0,'0'0'112'16,"0"0"-66"-16,0 0-18 15,0 0-5-15,0 0-10 16,0 0 7-16,-7-14-3 16,7 10 14-16,0 3 67 15,-1-3-1-15,1 2-48 16,-2 0-3-16,2 2-1 15,0 0-6-15,0 0-23 16,0 0-8-16,0 0 6 0,0 0-13 16,0 0 6-16,0 0-6 15,0 0-1-15,0 0 13 16,0 0-5-16,0 0-1 16,0 0 0-16,0 0-6 15,0 0 1-15,0 0 0 16,0 0-2-16,0 0 2 15,0 0-1-15,5 0-1 16,10 0 12-16,2 0 10 16,3 0-5-16,2 0-2 15,5 0-8-15,0 0 2 16,2 0-2-16,-3 0-6 16,-1 0 4-16,0 0-5 0,-2 0 1 15,-1 0-1-15,-1 0 0 16,0 0 8-16,1 0-8 15,0 0 0-15,0 0-1 16,2 0 1-16,1 0 0 16,2 0 0-16,0 0 1 15,6 0 6-15,-2 0-7 16,4 0 0-16,6 0-1 16,1 0 0-16,1 0 1 15,4 0-1-15,-3 0 1 0,-2 0 1 16,-6 0-1-1,-3 0 0-15,-2 0 1 0,-4 0-1 16,-4 0 0-16,3 0 0 16,3 0 1-16,-2 0 4 15,6 0-5-15,5 0-1 16,-2 0 1-16,1 0 1 16,0 0 0-16,-3 0-1 15,-3 0 0-15,-4-2 4 16,-1 2-4-16,1-3-1 15,-5 3 1-15,1 0 0 16,-1 0-1-16,0 0 1 16,2 0 0-16,3 0 0 15,3 0 0-15,2 0 0 16,2 0 0-16,0-2 1 16,2 2-1-16,-2-1 0 0,-1 1 0 15,0-2-1-15,-1-1 1 16,-2 3 0-16,-1-1 0 15,-2 1 0-15,-3 0 1 16,-2-2-1-16,0 2 0 16,-1 0 0-16,-1-2 0 15,1 0 0-15,2-1 0 16,6 0 0-16,-2 1 0 16,7-2 0-16,-1 0 0 15,7 2 0-15,-5-4 0 16,4 1 0-16,-4 1 0 0,2 1 6 15,-3-1-6 1,0 0-1-16,-5 0 1 0,2 1-1 16,0 1 1-16,-4 1-1 15,2 1 0-15,3-3 1 16,0 2 0-16,-2 1-1 16,-1-2 1-16,1 2 0 15,-3 0 1-15,1 0 0 16,-1 0-1-16,-1 0 1 15,2 0 4-15,1 0-5 16,1 0-1-16,1 0 1 16,-1 0 0-16,-4 0 0 15,-3 0-1-15,-2 0 1 0,1 0 1 16,0 0-1 0,1 0 0-16,8-2 0 0,3-2 0 15,2-1 0-15,3 1-1 16,-5 1 1-16,1-2 0 15,-3 3 0-15,-1 0 0 16,-6 0 1-16,0 0-1 16,-1 2 0-16,-2 0-1 15,2 0 1-15,-1 0-1 16,4 0 1-16,0 0 0 16,6 0 0-16,0 0-1 15,4 0 1-15,3 0 0 16,0 0 1-16,1 0-1 15,-2 0-1-15,-2 0 0 16,1 0 1-16,-5 0 9 0,5 0-9 16,-4 0-7-16,-1 0 7 15,0 0 0-15,-1 0 0 16,-3 0-2-16,0 0 2 16,-1 0-2-16,-4 0 2 15,1 0-1-15,-4 0 1 16,2 0 0-16,1 0 0 15,3 0-1-15,0 0 1 16,4 0 0-16,0 0 0 16,-2 0 0-16,1 2 0 15,-1-2 7-15,1 0-7 16,-1 0-2-16,1 0 1 0,2 0 1 16,1 0-1-1,0 0 1-15,0 0 0 0,-3 0-1 16,-6 2 1-16,-2 0-1 15,-5 0 1-15,-2 0-1 16,-2 1 0-16,5-1 0 16,0-2-5-16,4 1 6 15,2-1 1-15,1 0-1 16,-4 2 2-16,-1-2-2 16,0 0 0-16,-4 0 0 15,2 0 0-15,-1 0 0 16,3 0 1-16,-1 0 0 15,3 0 0-15,1-3 0 0,0-2 0 16,1 3-1 0,0-2 0-16,1 2 0 0,0 0 0 15,2 0 1-15,-1 1-1 16,-3 1 7-16,-1-3-7 16,-3 3-1-16,-1 0-4 15,-4 0 5-15,0 0 0 16,-3 0-1-16,-2 0 1 15,1 0 0-15,-1 0 1 16,0-2-1-16,-2 2-2 16,5 0 2-16,-1-2 1 15,1 2 5-15,3 0-6 16,-3-2 0-16,2 2-2 16,1-2 2-16,-1 0-1 15,2 0 1-15,-1 0 0 0,-3 1 0 16,-3-2 1-1,4 3 0-15,-3-2 10 0,2 2-5 16,-2-2-6-16,2 2 9 16,-2-2-9-16,2 2 0 15,-2-2 1-15,-3 2 0 16,2-2 0-16,-3 2-1 16,-1 0 1-16,0 0-1 15,-1-2 0-15,3 2 1 16,-1 0-1-16,3-2 0 15,2-1 1-15,-2 2 9 16,3-1-1-16,-2 0 1 16,1 1-9-16,-1 1-1 15,-1-3 0-15,0 3-1 0,2 0 0 16,2-2 1-16,-4 2 0 16,0 0 0-16,2 0 0 15,-2 0 0-15,-4 0-1 16,1 0-3-16,-2 0 4 15,3 0 0-15,-4 0 0 16,3 0 0-16,3 0 1 16,-2 0-1-16,3 0 0 15,0 0 0-15,-1-2 4 16,-4 2-4-16,2 0 0 16,-1 0 0-16,-1-2 0 15,4 2 0-15,-1 0-1 16,-1-3 2-16,3 2 6 0,0-1-6 15,-1 2 0-15,-4 0-2 16,2 0 2-16,-1 0-2 16,0 0 1-16,-2 0 0 15,2-2 0-15,0 2 1 16,-1 0-1-16,4-1 2 16,-4 1 4-16,3 0 4 15,-1 0-9-15,-3 0-1 16,-3-3 6-16,1 3-6 15,1 0 0-15,2 0 0 16,-4 0 1-16,3 0-1 16,0 0 0-16,0 0-1 15,0 0 1-15,1 0 0 0,1 0 0 16,-3 0 0 0,2 0 0-16,1 0 0 0,-2 0 0 15,4 0 0-15,-3 0 1 16,3 0-1-16,0 0 0 15,0 0 0-15,3 0 0 16,1 0 0-16,0 0 0 16,-3 0 0-16,3-2 0 15,-2 2 0-15,-4-2 1 16,1 2-1-16,-5 0 0 16,-2 0 9-16,3 0-9 15,-3 0 0-15,0 0 0 16,0 0 1-16,0 0 6 15,0 0-7-15,0 0 0 16,0 0 0-16,0 0 0 0,0 0 0 16,0 0-1-16,0 0-4 15,0 0-1-15,0 0-1 16,0 0-8-16,0 0-17 16,0 0-20-16,0 0-32 15,-7 0-3-15,-32 8-42 16,3 9-15-16,-3-4-218 0</inkml:trace>
  <inkml:trace contextRef="#ctx0" brushRef="#br0" timeOffset="3026.19">9572 7690 829 0,'0'0'112'0,"0"0"-81"16,0 0-31-16,0 0-19 15,0 0 0-15,0 0 5 16,40-48 14-16,-33 41 0 16,-3 4 44-16,-3 1 37 15,-1 0 1-15,0 2-12 16,0 0-26-16,0 0-33 16,0 0 2-16,0 0-3 15,0 0-5-15,0 0-5 16,-5 2-6-16,-13 12 5 15,-3 6 1-15,-4 6 0 0,-5 4 5 16,0-3-5 0,5 0 0-16,1-3 0 0,3-4 7 15,1-2-7 1,7-4 2-16,3-4-2 0,3-3 18 16,4-6-7-16,3-1-1 15,0 0 2-15,0 0-3 16,0 0 11-16,0 0 15 15,6 0-15-15,6 0 5 16,5 0-9-16,3 0-9 16,3-4-6-16,0 3 2 15,2-2-2-15,1 3 0 16,-4 0-1-16,0 0 7 16,-5 0-7-16,-3 0-2 15,-2 0-17-15,-4 0-23 0,1 0 9 16,-3 7-24-16,3 1-28 15,2 2-45-15,0 0-60 16,-1-5-64-16</inkml:trace>
  <inkml:trace contextRef="#ctx0" brushRef="#br0" timeOffset="3394.16">9881 7637 783 0,'0'0'114'0,"0"0"-47"0,0 0-28 15,0 0-22 1,0 0-5-16,0 0 11 0,0 0-3 16,-120 83 0-16,100-63 14 15,6-4 0-15,4-7-28 16,3 0 1-16,4-4-7 15,3-3 1-15,0-2-1 16,0 0-7-16,0 0 7 16,0 0 3-16,3 1 6 15,9 0 8-15,7-1 12 16,1 3-6-16,4-3 16 16,0 0-16-16,-1 2-22 0,-3 0 12 15,1 5-13-15,-7 0-1 16,1 5-51-16,-1 10-41 15,-5-3-65-15,-1-3-119 0</inkml:trace>
  <inkml:trace contextRef="#ctx0" brushRef="#br0" timeOffset="4370.52">13671 7517 1068 0,'0'0'137'0,"0"0"-47"15,0 0-74-15,0 0-16 16,0 0-54-16,0 0 43 16,0 0 11-16,89 12 0 15,-54-9 10-15,-3-2 5 16,-2 1-2-16,-1 2-12 16,-5 4-1-16,-4 1 1 15,-5-2-1-15,-3 4 0 16,-2-4 0-16,-3 4 1 15,-5-2-1-15,-2 4-6 16,0 1 6-16,0 4 0 16,-10 0 10-16,-9 0-2 15,-5 0-7-15,1 0 8 16,-3-2 1-16,1-1-10 0,3-1 0 16,8-3-10-16,4-3-15 15,10-2-63-15,0-2-92 16,7-4-166-16</inkml:trace>
  <inkml:trace contextRef="#ctx0" brushRef="#br0" timeOffset="4767.33">14042 7490 825 0,'0'0'150'0,"0"0"-87"15,0 0-38-15,0 0-15 16,0 0-3-16,0 0-7 16,0 0 6-16,116 0-6 15,-83 2 1-15,-1 3-1 16,-5 4 0-16,-1 0 3 15,-6 2-2-15,-3-2 0 16,-3 2 1-16,-4-1-2 16,-2-1-1-16,-5 4 1 15,-3-1 1-15,0 2-1 0,0 4 46 16,-15 2-11-16,-5 4-18 16,-3-2-1-16,2 2-14 15,-1-2 5-15,2-4-7 16,3 0-12-16,0 2-72 15,5-4-93-15,0-4-199 0</inkml:trace>
  <inkml:trace contextRef="#ctx0" brushRef="#br0" timeOffset="5719.81">10574 7668 882 0,'0'0'164'0,"0"0"-105"16,0 0-43-16,0 0-16 15,0 0-16-15,0 0 7 0,0 0 9 16,35 57 12 0,-22-37 4-16,-2-4-16 0,-1-1 0 15,2-3 10 1,-2 0-10-16,3 0 1 0,-1 0-2 16,0-4 1-16,-8-4-208 0</inkml:trace>
  <inkml:trace contextRef="#ctx0" brushRef="#br0" timeOffset="5876.86">10547 7546 1141 0,'0'0'173'0,"0"0"-106"15,0 0-67-15,0 0-192 16,0 0 66-16,0 0-186 0</inkml:trace>
  <inkml:trace contextRef="#ctx0" brushRef="#br0" timeOffset="6860.94">10977 7642 758 0,'0'0'104'0,"0"0"-93"0,0 0-10 16,0 0 21-1,0 0-6-15,0 0 1 0,0 0-4 16,88 96-6-16,-80-85-5 16,-3 3-1-16,-3-9-1 15,0 1 14-15,0-1-13 16,-2-5 0-16,2 0 19 15,-2 0 72-15,0 0-21 16,0 0-19-16,0 0-27 16,0 0-5-16,0 0-5 15,0 0-14-15,0 0 10 16,0 0-11-16,0 0-2 16,0 0 1-16,0 2-9 0,0-1 10 15,0 5 0 1,0 0 0-16,2 2 1 0,2 2-1 15,0 0 1-15,3 0-1 16,-4-4-8-16,1-4 8 16,1-2-1-16,-3 0 1 15,-2 0 26-15,0 0 22 16,1 0-8-16,0-6-13 16,1-6-26-16,4-4 8 15,-3-4-8-15,-2-1-1 16,5-1-1-16,-4-3 0 15,3 3 0-15,-1 4-10 0,5 2 9 16,-4 6 2 0,4 2-1-16,-4 1-1 15,3 7-5-15,-1 0-2 0,0 0-4 16,1 0 3-16,1 7 5 16,-1 2 5-16,2 2 1 15,-3 1-1-15,2-2 0 16,-1 0 1-16,0-2 0 15,-1 0-1-15,2-4 0 16,1-2-1-16,2-2-18 16,-2 0 6-16,2 0 6 15,-1-8 7-15,-2-2-1 16,-4 0-7-16,1 2 8 0,-6 6 0 16,2 2 0-16,-2 0-13 15,0 0-8-15,0 0 9 16,0 8 12-1,7 4-1-15,-1 0-1 0,2 1 2 16,2-4 0-16,2 0 0 16,-1-6-10-16,2-2-8 15,1-1 7-15,0 0-2 16,1-4-5-16,3-8-9 16,-3 3-2-16,-1 1 17 15,-1 2 11-15,-6 6-5 16,2 0-1-16,-3 0-12 15,-2 8 19-15,1 6 9 16,1 3 14-16,2 0-6 16,1-5-16-16,-2-2 0 0,3-4 7 15,0-1-8 1,1-5 0-16,0 0 0 0,1 0 0 16,3-14-39-16,2-6-53 15,-1 2-103-15,-2 0-114 0</inkml:trace>
  <inkml:trace contextRef="#ctx0" brushRef="#br0" timeOffset="7209.36">11762 7456 697 0,'0'0'251'15,"0"0"-199"-15,0 0-52 16,0 0 0-16,0 0 0 15,0 0 28-15,0 0-2 0,33 106-9 16,-22-85-7-16,0 2 0 16,-1 1-2-16,0-1 3 15,-6 0-2-15,4-3-9 16,-6-4-49-16,1-3-8 16,-3-8-2-16,0-4-2 15,0-1 61-15,0 0 52 16,0 0 16-16,0-1 9 15,0-11-29-15,0 2-21 16,0-2-12-16,0 4-4 16,0 2 18-16,0 2-20 15,0 2-9-15,0 0-52 0,0-2-70 16,0 0-53-16,0 0-21 16</inkml:trace>
  <inkml:trace contextRef="#ctx0" brushRef="#br0" timeOffset="7365.38">11483 7535 940 0,'0'0'127'0,"0"0"-2"16,0 0-118-16,0 0-7 16,0 0 0-16,0 0-2 15,0 0-59-15,81 18-91 16,-66 1-88-16</inkml:trace>
  <inkml:trace contextRef="#ctx0" brushRef="#br0" timeOffset="11366.66">14170 14026 886 0,'0'0'146'16,"0"0"-49"-16,0 0-44 15,0 0-21-15,0 0 13 16,0 0-25-16,0 0-8 15,0-30-12-15,0 28 8 16,0 2 13-16,0 0-11 16,0 0 10-16,-1 0 9 15,1 0-1-15,0 0-18 16,0 0 9-16,0 0-6 16,0 0-2-16,0 0-10 15,-3 0 14-15,3 0 2 16,0 0-8-16,0 0 3 15,0 0 11-15,0 0-6 0,0 0 2 16,0 0 2-16,0 0-20 16,0 0 15-16,0 0-15 15,0 0-1-15,0 0-1 16,0 0 1-16,0 0-6 16,0 0-2-16,0-1-1 15,0 1 9-15,10-4 0 16,5 1 6-16,2-1-6 15,2 0 1-15,-1 1 0 16,4 0-1-16,4-1 1 16,2 2 3-16,1-2-4 15,4 4-5-15,0-5 5 0,6 0 0 16,-2 1 8-16,5 0-8 16,0 1 0-16,0-2-1 15,0 3 1-15,-3 2 0 16,2-2 0-16,-4 0 4 15,0-1-4-15,-4 2 0 16,-4 1 0-16,-2-1 0 16,0 1 1-16,1-2-6 15,3 2 5-15,1 0 0 16,0-5 7-16,4 3-7 16,-1 0 1-16,4 0-1 15,-2-2 0-15,2 3 0 16,-2-1 0-16,3-5 0 0,-3 5 2 15,0-3-2-15,1 3 0 16,-3-3 0-16,2-1 0 16,-1 0 0-16,-1 3-1 15,-3-2 2-15,1 1-2 16,-5 2 1-16,-1 0 0 16,0 0 0-16,-2 2 1 15,-1 0-2-15,1 0 1 16,0 0 0-16,-1-2 1 15,0 2-1-15,1-1 0 16,4-2 0-16,1 1 0 16,4-2 0-16,1 2 0 15,-1 0 0-15,5-2 0 0,-3 2 0 16,0 2-5-16,-1 0 5 16,-1 0 1-16,-4 0-1 15,1 0 0-15,-1 0 0 16,3 0 8-16,-1 0-8 15,-1 0-2-15,0 0 2 16,0 0 0-16,-3 0-1 16,2 0 1-16,-3 0 0 15,2 0 1-15,-1 0-1 16,-2 0-2-16,1 0 2 16,2 4 0-16,-1 0 0 15,-1-2 1-15,5 2-1 16,-2-4 0-16,2 0 0 15,0 0 0-15,-3 0 0 0,1 0 1 16,-1 0-1-16,-3 0-1 16,-1 0 1-16,4 0 0 15,-1 0 1-15,-1 0-1 16,5 0 2-16,-5 0-2 16,0 0 0-16,-4 0 0 15,1 0 0-15,1 0 1 16,1 0-1-16,-1 0 0 15,2 0-1-15,0 0 1 16,0 0-2-16,-1 0 2 16,2 0 0-16,-2 0 0 15,-1 0 0-15,4 0 0 16,-2 0 0-16,2 0-1 0,0 0 2 16,-2 0-2-16,0-2 2 15,0 0 1-15,2 0-2 16,-2 0 0-16,0 0 0 15,0 0 0-15,0 0-2 16,-4 0 2-16,-2 0 0 16,-3 0 2-16,0 2-1 15,-5 0-1-15,2 0-1 16,-3 0 1-16,2 0 1 16,1 0-1-16,3 0 0 15,0 0 1-15,-1 0-1 16,4 0-1-16,-1 0 1 0,2 0 1 15,1 0-1 1,-1 0-1-16,2 0 1 0,-1 0 1 16,-2 0-1-16,4 0 0 15,-1 0 0-15,1-2 0 16,4 2 1-16,2-4-1 16,-4 2-1-16,0 0 1 15,-3 0 0-15,-4 0 0 16,-4 2 1-16,-3-2-1 15,-1 2 0-15,-2 0 1 16,2-2-1-16,3 2 0 16,0-2 0-16,4 2 0 15,-2 0 0-15,2 0 0 16,-3 0 0-16,1-4-1 16,1 4 1-16,-4 0 0 0,1-2 1 15,-2 2 0-15,-1-3-1 16,-8 3 1-16,2-1 0 15,-4 1 0-15,-2 0 0 16,0 0 9-16,0 0 0 16,0 0-7-16,0 0-2 15,0 0 0-15,0 0-1 16,0 0-13-16,0 0-30 16,0 0-30-16,-10 0-48 15,-44 10-32-15,0 2-74 16,-10 0-656-16</inkml:trace>
  <inkml:trace contextRef="#ctx0" brushRef="#br0" timeOffset="13384.38">15156 13194 1001 0,'0'0'206'15,"0"0"-134"-15,0 0-2 0,0 0-27 16,0 0-27 0,0 0-16-16,0 0-17 0,-96 28 7 15,81-6 9-15,-2-2 1 16,-1 1 2-16,0-1-2 16,-4-1 2-16,-2 4-1 15,-3-1 0-15,2-1 0 16,3-4-1-16,6-3 8 15,3-6-8-15,8-2 0 16,5-4-1-16,0-2-5 16,0 0 5-16,0 0-9 15,13 0 10-15,10 0 11 16,4 2 11-16,4-2-9 16,2 0 0-16,0 4-13 15,-3 0 9-15,-1 2-9 0,-6 0-29 16,8 3-23-16,-8-6-77 15,-4-1-148-15</inkml:trace>
  <inkml:trace contextRef="#ctx0" brushRef="#br0" timeOffset="13700.49">15340 13196 884 0,'0'0'131'0,"0"0"-60"16,0 0-45-16,0 0-16 0,0 0-8 16,0 0-1-1,-107 128 9-15,82-95-3 0,2-5 13 16,7-6 3-16,5-6-15 16,9-6 0-16,2-2-7 15,0-2 0-15,0-2 21 16,2 0-6-16,15 0-6 15,5 0 22-15,1 1-3 16,2-2-12-16,2-1-11 16,-3 0-5-16,1 0-1 15,-2-2-9-15,13 0-66 16,-9 0-72-16,2 0-179 0</inkml:trace>
  <inkml:trace contextRef="#ctx0" brushRef="#br0" timeOffset="14669.66">17768 12977 706 0,'0'0'149'15,"0"0"-13"-15,0 0 0 16,0 0-10-16,0 0-57 16,0 0-40-16,0 0-19 15,-8-29-8-15,8 29-2 16,0 0 0-16,15 0 0 16,6 6 1-16,5 2-1 15,3 2 1-15,8 0-1 0,0-1 11 16,-4 0-11-1,-2-1 0-15,-5 0-6 0,-10 0 6 16,-4 0 4 0,-8 0-4-16,-4 4-15 0,0 4 15 15,0 6-1-15,-12 4 1 16,-7 2 6-16,-2 1-5 16,0-4 0-16,2-2 7 15,1-8-8-15,4 0 6 16,-2-5-6-16,4 0 1 15,3 2-9-15,-2-2 7 16,6 0-66-16,5-6-52 16,0-2-167-16,10-2-98 0</inkml:trace>
  <inkml:trace contextRef="#ctx0" brushRef="#br0" timeOffset="15066.75">18193 12932 963 0,'0'0'164'16,"0"0"-92"-16,0 0-63 16,0 0-9-16,0 0 0 15,0 0 22-15,0 0-6 16,118 2-15-16,-91 3 1 0,-3 4-2 15,-7-1 1-15,-2 0-1 16,-7 0 8-16,-2 0-8 16,-3 2 0-16,0 0 0 15,-1 4 1-15,-2 0 5 16,0 4-5-16,0 2-1 16,0 0 0-16,-2 4 0 15,-8 0 0-15,-2 0 0 16,-1 0 0-16,-1 2 1 15,-3 0 1-15,-2 2-1 16,0-1-1-16,-3 0 3 16,-3-3-3-16,3 3-35 15,-11 2-30-15,6-4-70 0,1-7-191 16</inkml:trace>
  <inkml:trace contextRef="#ctx0" brushRef="#br0" timeOffset="16114.24">15689 13315 1023 0,'0'0'185'16,"0"0"-159"-16,0 0-26 15,0 0 0-15,23 102 0 16,-3-50 1-16,3 2-1 16,-1-2 0-16,-4-4 1 15,-3-9 6-15,-4-7-6 16,-8-5-1-16,-3-9-2 0,0-9-37 16,0-5-11-16,-19-4-46 15,3-11-97-15,0-8-320 0</inkml:trace>
  <inkml:trace contextRef="#ctx0" brushRef="#br0" timeOffset="16307.47">15675 13349 1008 0,'0'0'171'0,"0"0"-97"16,0 0-37-16,0 0 18 0,0 0-21 15,112-30-20 1,-80 30-13-16,-10 8-1 0,-10 17-3 15,-12 10-21-15,0 5-20 16,-16 4 5-16,-9-4-32 16,-7-4-58-16,7-12-108 15,6-13-515-15</inkml:trace>
  <inkml:trace contextRef="#ctx0" brushRef="#br0" timeOffset="16930.5">16010 13342 950 0,'0'0'125'0,"0"0"-94"16,0 0 8-16,0 0 31 15,0 0-37-15,0 0-23 16,0 0-1-16,-22 9 4 16,3 7-10-16,-3 4 4 15,0 0-6-15,6-2 6 16,2-2 0-16,8-2-6 15,6-3-2-15,0-6 0 16,0-3-52-16,16-2 18 16,7 0 15-16,0-10-53 15,0-10-110-15,-1 2-54 16,-5 2 136-16,-5 6 91 16,-6 4 10-16,-1 6 75 0,-4 0-38 15,2 0 14 1,0 12 2-16,2 6-7 0,-3 2 9 15,6 3-33-15,-3-5-15 16,5-7-5-16,0-2-1 16,2-9 0-16,2 0 1 15,1 0 0-15,0-17 3 16,-3-1-5-16,0-1-1 16,-2-1-12-16,-3 2 12 15,-5-1 0-15,-2 1 1 16,0-2-7-16,0 4-42 15,-2 1 6-15,-5 6 43 16,2 3 37-16,5 4 21 16,0 2-58-16,0 0-17 0,12 0 17 15,11 0 0 1,3 8 18-16,7 4 8 0,-2 1-13 16,-1 5-4-16,-4-1-2 15,-6-1-6-15,-5-4-1 16,-7-3 0-16,-4 0 1 15,-4-3 1-15,0 0 41 16,0 0-24-16,0 0-19 16,2-6-65-16,0 0-80 15,-1-2-357-15</inkml:trace>
  <inkml:trace contextRef="#ctx0" brushRef="#br0" timeOffset="17163.39">16440 12984 1104 0,'0'0'124'0,"0"0"-96"16,0 0-28-16,16 138 18 16,4-84 5-16,4-2-17 15,3 0-5-15,-1-5-1 16,-5-9 10-16,-4-7-10 15,-10-8-30-15,-7-7-22 16,-5-16-57-16,-19 0-132 16,-4 0-489-16</inkml:trace>
  <inkml:trace contextRef="#ctx0" brushRef="#br0" timeOffset="17350.88">16428 13287 753 0,'0'0'149'15,"0"0"-103"-15,0 0-23 16,0 0 11-16,131-53-14 15,-94 49-4-15,-3 4-6 16,-5 0-10-16,-5 9 0 16,-4 9 0-16,-5 0 0 15,0 1 15-15,-5-1-2 16,0-1-7-16,-6 1 2 16,-2-2-8-16,-1-3-85 15,-1-6-153-15</inkml:trace>
  <inkml:trace contextRef="#ctx0" brushRef="#br0" timeOffset="17478.82">16675 13178 1008 0,'0'0'169'15,"0"0"-46"-15,0 0-72 16,0 0-51-16,0 0-54 16,0 0-109-16,0 0-9 15,6 4-443-15</inkml:trace>
  <inkml:trace contextRef="#ctx0" brushRef="#br0" timeOffset="18152.46">16978 13230 462 0,'0'0'117'0,"0"0"16"16,0 0 50-16,0 0-12 15,0 0-115-15,0 0-11 16,0 0 4-16,-97 16 6 15,84 5-13-15,4-1-18 16,8 4-8-16,1-2-8 16,0-3 5-16,18-2-11 15,4-8-2-15,4-4 1 16,-1-5-1-16,4 0-26 16,-6-16-10-16,-2-4-51 15,-5 2-14-15,-6 4 25 16,-4 6 68-16,-5 4 8 15,-1 4 53-15,0 0-11 16,0 0-20-16,0 4-15 0,0 8 5 16,6-2-11-16,-2-2 6 15,8-5-6 1,7-3 0-16,3 0-1 0,2-7 0 16,-2-5-11-16,-4 2-8 15,-4 8-4-15,-3 2 9 16,-1 7 5-16,-3 26 9 15,5 11 35-15,2 10 20 16,-1 7 1-16,3 0-15 16,-5-4-22-16,1-11-8 15,-6-14-5-15,-1-11-5 16,-5-10-1-16,0-11 23 16,-7 0 46-16,-13-4-67 0,-3-21-2 15,-2-6-18-15,4-16-3 16,-1-11-1-16,5-9-20 15,7-10-38-15,8-3-37 16,2 4 56-16,0 8 61 16,19 11 64-16,11 12 8 15,-3 12 24-15,4 11-28 16,-8 14-39-16,-3 8-28 16,-9 4-1-16,-10 24-6 15,-1 10-2-15,-8 4 1 16,-14 2-7-16,-2-4-7 15,0-3-5-15,3-7-45 0,3-8-88 16,12-12-209-16</inkml:trace>
  <inkml:trace contextRef="#ctx0" brushRef="#br0" timeOffset="18434.41">17387 13311 218 0,'0'0'411'0,"0"0"-295"16,0 0 51-16,0 0 5 15,0 0-82-15,0 0-44 16,0 0-27-16,122-72-10 16,-94 55-9-16,-9 3-12 15,-6 4-22-15,-9 4 7 16,-4 3 21-16,-4 3 6 16,-16 0 0-16,-4 3 0 15,1 13 7-15,3 2 9 0,7 0 15 16,9 0-15-16,4-1-14 15,0-3 10-15,23-4-5 16,5-6-7-16,10-4 0 16,11 0-10-16,-8-13-46 15,-11-2-170-15</inkml:trace>
  <inkml:trace contextRef="#ctx0" brushRef="#br0" timeOffset="19231.3">16811 12950 1247 0,'0'0'191'0,"0"0"-41"15,0 0-83-15,0 0-67 16,0 0-12-16,0 0-167 16,0 0 75-16,-10 30-108 15,10-17-648-15</inkml:trace>
  <inkml:trace contextRef="#ctx0" brushRef="#br0" timeOffset="71209.84">18941 15236 65 0,'0'0'101'0,"0"0"-81"15,0 0-19-15,0 0-1 16,0 0 0-16,0 7 1 16,-2-5-1-16,0 3 0 15,-1-3 1-15,1 0 0 16,1 2 0-16,-1-4 0 15,1 0-1-15,1 0 7 16,0 0 4-16,0 0-10 16,0 0 5-16,0 0-6 15,0 0-7-15,0 0-10 16,0 0-25-16,0-6-105 0</inkml:trace>
  <inkml:trace contextRef="#ctx0" brushRef="#br0" timeOffset="71523.25">19234 15236 23 0,'0'0'78'0,"0"0"-43"15,0 0 1-15,0 0-4 16,0 0-12-16,0 0-12 16,0 0-8-16,103 0-28 15,-98 0-71-15,-1 0 37 16,-3 0 54-16,1 0 8 15,2 0 2-15,-4 0-2 16,0 0 0-16</inkml:trace>
  <inkml:trace contextRef="#ctx0" brushRef="#br0" timeOffset="82512.32">4747 6934 910 0,'0'0'123'0,"0"0"-43"0,0 0-41 15,0 0-27 1,0 0-11-16,0 0 26 0,-54-74-24 16,54 74 4-16,0 0-7 15,0-2 1-15,0 2-1 16,-2 0 19-16,2 0 26 16,0 0 20-16,-1 0-45 15,1 0-17-15,-2 0 4 16,2 0-7-16,-2 0-13 15,-3 7 11-15,0 12 4 16,-3 7-4-16,-1 10 2 16,2 13-5-16,-4 8 5 15,-2 11 0-15,1 8 8 16,0 7-8-16,-1 5 0 0,-5 19 1 16,0 18-1-16,0 23 0 15,2 8 0-15,6-14 1 16,2-14 0-16,4-16-1 15,-1 3 2-15,5 5 7 16,0 3-9-16,-3-3-1 16,1-4-1-16,2-23 1 15,0-14 1-15,0-16 0 16,0 1 1-16,0 26 5 16,5-2-6-16,4 13-6 15,-1-5 5-15,-3-16 1 16,2 8 10-16,-4 1-10 15,-1 0 0-15,2 0-3 16,-4 6 3-16,0 3-5 0,0 2 5 16,2 2 1-16,-1-1 6 15,2 1-7-15,3 12 0 16,-4-12 0-16,0 2 0 16,-2-2-1-16,0-18-1 15,0 9 2-15,0-5-1 16,0-7 1-16,2-5 0 15,3-4 5-15,1 0-5 16,3 0-1-16,-6 3 1 16,3 2 0-16,-4 1 9 15,-2-1-1-15,0-2-8 16,0-10 24-16,0-4-17 0,0-10-6 16,0-2 0-16,0-9 10 15,0-1 4-15,0-8-14 16,0-4-1-16,0-4 22 15,2-5-12-15,0-6-10 16,1-3 1-16,-3-5-1 16,0-4 17-16,0 0-17 15,0 0 0-15,0 0 6 16,0 0-6-16,0 0 0 16,0 0-12-16,0 0-29 15,0 0 19-15,0 0-15 16,0 0-7-16,0-15-1 15,0-9-71-15,0-14-653 0</inkml:trace>
  <inkml:trace contextRef="#ctx0" brushRef="#br0" timeOffset="84947.11">4766 6679 599 0,'0'0'97'0,"0"0"-41"16,0 0-37-16,0 0 16 15,0 0-22-15,0 0-5 16,0 0-8-16,-19 0-2 16,19 0 2-16,0 0 16 15,0 0 11-15,0 0 15 16,0 0-42-16,0 0 2 15,0 0-2-15,9 6 0 16,2 4 2-16,6 2-1 16,9 3 16-16,7-2 26 15,13-1-14-15,12 2-16 16,11-4 54-16,30 3-44 0,34-3-7 16,42-1 1-16,18 0-1 15,4-6 1-15,-10 0-17 16,-13-3 2-16,-1 2 17 15,-12-2-9-15,-6 2 0 16,-7 1-7-16,1 0-2 16,3 0-1-16,-3-1 0 15,-3 1 1-15,-1-1 4 16,5 2-5-16,0 0 3 16,-3-3-3-16,-6-1 6 15,-9 2-3-15,-6-2-3 16,-4 0-1-16,6 0 1 0,-4 0-1 15,1 0 2 1,-3 0-2-16,1 5 11 0,0-1 9 16,0 3-19-16,-20 0-2 15,-20 3 2-15,-17-2 1 16,-6 2 0-16,11 4-1 16,10 4 1-16,12 4-6 15,0 1 5-15,-2-4-7 16,5-1 7-16,12-3 10 15,20-6-9-15,17 3-1 16,5-3 1-16,-10-2 9 16,-14 1-10-16,-11-5-2 0,-3-3 2 15,-1 0 0 1,3 0 6-16,-1 0-6 0,5-5 0 16,-7-3 7-16,-1 0-7 15,-15 2 0-15,-19 0 0 16,-15 2 8-16,2 2-8 15,12-2-5-15,24 2 5 16,4-1 16-16,-3-2-16 16,3 1 0-16,-2-1-1 15,32 3 1-15,14-5 9 16,3 3-9-16,-16 2 0 16,-25-1 7-16,-32 2-7 15,16-2 0-15,18-2 0 16,19-4 0-16,24 0 11 15,-11-1-5-15,-15 0-5 0,-8-1 22 16,-7-2-16-16,0-1 2 16,0-2 15-16,3 0 5 15,1 1 3-15,1 6-27 16,-17 0-4-16,-20 5 17 16,-14 4-4-16,-6 0-13 15,27 0 0-15,2 0 0 16,12 0 21-16,-1 0-22 15,-16 0 0-15,10 0 3 16,-5 0-3-16,-4 0 2 16,0 0 5-16,-3 0-6 15,2 0 4-15,-3 0-5 16,-1 0-1-16,-2 0 1 0,2 0 1 16,0 3-1-1,3 0 2-15,-1-1-2 0,6 1 14 16,13-1-14-16,20 4 0 15,20-1 1-15,5 4 0 16,-9-3-2-16,-12 4 0 16,-17-2 1-16,-15 0 0 15,-18 2 0-15,-14-4-3 16,-3 2 3-16,8 2 0 16,13 2 0-16,8 2 0 15,0-1 1-15,-2 2 7 16,1 0-8-16,1-2 1 0,0 1-1 15,0 0 0 1,-4 0 0-16,-6 0 0 0,-8 1 0 16,-9-3-2-16,-12-1 2 15,-10-1-1-15,-8 3 1 16,-12-4-1-16,-5 2 1 16,-5 0 0-16,-2-1-6 15,0 3-1-15,-3 1 7 16,5 2 0-16,0 2-5 15,-2 2 5-15,4 2 1 16,-1 2-1-16,-1 4 1 16,0 2-10-16,9 3 9 15,3 8 0-15,10 1 2 16,3 7 4-16,3 0-6 16,2 3 0-16,-2 1 1 0,-1 4 3 15,2 0-4-15,-9 3-1 16,-3 5 1-16,-5-1-2 15,-9 0 2-15,-3-3 0 16,-3 0-3-16,-3 1 3 16,-3 2 0-16,0 2-2 15,0 5 2-15,-9 4-1 16,-6 7 0-16,-1 4 0 16,-3 6 1-16,-3 2-2 15,-1-2 2-15,-2-1 0 16,1-4 2-16,-3-2-2 15,6-7 8-15,0 0-8 16,5-7 0-16,3-2-1 0,0 0 1 16,6-3-1-16,-1 2 0 15,-1 7 1-15,-1 1 5 16,-3 4-5-16,-8 4-1 16,-1 2 1-16,-5 3 0 15,-5-3-1-15,-6-4 1 16,3-7 0-16,0-6 6 15,2-6-6-15,4-5-7 16,6 0 7-16,-1 2 0 16,2 6-1-16,0 5 1 15,5 2 0-15,4 2 8 16,4-1-8-16,6-4 0 0,3-4-6 16,0-5 7-16,0-6-2 15,0-5 1 1,3-5 0-16,4-11 3 0,-4-10-3 15,2-6-2-15,-5-6-4 16,0-3 6-16,0-4-32 16,0 1-33-16,0 3-16 15,-28 2-12-15,-3-2-91 16,-1-6-380-16</inkml:trace>
  <inkml:trace contextRef="#ctx0" brushRef="#br0" timeOffset="88039.31">4537 12428 846 0,'0'0'101'0,"0"0"-87"15,0 0-8-15,0 0 6 16,0 0-5-16,0 0 23 16,0 0 12-16,90-28 55 15,-74 19-29-15,2 2-24 16,2 1-18-16,7 0-16 16,5 3-10-16,5 0 0 15,9 3 2-15,9 0 9 16,7 0-11-16,23 0 0 15,28-4 0-15,34-4 1 16,15-2 0-16,-2 1-1 16,-10 2 10-16,-16 3-4 0,-3 0-6 15,10 0 0 1,6-4 1-16,1 0-1 0,7-4 1 16,10 0-1-16,8-3 1 15,3 4 0-15,-3 1-1 16,-9 2 2-16,-12-1-2 15,-4 7 0-15,-11-1 3 16,-9 1-3-16,-2 2 0 16,-6 0 9-16,1 0-9 15,1 0-11-15,1 0 11 16,2-2 1-16,-2 0 3 16,-5-1-4-16,-3 1 0 15,4 0 1-15,1 0-1 16,-19-1-2-16,-17 1 2 15,-19 2 0-15,-6-2 10 0,12 2-10 16,13-2-17-16,11 2 17 16,2-3 3-16,0 3-2 15,0-2-1-15,-3 2 1 16,-4-1 6-16,-4 1-7 16,-5 0-4-16,-3 0 3 15,1 0 2-15,-2 0-1 16,1 0 0-16,2 0 2 15,-3 0-1-15,2 0-1 16,-5 3 1-16,1 0-1 16,-3 1 0-16,-2-2-7 15,3 1 7-15,-2-3 0 16,2 1 4-16,1-1-4 0,-4 0-1 16,3 0 0-16,-5 0 1 15,-1 0 0-15,-1 0-1 16,1 0 2-16,3-4-2 15,-1 0 1-15,5 2 0 16,-3-1 0-16,3 3 2 16,1-2-2-16,0 2 0 15,-1 0 1-15,-3-1 9 16,2-1-10-16,0 1-7 16,-4-4 7-16,0 3-5 15,1-3 5-15,0 3 0 16,2 1 0-16,2-1 5 15,2-2-5-15,3 0-1 16,1-2 0-16,-1-1 0 16,4 0 1-16,-1 1 0 0,6 0 0 15,2 1 4-15,2 1-4 16,-3 1-1-16,2 1 1 16,-8-1 1-16,1 2-1 15,-5 1 0-15,-3-2-1 16,2 2-5-16,-2-3 6 15,1 3-8-15,-1-1 8 16,0-2 1-16,-3 0-1 16,-3 0 0-16,-3 1 0 15,0-2 4-15,-5 1-3 16,2 0-1-16,-1-1 0 16,-2 2 1-16,0 0-1 0,0 0 0 15,-6-2-2-15,4 0 1 16,-4 0 1-16,1-2 0 15,0 0 2-15,1-2-2 16,-1 2 0-16,-1-1-5 16,-4 0 3-16,0 1 2 15,-4 2 0-15,2 0 0 16,-2 1 0-16,3 1 0 16,2 2 1-16,1-3-1 15,1 3 0-15,0-2 2 16,-2 0-2-16,-1 0 0 15,-2-1 5-15,1 3-4 16,-3-1-2-16,-1-1 0 16,3 2 1-16,-3 0-1 15,4 0 1-15,1 0 0 0,8 0 2 16,1 0-2-16,0 0 9 16,0 2-9-16,-4-1-3 15,-4-1-3-15,-3 0 7 16,-8 0-1-16,0 0 0 15,-7 0 1-15,-4 0 5 16,-5 0-6-16,2 0-7 16,-3 0 6-16,5-3 1 15,0 2 0-15,6 1 0 16,1 0 4-16,1 0-5 16,4 0 1-16,0 0 0 0,-4 0-6 15,-3 0 6 1,0 0 0-16,0 0 0 0,1 0 0 15,1 0 7-15,-1 0-7 16,-4 0-3-16,1 0 2 16,2 0 2-16,-1 0 3 15,1 0-4-15,3 0 0 16,-2 0-2-16,-1 0 1 16,-4 0 1-16,-4 0 6 15,-1-2-6-15,-2-3 0 16,-4 1 0-16,2 0 1 15,1 1-4-15,1 1 3 0,4-1 0 16,6 1 0 0,-3 0 0-16,6 2 0 0,-2 0-6 15,-2 0 14-15,0-2-7 16,2 2-1-16,3 0-1 16,2 0 1-16,-2 0 0 15,-4-3-1-15,-3 2 0 16,-4-1 1-16,-4-4 1 15,-3 2 0-15,-5 0-1 16,-5 0 30-16,-3 3 24 16,-2-1-6-16,-2-1-3 15,-2 1-44-15,2 0 37 16,-2 0-31-16,0-2-6 16,0 1 0-16,0-6 0 15,0 1-1-15,3-2 0 0,-3 1 0 16,1 0 8-16,1 0-8 15,2 0-1-15,1 0-1 16,-3 0 2-16,6-2 2 16,-3 1-2-16,2 2 1 15,-2-2 2-15,2 1-3 16,-2-1-2-16,2 0 2 16,-4-1 1-16,4 1 0 15,-2-1-1-15,2 0 1 16,-1-3 2-16,1 0-3 15,0 0 6-15,1 1-1 16,-3-4 10-16,2 4 13 16,-3-5-4-16,2 2-8 0,-4-2 21 15,1 0-11 1,2-2 0-16,-3-1-12 0,0 1-7 16,0 0 12-16,-2 2-19 15,1 3 1-15,-1-1 2 16,0 5-3-16,0 2-13 15,0 2-11-15,-12 2-66 16,-42 5-60-16,5 0-133 16,-9 0-816-16</inkml:trace>
  <inkml:trace contextRef="#ctx0" brushRef="#br0" timeOffset="91621.34">2278 12843 704 0,'0'0'121'16,"0"0"-52"-16,0 0-51 0,0 0 35 16,0 0 86-1,0 0-51-15,42-86-39 0,-40 78-20 16,-2 2 24-16,0 3 3 16,0 3-39-16,0 0-17 15,0 0 0-15,0 0-1 16,0 0 1-16,0 0-15 15,0 0-4-15,-4 17 19 16,-5 11-1-16,-1 14 1 16,-2 13 9-16,0 13-8 15,6 8-1-15,3 10 0 16,3 20 0-16,0 23 3 16,4 19-1-16,13 11-2 0,2-5 7 15,-3-4-7-15,-3-7 0 16,1-1-6-16,0-4 15 15,-1-11-9-15,1-9 0 16,5-10 0-16,-2 1 0 16,-3-17 1-16,-2-16-1 15,-2-11 0-15,-3-5 1 16,3 12-1-16,5 24 0 16,0 32-2-16,0 24 1 15,-1-15 1-15,-6-29 0 16,-3-32-2-16,-3-36 4 15,3 5 3-15,-1-1-5 0,-1-4 0 16,2-4 0-16,-1 0 6 16,2-4 3-16,-2 8-3 15,0 4-5-15,2 0 23 16,1 7-24-16,-2-12-1 16,-2-5 1-16,3-5 2 15,-4-11 6-15,0-6-8 16,1-6 6-16,-3-2 7 15,0-4-7-15,2 0 1 16,-2 0 6-16,0 0-13 16,0 3-9-16,0 4-6 15,0 6-56-15,0 0 70 16,0-1 0-16,0 2-13 0,0-4 5 16,0-2-16-1,0-8-21-15,4-21 1 0,-1-12-13 16,0-11-105-16</inkml:trace>
  <inkml:trace contextRef="#ctx0" brushRef="#br0" timeOffset="92828.82">2563 16369 512 0,'0'0'82'0,"0"0"-57"16,0 0-25-16,0 0 7 15,0 0-6-15,0 0 47 16,0 0 46-16,15-40 36 16,-15 40-28-16,0-4-24 15,0 4-15-15,0-4-27 16,0 4-22-16,0 0 12 15,0 0-16-15,0 0-2 16,0 0 13-16,0 0 13 16,0 0 6-16,0 0-12 15,0 0-27-15,0 0-1 16,0 8-3-16,0 10-14 16,4 14 15-16,4 12 1 0,4 6 1 15,2 4 1 1,-1 4 1-16,2 3 5 0,2-4-7 15,1 2 0-15,-2-1 0 16,3 0 0-16,-2-4 2 16,0 0 4-16,-3-6-5 15,0-2 12-15,-2-1-7 16,-1-9-5-16,-4-6 5 16,-2-5-6-16,-2-10 7 15,2-5-7-15,-5-6 1 0,2 0 2 16,-2-4-3-16,0 0 1 15,0 0 13-15,0 0 1 16,0 0 40-16,0 0-28 16,0-8-27-16,0-10-42 15,0-5-29-15,2-30-51 16,3 8-85-16,2-5-321 0</inkml:trace>
  <inkml:trace contextRef="#ctx0" brushRef="#br0" timeOffset="96352.39">2411 12902 418 0,'0'0'146'0,"0"0"-3"15,0 0-57-15,0 0-22 16,0 0 44-16,0 0-27 15,0 0-6-15,-64-26-20 16,64 26-34-16,0 0-19 16,0 0 3-16,0 0-4 15,0 0 5-15,0 0-6 16,0 0 0-16,8 0-8 16,13 0 8-16,11 0 0 0,8 6 0 15,9 3 0 1,9 0 5-16,4 0-5 0,4 0 2 15,6-1 8-15,4 2-2 16,4-2-2-16,6 2-6 16,19 0 1-16,21-2 8 15,26-3-9-15,12-2-1 16,0-3 1-16,-9 0 2 16,-23 0 5-16,-6 4-7 15,-29 1 1-15,-22-3 4 16,-16 2-5-16,2-1-1 15,8-1 0-15,30 0 1 0,29-2 4 16,20 0-4-16,9-4 0 16,-9-8 37-1,-13-2-22-15,-12 4-6 0,-2-2 1 16,6-2-10-16,14-4 12 16,13 2-11-16,16 0 46 15,9 2-2-15,-2 3-38 16,0 0 1-16,-5 2-8 15,-10 4 7-15,-10-2-7 16,-14 5 0-16,-11-2 0 16,-7 2 2-16,-6 0-2 15,-1 2-6-15,-3 0 6 16,-19 0 0-16,-13 0 6 0,-16 2-6 16,-5 2-4-1,12-2 3-15,11 3 1 0,11-4-6 16,5 2 6-16,-2-3 0 15,1 0-10-15,2 0 10 16,-4 0-9-16,-3 0 9 16,1-3 0-16,0-5-1 15,1 2-6-15,1-4-10 16,0 0 17-16,0 0-8 16,-2-1 5-16,-3 0 2 15,-2 1 1-15,-2 2 0 16,3-2 0-16,15 0 0 15,-8 2 4-15,5-4-4 16,-2 3-8-16,-11-4 8 16,12 1 1-16,-4 2 0 0,3-2 0 15,0 3-1-15,13 0 5 16,15-1-5-16,18-2-3 16,4 0 2-16,-12-2 2 15,-7-1-1-15,-12 2 0 16,-2-2 0-16,-16 6 3 15,-15 0-3-15,7 4-4 16,13 1 4-16,19-2 0 16,14 2 0-16,-8-2 0 15,-12 1 1-15,-5-2 1 16,-18 1-2-16,-16-2-1 16,-16 1 0-16,-3 1 1 15,12-2 0-15,12-2 0 0,9-2 2 16,4 1 2-1,2 0-4-15,15-1-1 0,19 1 1 16,17 0 0-16,2-1-2 16,-28 3 1-16,-31 2 1 15,-29 3-9-15,-5-2 9 16,11 1-13-16,13-2 13 16,27-1 0-16,15 2 0 15,-10 2 0-15,-14 0 0 16,4 4 3-16,0 0-3 15,29 0-13-15,13 0 7 16,-9 0 6-16,-14 0-15 0,-16 0 14 16,0 0-34-16,-1 0 28 15,1 0-6-15,-1 0 12 16,-10 0-8-16,-19 0 8 16,-12 0 2-16,-1 0-2 15,10 0 3-15,14 0 4 16,10 0-6-16,17 2-9 15,-16 2 9-15,0 1 8 16,-2-4-8-16,-17-1 0 16,9 2 1-16,-5-2-1 15,1 0 0-15,-3 0-9 16,3 0 9-16,4 0 9 16,4 0-9-16,0 4-1 0,-3-2 1 15,2 2 3 1,-2-2-3-16,-4 3-1 0,-1-2 0 15,1 1 1-15,-5 5 8 16,-1-5-8-16,-3 7 0 16,-3-1-7-16,0 3 7 15,-6-2-1-15,-4-1 1 16,-9 2 0-16,-6-4 3 16,-9 1-3-16,-8-4-3 15,-3 1 2-15,-1-3 1 16,-1 1-2-16,4-1 2 15,5-1 0-15,-1 2 2 16,5 1-2-16,6-1 0 16,-2-1 12-16,5 2-12 15,1-2-10-15,-3 4 10 0,0-4 0 16,-1 2 4-16,-2-2-4 16,-2 4 0-16,-2-6 3 15,-2 4-3-15,-4-3 0 16,-2 1 10-16,-4 1-10 15,-3-1 3-15,-4 1-3 16,0 0-2-16,1-2 2 16,-1 3 0-16,4 2-1 15,-1 1 1-15,-1-1 0 16,0 4 1-16,3 1-1 16,-3-2-2-16,5 1 2 15,0 2 0-15,3-3 0 0,4 0-1 16,3-2 8-16,-1 0-8 15,-2 2 1-15,-1-2 0 16,-6 2-2-16,-2 3 2 16,-10-2-17-16,-1-1 15 15,-2 0 2-15,-1-1 2 16,-2-2-2-16,4 1-3 16,-2-2 3-16,4 0 0 15,-2-1 0-15,-4 1 0 16,3-3 1-16,-6 1 4 15,-2 0-5-15,-1 0-10 16,-1 2 4-16,1 2 5 16,-1 0-6-16,-1 2 6 0,1 2 1 15,0 1 6-15,3-2-6 16,-2 1 0-16,4 2 2 16,0 1-2-16,1-1 0 15,1 2 0-15,-3 2 1 16,1 3 4-16,2-2-5 15,-4 2 1-15,2 4 3 16,-1 3-4-16,-1 2 0 16,2 6 0-16,0 2 0 15,1 1 8-15,4-2-8 16,-2-1 0-16,2 0 5 16,0-1-5-16,1 1 1 15,-5 4-1-15,0 1 6 16,-4 2-7-16,0 3 1 15,0-2 0-15,5-4 6 0,-2 1-6 16,7-5 0-16,2-2 0 16,2-2 2-16,3 2 14 15,0-1-7-15,0-2-8 16,1 1 7-16,-1 4-2 16,0 0-5-16,-2 7-1 15,1 1 0-15,0 3 6 16,1 2-6-16,1 1 0 15,1-4 0-15,4 0 1 16,-1-2-1-16,0-4-19 16,-1-5 12-16,-5-3 6 15,-1-1 1-15,-5 2-9 16,-1-1 8-16,-3 2 0 0,-4 6-7 16,0 1 7-16,-2 4 2 15,-1 7 1-15,4 3-2 16,0 7 0-16,-1-4-8 15,1 1 8-15,-4-10 6 16,-1-1-6-16,-2-8 0 16,0 5 9-16,0-5-9 15,0 2-1-15,0 5 0 16,0-2 1-16,0-3-1 16,5 1 1-16,2 0 0 15,2-2 7-15,1 1-7 16,0-2 1-16,-2 0 5 0,-1 0 2 15,-1 0-8-15,-2 1-1 16,1-2 1-16,-3-3 6 16,0 4-6-16,-1 0 0 15,1 5 7-15,3-4 9 16,-2 8-15-16,4-5 0 16,-2 2 0-16,4 2 12 15,-1-8-13-15,-1 4 0 16,3-3 0-16,0 3 2 15,5-4 5-15,1-4 4 16,2 3-10-16,2-6 7 16,0-3-7-16,-1 2 0 15,4-6 6-15,-3 2-6 0,1-2 1 16,-1-2-2 0,0 6 2-16,-1-3 8 0,1 5 0 15,-1-7 0-15,1 0 2 16,-5 1-11-16,2 0 11 15,-3 0-12-15,-3 2 1 16,0-2 4-16,-3 0-5 16,0-2 1-16,-4-2 4 15,-1 0-4-15,-3-4-1 16,0 0 0-16,0-5-6 16,-34-3-34-16,-1-10-89 15,-7 0-227-15</inkml:trace>
  <inkml:trace contextRef="#ctx0" brushRef="#br0" timeOffset="100473.48">2685 17308 527 0,'0'0'66'0,"0"0"-66"16,0 0 0-16,0 0 9 15,0 0 98-15,0 0-41 16,0 0-26-16,10-33 25 16,-7 28 8-16,-3 2-40 0,0 3-6 15,0-4 11 1,0 0-5-16,0 4-7 0,0-2 3 16,0-3 4-16,0 5-2 15,0 0-31-15,0 0 0 16,2 0 0-16,4 0-10 15,4 0 10-15,5 0-1 16,2 0 2-16,5 0-3 16,7-3 2-16,3 3-3 15,7 0 3-15,8 0 1 16,6 0 0-16,8 0 5 16,3 0 2-16,9 0 8 15,0 0-15-15,12 0-1 16,17 0 1-16,25 0 8 15,26-4-3-15,7 0 0 0,-11 4-5 16,-32 0 14-16,-33 0-10 16,-21 8-4-16,-3 2 5 15,9 1-6-15,10 4-1 16,9-1 1-16,-1 4 0 16,-4-6 5-16,3-2-5 15,17-5 6-15,23-5-3 16,26-15 6-16,11-11 24 15,-10 0-13-15,-33 8-19 16,-36 8 10-16,-19 10-5 16,-4-4-6-16,12 4 1 15,11 0-1-15,9 0 0 16,3 0 0-16,-5 4 1 0,2-4 5 16,-4 0-6-1,-6 0-1-15,-5 0 1 0,-8 0 0 16,-4 0 0-16,-4 0 0 15,-7 0 0-15,-1 0 4 16,2 0-4-16,5 0 0 16,-1 0 7-16,5 3-5 15,3 4-1-15,6-3-1 16,0-4 1-16,2 4 5 16,3-4-6-16,4 0-1 15,-1 0 1-15,3 0 0 16,1 0 0-16,3 0 0 0,-4 0 0 15,0 0 1-15,-3-4-1 16,-5 4-1-16,-1 0 0 16,-2 0 1-16,-6 0 0 15,-1 0 0-15,0 4 0 16,-5 4 5-16,0-2-5 16,-2-2-6-16,-1-4 6 15,-1 0 1-15,-2 0-1 16,1 5 0-16,0-5 1 15,2 3-2-15,-3 3 1 16,-1-2-1-16,-1 1 1 16,2 4 0-16,0 0 1 15,3-2-1-15,-3 4 1 16,2-4 4-16,1 4-5 16,-3-8-1-16,-2 5-5 0,-3-6 6 15,2-2 0-15,-2 0 0 16,1 0 0-16,2 0 4 15,-1 0-4-15,6-6-1 16,1-6 1-16,-2 2 0 16,-2 2 2-16,1 2-2 15,-2 2 0-15,6 1 3 16,3-2-3-16,7 1 0 16,7-2 0-16,9-2 2 15,1-2 3-15,3 2-4 16,0 0 4-16,-3-2 14 15,-4 2-19-15,-1-2 0 16,-2 2 1-16,1-2-1 0,-1 2 0 16,-3 1 0-16,-7 0 0 15,0 3 0-15,-6 4 0 16,-6 0 1-16,-3-5-1 16,-2 5 0-16,-1 0 1 15,-1 0-1-15,2 0 1 16,1 0-1-16,1 0 3 15,3 0 4-15,5 0-3 16,3 0 9-16,3 0-13 16,2 0 2-16,0 0-1 15,3 0-2-15,-4 5-5 16,0-1 5-16,-3 0 1 0,-2 1 0 16,0 0-1-16,-2-1 1 15,1-4 0-15,0 0 4 16,-1 0-4-16,2 0-2 15,2 0 2-15,0 0 0 16,-2 0 2-16,0 0-1 16,-2 0 0-16,-1 0-1 15,-1 0 0-15,-3 0 2 16,2 0-2-16,-2 0 0 16,5 0 8-16,1 0-8 15,3 0-3-15,7 0 3 16,5 0 0-16,3 0-9 15,5 0 9-15,-2 7 0 16,0 4 0-16,-4-4 0 16,-3 4 0-16,-1-7-2 0,-4-1 2 15,3 2 0-15,-5-5 0 16,2 0 0-16,-2 0 6 16,-2 0-6-16,-1 0 0 15,1 2 3-15,-2 2-3 16,-2-4 0-16,-2 0 0 15,0 0 1-15,0 0-2 16,-1 0 0-16,4 0-1 16,-1-11 2-16,3 4 0 15,-1 3-1-15,-1-3 0 16,3 0 1-16,-2 3 2 16,-4-1-2-16,-3 3-8 15,0 2 8-15,-4 0 1 0,-5 0-1 16,-3 0 1-16,2 0 1 15,-4 0 5-15,2 0-7 16,0 0 0-16,3 0 3 16,2 0-3-16,8 0 14 15,-1-3-13-15,3-1 6 16,5 4 6-16,-1-4-13 16,2-1-1-16,-2 0-1 15,1 1 1-15,-1 0 1 16,-1-1 0-16,-1 0 1 15,0 1 0-15,0-8-1 16,1 2 0-16,0-3 7 16,-3 4-7-16,-4-1 9 15,-3-2 4-15,-8 7-12 16,-2 0 16-16,-4 5-17 0,0-4 0 16,-1 4 0-16,2 0 0 15,0-4 0-15,4 4 5 16,-1-5-3-16,5 5 14 15,3 0-15-15,-1 0 0 16,0 0 0-16,0 0 5 16,-1-4-6-16,-3 4 0 15,-1 0 0-15,-5 0 0 16,1 0 0-16,-2 0-5 16,1 0 5-16,-2 0 0 0,3 0 0 15,2 0 0 1,2 0 1-16,0 0 3 0,3 0-4 15,2 0-4-15,-1 0 4 16,-3 0 0-16,-1 0 8 16,-5 4-8-16,1 1-4 15,1-1 4-15,1 0 0 16,-1-4 7-16,1 4-6 16,4-3-1-16,1 4-7 15,2-5 6-15,0 0 2 16,3 0 4-16,1 4-5 15,-1-4 0-15,2 0 0 16,-4 0 0-16,-4 0 0 16,-3 0-6-16,-3 0 6 15,-1 0 5-15,-4 0-5 0,4 4-7 16,0-4 7-16,1 0 0 16,0 0 0-16,1 0 0 15,-2 0 1-15,0 0 5 16,-2 0-6-16,-3 0-3 15,-2 0 2-15,-3 0 0 16,-2 0 1-16,-3 0 0 16,0 0 0-16,2 0 4 15,0 0-4-15,-2 0 0 16,4 0 0-16,-4 0-2 16,3 0 0-16,-2 0 1 15,-1 0-23-15,-2 0 24 16,0 0-1-16,-5 0-8 15,-7 0 9-15,-3 0 0 16,-3 0 0-16,-6 0-6 0,0 0 14 16,0 0 12-16,1 0-20 15,7 0 0-15,5 0-2 16,7 0 1-16,4 0 1 16,3-4 0-16,1 4 1 15,-6-4 9-15,-3-1-10 16,-8 5 0-16,-1-5 6 15,-8 5 20-15,0-4 0 16,-5 4-17-16,0 0-2 16,0 0 12-16,0-4-19 15,0 4-1-15,0-9 0 16,-6 4-8-16,-11-4-33 0,-29 4-35 16,4 0-44-1,-5 1-121-15</inkml:trace>
  <inkml:trace contextRef="#ctx0" brushRef="#br0" timeOffset="111718.98">20906 6797 1280 0,'0'0'123'16,"0"0"-37"-16,0 0-19 15,0 0 36-15,0 0-42 16,0 0-61-16,1-48-7 16,6 69-13-16,0 16 18 15,1 14-4-15,0 11 6 16,-4 8 5-16,1 2-5 0,0-3 0 15,-2-5 2-15,1-9-1 16,2-6 15-16,0-6-16 16,0-7-5-16,0-9-3 15,1-5-39-15,-3-8-49 16,-2-8-42-16,15-10-24 16,-2-21 79-16,1-4-564 0</inkml:trace>
  <inkml:trace contextRef="#ctx0" brushRef="#br0" timeOffset="111961.64">21307 6679 1054 0,'0'0'207'0,"0"0"-91"15,0 0-91-15,0 0-25 16,0 0 0-16,0 113 0 15,6-54 2-15,2 6 5 16,2-2-7-16,2 0 3 16,-1-3 4-16,1-5-7 15,-10-8-2-15,-2-6-37 16,-14-5-81-16,-17-11-106 16,-5-14-138-16</inkml:trace>
  <inkml:trace contextRef="#ctx0" brushRef="#br0" timeOffset="112134.77">20821 7114 1107 0,'0'0'164'0,"0"0"-57"16,0 0-34-16,0 0-44 16,0 0-28-16,131-55 16 15,-78 44-17-15,3 1-38 16,21-8-59-16,-14 4-72 15,-8-2-207-15</inkml:trace>
  <inkml:trace contextRef="#ctx0" brushRef="#br0" timeOffset="112352.04">21572 6722 978 0,'0'0'217'15,"0"0"-182"-15,0 0-29 16,0 0 36-16,0 118 21 15,0-62-18-15,10 5-43 16,2 0 21-16,1-2-21 16,4-4-2-16,-5-7 2 15,-1-10-1-15,-7-9-1 16,-4-13-57-16,0-16-80 16,-17-5-20-16,-5-21-732 0</inkml:trace>
  <inkml:trace contextRef="#ctx0" brushRef="#br0" timeOffset="112510.58">21397 6693 380 0,'0'0'827'16,"0"0"-688"-16,0 0-49 16,0 0-68-16,0 0-13 15,114-49-9-15,-67 49-12 16,17 6-73-16,-10 12-158 15,-10-1-656-15</inkml:trace>
  <inkml:trace contextRef="#ctx0" brushRef="#br0" timeOffset="112876.2">22037 6902 525 0,'0'0'662'16,"0"0"-565"-16,0 0-5 16,0 0-52-16,0 0-15 15,0 0-25-15,113-64 0 16,-88 46 5-16,-3-2-5 16,-5 2 1-16,-5 3 3 15,-7 6-3-15,-3 3 23 16,-2 3 5-16,0 3-29 0,0 0 0 15,0 0-27 1,0 15-2-16,0 6 21 0,0 7 8 16,0 5 7-16,0 1-7 15,0 2-3-15,5-2-4 16,-2 2 7-16,2-4-7 16,-4 2-13-16,-1-4-53 15,0-3-7-15,-6 3-90 16,-9-8-121-16,-4-6-210 0</inkml:trace>
  <inkml:trace contextRef="#ctx0" brushRef="#br0" timeOffset="112992.92">22165 7198 320 0,'0'0'305'16,"0"0"-84"-16,0 0-78 15,0 0-12-15,0 0-38 16,0 0-48-16,127 0-25 16,-73 0-11-16,-4 0-8 0,-3 23-2 15,-16 11-137 1,-8 2-263-16</inkml:trace>
  <inkml:trace contextRef="#ctx0" brushRef="#br0" timeOffset="113671.97">20595 10790 798 0,'0'0'173'0,"0"0"-32"0,0 0-62 16,0 0 15 0,0 0-21-16,0 0-53 0,0 0-20 15,56 38 22-15,-41 0 14 16,-2 13 15-16,-4 4 3 16,3 6-27-16,-4-2-2 15,-3 0-16-15,2-6-2 16,-4-2-7-16,4-9 0 15,-4-7-6-15,2-9-13 16,-2-11-84-16,6-15 8 16,-5-4-55-16,-1-17 89 0</inkml:trace>
  <inkml:trace contextRef="#ctx0" brushRef="#br0" timeOffset="113906.95">21040 10833 1114 0,'0'0'162'15,"0"0"-161"-15,0 0 15 16,8 109 19-16,-1-57-15 16,-1 2 2-16,5 1-21 15,-1-3 0-15,0-6-1 16,-3-8 0-16,-2-6 0 15,-3-7-21-15,-2-12-65 16,-12-7-89-16,-6-6-387 0</inkml:trace>
  <inkml:trace contextRef="#ctx0" brushRef="#br0" timeOffset="114088.19">20558 11103 1213 0,'0'0'154'16,"0"0"-122"-16,0 0-22 16,133-52 10-16,-64 34-9 15,2 4-3-15,8 2-8 16,23-2-37-16,-18 4-77 16,-13-2-156-16</inkml:trace>
  <inkml:trace contextRef="#ctx0" brushRef="#br0" timeOffset="114314.08">21431 10808 1064 0,'0'0'135'16,"0"0"-99"-16,0 0-4 16,-17 139 32-16,17-89-31 15,0-3-15-15,6-2 10 16,5-5-28-16,1-7-1 15,-2-6 1-15,0-7 7 16,-1-7-7-16,-7 1-26 16,1-10-34-16,-3 1-19 15,-3-3-44-15,-11-2-148 0</inkml:trace>
  <inkml:trace contextRef="#ctx0" brushRef="#br0" timeOffset="114513.87">21150 10826 1177 0,'0'0'158'16,"0"0"-114"-16,0 0-33 16,117-38-9-16,-57 30 5 15,4 4-7-15,-2 4 0 16,11 3-64-16,-19 10-108 15,-10-1-427-15</inkml:trace>
  <inkml:trace contextRef="#ctx0" brushRef="#br0" timeOffset="114942.43">21954 10921 352 0,'0'0'611'16,"0"0"-495"-16,0 0-8 15,0 0-24-15,0 0-26 16,0 0-52-16,0 0-6 0,23-93-1 16,9 83 0-16,4 4 1 15,-3 4-5-15,-2 2 5 16,-7 0 13-16,-7 16-13 15,-5 11-7-15,-9 0 7 16,-3 10 0-16,-8 3 0 16,-22 2 0-16,-11 3 0 15,-11 0 12-15,1-3-11 16,4-6-1-16,8-5 6 16,10-10 7-16,14-4-13 15,7-8-8-15,8-2 7 16,1-4-6-16,27 2 7 15,17-4 29-15,15-1-13 0,12 2 12 16,7 0-28-16,-1 4 0 16,-1 6-2-16,5 12-25 15,-25-1-110-15,-17-5-217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29:01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7587 15297 970 0,'0'0'120'0,"0"0"-4"15,0 0-51 1,0 0-16-16,0 0-2 0,0 0 29 15,-25-54 1-15,23 47-39 16,-3 3-14-16,2 2 40 16,1-1-44-16,2 3-20 15,0 0-9-15,0 0 9 16,0 7-61-16,0 17 11 16,0 8 50-16,12 11-1 15,3 8 1-15,5 1-1 16,1-4 1-16,4-6 1 15,-1-6 0-15,-1-9-1 0,-6-9-19 16,-1-10 18 0,1-8-15-16,0 0-3 0,4-18 13 15,-1-18 6-15,0-13 0 16,-5-4-47-16,-3-1-5 16,-2 9 30-16,-3 11-1 15,-3 14 12-15,-3 8 11 16,1 12 8-16,3 0-8 15,-2 8-17-15,4 14 17 16,3 10 30-16,1 0-11 16,3 5-18-16,-1-3 0 15,5 1 0-15,3-7-1 16,-3 3-11-16,13-9-81 16,-4-10-100-16,-6-6-187 0</inkml:trace>
  <inkml:trace contextRef="#ctx0" brushRef="#br0" timeOffset="268.95">8321 15310 763 0,'0'0'105'16,"0"0"-5"-16,0 0 46 16,0 0-65-16,0 0-13 15,0 0-13-15,0 0-13 16,-51-70 21-16,40 70-31 15,-3 0-25-15,-3 0 10 16,-3 12-17-16,3 12 0 16,3 6-1-16,4 2-6 15,7 4 7-15,3-3-13 16,3-4 1-16,19 1 12 0,7-8-39 16,8-3-30-1,21-10-14-15,-8-9-75 0,-5 0-210 0</inkml:trace>
  <inkml:trace contextRef="#ctx0" brushRef="#br0" timeOffset="459.39">8739 15443 1007 0,'0'0'214'15,"0"0"-117"-15,0 0-28 16,0 0-53-16,0 0-14 15,0 0-2-15,0 0 6 0,51-13-4 16,-26 6-2 0,14-2-53-16,-9 0-73 0,-3 0-203 0</inkml:trace>
  <inkml:trace contextRef="#ctx0" brushRef="#br0" timeOffset="922.69">9186 15194 1043 0,'0'0'162'15,"0"0"-61"-15,0 0-47 0,0 0-41 16,0 0-12 0,0 0-1-16,0 0 0 0,-70 103 3 15,70-76-3-15,0-3-6 16,0-2 6-16,12-4 0 15,5-4-23-15,5-6-9 16,9-8-20-16,0 0 45 16,3-3-29-16,-2-17-66 15,-3-5-39-15,-10 5-77 16,-4-2 44-16,-10 8 174 16,-2 5 192-16,-3 9 60 15,0 0-132-15,0 0-92 16,0 5-27-16,0 13 7 15,6 4-8-15,5-4 0 16,6-4-9-16,2-6 8 0,6-3 1 16,2-5-1-16,0-3 1 15,-5-17 10-15,-7-2-2 16,-7-5 0-16,-8-2-7 16,0 4 34-16,-15 4 0 15,-7 7-13-15,-4 0-17 16,-4 10-5-16,-15 4-39 15,8 0-101-15,3 0-367 0</inkml:trace>
  <inkml:trace contextRef="#ctx0" brushRef="#br0" timeOffset="1104.58">9368 15065 1031 0,'0'0'172'0,"0"0"-46"15,0 0-81-15,0 0-27 16,0 0-18-16,0 0-68 16,0 0 10-16,10 64 26 15,-5-11-33-15,2-13-152 16,1-8-136-16</inkml:trace>
  <inkml:trace contextRef="#ctx0" brushRef="#br0" timeOffset="1492.99">9890 15382 973 0,'0'0'243'0,"0"0"-89"16,0 0-70-16,0 0-39 15,0 0-27-15,0 0-7 16,-25-103-11-16,25 82-4 15,0 6-5-15,4-1 0 16,0 7-2-16,0 3 9 16,4 0-8-16,2 4 9 15,3 2-23-15,8 0 14 16,3 0 9-16,1 0 1 16,1 8-8-16,-1 6 8 15,-3 0 0-15,-2 0 0 0,-3 0 0 16,-5-3-4-1,-4 3 3-15,-4-3 1 0,-4 0-4 16,0 2 4-16,-4 1 6 16,-12 0 4-16,-3-4-10 15,2-2-23-15,0-8 2 16,4 0-74-16,9-14-144 16,1-4-317-16</inkml:trace>
  <inkml:trace contextRef="#ctx0" brushRef="#br0" timeOffset="1779.17">10256 15167 459 0,'0'0'115'0,"0"0"15"15,0 0 48-15,0 0-34 16,0 0-71-16,0 0-46 16,0 0-25-16,65 87 16 15,-53-80-18-15,0-2 2 16,-1-3-2-16,-5-2 17 15,-2 0 25-15,-4 0 29 16,0 0-7-16,0-10-31 16,0-3-18-16,0 0-14 15,-10-1 17-15,-3 0-17 16,-9 0-1-16,1 0 0 16,-7 3-4-16,0 5-2 15,-1 6-7-15,-1 0-41 0,3 0-88 16,8 8-213-16</inkml:trace>
  <inkml:trace contextRef="#ctx0" brushRef="#br0" timeOffset="1887.66">10256 15167 1262 0</inkml:trace>
  <inkml:trace contextRef="#ctx0" brushRef="#br0" timeOffset="1928.95">10256 15167 1262 0,'-122'-80'178'0,"115"76"-78"0,5 4-100 15,2 0-20-15,0 0-277 16,0 0-94-16</inkml:trace>
  <inkml:trace contextRef="#ctx0" brushRef="#br0" timeOffset="2089.39">10186 14914 788 0,'0'0'370'15,"0"0"-253"-15,0 0-36 16,0 0-37-16,0 0-44 15,0 0 10-15,0 0-23 16,0 0 1-16,71 59-21 16,-117 1-8-16,1-10-141 15,1-14-199-15</inkml:trace>
  <inkml:trace contextRef="#ctx0" brushRef="#br0" timeOffset="3234.92">7847 10586 918 0,'0'0'142'0,"0"0"-7"16,0 0-54-16,0 0-36 15,0 0-5-15,0 0-40 16,0 0 2-16,0-17 14 16,0 17-16-16,0 0 0 15,0 0 0-15,0 5-12 16,0 11 4-16,0 5-2 15,8 5 10-15,4 5 3 16,1-3-2-16,-1 0-1 16,4-6 2-16,-1-4-2 15,4-6 1-15,1-6-1 0,1-6 1 16,-2 0-11-16,1-12 10 16,-2-10-1-1,-5-4 1-15,-4 2 0 0,-5 4 6 16,-2 6-6-16,-2 8 1 15,0 3 36-15,0 3-37 16,0 0-1-16,0 0-8 16,2 0 8-16,2 0-60 15,6 13 27-15,17 5-31 16,-1-2-48-16,-1-4-213 0</inkml:trace>
  <inkml:trace contextRef="#ctx0" brushRef="#br0" timeOffset="3448.69">8314 10497 1026 0,'0'0'138'15,"0"0"-66"-15,0 0-10 16,0 0-56-16,0 0-6 16,0 0-1-16,0 0 0 15,-93 140 0-15,93-104-10 16,19-4-1-16,8-5 5 15,5-7-5-15,2-6-18 16,17-4 15-16,-12-6-41 16,-6-2-181-16</inkml:trace>
  <inkml:trace contextRef="#ctx0" brushRef="#br0" timeOffset="3980.2">9132 10592 920 0,'0'0'126'0,"0"0"27"15,0 0-73-15,0 0-6 16,0 0-4-16,0 0-27 0,0 0 12 16,-64-49-55-1,42 53-8-15,-1 18 8 0,-1 7-1 16,5 2 1-16,7 0-1 15,9-5 1-15,3-3-11 16,0-4-5-16,15-7-47 16,9-8 23-16,5-4 6 15,11-19-14-15,-6-12-83 16,-9-3-247-16</inkml:trace>
  <inkml:trace contextRef="#ctx0" brushRef="#br0" timeOffset="4165.66">9055 10203 937 0,'0'0'199'16,"0"0"-129"-16,0 0-69 0,0 0 1 15,-2 106 6-15,15-57-2 16,8 2 14-16,1-6-19 16,1 0 0-16,2-1 9 15,-6-1-10-15,-5-5-22 16,-14 5-56-16,0-14-130 15,-2-11-204-15</inkml:trace>
  <inkml:trace contextRef="#ctx0" brushRef="#br0" timeOffset="4752.31">8977 10578 636 0,'0'0'274'0,"0"0"-53"16,0 0-128-16,0 0-58 15,0 0-29-15,0 0-5 16,147-83-1-16,-89 77 1 15,-7 6-10-15,-5 0 7 0,-7 13-16 16,-9 8 17-16,-8 2 1 16,-9 0-1-16,-1-2-5 15,-3-3 6-15,-1-7 4 16,-3-2-4-16,3-5-9 16,-1-2 9-16,3-2 0 15,2 0 6-15,0-12-6 16,2-2 6-16,-3 2-2 15,-7 2-4-15,1 6-9 16,-2 4-2-16,-2 0 10 16,5 0-5-16,2 10 6 15,5 2 0-15,2 0 0 0,6-2 0 16,-2-2-1 0,4-7-2-16,-4-1 3 0,-1 0-1 15,-1-16-6-15,-7-3-25 16,-5 1 25-16,-4 4 14 15,3 5-4-15,-4 5 40 16,0 4-27-16,2 0-16 16,2 0-13-16,4 9 13 15,4 5 2-15,1-2-2 16,6-2-6-16,1-6 6 16,2-3 0-16,-2-1 0 0,-3-1 0 15,1-20 0 1,-6-3 17-16,-8-2-16 0,-4 3 14 15,0-2 12-15,-2 8-4 16,-16 3 21-16,-1 11 2 16,-10 3-45-16,-1 3-1 15,-5 22-25-15,1 6-18 16,5-4-2-16,7 4-48 16,10-9-86-16,12-11-171 0</inkml:trace>
  <inkml:trace contextRef="#ctx0" brushRef="#br0" timeOffset="4941.01">10049 10443 971 0,'0'0'157'16,"0"0"-30"-16,0 0-30 16,0 0-36-16,0 0-54 15,0 0-7-15,0 0-11 16,-69 108-23-16,106-95 14 15,9-2 8-15,16 7-37 16,-13-1-171-16,-12-1-575 0</inkml:trace>
  <inkml:trace contextRef="#ctx0" brushRef="#br0" timeOffset="5042.79">10127 10929 872 0,'0'0'145'0,"0"0"-34"0,0 0-111 15,0 0-64-15</inkml:trace>
  <inkml:trace contextRef="#ctx0" brushRef="#br0" timeOffset="5219.92">9666 10403 940 0,'0'0'275'15,"0"0"-164"-15,0 0-53 16,0 0-56-16,0 0-2 16,0 0-54-16,0 0-83 15,9 11-148-15,-9 14-106 0</inkml:trace>
  <inkml:trace contextRef="#ctx0" brushRef="#br0" timeOffset="5388.95">9427 10475 1136 0,'0'0'150'16,"0"0"-29"-16,0 0-66 15,0 0-45-15,0 0-10 16,0 0-4-16,0 0-47 16,81-3 6-16,-77 60-48 15,-4-4-21-15,0-9-188 0</inkml:trace>
  <inkml:trace contextRef="#ctx0" brushRef="#br0" timeOffset="5840.99">10594 10074 1139 0,'0'0'168'0,"0"0"-142"16,0 0-26-16,0 0 2 0,0 133-2 16,0-83 0-1,5-3 0-15,-1-2-7 0,-2-11 7 16,-2-10-29-16,0-10-21 15,0-8 22-15,0-6 17 16,-4-6 2-16,2-16-59 16,2-8 23-16,0-2 45 15,14 6 19-15,3 6 3 16,8 10 11-16,2 8-20 16,3 2-3-16,-5 2-10 15,-2 16 1-15,-5 2 9 16,-11 1-10-16,-7 4 0 15,-7 1 17-15,-24 0-1 16,-7-2-16-16,-4 1 0 0,3-7-35 16,8-9-18-16,8-5-82 15,16-4-129-15</inkml:trace>
  <inkml:trace contextRef="#ctx0" brushRef="#br0" timeOffset="6351.67">10894 10276 747 0,'0'0'367'0,"0"0"-281"15,0 0-54-15,0 0-4 16,0 0-11-16,-103 102-15 16,97-83-2-16,6-4-22 0,0-6-14 15,8-5-113-15,14-4 37 16,7-7 27-16,3-15-55 15,-2-7-46-15,-3-1-5 16,-6 4 191-16,-8 9 132 16,-4 9 91-16,-2 7-72 15,-4 1-112-15,0 0-32 16,5 12 22-16,-1 4 15 16,3 0-29-16,-2-5 14 15,1 0-29-15,0-5 0 16,0-6-11-16,-6 0-21 15,3-2 19-15,-3-13-59 16,0 4 9-16,-3 1 63 0,1 4 13 16,1 6-13-1,4 0-7-15,1 0 7 0,5 0 12 16,3 0-3 0,8 0-1-16,1 0 30 0,3-2-14 15,-5-12-12-15,-5-2 14 16,-7-3 1-16,-10 4 106 15,0-1-34-15,-5 3-43 16,-15 8-5-16,-6 5-51 16,-5 0-9-16,1 13-60 15,-4 18-54-15,11-5-119 16,2-8-501-16</inkml:trace>
  <inkml:trace contextRef="#ctx0" brushRef="#br0" timeOffset="6618.67">11694 10106 1134 0,'0'0'142'0,"0"0"-48"15,0 0-49-15,0 0-32 16,-110-5-13-16,85 30 0 15,8 5-6-15,3-1-7 16,7-1 7-16,7-6-36 16,0-6-42-16,17-10-13 0,7-6 16 15,5 0 12-15,8-21-118 16,-7 0-129-16,-6 1-14 0</inkml:trace>
  <inkml:trace contextRef="#ctx0" brushRef="#br0" timeOffset="7476.79">11694 10106 48 0,'13'89'122'16,"-9"-59"116"-16,3 12-76 15,3 12-21-15,2 4-68 16,1-1-24-16,-1 0-19 16,-4-7-17-16,-3-6 17 15,-5-7-29-15,-3-9 7 16,-12-11 65-16,-7-4 0 16,-2-10-7-16,1-3-5 15,-1-3-2-15,7-19 9 0,5-9-36 16,7-11-32-16,5-6 0 15,5-10-29-15,21-2-26 16,6 0 0-16,3 8 22 16,3 11 14-16,-7 13-17 15,-5 13 0-15,-3 8 36 16,-8 7-21-16,1 0 10 16,-4 4 10-16,1 10 1 15,5 1 3-15,-1-1-3 16,3-4-6-16,0-4 6 15,2-6 2-15,-5 0 11 16,-7 0 8-16,-10-16 16 0,0-5-22 16,-13 2-15-16,-12-3-13 15,-8 1 13-15,3 3 1 16,5 7 34-16,6 2 3 16,9 3-2-16,8 3 32 15,2-1-68-15,0-3-10 16,20-3-5-16,6 2 2 15,4-4 2-15,2 4 2 16,2 2 9-16,-3 6-1 16,-3 0-13-16,-6 12 2 15,-5 13 12-15,-3 2 1 16,-6 3-1-16,-3 0 0 16,-2-3 1-16,-3-7 10 0,0-9-9 15,0-3-2 1,0-3 16-16,0-5 0 0,0 0 28 15,-3-7-21 1,0-10-23-16,3-8 0 0,0-2-7 16,0 0 6-16,8 4 0 15,6 6-1-15,3 5-4 16,2 6 5-16,-3 6-4 16,1 0-4-16,-3 0 4 15,-1 0 4-15,-3 10 0 16,0-2 2-16,-7 0-1 15,1-4 0-15,-1-2 1 16,-1-2-2-16,3 0 1 16,1 0-8-16,4-2 8 15,4-10 8-15,-1 2-7 16,-2 2-1-16,-3 4 7 16,1 4-17-16,-6 0 10 0,3 2-13 15,-2 12 9-15,3 4 4 16,-4 0 6-16,-1-1-6 15,1-6 7-15,-3-2-20 16,0-4 13-16,0-1-20 16,-3 3 12-16,-9 3 8 15,-13 9-46-15,5-1-86 16,-1-4-155-16</inkml:trace>
  <inkml:trace contextRef="#ctx0" brushRef="#br0" timeOffset="7681.32">11758 10016 1243 0,'0'0'153'0,"0"0"-97"15,0 0-34-15,0 0-15 16,0 0-7-16,141-46-3 15,-80 46-37-15,-12 0-134 16,-17 0-386-16</inkml:trace>
  <inkml:trace contextRef="#ctx0" brushRef="#br0" timeOffset="7829.95">11943 9876 1169 0,'0'0'158'16,"0"0"-123"-16,0 0-28 15,0 0-6-15,0 0 4 16,124-2-5-16,-72 36-70 16,-13-3-142-16,-12 0-426 0</inkml:trace>
  <inkml:trace contextRef="#ctx0" brushRef="#br0" timeOffset="11885.12">4616 14477 637 0,'0'0'106'0,"0"0"-82"16,0 0-24-16,0 0-55 15,0 0-4-15,0 0 19 16,-24 12 33-16,21-11 7 16,-1-1 52-16,0 0 7 0,0 0 1 15,0 0-18 1,2 0-20-16,-2 0-22 0,2 3-17 16,-2-1-21-16,3 1-17 15,-1 1 25-15,-1-4 30 16,3 2 0-16,-3-2 16 15,3 0 79-15,-2 0 12 16,2 0-22-16,0 0-21 16,0 0-28-16,0 3 16 15,0-3-14-15,0 0 7 16,0 0 21-16,0 0-8 16,0 0 12-16,0 0-12 15,0 0-29-15,0 0 19 16,0 0-26-16,0 0-22 15,0-5 0-15,12-4 0 0,5-9 10 16,2 1-10-16,-3-3 0 16,6 2 6-16,-6 0-6 15,0 3-12-15,-3 5-29 16,-1-2-31-16,-2 4-12 16,0 1-56-16,0 0-65 15,-3 1-163-15</inkml:trace>
  <inkml:trace contextRef="#ctx0" brushRef="#br0" timeOffset="12180">4852 14231 606 0,'0'0'222'0,"0"0"-86"15,0 0-22-15,0 0-38 16,0 0-17-16,0 0-33 16,0 0-17-16,0 0 20 15,0 0-28-15,0 0 1 16,0 0-2-16,3-4-35 0,12-5-19 15,-3 0-102 1,-1-2-121-16</inkml:trace>
  <inkml:trace contextRef="#ctx0" brushRef="#br0" timeOffset="12372.14">5047 13971 838 0,'0'0'117'0,"0"0"-51"15,0 0-36-15,0 0-22 0,0 0-8 16,0 0-64 0,0 0-104-16,78-81-355 0</inkml:trace>
  <inkml:trace contextRef="#ctx0" brushRef="#br0" timeOffset="12538.78">5323 13704 857 0,'0'0'132'0,"0"0"-61"16,0 0-71-16,0 0-19 15,0 0-178-15</inkml:trace>
  <inkml:trace contextRef="#ctx0" brushRef="#br0" timeOffset="12700.67">5558 13451 863 0,'0'0'135'16,"0"0"-78"-16,0 0-57 16,0 0-78-16,0 0-101 0</inkml:trace>
  <inkml:trace contextRef="#ctx0" brushRef="#br0" timeOffset="12855.33">5714 13225 892 0,'0'0'163'0,"0"0"-99"15,0 0-64-15,0 0-39 16,0 0-184-16</inkml:trace>
  <inkml:trace contextRef="#ctx0" brushRef="#br0" timeOffset="13010.24">5796 13044 796 0,'0'0'126'0,"0"0"-102"16,0 0-24-16,0 0-72 15,0 0-152-15</inkml:trace>
  <inkml:trace contextRef="#ctx0" brushRef="#br0" timeOffset="13180.46">5931 12855 1014 0,'0'0'147'0,"0"0"-83"0,0 0-64 16,0 0-6-16,0 0-118 15,0 0-8-15,0 0-171 0</inkml:trace>
  <inkml:trace contextRef="#ctx0" brushRef="#br0" timeOffset="13349.07">6041 12662 977 0,'0'0'150'0,"0"0"-41"15,0 0-89-15,0 0-20 0,0 0-57 16,0 0-81 0,0 0 29-16,-3-5 59 0,3 1 21 15,3 0-51-15,2-1-143 16</inkml:trace>
  <inkml:trace contextRef="#ctx0" brushRef="#br0" timeOffset="14218.76">5776 12679 601 0,'0'0'262'15,"0"0"-124"-15,0 0-68 16,0 0-27-16,0 0-24 16,0 0-8-16,0 0-11 15,2 0 0-15,12-2 18 16,3-8-10-16,1 0-6 16,8-4 4-16,-4 2 4 15,4-2 15-15,-1 0-19 16,5 0-5-16,1-1 17 0,-1 3-18 15,-1 1 0-15,0 1 0 16,-6-1 0-16,-1 3 5 16,-8 3-5-16,-3 0 0 15,-1 1 1-15,-4 3-1 16,3-3 0-16,-3 0-1 16,5 1 1-16,-1 0 15 15,0-1-15-15,-2 1-13 16,-2 2 12-16,-3 1 2 15,-1 0-2-15,-1 0 1 16,-1 0 0-16,0 0-1 16,0 0-1-16,0 0-11 15,0 0 13-15,0 0 0 0,0 0-8 16,0 4 8-16,2 8 0 16,0 2 8-16,1 0-8 15,-1 0 0-15,0 2 2 16,0 2-1-16,-2 4 11 15,0 2-3-15,0 6 2 16,-2 0 10-16,-5 3-21 16,0-2-37-16,-3 11 3 15,2-6-89-15,-2-7-140 0</inkml:trace>
  <inkml:trace contextRef="#ctx0" brushRef="#br0" timeOffset="15943.3">3420 13511 738 0,'0'0'156'0,"0"0"5"16,0 0-82-16,0 0-5 15,0 0-26-15,0 0-23 16,0 0 12-16,12-78-31 16,-12 78-4-16,0 0 15 15,0 0 17-15,-6 12-10 16,-12 11-24-16,-2 2 1 16,0 4 2-16,1-4-3 15,6-3 0-15,3-4-1 16,5-5 1-16,-1-6-1 15,6-1-13-15,0-1 6 16,0-5-1-16,0 1 9 16,0-1-1-16,0 0 0 0,7 0-21 15,7 0 22 1,6 0-6-16,2 0 6 0,1 0 18 16,-2 0-17-16,-2 0-1 15,-5-1 0-15,-1-4 1 16,-2 3-1-16,0 2-2 15,0 0-66-15,-1 0-16 16,0 0-94-16,-5 0-124 0</inkml:trace>
  <inkml:trace contextRef="#ctx0" brushRef="#br0" timeOffset="16282.95">3671 13294 848 0,'0'0'130'0,"0"0"-45"16,0 0-42-16,0 0-38 15,0 0-5-15,0 0 0 16,-74 111 6-16,50-71-6 16,1-6 6-16,6-6-6 15,3-6 1-15,2-5 6 16,6-6-7-16,-1 1-7 15,5-7 7-15,2-2 0 16,0-3-12-16,0 0-18 16,6 0 30-16,10 0 21 0,5 0 0 15,6 0-4-15,-2-2 9 16,-3-4-24-16,-2 6-1 16,-5-4 4-16,-3 4-5 15,-2 0-14-15,-1 0-87 16,-3 4-89-16,-2 4-168 0</inkml:trace>
  <inkml:trace contextRef="#ctx0" brushRef="#br0" timeOffset="16809.03">3797 13429 704 0,'0'0'141'0,"0"0"-97"16,0 0-44-16,0 0-21 15,0 0 21-15,0 0 42 16,0 0-21-16,36 98-10 16,-24-79-11-16,0-8 0 15,2-3 0-15,3-4-4 16,0-4 4-16,4 0 1 15,-3-12 1-15,-1-7-2 16,-3-11-77-16,-4 3-28 16,-5-1 9-16,-5 5 88 15,0 7 8-15,0 7 164 0,0 7-5 16,0 2-59 0,0 0-86-16,0 14-14 0,-2 6-13 15,2 4 13-15,0-4-2 16,0-2 2-16,0-4-6 15,0-5 5-15,0-6-10 16,2-3-16-16,1 0 27 16,2 0 8-16,2-14 20 15,3-7-14-15,7-1-14 16,-2-3 1-16,6 3-1 16,-3 6 37-16,-1 4-21 15,-1 10-16-15,-5 2 0 16,-1 0-2-16,-2 12 1 15,-2 6-47-15,-5 11-39 0,2-6-63 16,-3-7-250-16</inkml:trace>
  <inkml:trace contextRef="#ctx0" brushRef="#br0" timeOffset="17574.36">4296 13323 728 0,'0'0'210'16,"0"0"-82"-16,0 0-65 15,0 0 19-15,0 0-15 16,0 0-46-16,0 0-12 15,-53-32-12-15,44 39 3 16,-1 11-5-16,2 5 5 16,2 1 1-16,6-2 0 15,0-2-1-15,0-6-26 16,12-6 12-16,7-8-34 16,5 0 29-16,1-13 18 15,0-16 1-15,-1-7 0 16,-6-6-8-16,-4-3 1 15,-6-1-5-15,-6 1 1 16,-2 2-11-16,0 7-4 0,-7 6 26 16,-3 12 3-16,3 10 72 15,1 8-26-15,2 0-26 16,-1 12-23-16,4 16-6 16,-1 4 6-16,2 4 8 15,0-2-6-15,0-4-2 16,9-2 0-16,2-7-13 15,-1-6 10-15,-3-2-37 16,2-11-17-16,1-2-14 16,0 0 54-16,2-18 16 15,1-2 2-15,-1-3 15 0,1 9-16 16,-6 5-7-16,2 6 6 16,0 3-8-16,0 0 0 15,1 8-1-15,2 6 10 16,0 0 0-16,0-1 0 15,-1-5 0-15,-5-4 1 16,2-4 0-16,-6 0 6 16,3-4-7-16,-2-10 0 15,-2-1 0-15,1 1 0 16,0 7 0-16,-2 3 23 16,2 1 8-16,0 3-18 15,2 0-13-15,4 0-5 16,1 0 4-16,5 7 1 15,-1-2 0-15,3 4 0 0,0-5-21 16,7-4-58-16,-2 0-129 16,-4-4-491-16</inkml:trace>
  <inkml:trace contextRef="#ctx0" brushRef="#br0" timeOffset="17956.66">4786 13126 90 0,'0'0'558'15,"0"0"-366"-15,0 0-3 16,0 0-50-16,0 0-87 15,0 0-39-15,0 0-13 16,-63 22 1-16,52 1-1 16,2-2 1-16,6-1 10 15,3-6-11-15,0-4-1 0,0-3-24 16,12-7 2 0,1 0 23-16,2-7-2 0,-5-13-2 15,-3-7-2-15,-5-5-14 16,-2-4-24-16,0-2 30 15,-3-3 7-15,-11 1 5 16,2 2-4-16,0 8 6 16,2 10 22-16,3 8 45 15,6 7-5-15,-1 5-62 16,2 0 3-16,0 19-4 16,2 6 1-16,10 5 0 15,6-3 3-15,2 1-2 0,2-2-1 16,2-4 1-1,-2 0 0-15,1-4 18 0,-2-2-19 16,-5-2-42-16,-1 0-68 16,-7-4-140-16,-2-4-376 15</inkml:trace>
  <inkml:trace contextRef="#ctx0" brushRef="#br0" timeOffset="17997.04">4786 13126 108 0</inkml:trace>
  <inkml:trace contextRef="#ctx0" brushRef="#br0" timeOffset="18242.97">4786 13126 108 0,'123'58'648'0,"-123"-58"-483"0,5 0-52 0,2-10-35 0,4-6-35 15,-1-2 12-15,0 1-7 16,-3 4-13-16,-4-1 4 16,-2 4-13-16,-1 0-10 15,0 2-5-15,0 0-11 16,-2 2 23-16,-7 4-5 16,1 0-11-16,2 2 6 15,0 0-13-15,2 4-10 0,2 8 10 16,2 5-3-16,0-2-4 15,0 1-2-15,10-2 5 16,6-3-8-16,3-6 11 16,2-1-12-16,0-4-2 15,1 0-9-15,-5-7-31 16,-5-20-73-16,-4 1-155 16,-6 0-398-16</inkml:trace>
  <inkml:trace contextRef="#ctx0" brushRef="#br0" timeOffset="18607.82">4926 12897 591 0,'0'0'228'16,"0"0"-21"-16,0 0-71 15,0 0-136-15,0 0 7 16,0 0-7-16,0 0 0 15,0 0 1-15,54 0-1 16,-36 0 3-16,1 0-2 16,3 0 0-16,-5-1-1 15,-3-5 15-15,-2 2-15 16,-5 2 0-16,-3 0 7 16,-3 2-5-16,-1 0-1 15,0 0-1-15,1 2 0 0,5 10 0 16,-4 1 1-1,-2 1 0-15,0 2 13 0,0 1-13 16,0-2 7-16,0 0-8 16,-4-1-8-16,-2 0-8 15,2-2-95-15,1-2-109 16,3-6-270-16</inkml:trace>
  <inkml:trace contextRef="#ctx0" brushRef="#br0" timeOffset="18941.84">5127 12833 738 0,'0'0'210'16,"0"0"-40"-16,0 0-99 16,0 0-71-16,0 0-8 15,0 0 8-15,0 0 0 16,44-24 8-16,-26 18-7 15,-3 2 0-15,0 1-1 16,-6-2 0-16,-1 3 1 16,1 2 9-16,-6 0-10 15,4 0-1-15,-2 0-6 16,2 0 4-16,-2 8-7 16,-2 9 9-16,0 2 1 0,-3 6 13 15,0 3-13 1,0 0 1-16,-8 4 10 0,-4-1-11 15,-1 8-10-15,-13 19-68 16,1-9-97-16,2-4-215 0</inkml:trace>
  <inkml:trace contextRef="#ctx0" brushRef="#br0" timeOffset="28036.15">13468 13028 80 0,'0'0'281'0,"0"0"-164"16,0 0-32-16,0 0-13 15,0 0 9-15,0 0 0 16,-5-4 24-16,3 2-17 16,-3 0-24-16,1-2 4 15,1 2-12-15,-2-1-21 16,1 0 14-16,1 1-20 16,0-2-3-16,0 0 22 15,-2 1-17-15,1-1 9 16,1 3 2-16,1 0-17 15,-4 1 33-15,5 0-30 16,1 0-17-16,0 0 0 0,0 0-11 16,0 0-1-16,0 0 0 15,0 0-18-15,0 0 13 16,0 0-6-16,0 0-4 16,12 0 16-16,8-3 0 15,11-1 0-15,4-1 0 16,9-1 8-16,5-1 8 15,7-1-15-15,3 0 2 16,0 4-2-16,2 1 0 16,-4 3 7-16,0 0-8 15,2 0 0-15,-1 0 7 16,5 0-6-16,2 0-2 0,1 0 1 16,-2-2 0-16,-5-3 0 15,-2-1 0-15,-8 0 1 16,-2-2 6-16,-8 2-7 15,-7 0-6-15,-8 1 6 16,-4 4 1-16,-9-1 0 16,-2-1-1-16,-7 3 0 15,0 0 12-15,-2 0-12 16,0 0-3-16,0 0 3 16,0 0 0-16,0 0 0 15,0 0 0-15,-11 0-86 16,-30 21-5-16,5 3-83 15,-6-6-383-15</inkml:trace>
  <inkml:trace contextRef="#ctx0" brushRef="#br0" timeOffset="41279.51">15743 11410 1064 0,'0'0'155'15,"0"0"-71"-15,0 0-45 16,0 0-8-16,0 0 11 15,-11-7-41-15,11 7 22 16,-2-1-21-16,2-1 32 16,0 0 0-16,-1-2-12 15,1 2 11-15,-3 2-17 0,1 0-15 16,2 0 11 0,0 0-12-16,0 0-6 0,0 0 6 15,0 0 0-15,0 0-16 16,2 0 14-16,16 4 1 15,7 8 0-15,8 3 1 16,4 6 0-16,0-1 0 16,-1 2 0-16,-1 0 0 15,-6-4 0-15,-4-2 0 16,-5-6 8-16,-7-2-8 16,-8-1-22-16,-1-4-10 15,-4 3-60-15,-6 12-29 16,-10-2 38-16,-4-4-174 0</inkml:trace>
  <inkml:trace contextRef="#ctx0" brushRef="#br0" timeOffset="41480.55">15897 11339 1149 0,'0'0'146'16,"0"0"-143"-16,0 0 25 15,0 0-28-15,-107 118-3 16,90-82 3-16,-1 3 0 16,1 1 0-16,3 7-1 15,-7 24-58-15,8-8-57 16,1-5-228-16</inkml:trace>
  <inkml:trace contextRef="#ctx0" brushRef="#br0" timeOffset="42452.67">15637 12574 778 0,'0'0'140'0,"0"0"-3"16,0 0-47-16,0 0-15 15,0 0-24-15,0 0-19 16,0 0-8-16,-4 0 4 16,4 0 1-16,0 0 23 15,0 0-27-15,0 0-18 16,0 0 0-16,0 0-6 0,0 5-1 15,0 0-10 1,4 3 10-16,13 7 0 0,1 1 0 16,3 2-1-16,2 3 1 15,2 2 1-15,-1-3 0 16,-2 0 3-16,1-2-1 16,-2-4 12-16,-3-1-15 15,-4-4-10-15,-1-3 3 16,-4 0-4-16,-1-4-6 15,-4 2-5-15,0-2-52 16,-2 0-19-16,-2 0-77 16,0-2-60-16,0 0-85 0</inkml:trace>
  <inkml:trace contextRef="#ctx0" brushRef="#br0" timeOffset="42664.49">15876 12561 492 0,'0'0'247'16,"0"0"-91"-16,0 0-75 16,0 0-31-16,0 0-19 15,0 0-17-15,0 0 1 16,-138 65 21-16,101-24 17 16,-4 3-24-16,-1 3-10 15,-3 6-3-15,-2 5-4 16,-16 35-12-16,12-15-60 0,6-6-160 15</inkml:trace>
  <inkml:trace contextRef="#ctx0" brushRef="#br0" timeOffset="77437.72">7812 9158 441 0,'0'0'61'0,"0"0"-51"16,0 0 55-16,-6 4 73 0,6-2-9 16,0-2-53-1,0 0-24-15,0 0 34 16,0 0 2-16,0 0-42 0,0 0-2 16,0 0-17-16,0 0 8 15,0 0-21-15,0 0-12 16,0 0 6-16,0 0-8 15,0 0-5-15,0 0 5 16,0 0 0-16,0 0 0 16,0 0 0-16,14 2 0 15,6-2 2-15,7 0-2 16,4 0 0-16,4 0-1 16,3 0 1-16,-3 0 0 15,0 2 0-15,0-1 0 16,2 1 4-16,0-2-4 0,6 2-1 15,3-2 1-15,7 0 1 16,1 0-1-16,0 0 0 16,5 0 1-16,0 5 3 15,-3 3-4-15,-2 0-3 16,0-2 3-16,-2 2-1 16,4-4 2-16,2-2-2 15,3-2 2-15,5 0 5 16,3 0-6-16,5 0-9 15,-2 0 9-15,1-2 0 16,-5 0 0-16,-1 2 0 16,-6-2 0-16,0 2 9 15,-1-2-9-15,3-2-8 16,-1 0 8-16,1 0 1 16,1-1 6-16,-1 4-7 0,-2 1 0 15,-4 0 2-15,0 0-2 16,-3 0-8-16,0 0 8 15,0 0 0-15,1 0 8 16,1 0-8-16,0 0 0 16,1 0 0-16,2 0 0 15,-2 0-1-15,-3 0 0 16,2-2 1-16,4 0-1 16,-3 0 1-16,1 2 0 15,5-2 2-15,2 2-2 16,1 0-2-16,0 0 2 15,-2 0 1-15,-5 0-1 0,-3 0-2 16,-4 0-11-16,1 0 12 16,-3 0 1-16,2 0-9 15,0 0 8-15,2 0 1 16,2 0 2-16,5 0-2 16,5-2-3-16,1 0 2 15,0-1 1-15,1 1 0 16,-2-1 0-16,0 1 0 15,-2-2 4-15,-1 2-4 16,-5 2-5-16,1 0 5 16,-5 0 0-16,2 0 0 15,0 0 0-15,5-2 0 16,0-1 4-16,3 1-4 0,1 0-7 16,-2 2 6-16,1 0 1 15,-4 0 0-15,4 0 0 16,0 0 0-16,0 0 9 15,2 0-9-15,3 0-11 16,-2 0 11-16,3-1 2 16,-1 1-1-16,-5 0-1 15,-5 0 0-15,1 0 6 16,-6 0-6-16,-3 0-7 16,3 0 7-16,0 0 0 15,3 0 0-15,3-1 0 16,2 1 0-16,2 0 3 15,0 0-3-15,0 0-1 0,-3 0 1 16,-4 0 0 0,2 0 1-16,-3 0-1 0,3 0 0 15,-2 0 2-15,6 0-2 16,1 0 0-16,2 0-1 16,2 0 1-16,-2 0 1 15,-2 0-1-15,-1 0-2 16,-6 0 2-16,3 0 0 15,-4 0-1-15,1 0 1 16,6 0 0-16,1 0 4 16,2 0-4-16,1 0-1 15,-1 0 1-15,0 0 0 16,0 1-2-16,-2 0 2 16,-3 1 0-16,2 3 3 15,-7-3-3-15,-1 0-6 0,-3-2 6 16,1 2 1-16,-2 0-1 15,-2-2 0-15,2 0 1 16,-2 2 6-16,4-2-7 16,0 0 0-16,-3 1 0 15,-2-1 1-15,-3 0 0 16,-1 0 12-16,-1 0-12 16,-5 0 13-16,-7 0-14 15,-1 0 0-15,-9 0 10 16,-8 0-1-16,-1 0 3 15,-3 0 8-15,-3 0-13 16,-2-1 29-16,-2 1-30 16,0 0 1-16,-2 0 5 15,3-2-5-15,-3 2-1 0,0 0-6 16,0 0 1-16,0 0 5 16,0 0-6-16,0 0-19 15,0 0-7-15,0 0 10 16,0 0-22-16,-3 0-20 15,-5 0-29-15,-13 2 18 16,-1 6-70-16,1-2-115 0</inkml:trace>
  <inkml:trace contextRef="#ctx0" brushRef="#br0" timeOffset="96793.82">5847 10782 1061 0,'0'0'127'0,"0"0"-93"0,0 0-17 16,0 0-4 0,0 0 2-16,-11 0 15 0,10 0-30 15,-1 2 30-15,-4-2-5 16,4 2 3-16,-5-2-8 15,0 2-6-15,-10 2-7 16,-3 4-7-16,-9 2 0 16,-9 4 7-16,-8 2-7 15,-8 4 0-15,-3 2 1 16,-6 0-1-16,3 0 1 16,0-1-1-16,4-1 6 15,3-1-2-15,6 2-4 16,3-2-1-16,2-1 1 0,1 3 0 15,4-1 2-15,-2 0-2 16,0 0 0-16,-2 2 2 16,-3 0-2-16,1 4-2 15,-7 1 2-15,3 4 0 16,-2-1 7-16,3-2-7 16,1 0-8-16,3 1 7 15,1-1 1-15,0-1 0 16,-2 3 0-16,1-1 2 15,-5 3 5-15,-3 2-7 16,1 4 0-16,-6 4 3 16,-2 2-3-16,0 5 0 15,-6 3-1-15,4-1 2 16,-3 1 13-16,11-3-14 16,3-6-3-16,5-6 3 0,4-3 7 15,-1 2 3-15,-1 3-2 16,0 5-8-16,-2 2 15 15,3 2-15-15,1 2 0 16,4 2-1-16,2 0 1 16,4 0 0-16,-1 2 0 15,0 0 0-15,-2 5 4 16,-2 1-4-16,-5 4-6 16,0 1 6-16,-3-1 2 15,-1-1-1-15,0 2-2 16,3-1 2-16,3 5 13 15,1 4-14-15,-3 4 0 0,5 3 0 16,2 1 0-16,2-9 6 16,3-5-6-16,3-2 0 15,3-5 2-15,2-2-2 16,4 2 0-16,4 2 5 16,1 2-5-16,-1 4 0 15,3 3-1-15,-1 1 2 16,-2 2-1-16,-1-2 0 15,0-4-6-15,-2-1 6 16,2-6 0-16,-1 2 1 16,1-9-1-16,0 4 1 15,0-4 5-15,2 3-6 16,0-3-1-16,3 0 0 0,1-2 1 16,2 0 0-1,-1 0 0-15,5-2 2 0,0 2 6 16,0-6-8-16,0 6-7 15,10-3 7-15,1 1 1 16,0-2 0-16,1 3-1 16,0-6 0-16,0 4 10 15,3-5-10-15,-3 0-4 16,0 2 4-16,1 1 6 16,4 0 0-16,3-2-6 15,3-2 0-15,1-3 3 16,6 5-3-16,0-5 1 15,6 0-1-15,-2 0 1 0,1-4 0 16,1 0-1 0,3-4 1-16,0 2 8 0,4-1-9 15,0-2 6-15,5-1-4 16,-1-3-2-16,-1-3 10 16,-2 2-10-16,0-4 1 15,-2 0 9-15,-1-1-10 16,-1-1 0-16,2-2 1 15,2-2-1-15,-1-1 11 16,5-3-11-16,-2-1 0 16,-1-4 12-16,1 4-12 15,1-4 1-15,-1 4-1 16,4-4 1-16,2-1 7 16,2 2-8-16,-3 0 0 15,-4-1 0-15,-4-7 0 0,-5 3-1 16,-3 1 1-16,-2 0 0 15,2 1 9-15,2-4-9 16,2 3-6-16,3-4 6 16,0 0 0-16,4 0 0 15,0 0-2-15,1 0 4 16,3 0 4-16,3 0-6 16,-3 0-13-16,1-8 13 15,-6 6 1-15,-3-6-1 16,-1 5 0-16,-4-4 1 15,3-4 8-15,-3 0-9 16,4 4-1-16,-1-8 1 0,4-3 0 16,0 4 1-16,3-2-1 15,6-2 0-15,3-4 2 16,2-3-2-16,6 4 0 16,0-1 1-16,-3 0-1 15,-3 4-2-15,-5 1 2 16,-4 3-2-16,-5 1 1 15,0-2 1-15,3-3-4 16,-3-4 4-16,3 1 0 16,2-6 0-16,0 3 0 15,-2 3 0-15,-1-2 0 16,-1 1 0-16,-3 4-1 16,-3-4 1-16,2 4-1 0,-4 0 2 15,0 0-2 1,0-4 2-16,-4 4 9 0,0-4-10 15,-4 4-10-15,-2-1 10 16,0 1 1-16,-1 0-1 16,0 2-1-16,1-2 1 15,-2 0 6-15,-1-3-6 16,1 3-7-16,-3 0 7 16,1 0 0-16,-2 3 2 15,1-3-2-15,3 0 0 16,0 2 7-16,3 2-7 15,-2-4-7-15,2 0 7 16,-2 0 0-16,4-4 2 16,-1 0-2-16,3 0 0 15,0-2 7-15,2-1-7 0,0 1-1 16,-5 3 0-16,2-2 1 16,-4 1 6-16,-6 4-6 15,-3 0-1-15,-3 0 1 16,-3 0 2-16,-2 4-1 15,-1-2 22-15,3 1-15 16,0-3 2-16,2 0-10 16,3 0 0-16,-1 0 1 15,2 1-1-15,1-3-1 16,-1 2 1-16,-1 2 0 16,-2-1 6-16,2 7-6 15,-3-6 0-15,1 0 1 0,5-2-1 16,1-1-6-16,2-6 6 15,6-1 0-15,4-2 3 16,-2 2-3-16,4 3-9 16,-3-2 9-16,-3 3 0 15,-2-1 0-15,-3 5 0 16,-4 5 2-16,-2-4 5 16,-4 6-7-16,1-1 0 15,2-2 1-15,3-4-1 16,5 0-2-16,0-3 2 15,3-1 0-15,4 1 4 16,1 1-4-16,1-3-6 16,0 5 6-16,-4 0 0 0,-3 4 0 15,0 2-1 1,-3 0 0-16,1 0 0 0,-4 2 1 16,4-4 0-16,0 1 1 15,2 2-1-15,6-7 1 16,-1 2-1-16,6-4 0 15,1-1 0-15,-1 2 0 16,0-1-9-16,-3-1 9 16,1 3 9-16,-6-2-9 15,6 1 0-15,-6-4 1 16,6 1-3-16,-2-5 2 16,3-2-7-16,1 1 7 15,0 0 0-15,-1 4 1 16,-6 1-1-16,-2 5 1 15,-5 3 6-15,-4 3-7 0,-1-2 0 16,-3 1-1-16,5-3 1 16,3 1 0-16,3-4 0 15,0 1 4-15,3 2-4 16,-1 0 0-16,-3 2-1 16,-6 3-7-16,-2-4 8 15,-1 3 2-15,2-4-2 16,1 0 1-16,2-6 8 15,3-2-9-15,2 0 0 16,-3 2 0-16,0 0 3 16,-5 2-2-16,-4 2-1 15,-3-3 12-15,0-2 48 0,-3-4-31 16,3-3-29-16,0-6 6 16,6-4 6-16,-5-2-12 15,4-1 0-15,-1-2 0 16,0 3 20-16,-4 2-19 15,0 0 18-15,-2 0-10 16,0-5-2-16,2 0 1 16,0-7-8-16,1-3 0 15,1-2 8-15,3-6-8 16,-2 0-2-16,0 1 2 16,-1 1 1-16,-6 8 9 15,-6 3-10-15,-2 2 1 16,0 2 5-16,-5 2-6 0,-7 2-1 15,-3-3 0-15,-1 2 1 16,-2-2 16-16,-2 1-16 16,0 2-2-16,-1 2-5 15,1 4 14-15,3 6 4 16,-1 2 3-16,2 3-6 16,1 1 15-16,2 0-23 15,1 0 0-15,2-2 7 16,-2-2-7-16,0-2-1 15,-2 0 1-15,-1-3 0 16,0 4 16-16,-3 1-16 16,-1 1 0-16,-1 2 11 15,1 0-10-15,-2 2 0 0,2-2-1 16,-1 1 1 0,3 0 7-16,-2-2-8 0,2 0-4 15,-1 2 4-15,1 0 0 16,4 0 0-16,-1 4 0 15,2 0 1-15,-3 2 12 16,1 2-13-16,1-2-7 16,-4 2 7-16,2 0 0 15,-3-2 0-15,2 2-1 16,-1-2 3-16,1 2 7 16,-3-1-9-16,5 3-3 15,-4 2 3-15,3 2 1 16,0 2-1-16,1-2 0 15,1 3 1-15,-1-4 7 16,-1 2-8-16,0-3-8 0,-4 1 8 16,-1 1 1-1,-2-2-1-15,-2 0 0 0,-3 2 0 16,-1 0-3-16,-4 2 3 16,5 0 0-16,0 0 0 15,2-2 0-15,3 2 1 16,2 1-1-16,-1 0 1 15,2 1 2-15,-1 1-3 16,-3 2-7-16,-1-1-3 16,-1 2 10-16,-4 2 1 15,-3-2-1-15,3 2 0 16,-3-2 0-16,0-1 0 0,1 0-1 16,-1 1 1-1,-1-2 6-15,2 0-6 0,-2-1-5 16,1 0 5-16,3-2 11 15,-1 1-11-15,-2 1-9 16,0 1 9-16,-3 0 0 16,2 0 1-16,-2 0-1 15,4 2 0-15,-2-2 8 16,3 0-8-16,4-2-15 16,-1-1 14-16,4-1 1 15,-1-2-1-15,-3-1-5 16,0 0 6-16,-7-1 2 15,-6 2-2-15,-1-1-1 16,-1 0 1-16,0 4 0 16,4-2 6-16,2-1-6 0,2 2 0 15,2-2 1-15,0-2-1 16,-3 0 0-16,2 0-1 16,-5 0 0-16,-3-2-5 15,-2 4-5-15,2 0 11 16,2 2 4-16,2 2-4 15,-2 2-2-15,-1 2-4 16,3 2 6-16,-4-2 0 16,2 2-1-16,-1 0-4 15,1 0 5-15,1 0 0 16,-3 0-8-16,6 0 7 16,2 0 1-16,5 0-2 15,2-2 2-15,6-2-3 0,2 4 3 16,1-2 0-16,-2 2 0 15,-3 0-1-15,-1 0 1 16,-4 0 3-16,-2 0-3 16,-4 0-4-16,-3 0-2 15,-1 6 6-15,1 2-1 16,3 0 0-16,-2 0 1 16,4-2 1-16,2 2-1 15,5-4 0-15,1 2 5 16,2 1-5-16,0-2 0 15,-5 5-1-15,-3 4 1 16,-2 0-1-16,2 0 1 0,1-2-2 16,4-2 2-16,4 0 0 15,1-4 1-15,4-2-7 16,3 0 13-16,-3 0-1 16,3-2-6-16,0 0-3 15,0-2 3-15,-1 0 0 16,1 2 1-16,0-2-1 15,-3 0 1-15,1 0 7 16,-2 4-8-16,-2 0-12 16,-4 2 12-16,-4 5 0 15,-2-1 0-15,-1-1-1 16,2 4-24-16,0-4 24 16,3 1-57-16,1 3 15 0,-3 0-25 15,1 4-39-15,0 2-14 16,-12 20-9-16,8-5-124 15,6-4-74-15</inkml:trace>
  <inkml:trace contextRef="#ctx0" brushRef="#br0" timeOffset="101186.1">760 10468 879 0,'0'0'247'0,"0"0"-104"16,0 0-51-16,0 0-40 16,0 0 15-16,0 0-22 15,-23-77-42-15,23 73 3 16,0 4 7-16,0 0-13 16,0 0-1-16,-1 0 0 15,1 0-8-15,-2 0 7 16,2 0-40-16,0 9-4 15,0 9 45-15,0 7-11 16,8 13 11-16,10 8 0 16,1 5 1-16,4 1 9 15,-4-2-9-15,1-4-6 0,0-6 6 16,-1-3 0-16,-2-10-1 16,0-5 1-16,-4-6 0 15,-1-6-1-15,1-4 1 16,-6-4 0-16,0-2 3 15,-4 0-2-15,1 0 17 16,3-2 11-16,1-18-3 16,4-12 16-16,1-14-33 15,4-12-8-15,-3-6 9 16,-2-6-10-16,-2-1-1 16,-2 9-15-16,-2 8 13 15,-4 14 3-15,0 12 0 16,-2 14 0-16,0 10-7 0,0 4 7 15,0 0-22 1,2 7-21-16,7 20 11 0,5 7 32 16,5 8 0-16,5 3 0 15,0 0-1-15,2-3 2 16,-1-3 0-16,-1-3-1 16,-2-6 1-16,0-5 9 15,0-2-10-15,-2-5-7 16,0-4-10-16,-1-4-33 15,-2-4-41-15,6-6-18 0,-4 0-77 16,-5-2-32-16</inkml:trace>
  <inkml:trace contextRef="#ctx0" brushRef="#br0" timeOffset="101501.09">1526 10421 651 0,'0'0'206'0,"0"0"-79"15,0 0-50-15,0 0-9 16,-4-118 20-16,-5 100-2 16,1 6-25-16,-2 6 7 15,-3 4-49-15,1 2-18 16,-1 2-1-16,-1 19-2 16,1 8-4-16,3 5 6 15,6 2-7-15,4-2 6 0,0-2-1 16,17-8 1-16,6-2-6 15,3-6 7-15,3-3 9 16,4-8-8-16,-4-1-1 16,2-4-1-16,0 0-18 15,-2 0-3-15,-2 0-39 16,2-6-50-16,13-10-43 16,-8 3-116-16,-1-2 133 0</inkml:trace>
  <inkml:trace contextRef="#ctx0" brushRef="#br0" timeOffset="101833.22">2017 10331 955 0,'0'0'226'0,"0"0"-86"16,0 0-73-16,0 0-22 0,0 0-2 15,0 0-30-15,0 0-13 16,0 0-20-16,20-2-55 16,-5-5-53-16,4 0-498 0</inkml:trace>
  <inkml:trace contextRef="#ctx0" brushRef="#br0" timeOffset="101960.89">2450 10177 1159 0,'0'0'149'0,"0"0"-98"0,0 0-51 16,0 0-97-1,0 0-395-15</inkml:trace>
  <inkml:trace contextRef="#ctx0" brushRef="#br0" timeOffset="102103.85">2860 10008 1388 0,'0'0'163'0,"0"0"-89"16,0 0-74-16,0 0-5 15,0 0-74-15,0 0-192 16,0 0-220-16</inkml:trace>
  <inkml:trace contextRef="#ctx0" brushRef="#br0" timeOffset="102245.83">3083 10067 927 0,'0'0'130'0,"0"0"-53"0,0 0-64 16,0 0-13-16,0 0-84 16,0 0-168-16</inkml:trace>
  <inkml:trace contextRef="#ctx0" brushRef="#br0" timeOffset="109183.87">5495 11680 532 0,'0'0'192'16,"0"0"-136"-16,0 0-56 16,0 0 9-16,0 0-9 15,-70 118 40-15,55-83 5 16,-1-1 32-16,-3 0-31 0,1-2 10 16,-3-2-22-16,3-3-17 15,-1-2-8-15,1-2-8 16,5-6-1-16,8-4-9 15,5-12-107-15,0-1-106 16,0 0-447-16</inkml:trace>
  <inkml:trace contextRef="#ctx0" brushRef="#br0" timeOffset="109486.32">5916 11457 189 0,'0'0'787'0,"0"0"-715"16,0 0-40-16,0 0-32 16,0 0 1-16,-51 123 10 15,26-77 0-15,-1 6 17 16,-6 5-6-16,-2-1-5 15,-2 0 13-15,-1-4-29 16,3-6 0-16,6-7-1 16,5-10 0-16,10-9-40 15,11-12-67-15,14-8-153 16,19-18 42-16,3-12 59 0</inkml:trace>
  <inkml:trace contextRef="#ctx0" brushRef="#br0" timeOffset="109771.17">6567 11373 660 0,'0'0'288'16,"0"0"-164"-16,0 0-124 15,0 0-14-15,0 0 14 16,0 0 17-16,-76 102 25 0,38-47-25 15,-8 7 2 1,-1 2 14-16,-6 5-14 0,-3 0 7 16,1 0-26-1,-2-2 0-15,7-11 7 0,5-11-7 16,14-8-8-16,10-12-26 16,14-10-59-16,19-15-102 15,18-8-38-15,10-17 63 0</inkml:trace>
  <inkml:trace contextRef="#ctx0" brushRef="#br0" timeOffset="110068.09">7091 11392 641 0,'0'0'284'0,"0"0"-207"0,0 0-77 15,0 0-3-15,0 0-59 16,0 0 62-16,0 0 20 15,2 88 33-15,-37-28 2 16,-6 10 6-16,-5 5-35 16,-4 5-13-16,0 2 7 15,3-6-18-15,-3-6-2 16,9-10 0-16,5-9 2 16,5-14-4-16,11-12 1 15,10-11-44-15,8-14 19 16,2 0-36-16,19-25-13 15,18-16-60-15,14-14 27 16,50-51 33-16,-8 13-84 0,-1 6-154 16</inkml:trace>
  <inkml:trace contextRef="#ctx0" brushRef="#br0" timeOffset="110282.58">7538 11421 235 0,'0'0'199'0,"0"0"-80"15,0 0-33-15,0 0-73 16,0 0 15-16,0 0 142 15,0 0-59-15,-32 187 12 16,-12-97-81-16,-5 6-23 16,-5 1-5-16,3-19 4 15,-6 2-8-15,5-10-10 16,2-13 7-16,14-11 1 0,11-14-8 16,10-10-39-1,15-14-81-15,25-14-144 0,12-18 169 16,13-9 18-16</inkml:trace>
  <inkml:trace contextRef="#ctx0" brushRef="#br0" timeOffset="110522.58">8183 11619 537 0,'0'0'71'15,"0"0"-71"-15,0 0-3 16,0 0 3-16,6 103 135 15,-33-45 0-15,-8 11-50 16,-8 5-27-16,-4 2-28 16,-4-4 3-16,1-6-15 0,3-7-18 15,8-9 7-15,11-12-1 16,7-14-6-16,16-12-57 16,5-10-128-16,22-12-72 15,12-18 201-15,6-4-68 0</inkml:trace>
  <inkml:trace contextRef="#ctx0" brushRef="#br0" timeOffset="110729.21">8513 11899 217 0,'0'0'95'16,"0"0"-68"-16,0 0 145 16,0 0 7-16,0 0 7 15,-61 132-82-15,26-80-33 16,-5 9-28-16,1-2-2 15,0-2-27-15,0-1-8 0,5-8-6 16,7-6 1-16,5-9 5 16,5-12-6-16,14-9-87 15,6-12-138-15,20-15-5 16,7-14 100-16</inkml:trace>
  <inkml:trace contextRef="#ctx0" brushRef="#br0" timeOffset="110895.68">8811 12086 734 0,'0'0'61'0,"0"0"-34"16,0 0 11-16,-94 105 67 15,49-62-14-15,1-3-50 16,0-2-21-16,3-2-8 16,5-2-12-16,-9 6-2 15,6-9-86-15,6-9-117 0</inkml:trace>
  <inkml:trace contextRef="#ctx0" brushRef="#br0" timeOffset="112431.08">8520 12406 601 0,'0'0'499'0,"0"0"-418"16,0 0-15-16,0 0-12 16,0 0-5-16,0 0 0 15,0 0-17-15,-7-12-14 16,7 12 30-16,-2 0-12 16,2 0-24-16,0 0-4 0,0 0-8 15,15 4-1-15,12 10 0 16,14 4-32-16,6 6-50 15,30 18-73 1,-11-5-134-16,-12-8-481 0</inkml:trace>
  <inkml:trace contextRef="#ctx0" brushRef="#br0" timeOffset="112588.56">9404 12944 608 0,'0'0'88'0,"0"0"-62"16,0 0 17-16,0 0-11 0,0 0-13 16,120 31-19-1,-86-29-208-15</inkml:trace>
  <inkml:trace contextRef="#ctx0" brushRef="#br0" timeOffset="112752.68">10044 13280 781 0,'0'0'145'16,"0"0"-108"-16,0 0-37 15,0 0 18-15,0 0-18 16,0 0-20-16,114 95-120 16,-71-83-135-16,1-6-45 0</inkml:trace>
  <inkml:trace contextRef="#ctx0" brushRef="#br0" timeOffset="112891.9">10692 13591 499 0,'0'0'147'15,"0"0"-68"-15,0 0 7 16,0 0-21-16,0 0-21 16,0 0-26-16,0 0-15 15,132 103-3-15,-92-88-119 0</inkml:trace>
  <inkml:trace contextRef="#ctx0" brushRef="#br0" timeOffset="113052.17">11291 13998 1215 0,'0'0'274'16,"0"0"-274"-16,0 0-30 15,0 0 11-15,0 0-30 16,113 89-18-16,-46-68-37 15,-10-4-109-15,-8-1-305 0</inkml:trace>
  <inkml:trace contextRef="#ctx0" brushRef="#br0" timeOffset="113205.52">11742 14299 565 0,'0'0'167'0,"0"0"19"15,0 0-83-15,0 0 3 0,0 0-22 16,0 0-37-1,0 0-29-15,140 64-18 0,-99-50-13 16,-2-5-67-16,11-8-37 16,-9 2-98-16,-9-3-55 0</inkml:trace>
  <inkml:trace contextRef="#ctx0" brushRef="#br0" timeOffset="114264.89">9007 12372 955 0,'0'0'137'16,"0"0"-22"-16,0 0-46 16,0 0 11-16,0 0-22 15,0 0-28-15,0 0-14 16,-40-19-8-16,18 14-1 16,-7 5-4-16,0 0 6 15,-10 0 4-15,-7 14-13 16,-6 8-9-16,-4 2 9 15,2 0 0-15,6-2 0 16,6-4 0-16,8-4 1 16,11-4 8-16,7-5-9 0,7-3-2 15,7-1 2 1,2-1 1-16,-2 0 7 0,2 0 13 16,0 0-20-1,0 0 34-15,0 0-27 0,0 0-8 16,0 0-10-16,0 4 0 15,0 3-61-15,8 3 24 16,8 8 43-16,7 4-3 16,9 8 7-16,4 0 0 15,8 6-1-15,5-2 0 16,3 2-5-16,-1 3-25 16,1-3-34-16,18 16 1 15,-14-10-111-15,-10-8-174 0</inkml:trace>
  <inkml:trace contextRef="#ctx0" brushRef="#br0" timeOffset="114887.7">10410 12896 1088 0,'0'0'131'0,"0"0"-93"0,0 0-25 16,0 0-12-16,-116 36 12 15,66-12-13-15,-1-3-3 16,4-3 2-16,4-2 2 16,5-3 1-16,11-5 5 15,6 0 2-15,9-2 0 16,8-2-9-16,4 2-16 15,0 0 10-15,0 0 3 16,16 4-5-16,5 0 8 16,0 0 1-16,5 2 17 15,-1 1-18-15,-1 4 0 16,0 1 1-16,-3 2-1 16,1-2-1-16,11 2-70 0,-4-6-115 15,-5-8-196-15</inkml:trace>
  <inkml:trace contextRef="#ctx0" brushRef="#br0" timeOffset="115190.23">10527 13004 1001 0,'0'0'139'15,"0"0"-87"-15,0 0-52 16,-107 60 9-16,73-36 18 15,1 0-21-15,3-2-5 16,5-1 0-16,5-3-1 16,5-7 11-16,6-3-11 15,6-4-9-15,3-2 8 0,0 0-4 16,0 1-5-16,0 1-6 16,8 1 10-16,11 5 6 15,3 4 0-15,5 3 1 16,2 1-2-16,0-2-4 15,-2-2-46-15,13-6-46 16,-9-6-128-16,-6-2-405 0</inkml:trace>
  <inkml:trace contextRef="#ctx0" brushRef="#br0" timeOffset="115572.46">10649 13180 933 0,'0'0'113'15,"0"0"-90"-15,0 0-17 16,0 105 50-16,2-66-45 16,4 2 2-16,2-7 17 15,3-8-24-15,-3-8 4 16,2-8-9-16,1-10-1 16,3 0 6-16,4-16-6 15,1-14 1-15,-3-2-9 16,2-1-5-16,-7 7-5 15,-2 11 16-15,-7 5-5 16,1 10-2-16,-3 0 8 16,0 0 1-16,0 10 19 0,0 4 21 15,0 2-7-15,-3-2-27 16,3-4-5-16,0-2 11 16,0-4-12-16,0-2-16 15,0 2 16-15,0 4-1 16,0 5-6-16,6 10 6 15,0 3 2-15,-2 4-2 16,7 4-49-16,-1-8-94 16,3-10-138-16</inkml:trace>
  <inkml:trace contextRef="#ctx0" brushRef="#br0" timeOffset="115841.62">11055 13439 622 0,'0'0'104'15,"0"0"29"-15,0 0 6 16,0 0 1-16,0 0-30 16,0 0-58-16,0 0-36 15,-39-9-16-15,21 30 0 16,5 3 7-16,0-2-4 16,5-2-3-16,6-4 0 15,2-2 1-15,2-2 7 16,17-6-8-16,8-6-6 15,12 0-5-15,4-18 11 16,7-14-31-16,3-12 31 16,4-31-36-16,-15 2-74 0,-15 8-227 15</inkml:trace>
  <inkml:trace contextRef="#ctx0" brushRef="#br0" timeOffset="116231.86">11323 13180 472 0,'0'0'288'16,"0"0"-76"-16,0 0-96 15,-120 16-48-15,86 16-13 16,2 11-29-16,8 2 20 15,3 6-16-15,9-1-12 16,6-4-17-16,6-4 7 16,0-9 0-16,0-7-8 15,14-8-29-15,4-7 22 16,5-9-29-16,2-2 7 16,4-2 16-16,3-14-5 15,-2-2-28-15,-4 6 17 16,-8 5 13-16,-4 7 6 0,-6 0 10 15,-2 7 0-15,-2 15 0 16,0 0 38-16,-1 0-25 16,4-4-13-16,2-2 1 15,3-5 25-15,-1-5-26 16,7-6-5-16,-1 0 5 16,5-6 7-16,-3-8-7 15,-3-1-25-15,-4 5 19 16,-5 6-7-16,-5 4 13 15,-2 0-6-15,0 4 6 16,0 13 38-16,0 2-6 16,0-1-32-16,8 3 0 15,-1-6-1-15,19-2-12 0,-3-5-97 16,-2-6-119-16</inkml:trace>
  <inkml:trace contextRef="#ctx0" brushRef="#br0" timeOffset="116479.37">11795 13688 863 0,'0'0'157'0,"0"0"-14"15,0 0-65-15,0 0-14 16,0 0-32-16,-113 3-19 16,91 13 2-16,2 2-14 15,3-2 12-15,5 0 7 16,5-5-19-16,2-2-1 15,5-2-1-15,0-3-9 16,0-4-43-16,12 0-10 16,12 0 29-16,5-16 32 0,4-8-17 15,8-24-68-15,-8 7-80 16,-9 0-72-16</inkml:trace>
  <inkml:trace contextRef="#ctx0" brushRef="#br0" timeOffset="116661.89">11798 13401 508 0,'0'0'376'15,"0"0"-243"-15,0 0-65 16,0 0-50-16,0 0 10 16,0 0 44-16,-79 132-30 15,69-83-17-15,7 3-8 16,2-2-5-16,1-2 13 0,0-6-25 16,1-4-9-1,10-10-4-15,-2-4-32 0,3-10-59 16,0-5-117-16,-2-7-371 0</inkml:trace>
  <inkml:trace contextRef="#ctx0" brushRef="#br0" timeOffset="116971.42">11804 13889 502 0,'0'0'328'0,"0"0"-244"16,0 0-67-16,0 0 32 15,0 0-16-15,0 0-25 16,0 0 12-16,4 5-19 15,12-5 20-15,5 0 20 0,2-5-1 16,2-12-12 0,-2 1-28-16,-7 0-10 0,-5 2-21 15,-10 2 31-15,-1 4 2 16,0 4 9-16,-8 4 17 16,-5 0-14-16,-7 4-5 15,-1 14 1-15,-1 4 45 16,3 3 5-16,7 2-11 15,9 0-31-15,3-2-17 16,0-3 3-16,21-1-4 16,6-7-14-16,22-14-23 15,-7 0-83-15,-6-5-234 0</inkml:trace>
  <inkml:trace contextRef="#ctx0" brushRef="#br0" timeOffset="117282.81">12078 13673 1183 0,'0'0'149'0,"0"0"-106"16,0 0-43-16,0 0-13 16,0 0 13-16,0 0 1 15,0 0-1-15,97 43 0 16,-72-34 7-16,-4 2-7 0,-4 1-3 15,-7-1 2 1,-7 6 1-16,-3 3-13 16,0 4 13-16,-6 4 0 0,-10 2 20 15,-3 0-2-15,-4-4-17 16,3-2 13-16,2-4-13 16,3-5-1-16,5-6-28 15,7-7-54-15,3-2-26 16,0-11-77-16,5-10-706 0</inkml:trace>
  <inkml:trace contextRef="#ctx0" brushRef="#br0" timeOffset="117516.04">12248 13851 712 0,'0'0'212'16,"0"0"-153"-16,0 0-51 0,0 0 21 15,0 0 23-15,0 0-12 16,102 13-12-16,-77-11 5 15,-3 6-24-15,-5 0-2 16,-14 4-7-16,-3 3 1 16,-3 6 81-16,-24 3-31 15,-7 6-23-15,-8 3-5 16,-5 3-22-16,-6 2-1 16,-1 4-26-16,-25 16-72 15,12-8-67-15,6-8-120 0</inkml:trace>
  <inkml:trace contextRef="#ctx0" brushRef="#br0" timeOffset="119002.7">12092 14673 586 0,'0'0'215'0,"0"0"-50"16,0 0 9-16,0 0-63 15,0 0-34-15,0 0-38 16,0 0-14-16,7-49-2 15,-7 47-1-15,0 0-8 16,0 1 24-16,0-2-25 16,0 1-3-16,-12-2 3 0,-2 4-1 15,-6 0-12 1,-4 0 0-16,-4 0 0 0,-3 4 4 16,1 4-4-16,-5 2-7 15,-2 0 7-15,-4 5 6 16,-1 1-6-16,-3 2 0 15,-3 3 0-15,-2 3 0 16,-3 6 0-16,-1 2-1 16,-3 4 1-16,3 3 0 15,-1 0 1-15,3 4-1 16,2-3 0-16,6-2 4 16,4-4-4-16,8-6-1 15,2 0 1-15,9-6 1 0,3-4 0 16,3 5-1-16,3-1 1 15,8 4-6-15,0 1 6 16,4 2-1-16,0 5 6 16,0-6 4-16,5 2 6 15,8 2-16-15,4-5 1 16,-1-6 15-16,4 1-14 16,2-2-1-16,0 1 6 15,7-6-1-15,-2 2 4 16,7-3-10-16,3-2 1 15,2 2 17-15,4-9-11 16,2 4-7-16,7-1 1 16,8-7 0-16,1 6 7 15,3-1-8-15,1-2 0 16,-2-3 5-16,-6 4-5 0,-4 3-6 16,-6-8 6-16,-1 4 0 15,1-4 7-15,0 0-7 16,5 0 0-16,0 0 2 15,-1 0-2-15,2 0 0 16,-1-12-1-16,2-3 1 16,2 2 6-16,1-5-6 15,5 0 0-15,-2 0 7 16,2 0-7-16,-5 1-1 16,-3 3 1-16,-1 0 1 15,-4-4 6-15,-2 1-7 0,-1 2 0 16,-3-3 4-16,-4 2-4 15,-4-2-2-15,-6 0 2 16,-2-4 3-16,-4-1 12 16,1 0-3-16,1-3-11 15,-2 0 16-15,-5-6-17 16,2 6 0-16,-7-2 0 16,-1 3 1-16,-5 3 12 15,1 2-13-15,-6-2 0 16,-1-5 3-16,-1-4-3 15,0-1 0-15,0-2 0 16,-5-2 0-16,-5 4 5 16,-2 1-5-16,-3 4 0 15,-3 5 6-15,-3-4-6 0,-6 3 0 16,-6 0-2 0,0-2 4-16,-3 2 2 0,-3-6-4 15,2 6 0-15,-4 0 0 16,0 3 0-16,2 2-6 15,-3 4 6-15,0 2 0 16,-4 4-1-16,-6 4 1 16,-6 2-4-16,-8 2-4 15,-7-2-22-15,-5 2 28 16,0-2 1-16,0 2 1 16,5-5-3-16,7 5 3 15,7 0 0-15,11 0 3 16,1 0-3-16,5 9-1 0,-3 0 1 15,2 4 0-15,-7 1 4 16,1 4-4-16,-2-4-11 16,2 4-6-16,7-2 10 15,5-1 2-15,12 3 4 16,6 0-10-16,9 13-91 16,5-1-123-16,5-12-345 0</inkml:trace>
  <inkml:trace contextRef="#ctx0" brushRef="#br0" timeOffset="126975.93">5111 12196 914 0,'0'0'127'16,"0"0"-35"-16,0 0-8 15,0 0-8-15,0 0-20 16,0 0-17-16,0-8-20 15,0 2-12-15,0 0 31 16,0 0 6-16,0 2 8 0,0 0-39 16,-6 2 8-16,-4 0-3 15,-1 2-18-15,-6 0-23 16,-10 0-9-16,-5 4-4 16,-5 12 14-16,-8 2-3 15,-5 0-2-15,-5 0 27 16,-5 0 0-16,-8 2-10 15,-9 2-25-15,-5 2-46 16,-7-2 14-16,1-2-17 16,-1-5 9-16,2 2 39 15,-30 5-44-15,19-4-69 16,12 0-181-16</inkml:trace>
  <inkml:trace contextRef="#ctx0" brushRef="#br0" timeOffset="127114.57">3447 12548 734 0,'0'0'117'0,"0"0"-13"0,0 0-39 16,-115 0-16-16,85 0 33 16,6 0-33-16,2 0-44 15,0 0-5-15,-13 0-80 16,6 7-98-16,-4 3-80 0</inkml:trace>
  <inkml:trace contextRef="#ctx0" brushRef="#br0" timeOffset="127265.73">2721 12752 555 0,'0'0'77'0,"0"0"-51"16,-106 23 43-16,56-10 39 0,3-2 35 15,-2 1-88-15,3 2-38 16,-1 4-6-16,3 5-11 16,-20 13-58-16,9-6-111 15,9-5-136-15</inkml:trace>
  <inkml:trace contextRef="#ctx0" brushRef="#br0" timeOffset="127421.31">1666 13190 747 0,'0'0'163'16,"0"0"-9"-16,0 0-91 16,0 0-37-16,0 0 14 15,0 0-31-15,0 0-9 0,-56 13-10 16,48-4-29-16,-3 4-47 15,-1-5-185-15</inkml:trace>
  <inkml:trace contextRef="#ctx0" brushRef="#br0" timeOffset="127697.77">1373 13324 1137 0,'0'0'170'15,"0"0"-125"-15,0 0-45 16,-122 21-5-16,93-14 5 15,7-1 6-15,9-1-6 16,1 1-54-16,-1 1-54 0,-3 4 12 16,-5 1-151-16,-4 0 65 15,-6-2 172-15,-1-4 10 16,5 0 81-16,3-4 52 16,4 2-31-16,8-4-41 15,5 2-28-15,6-2 28 16,1 0 3-16,0 0-50 15,0 0-2-15,0 0 3 16,1 0-15-16,13-6-107 16,1-4-78-16</inkml:trace>
  <inkml:trace contextRef="#ctx0" brushRef="#br0" timeOffset="128565.26">4528 12140 178 0,'0'0'662'15,"0"0"-510"-15,0 0-41 16,0 0-68-16,0 0-12 16,0 0-31-16,0 0 0 15,57-21 3-15,-30 18-3 16,4-3 0-16,7 0 0 0,4 0 0 16,2-1 7-16,3 2-7 15,-1-2-8-15,-5 3 8 16,-2 4 6-16,-6 0-6 15,-6 0 0-15,-4 0-9 16,-6 4 1-16,-3 4 5 16,-1 3-14-16,-4-1 17 15,4 1 1-15,-7 2 0 16,4-1-1-16,-8 2-6 16,-2-1-12-16,0 4 3 15,-2 2 15-15,-17 6 3 16,0 1 0-16,-1 2-3 15,1-4-12-15,1-1-53 0,0-1-47 16,1-5-56-16,4-7-123 16</inkml:trace>
  <inkml:trace contextRef="#ctx0" brushRef="#br0" timeOffset="129331.9">1381 12209 945 0,'0'0'146'0,"0"0"-48"16,0 0-17-16,0 0-5 0,0 0-14 15,0 0-62-15,0 0-38 16,2-31-21-16,-21 67 39 15,-5 8 20-15,-7 10 1 16,4 0 6-16,-1-2 1 16,3-4-8-16,5-7 1 15,5-11 7-15,6-8-8 16,3-10-16-16,6-6 16 16,0-6-10-16,0 0 10 15,19 0 5-15,3-3 13 16,9-9 20-16,4 1-29 15,1 3-8-15,3 2 8 16,-4 4-9-16,2 2-12 16,2 0-69-16,-4 6-91 15,-10 0-195-15</inkml:trace>
  <inkml:trace contextRef="#ctx0" brushRef="#br0" timeOffset="129655.56">1788 12222 1106 0,'0'0'121'15,"0"0"-118"-15,0 0 5 16,0 0-8-16,0 0 0 0,0 0 3 16,-129 126 3-1,94-90-5-15,2-4 12 0,7-6-8 16,9-8 2-16,5-6-3 15,8-3-4-15,4-5-8 16,0-3-8-16,4 3 16 16,18 0 2-16,3 1-2 15,7-1 0-15,0 1 8 16,0 4-8-16,0-1 0 16,-1 2 1-16,-1-2 0 15,0-4-1-15,11-4-36 16,-6 0-48-16,-6 0-106 0</inkml:trace>
  <inkml:trace contextRef="#ctx0" brushRef="#br0" timeOffset="130542.2">3911 11690 1098 0,'0'0'133'0,"0"0"-93"16,0 0-21-16,0 0 13 16,0 0-20-16,0 0-12 15,0 0-10-15,-17 0 1 16,32 2 1-16,8 0 8 16,4 1 0-16,6-3 20 15,-1 0-11-15,-1 0-8 16,-8 0-1-16,-7 3 7 15,-3 5-15-15,-8 5-1 16,-2 2-33-16,1 3 41 16,-4 4-13-16,0 3 14 15,0-2-1-15,0 4 2 0,-4-3 8 16,-3 0-9 0,-5 0 0-16,-4 3 0 0,-7-5 0 15,1 3 0-15,1-1-6 16,2-2-62-16,7-6-139 15,7-11-431-15</inkml:trace>
  <inkml:trace contextRef="#ctx0" brushRef="#br0" timeOffset="130848.96">4216 11605 1117 0,'0'0'132'16,"0"0"-103"-16,0 0-20 0,0 0-8 16,138-29-1-16,-96 27-4 15,-1 2 3-15,-6 0-18 16,-6 0-3-16,-9 11 5 16,-6 2-19-16,-9 5-38 15,-1 4 28-15,-4 11 31 16,0 6 15-16,-16 8 10 15,-1 2-9-15,0 2 19 16,0-7-19-16,2-6 12 16,3-6-7-16,3-6-6 15,5 5-8-15,4-10-91 0,0-5-174 16</inkml:trace>
  <inkml:trace contextRef="#ctx0" brushRef="#br0" timeOffset="134828.07">764 13489 967 0,'0'0'115'0,"0"0"-44"16,0 0-30-16,0 0 37 15,0 0 15-15,0 0-25 16,-27-111-14-16,15 98-46 15,-4 0 13-15,-2 1 32 16,-9 1-31-16,-3 3 6 16,-6-1-12-16,-8 8-15 0,-3 1 18 15,-7 0-19-15,-3 8 0 16,0 10 3 0,0 5-3-16,1 4 0 0,2 3-5 15,-4 4 5-15,1 2 16 16,-3 0-16-16,0 0-7 15,1 0 7-15,0 0 0 16,4 3-1-16,1-2 1 16,3 4 0-16,8-3 1 15,5 2-1-15,3-2-6 16,9 3 4-16,3-2 2 16,1 7-7-16,2 7 7 0,1-5 0 15,2 2 5-15,4-6-5 16,4-4-15-16,2 0 15 15,6-4 1-15,1 2-1 16,0 0-5-16,1 0 5 16,13 1-12-16,6-4 8 15,7-2-8-15,5-1 11 16,7-2 1-16,8-4-1 16,3 1-10-16,3-7 11 15,2-1 12-15,3-4-12 16,1-4 0-16,2-1 8 15,3-8-7-15,2 0 0 16,6-2-1-16,-1 0 1 0,0 0 12 16,0 0-13-16,2 0-3 15,0-7 2-15,-2-4 1 16,4-1-7-16,-1-1 4 16,-3-8-2-16,2 1 4 15,-5-2 1-15,-4-2 0 16,-5-2 1-16,-3 0-1 15,-5 0-2-15,1-2 2 16,-2-2 0-16,-1 0 0 16,-3-3 0-16,1-3 0 15,-3 2 1-15,-4-2-1 16,-4 2 1-16,-5 5-2 16,-5-2 2-16,-7 5 14 0,-1-2-15 15,-3 0 0 1,-3-4 35-16,-3 2-18 0,-3-5-2 15,-2 3 5-15,-2-3-8 16,-2-1 26-16,0-5-37 16,0 3 0-16,-12 0 37 15,-5 4-8-15,-4 1-16 16,-2 0-4-16,-7 3-9 16,-2-2 17-16,-4 1-18 15,-6 0 0-15,-3-2 3 16,-3 1-3-16,-4 1 0 15,-3-2 0-15,-1 5 2 0,-3 2 7 16,-7 5-9-16,-2 8 0 16,-6 3 1-16,-3 4 1 15,5 4-1-15,-1 2-2 16,5 0 2-16,6 0 5 16,3 0-6-16,4 5 0 15,4 3 0-15,5 8 0 16,2 4-28-16,4 9-7 15,4 11-32-15,4 10-20 16,5 10-39-16,3 41-22 16,5-16-16-16,7-10-359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32:08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7489 6948 117 0,'0'0'539'0,"0"0"-447"16,0 0-47-16,0 0-44 16,0 0 17-16,0 0 41 15,-84-26 32-15,74 24-46 16,-2 0-2-16,-2 0-7 16,-1 0 9-16,0 2-7 15,-4 0-22-15,-3 0-15 16,-4 0 13-16,-4 0 37 15,-6 0-41-15,-3 6-9 16,-3 6 0-16,-2 4 8 16,-1 2-9-16,-4 2 0 15,1 2 3-15,2 2-2 0,3 0-1 16,0 2 8 0,2 6-7-16,6 4-1 0,1 7 0 15,-2 4-4-15,-3 8-2 16,4 1 6-16,-5 0 0 15,7 2 0-15,0-3 0 16,5-1 9-16,0-4-9 16,2 0 0-16,-3 1 2 15,3 3-2-15,-2 5-8 16,-3 7 8-16,-1 7 0 16,-2 3 6-16,-1 0-6 15,0 2-8-15,4-2 8 0,2-1 0 16,6 1 1-16,0 1-1 15,5 2 0-15,0 10 3 16,1 2-3-16,1 20-5 16,-3-11 5-16,2 2 1 15,3-1 1-15,4-13-2 16,0 10 0-16,3 0 2 16,1 3-2-16,2 12 0 15,2 17-6-15,2 22 6 16,0 6 0-16,0-7-1 15,0-19 2-15,0-32 1 16,0-19-2-16,0 9 0 16,2 16 0-16,-2 15 0 15,2 14 0-15,0-9-1 16,-2-11 2-16,1 4 7 0,-1 3-8 16,0 0-8-16,0 1 8 15,0-19 14-15,5-20-4 16,-1-20-10-16,4-4 2 15,2 10 10-15,4 15-12 16,1 9-9-16,4 16 9 16,1 16 7-16,-2 19-7 15,-4 6-4-15,-8-29-7 16,-6-28-6-16,0-31 17 16,0-11-4-16,0 10 4 15,0 8 8-15,0 12-6 16,4-1-2-16,5 0 6 15,-4 1 8-15,4 3-14 0,-7 19-4 16,0-8 4 0,0 7 6-16,-2 3 5 0,0-22-9 15,0 10-2-15,0-5 16 16,0-7-15-16,-2-2-1 16,2-4 0-16,0 4 0 15,0 1 9-15,0 3-9 16,0 0 0-16,0-1 6 15,0-4-6-15,5 2 2 16,2-2-1-16,4 6 1 16,1-1 19-16,4-2-21 15,2-3 0-15,-1-8 3 0,-1-6-1 16,0-2-2 0,4-10 1-16,0-1 0 0,2-2 14 15,0 3-15-15,3 1 0 16,2-4 2-16,-1 3-2 15,-1-10 0-15,2 3 0 16,-1-1 1-16,0-5 3 16,5 6-4-16,2 2 0 15,4 0 5-15,0-2-5 16,-2 2 0-16,1-8 0 16,-2 2 2-16,0-1 1 15,2 3-3-15,-2-4 0 16,3 3 5-16,-7-7-5 15,0 1 0-15,0-2-1 16,-7 1 3-16,0-5 6 0,0 5-8 16,1 4 0-16,3-5 0 15,0-3 0-15,0-4-7 16,-2-7 7-16,2 2 0 16,-5-1 0-16,-3-4 0 15,1 4-1-15,-1-4 0 16,-3 0 1-16,2-2 0 15,-3-6-1-15,3 0 1 16,-3 2 3-16,3-6-3 16,3 2-6-16,2 5 6 15,6-4 0-15,0 5 1 16,8 4-1-16,2 1 1 16,5 2 3-16,7 1-4 0,-1-3-1 15,-3-1 1-15,-4 0 7 16,-3-2-7-16,-5-6-6 15,-6-2 5-15,0-2-1 16,-3-6 2-16,-5 0-1 16,-1 0-11-16,-3 0 5 15,-2-6 7-15,3-6-1 16,-4 1 1-16,1 0 1 16,-1 1-1-16,1-4-1 15,2 2 1-15,1-2 0 16,1-4 0-16,5 0 0 15,3-5-4-15,6-7 4 16,-1 2 0-16,5-8-1 0,7 0 1 16,-1-4 0-1,3-1 7-15,0-2-7 0,3-2-7 16,-5 1 7-16,1 3 7 16,-4-4-7-16,-6 6-1 15,-3 3 1-15,-3-5 3 16,-5 1-3-16,-4-8 0 15,-5-2 3-15,-1-8-3 16,-3-1 2-16,-3-7-2 16,-2-2 7-16,-4 2-6 15,0-4-1-15,-2 2-1 16,0-3 1-16,0 8 1 16,-10-4 0-16,-3 5-1 15,-2 0 13-15,0 3-6 0,2-1-6 16,-1 5 13-16,4-8-7 15,1 0-6-15,-1 0 0 16,6-8-1-16,-2 3 1 16,3-4 11-16,0 6-12 15,-3 3-6-15,-1 6 6 16,-4-1 1-16,-1-1 6 16,-1 1-7-16,1 0 1 15,-2-8 31-15,2 0-32 16,-1-2 0-16,1 1 0 15,0 3 1-15,0 2 5 16,2 2-6-16,-4-1 3 16,2 0 12-16,0-3-14 0,1-3-1 15,1-5 6 1,-2 2-5-16,2-9 1 0,-1 1-2 16,3 1 8-16,0 0 1 15,0-1-9-15,1-1 0 16,-3 3 0-16,3 1 0 15,0 1 11-15,-2 1-11 16,1 7 0-16,2 3 24 16,0 7-3-16,5 3 4 15,-2-1-12-15,1-1-12 16,2-1 9-16,0-4-10 16,0-2 0-16,0-3 3 15,0-1-3-15,0 0-10 0,-3 0 10 16,1 4 23-1,2 0 3-15,0 5-26 0,0 4-1 16,0 2 1-16,0 3 1 16,-2 1 9-16,-4 0-10 15,4-5 1-15,1-1 8 16,1 0-9-16,0-1-6 16,0-1 6-16,0 2 0 15,0 1 0-15,0 7 0 16,0 2 0-16,0 5 6 15,0 2-6-15,0 0 0 16,0-2 3-16,0-2-2 16,0 0 0-16,0 3-1 15,-2-2 0-15,-1 3 6 0,-6 1-6 16,2 3 0-16,0 2 0 16,-1 1 1-16,1-2-1 15,-3 1 0-15,5-4 0 16,0 0 5-16,2 0-5 15,-4-4-12-15,4 2 12 16,-3 2 9-16,0-2-9 16,-1-1 0-16,0 1 2 15,0-1 8-15,2-1-10 16,-1 1-13-16,-3 7 13 16,4 5 0-16,-2 5 0 15,2-1-6-15,-1 1 6 16,2 0 12-16,-1-3-12 0,2-3-7 15,-1-2 7 1,1-4-1-16,3 2 1 0,0-1-1 16,0 4 1-16,0-1-2 15,0 0 2-15,0 2 0 16,0 0 0-16,0 0 0 16,0 0 5-16,0-5-5 15,0-1 0-15,5-1 1 16,-3 0-1-16,1 3-5 15,-3-2 5-15,0 0 0 16,0 0 11-16,0-4-11 16,0 4 0-16,-7 5 7 15,0-3-7-15,-1 3-1 16,1-5 0-16,-4 0 1 16,4-3 2-16,-3 3-2 0,0 1-7 15,6-2 7-15,-1-1 0 16,0-2 0-16,0-3 0 15,1 1 1-15,0-4-6 16,-2 1 5-16,0-6-3 16,0-5 3-16,-3-2 1 15,3-2-1-15,-2-2 0 16,0-2 0-16,3-1 2 16,1-1-2-16,-2 2-3 15,0 2-3-15,-2 2 6 16,-2 6-9-16,1 2 9 15,-1 3 0-15,-1 5 5 0,-1 0-5 16,0 2 0-16,5 6-1 16,-3 2-7-16,2 4-2 15,4-2-10-15,0-5 2 16,-2-1 18-16,3-2 0 16,1 2-17-16,0 2 17 15,-1 2 8-15,3 4-7 16,-1 0-1-16,1 0 14 15,-2-2-10-15,2-6-4 16,0-2-9-16,0-5 9 16,0 0 0-16,6-5 0 15,3 1 0-15,3 4 0 16,-2 0 4-16,-1 2-4 0,-1 5 0 16,-2 3 4-1,-2-1-2-15,2-1-2 0,2 2 0 16,1-3 0-16,1-4 3 15,-4-2-2-15,3-7-1 16,-1 1 0-16,-4 2 0 16,0 0 14-16,-4 3-14 15,0 0 1-15,0 5 5 16,0 2-6-16,-4 6 0 16,-7-1 0-16,-2 4 7 15,-2-2-7-15,-4 1 0 16,-1 2 0-16,-3-1 6 15,0 2-5-15,-1 3-1 0,-1 0 1 16,0 4 0 0,-3 2-2-16,-2 1-15 0,-3 6 13 15,0 3-7-15,-4 4 8 16,-2 0-23-16,-3 0 9 16,-8 9-13-16,1 12 12 15,-7 7-31-15,-3 2 13 16,3 3 20-16,1 3-52 15,7 3 37-15,3 6-21 16,3 5-56-16,-9 32-49 16,14-10-84-16,4-11-84 0</inkml:trace>
  <inkml:trace contextRef="#ctx0" brushRef="#br0" timeOffset="13522.22">9776 5641 1215 0,'0'0'122'0,"0"0"-45"16,0 0-38-16,0 0 6 15,0 0-13-15,0 0 6 16,-33-77-21-16,31 75-15 15,2 2 11-15,0 0-13 16,0 0 0-16,0 0 2 16,0 0-2-16,0-2-12 15,0 2 12-15,0 0 0 16,0 0-1-16,0-1-1 16,2-2 1-16,11 0-1 15,7-4 2-15,11-1-6 16,4-4 6-16,6-2 0 15,5-4 8-15,3 0-8 0,-5 1 0 16,-5 0 2-16,-8 1-2 16,-11 6 0-16,-7 4 0 15,-6 2 0-15,-5 4 15 16,-2 0-15-16,0 0-7 16,0 0-1-16,0 0 8 15,0 0-14-15,0 0-5 16,0 0-16-16,0 4 33 15,0 4-5-15,3 4-2 16,4 1 9-16,3 5 7 16,0 7-7-16,2 9-50 15,2 35-31-15,-3-9-51 0,-1-5-207 16</inkml:trace>
  <inkml:trace contextRef="#ctx0" brushRef="#br0" timeOffset="14469.21">9933 8296 950 0,'0'0'138'0,"0"0"-30"15,0 0-11-15,0 0-29 16,0 0 5-16,0 0 1 16,0 0-51-16,-64-2-17 15,64 2-6-15,0 0-1 16,0 0-1-16,0 0-20 16,0 0 2-16,2 7 19 0,10 10 1 15,9 1 0-15,4 2-1 16,7 0 2-1,2-2 13-15,7 0-14 0,-4 2-4 16,2-2 4-16,-5 0 0 16,-6 2 0-16,-9 3-11 15,-7-3-15-15,-5 0 18 16,-7 3-3-16,0 3 11 16,-15 6 0-16,-16 4 8 15,-8 7 6-15,-3 1-14 16,-2 4-43-16,-11 20-17 15,12-9-83-15,6-12-206 0</inkml:trace>
  <inkml:trace contextRef="#ctx0" brushRef="#br0" timeOffset="15436.91">9994 11776 1011 0,'0'0'152'0,"0"0"-97"16,0 0-30-16,0 0 13 16,0 0 27-16,0 0-33 15,0 0-20-15,-24-18-11 16,24 18-2-16,0 0 0 16,0 0-1-16,0 0-5 15,0 0 7-15,12 0-1 16,7 0 1-16,12 13 0 15,5 3 0-15,6 6 0 16,2 0 0-16,2 0 0 16,-2-2 0-16,-4-2 0 0,-4-4 7 15,-11-4-7-15,-5-4 1 16,-11-2-1-16,-5-2 0 16,-4-2 32-16,0 0 87 15,0-8-22-15,0-14-46 16,-4-12-40-16,-5-7 8 15,-3-2-19-15,-2-1 0 16,2-1 0-16,-3 5 0 16,1 4 0-16,3 8-1 15,1 7-9-15,2 4 10 16,5 9-32-16,2 4-40 16,1 4-57-16,-6 6-68 15,3 12-136-15,-1 5 105 0</inkml:trace>
  <inkml:trace contextRef="#ctx0" brushRef="#br0" timeOffset="16737.5">9663 15007 1056 0,'0'0'158'0,"0"0"-35"15,0 0-74-15,0 0-15 16,0 0 12-16,0 0-46 16,0 0-6-16,-9 0-10 15,9 0 7-15,2 4 9 16,10 0 0-16,7 6-3 16,3-2 3-16,6 6 0 0,6 0 1 15,2-1-2-15,1 2 2 16,2 1 6-16,-2-2-7 15,1 3-3-15,-7-4 3 16,-3 1 1-16,-1-5-1 16,-8 1 0-16,-1-4 1 15,-6 0-1-15,-3-5 0 16,-6 4-4-16,-3-5 4 16,0 4 0-16,0-4 0 15,0 0 0-15,0 2-1 16,0 1-9-16,0 6 10 15,0 0 0-15,0 4 6 16,0-1-6-16,-5 2 1 16,-3 4-1-16,-5 0 2 0,-7 4 11 15,-5 4-12-15,-10 6-1 16,-5 0 2-16,-3 2 9 16,-2 2 0-16,-1 0-10 15,4 5 8-15,0-4-1 16,6 6-8-16,6-2-10 15,1 8-38-15,-4 10-56 16,8-12-96-16,1-6-348 0</inkml:trace>
  <inkml:trace contextRef="#ctx0" brushRef="#br0" timeOffset="22120.23">12889 5493 613 0,'0'0'111'0,"0"0"-69"15,0 0-39-15,0 0 7 16,0 0-10-16,0 0 4 16,28-54-3-16,-27 49-1 15,-1 1 0-15,0 0 41 0,0 1 13 16,0-4-28-16,0 3 37 16,0 0-4-16,0-1-20 15,0-4-7-15,0 3 15 16,0-2 10-16,0 2 14 15,0 0-29-15,0 0 6 16,0 2-27-16,0 0-10 16,0-1-4-16,0 4-7 15,0-3 14-15,0 0-14 16,0 0 0-16,0-3 0 0,0 3 0 16,0 1-1-16,0 1 1 15,0 2-10-15,0 0-7 16,0-2-48-16,0 2 1 15,0 0 46-15,0-3 8 16,0 3 3-16,2-2 7 16,0-1 1-16,1 0 4 15,0 2-5-15,-3-1 0 16,2 0 19-16,-2 2-4 16,0 0 14-16,0 0 14 15,0 0-14-15,0 0 13 16,0 0-23-16,0 0 6 15,0 0 17-15,0 0-33 16,0 0-9-16,-10 0-1 16,-2 4 1-16,-5 8 13 0,-8 3-13 15,-2 4 1 1,-5 1 1-16,-5 0-1 0,-1 0-1 16,1-2 4-1,-1-5 2-15,5-2 2 0,11-5-8 16,6-3 1-16,9-3 9 15,1 0 8-15,6 0 12 16,0 0-5-16,0 0-25 16,0 0 11-16,0 0-11 15,0 0 0-15,0 0 0 16,0 0 0-16,0 0 0 16,0 0 0-16,0 0-5 15,0 0-3-15,0 0 8 0,0 0-14 16,3 3 13-16,5 1 0 15,5 2 1-15,2 2-1 16,6 2 2-16,0 2 3 16,4 0-4-16,0 0-1 15,2 2 0-15,-3 1 1 16,-2-1 0-16,-2-3 0 16,-2 4 1-16,-4-1 0 15,-1-2-1-15,-2-1-8 16,-5-1 8-16,-1-2 2 15,0-2-1-15,-1-2-2 16,-2-1 3-16,0-2 1 16,-1 2-3-16,-1-1-1 0,3-2 1 15,-3 2 0 1,0-2 0-16,0 2 0 0,0-2 1 16,2 1 0-16,0 1-1 15,-1 3-8-15,2-1-33 16,1 2 4-16,-2 2-16 15,-2 2-10-15,0 4-53 16,0 12 28-16,-12-4-138 16,-5-4-659-16</inkml:trace>
  <inkml:trace contextRef="#ctx0" brushRef="#br0" timeOffset="33877.18">14835 9551 857 0,'0'0'123'0,"0"0"-39"16,0 0-25-16,0 0 3 16,0 0 1-16,0 0-7 15,-25-18-30-15,22 14 29 16,-5-2-27-16,1-2-9 16,-5-2 4-16,-6 2-22 15,-4 1-1-15,-7 1-1 16,-3 5-8-16,-2 1 9 15,-1 0 0-15,-6 0 0 0,2 0 0 16,-5 3 1 0,-5 5 0-16,-1 3-1 0,0-3 2 15,-1-1 6-15,2 2-8 16,-4-3 0-16,-2 2 0 16,-7 0 0-16,-4 2 1 15,-3 0-1-15,-4 2 1 16,1 2 0-16,2 2-1 15,3 0-1-15,1 1 0 16,-3-1 1-16,-4 2 3 16,-1 2-3-16,-3-1 0 15,3 4 4-15,5-4-4 16,11 1-5-16,6 0 5 0,12 3 0 16,10-1 0-16,2 6-2 15,4 1 2-15,-1 9 0 16,5 1 0-16,0 3-1 15,0 3-2-15,4 0 3 16,-1 4 3-16,7-2-3 16,5 2-7-16,5-2-4 15,0-2 9-15,2-3 1 16,15-1 0-16,6-4 1 16,3-3 0-16,4-2 0 15,5 1 0-15,6-1 4 16,8-3-4-16,5 2 0 15,8-4 0-15,7 0 10 16,11-3 8-16,5-2-18 16,5-6 0-16,5-2 10 0,0-2-9 15,0-4 0-15,1 0 1 16,0-2-1-16,-1-4 9 16,-5-2-10-16,-3 0 0 15,-6 0 1-15,-2-4 0 16,-3-6 5-16,-6 0-6 15,-2-2 0-15,-4 1 7 16,2-2-7-16,-2-3 0 16,2 0 2-16,4-2-2 15,-2-4 0-15,-2-1 0 16,-5 1 1-16,-2-3 14 0,-4 1-15 16,-3-1-4-1,-3 1 4-15,1 1 0 0,-2-3 1 16,-2 1-1-16,1-1 0 15,-5-2 15-15,-3-2-15 16,-8-2 0-16,-4 0 5 16,-4-3 3-16,-9 3 16 15,-5 1 6-15,-7-1-1 16,-2-3-5-16,0-1-24 16,-5-2 0-16,-7-1 0 15,-4 0 0-15,-3 1-8 16,-6 0 7-16,-4 2 2 15,-6-3-2-15,-6 3 1 16,-2 0 0-16,-3 0 0 0,-5 2 1 16,0 0 5-16,0 4-3 15,-2 0 5-15,1 4-2 16,-5 1-6-16,-6 5-6 16,-5 2 5-16,-6 2 1 15,-2 7 0-15,-2 3 0 16,-1 3-13-16,4 3 6 15,0 0-29-15,3 11-36 16,1 11 0-16,-27 24-41 16,22-6-131-16,10-8-267 0</inkml:trace>
  <inkml:trace contextRef="#ctx0" brushRef="#br0" timeOffset="35670.4">14577 11222 1020 0,'0'0'157'16,"0"0"-51"-16,0 0-42 16,0 0 29-16,0 0-51 15,0 0-25-15,0 0-4 16,-106-101-13-16,80 93 10 0,-5 2-10 16,-6 4-2-16,-3 0 2 15,-4 2 0-15,-4 0 1 16,-6 2-1-16,-4 12 1 15,-5 4 9-15,-3 4-10 16,-5 4-5-16,-1 2 5 16,1 2 0-16,-2 2-1 15,4 2 1-15,-5 5 0 16,4 0 8-16,-2 2-8 16,6 1 0-16,4 0-4 15,8-2 4-15,6 0-1 0,7 0-5 16,7 4 6-1,4 2 2-15,8 7-2 0,3 1 0 16,1 2-1-16,5-2 1 16,1-6-1-16,3-4 0 15,2-6 1-15,4-2 0 16,1-4-4-16,2 1 0 16,0 0 2-16,12-2 2 15,8 3-6-15,6-2 5 16,1 3 1-16,8-1 3 15,1 0-3-15,7 2 0 16,3 0 1-16,8-3 1 16,5 0-2-16,4-5 1 15,5-2 0-15,0-4 9 0,3-2-10 16,2-2-3-16,2-6 3 16,-5-2 0-16,4-4 0 15,-2-2 0-15,-4 0 1 16,-1-2 7-16,-2 3-8 15,-2-3-5-15,-4-1 4 16,0-1 1-16,-5 0 0 16,1 0 0-16,1 0 1 15,2-8-8-15,-1-3 7 16,2 0-1-16,-1-1 1 16,0 2 0-16,-2-2 1 15,-2 1-1-15,-3 0 1 16,-4-3-1-16,-5-4 0 0,0-3-1 15,-3 0 1 1,-3-5 14-16,0-3-13 0,1-3-1 16,-7 0 1-16,-1-1 4 15,-4-2-5-15,-4 3 0 16,-6 4 3-16,-5-2-2 16,-4 2 1-16,-3-1 2 15,-3 2-1-15,3-1 9 16,-3-1-12-16,2-1 0 15,0-2 6-15,-2 0-6 16,0-2 0-16,0-2 0 16,0-2 0-16,0 0 6 15,-2 0-6-15,-6-1 0 0,-3 4 4 16,3-1-3 0,-2-1 5-16,2 3 6 0,-1 0-12 15,-3 2 26-15,-3 2-16 16,-1 0-10-16,-1 2 11 15,-1 2-4-15,-3 1-1 16,-1 3 5-16,-2 2-11 16,-3-3 25-16,-3 2-25 15,-4 2-1-15,-3-2 1 16,-7 2 9-16,-2 1 1 16,-3 1-10-16,0 1 9 15,-2 2-11-15,5 2 2 16,0 0 0-16,1 0 0 15,4 3 5-15,-1 3-5 16,1-1-2-16,4 2 2 0,-2 2 3 16,1 2-3-16,-1-1-12 15,-1 2 11-15,1 0-4 16,-2 0 5-16,0 0-7 16,5 3 4-16,2 5 1 15,5-1 2-15,6-4-9 16,0 0 9-16,5 0 0 15,2-1 0-15,-1 0 0 16,2 3-20-16,1-2 12 16,-4 0-16-16,2 2-25 15,-2 2-3-15,2-1-5 16,0 7-27-16,-5 7-37 0,6-2-106 16,-3-4-130-16</inkml:trace>
  <inkml:trace contextRef="#ctx0" brushRef="#br0" timeOffset="69187.14">19361 11858 1060 0,'0'0'131'0,"0"0"-74"16,0 0-24-16,0 0-23 15,39-101 32-15,-27 77-35 16,1-1-6-16,-1 2 16 15,-1 0 11-15,-7 1 5 16,-2 3 6-16,-2-1 2 16,0-1 16-16,-6 1-37 15,-9 2-14-15,-6 0-4 16,-5 6-2-16,-4 4 0 0,-4 6-2 16,0 2-3-16,-3 4-11 15,1 20 16-15,1 13 0 16,0 12 0-16,7 13 16 15,6 7-9-15,14 3-7 16,8-2 0-16,0-9 9 16,27-12-9-16,9-13-9 15,8-10 9-15,6-12 2 16,4-10-1-16,3-4-1 16,-2-4-39-16,18-25-57 15,-15 3-100-15,-11 1-410 0</inkml:trace>
  <inkml:trace contextRef="#ctx0" brushRef="#br0" timeOffset="69922.7">19837 11891 796 0,'0'0'201'0,"0"0"-72"15,0 0-47-15,0 0-5 16,0 0-32-16,0 0-23 15,0 0-14-15,-78-75 5 16,56 75 22-16,-7 0-23 16,-3 3 5-16,-2 18 11 15,0 10-17-15,4 3 11 16,5 6-22-16,11-4 1 16,9-2 2-16,5-3-3 0,8-8-10 15,18-6-29-15,9-12-1 16,4-5 20-16,4-8-9 15,0-16-32-15,-10-2-8 16,-10 0-86-16,-6 6 103 16,-7 8 52-16,-5 8 76 15,-4 4-26-15,3 0-40 16,1 6 4-16,4 10 4 16,4-2-11-16,1-1-1 15,5-5-6-15,1-7-1 16,-1-1-11-16,-2 0-75 0,-5-14-88 15,-4 1 8-15,-6 1 167 16,-2 11 42-16,0 1 92 16,0 16-109-1,0 25 50-15,-4 11 51 0,1 12-38 16,3 6-13-16,0 2-41 16,0-3-20-16,5-6-7 15,6-6-5-15,-3-13 5 16,-3-15-7-16,-5-11 1 15,0-13-1-15,-1-5 17 16,-18-17-17-16,-3-16 0 16,-3-16-22-16,4-6 22 0,3-11-12 15,3-5-4 1,5-5 15-16,6 1-6 0,4 3 7 16,0 10-2-16,12 8 4 15,11 12 21-15,8 12-10 16,3 8-11-16,4 12 8 15,-2 8 0-15,-2 2-10 16,-4 10 0-16,-8 14 1 16,-5 6 13-16,-8 3-13 15,-9 1 0-15,0-1 0 16,-24 3-1-16,-30 12-26 16,3-8-113-16,3-5-274 0</inkml:trace>
  <inkml:trace contextRef="#ctx0" brushRef="#br0" timeOffset="70058.75">19553 12521 1227 0,'0'0'190'16,"0"0"-110"-16,0 0-77 16,0 0-3-16,0 0-115 15,0 0-512-15</inkml:trace>
  <inkml:trace contextRef="#ctx0" brushRef="#br0" timeOffset="70232.81">19617 11667 1401 0,'0'0'201'0,"0"0"-98"15,0 0-78-15,0 0-25 16,111-45-11-16,-61 49-53 15,20 42-58-15,-8-3-67 16,-11-4-122-16</inkml:trace>
  <inkml:trace contextRef="#ctx0" brushRef="#br0" timeOffset="71207.92">20620 11989 1355 0,'0'0'158'15,"0"0"-118"-15,0 0-40 16,0 0 0-16,0 0 0 16,0 0 0-16,0 0-1 15,4 84-25-15,-4-84-2 16,0 0 28-16,0-4-19 15,-3-16-21-15,3-6-2 16,0-2-2-16,0 4 22 16,19 6 14-16,2 8 8 15,6 10 8-15,3 0-6 16,-1 7 9-16,0 11-2 16,-4 0-7-16,-3 0-2 15,2-2 0-15,-9-5 1 0,0-4-2 16,-2-4-35-16,-5-3-64 15,0 0-41-15,-4-2-25 16,2-9 42-16,-3-7 81 16,3-8 43-16,0-7 18 15,6-11 72-15,5-8-35 16,3-10-32-16,3-10-9 16,-2-5-8-16,0 1-6 15,-7 8 10-15,-8 14-7 16,-6 20 175-16,0 20-62 15,-17 14-42-15,-7 16-51 16,-6 25-17-16,-2 16-6 0,4 9 1 16,4 2 22-16,8 1-12 15,2-4-3-15,7-3-7 16,-1-10 5-16,5-9-4 16,2-12-2-16,-2-13-9 15,3-15 9-15,3-3 0 16,18-18-3-16,10-12 3 15,-1 0-1-15,3 8 1 16,-6 14-1-16,-3 8-9 16,-4 13 1-16,0 20 9 15,0 3-1-15,-1 0 1 16,3-4-1-16,5-10-29 16,5-7-57-16,2-12-81 15,1-3 3-15,1-7 119 0,-1-18-26 16,-8-4-44-16,-4-4 45 15,-6-1 71-15,-10 5 53 16,-4 4 65-16,-3 5 103 16,-5 8-46-16,-15 4-53 15,-5 8-47-15,-4 0-43 16,-6 0 0-16,1 16-30 16,2 4 6-16,7 0 11 15,5-2-14-15,9-2-5 16,10-5-7-16,1-4-45 15,3-5 15-15,19-2 0 16,6 0 9-16,-1 0 21 16,-6 0-2-16,-2 0-1 0,-6 0-2 15,-3 0 9-15,-3 12 3 16,5-2 0-16,3 2-4 16,8-3 4-16,4-7 1 15,1-2-1-15,15-7-8 16,-9-15-147-16,-6-3-331 0</inkml:trace>
  <inkml:trace contextRef="#ctx0" brushRef="#br0" timeOffset="71379.84">21575 11496 1126 0,'0'0'160'15,"0"0"-125"-15,0 0-22 0,-25 112-12 16,21-48 24-16,4 4-24 15,0 1 0-15,2-2 8 16,10-6-9-16,-9 1-45 16,-3-18-140-16,0-16-342 0</inkml:trace>
  <inkml:trace contextRef="#ctx0" brushRef="#br0" timeOffset="71501.78">21499 11905 781 0,'0'0'372'16,"0"0"-178"-16,0 0-107 15,0 0-61-15,0 0-18 16,0 0-8-16,115-72-65 16,-90 92-124-16,-10 5-628 0</inkml:trace>
  <inkml:trace contextRef="#ctx0" brushRef="#br0" timeOffset="71627.28">21492 12335 675 0,'0'0'568'15,"0"0"-488"-15,0 0-9 16,0 0-21-16,0 0-50 16,0 0-142-16,0 0-393 0</inkml:trace>
  <inkml:trace contextRef="#ctx0" brushRef="#br0" timeOffset="71777.78">21253 11694 785 0,'0'0'394'16,"0"0"-294"-16,0 0-71 16,0 0-6-16,123-52-23 15,-66 68-60-15,-8 12-136 16,-10-1-671-16</inkml:trace>
  <inkml:trace contextRef="#ctx0" brushRef="#br0" timeOffset="72129.52">22047 11698 1058 0,'0'0'160'15,"0"0"-71"-15,0 0-49 16,0 0-34-16,0 0 1 15,0 0-10-15,0 0 3 16,-79 87-9-16,79-57 8 16,13 2 1-16,6 4 0 15,3 0 0-15,3-1 0 16,0 0 10-16,-9-4-10 16,-3-8-1-16,-7-7 1 15,-6-7 0-15,0-8 0 16,-4-1 32-16,-11 0-31 15,3-12 33-15,9-12-34 16,3-5-39-16,1-6-62 0,34-13-68 16,-4 10-131-16,0 8-228 15</inkml:trace>
  <inkml:trace contextRef="#ctx0" brushRef="#br0" timeOffset="72430.14">22251 11821 367 0,'0'0'119'0,"0"0"101"15,0 0-41-15,0 0-64 16,0 0-37-16,0 116 9 15,2-87-55-15,13-8-20 16,7-3 15-16,3-6 9 16,4-8-17-16,-4-4-19 15,-1 0 2-15,-7-8-1 16,-8-12-1-16,-9-2-23 16,0-4-6-16,-27 0 6 0,-9 1 10 15,-5 6-16-15,-3 1 4 16,2 1 11-16,7 1 13 15,10 1 1-15,10 3 26 16,9 0 58-16,0 3 31 16,6 2-8-16,0 0-34 15,8 2-22-15,11-1-44 16,6-1-7-16,8 3-7 16,11-3-97-16,-8 0-90 15,-3-4-555-15</inkml:trace>
  <inkml:trace contextRef="#ctx0" brushRef="#br0" timeOffset="72558.57">22361 11457 332 0,'0'0'1025'0,"0"0"-906"16,0 0-103-16,0 0-16 16,0 0-45-16,-27 115-90 15,27-65-354-15</inkml:trace>
  <inkml:trace contextRef="#ctx0" brushRef="#br0" timeOffset="72809.67">22789 11762 1129 0,'0'0'133'16,"0"0"-62"-16,0 0-24 15,-113 23-8-15,81 7-7 16,3 6-27-16,8 2-3 16,7 0-1-16,11-6-1 15,3-7-13-15,0-7-9 16,21-9-24-16,10-9 21 16,11-9-14-16,-6-21-71 15,-8-3-132-15</inkml:trace>
  <inkml:trace contextRef="#ctx0" brushRef="#br0" timeOffset="73209.82">22767 11524 1007 0,'0'0'162'15,"0"0"-122"-15,0 0-40 16,0 0 42-16,-23 132-22 16,23-80-10-16,10-2-3 15,13-5 6-15,1-11 0 16,2-11-13-16,-4-10-13 15,-1-11 4-15,-4-2-2 16,-3-4-43-16,-3-9-5 16,-3 4 31-16,-4 5 28 15,-4 4 0-15,2 0 1 16,-2 4 19-16,2 12 19 16,4 2-16-16,-1 0-4 0,5 0-13 15,2-4 4-15,3-6-10 16,1-8-5-16,4 0 4 15,-2-2-12-15,-2-10-27 16,-3 0-3-16,-4 6 32 16,-6 2 10-16,0 4-9 15,1 0 10-15,2 0 3 16,1 9 21-16,3 2 1 16,5 1-12-16,2-1-7 15,3-5 7-15,-4-1-13 16,-3-5-16-16,-5 0-86 15,-6 0-176-15</inkml:trace>
  <inkml:trace contextRef="#ctx0" brushRef="#br0" timeOffset="73527.31">23062 11703 1003 0,'0'0'197'0,"0"0"-64"15,0 0-81 1,0 0-14-16,0 0-29 0,0 0-9 15,0 0 9-15,73 33 14 16,-64-15 5-16,-9 7-28 16,-4 7-22-16,-33 6 21 15,-54 20-27-15,5-11-55 16,0-11-179-16</inkml:trace>
  <inkml:trace contextRef="#ctx0" brushRef="#br0" timeOffset="75219.32">10547 9711 669 0,'0'0'87'0,"0"0"-44"16,0 0-17 0,0 0 43-16,0 0 30 0,0 0-8 15,0 0-16-15,-8-92 22 16,4 86-22-16,0 3-33 15,0-4-4-15,0 3 0 16,1 2-3-16,1 0-5 16,1 2-12-16,1 0 12 15,-2 0-21-15,2 0-8 16,0 0-2-16,0 0 1 16,-2 0-8-16,2 0-3 15,0 0-15-15,0 0 18 16,0 0 6-16,0 0-6 15,0 0 8-15,0 0 0 0,0 0-7 16,0 0-2 0,0 0-35-16,0 0 44 0,0 0-26 15,0 0 7-15,0 0 10 16,0 0 9-16,0 0 0 16,0 0 0-16,0 0 0 15,0 0 2-15,0 0-2 16,0 0-1-16,0 0 1 15,0 0 1-15,0 0 9 16,0 0-10-16,0 0-1 16,0 0-12-16,0 0 13 15,-3 0-10-15,-1 0 10 16,1 0 5-16,-2 0-5 0,0 0-11 16,-2 0-63-1,2 4 19-15,-2 2-31 0,4-1 0 16,-5 4 23-16,-1 0-41 15,4-2-131-15</inkml:trace>
  <inkml:trace contextRef="#ctx0" brushRef="#br0" timeOffset="76407.66">10426 9577 854 0,'0'0'163'15,"0"0"-27"-15,0 0-65 16,0 0-4-16,0 0-24 16,0 0-43-16,0 0-7 15,-48-42 3-15,35 42 4 16,-8 0 0-16,-2 6 0 16,0 2 4-16,0-1-4 15,-1 6 1-15,-2 1-1 16,2 4 1-16,2 4-1 15,4 5 0-15,4 6-7 0,4 3 6 16,7 0-7-16,3 3 8 16,0-3 0-16,2-6-1 15,14-5-6-15,4-5 7 16,7-7-13-16,2-12 6 16,8-1 7-16,4-7 14 15,6-21 8-15,-5-8-22 16,-5-6 26-16,-6-1-25 15,-11 1 6-15,-12 4-7 16,-6 2 2-16,-2 8-2 0,0 6 1 16,-2 10 7-16,-6 12 25 15,-1 0-33-15,1 20-19 16,-2 22 19-16,3 14 10 16,5 12-10-16,2 11 0 15,0 1 0-15,5 1 3 16,12-5-3-16,-3-1-1 15,-2-6 1-15,-6-9 1 16,-6-12-1-16,0-12 0 16,-3-12 0-16,-12-9 13 15,-7-12-3-15,-1-3 9 16,-1 0 9-16,0-5-9 16,2-18-8-16,8-8-11 15,8-6 1-15,6-9-1 0,5-8 0 16,20-6-13-16,9 1-8 15,1 4 4-15,-4 10 14 16,-4 13-16-16,-5 12 6 16,-7 11 4-16,-3 9 4 15,-4 0-13-15,2 15-38 16,-1 9 51-16,1 2-5 16,2 0 4-16,0 0 6 15,1-4 0-15,4-4 0 16,-1-6-1-16,4-8 1 15,3-4 0-15,-2 0 32 16,1-16-31-16,-1-10 9 16,-6-4 6-16,-7 0-15 15,-3 0 5-15,-5 4-5 0,0 7 0 16,0 12 21-16,0 5-4 16,0 2-18-16,0 2-12 15,0 18-2-15,0 6 14 16,2 0-1-16,8-2-2 15,2-6 3-15,2-4 0 16,1-7-15-16,3-7-5 16,3 0 1-16,-6-7 19 15,2-13 0-15,-7-2 2 16,-2 2 2-16,-6 4-4 16,-2 6 0-16,0 6 48 15,0 4-33-15,0 0-15 0,0 14-13 16,0 8 10-16,2 2 1 15,6 1 2-15,4-4-7 16,2-3 7-16,-1-7-7 16,4-6-25-16,-5-5-9 15,-4 0-18-15,-8-5 56 16,0-10-129-16,0-2-158 0</inkml:trace>
  <inkml:trace contextRef="#ctx0" brushRef="#br0" timeOffset="76593.77">10896 9840 1018 0,'0'0'172'0,"0"0"-59"15,0 0-68-15,0 0-45 16,0 0-43-16,0 0-196 15,0 0-51-15</inkml:trace>
  <inkml:trace contextRef="#ctx0" brushRef="#br0" timeOffset="76783.8">10665 9775 1001 0,'0'0'206'0,"0"0"-98"16,0 0-41-16,0 0-50 15,0 0-17-15,0 0 5 0,0 0-5 16,5-46-19-16,7 44-17 16,0 0-24-16,0 2 1 15,-1 0-44-15,-3 35-56 16,-6-1-63-16,0 4 38 0</inkml:trace>
  <inkml:trace contextRef="#ctx0" brushRef="#br0" timeOffset="77124.25">11191 9673 892 0,'0'0'195'0,"0"0"-37"0,0 0-151 16,0 0 8-16,0 0-23 16,0 0 8-16,21 102 0 15,-8-58 7-15,-1 3-6 16,1-1 6-16,2-1-7 0,-6 2 0 15,-2-4-10 1,-6-5-20-16,-1-5-119 0,-11-9-120 16,-10-12-75-16</inkml:trace>
  <inkml:trace contextRef="#ctx0" brushRef="#br0" timeOffset="77768.39">11130 10080 459 0,'0'0'189'0,"0"0"108"0,0 0-113 15,0 0-68-15,0 0-86 16,28-114-30-16,7 94 13 15,0 0-11-15,2 4-2 16,-10 5-23-16,-2 4 5 16,-9 7 2-16,-2 0 5 15,-1 4-2-15,-1 17 0 16,1 6 12-16,0 5 1 16,0 4-1-16,0 1 1 0,0-6 0 15,3-3 2 1,-2-5-2-16,2-10 0 0,2-8 1 15,2-5 1-15,4-5 20 16,2-21-12-16,-1-6 0 16,-5-4-10-16,-8-2-6 15,-9 4 2-15,-3 8-3 16,0 6 14-16,0 7 7 16,-3 11 49-16,-5 2-49 15,-1 0-7-15,-1 15-7 16,3 7-1-16,0 6 0 15,7-2 1-15,0 0-7 16,2-4 6-16,17-4-20 0,6-6-2 16,7-8-20-16,0-4 2 15,-1-3 5-15,-6-17-7 16,-6-9-25-16,-7 2 42 16,-9 0 26-16,0 9 26 15,-3 6 115-15,0 8-28 16,0 4-54-16,0 0-59 15,0 7-26-15,-5 14 11 16,1-1 15-16,-2 0 10 16,3-6-10-16,3-4-3 15,0-8 2-15,0-2 1 16,0 0-1-16,13-6 0 0,10-12 1 16,4-2 6-16,0 2-6 15,0 2-2-15,-5 6 2 16,-2 6 11-16,-7 4-4 15,-2 0-7-15,-4 5-2 16,-2 12 2-16,-5 5 0 16,0 4-13-16,-19 19-21 15,-6-10-56-15,-6-6-215 0</inkml:trace>
  <inkml:trace contextRef="#ctx0" brushRef="#br0" timeOffset="77898.28">11678 9917 1149 0,'0'0'179'0,"0"0"-61"16,0 0-85-16,0 0-33 0,0 0-30 15,0 0-172-15,0 0-207 16</inkml:trace>
  <inkml:trace contextRef="#ctx0" brushRef="#br0" timeOffset="78021.2">11658 9721 1048 0,'0'0'174'0,"0"0"-21"16,0 0-109-16,0 0-30 16,0 0-12-16,104-98-2 15,-88 98-25-15,-9 5-136 16,-7 8-253-16</inkml:trace>
  <inkml:trace contextRef="#ctx0" brushRef="#br0" timeOffset="78175.32">11279 9821 1136 0,'0'0'204'0,"0"0"-91"15,0 0-87-15,0 0-16 16,0 0-20-16,0 0-83 16,0 0-121-16,106-36-339 0</inkml:trace>
  <inkml:trace contextRef="#ctx0" brushRef="#br0" timeOffset="79389.85">10705 13106 1160 0,'0'0'155'15,"0"0"-134"-15,0 0-11 16,0 0-12-16,9 104 3 16,6-53-1-16,1-1 1 15,3-4 0-15,-5-7 8 16,-2-6-9-16,-3-9-7 16,-3-9-2-16,-3-10-24 15,-3-5 6-15,0-5 26 0,-3-28-16 16,-11-11-38-16,-5-14-10 15,5-11 4 1,-2-6 48-16,6-6-7 0,5 7 20 16,5 8 9-16,0 10 3 15,17 12 63-15,8 12-39 16,5 11-5-16,3 15-5 16,1 6-26-16,-6 10 0 15,-6 21-7-15,-8 6 7 16,-12 4 3-16,-2 2-3 15,-14-3-3-15,-16 1 3 16,-6-3 0-16,-1-5 11 16,2-3-11-16,2-9 6 0,11-5-3 15,6-3-3-15,12-6-1 16,4 4-23-16,0-2 5 16,10 5 18-16,12 3 1 15,1 1 0-15,8-3 12 16,3 2-12-16,5-4 0 15,-3 0 1-15,2-5-1 16,0-2-18-16,-4-5-67 16,-1-1-28-16,4 0-36 15,-4-19-63-15,-9-3-131 16,-9 4 65-16,-13 10 278 16,-2 8 403-16,0 0-81 15,0 0-149-15,0 0-102 16,0 20-65-16,0 6 54 15,0 1 8-15,0 2-29 0,0-7-26 16,3-6-13-16,9-6 1 16,2-8 14-16,6-2-15 15,2-10 0-15,0-18 0 16,-2-4-1-16,-3 2-40 16,-7 8-4-16,-3 8 45 15,-5 7 2-15,0 7-2 16,-1 0-14-16,4 3 14 15,3 11 3-15,1-1 16 16,7 0-18-16,3-5 1 16,5-8-2-16,14-11-24 15,-7-16-72-15,-1-8-288 0</inkml:trace>
  <inkml:trace contextRef="#ctx0" brushRef="#br0" timeOffset="79567.89">11511 12902 707 0,'0'0'241'15,"0"0"-11"-15,0 0-150 16,0 0-69-16,0 0-11 16,0 0 6-16,-4 120-6 15,4-70 0-15,11 1 1 16,-1 4 23-16,0-5-24 16,-2-2-36-16,-2 0-48 15,-6-14-106-15,0-14-132 0</inkml:trace>
  <inkml:trace contextRef="#ctx0" brushRef="#br0" timeOffset="79684.67">11455 13244 769 0,'0'0'249'0,"0"0"-93"15,0 0-116-15,0 0-12 16,0 0-28-16,0 0-6 16,109-104-28-16,-82 87-152 15,-10 6-735-15</inkml:trace>
  <inkml:trace contextRef="#ctx0" brushRef="#br0" timeOffset="79831.86">11333 13029 1083 0,'0'0'150'0,"0"0"-106"0,0 0-37 15,-30 151-7-15,30-74-35 16,0-13-66-16,0-16-250 0</inkml:trace>
  <inkml:trace contextRef="#ctx0" brushRef="#br0" timeOffset="80174.77">11854 13008 142 0,'0'0'207'16,"0"0"37"-16,0 0-33 16,0 0 4-16,0 0-102 15,0 0-110-15,0 0 3 16,-4-40 46-16,10 81 20 15,4 12-23-15,2 8-18 16,1 6-1-16,0-3-27 16,1-2 7-16,0-7-5 15,0-7-5-15,0-12 0 16,-4-10-28-16,-3-14-98 0,-7-8-62 16,0-4-136-16</inkml:trace>
  <inkml:trace contextRef="#ctx0" brushRef="#br0" timeOffset="81025.66">11740 13276 844 0,'0'0'120'16,"0"0"3"-16,0 0-16 16,0 0-107-16,0 0-45 15,0 0 44-15,0 0 0 16,111-27 0-16,-75 22-16 15,-7 4-86-15,-5 1-56 16,-7 0 61-16,-5 0 49 16,-4 0 40-16,-1 0 2 0,0 0 7 15,-1 3 0-15,-1 0 1 16,2 1 36-16,-4 4 7 16,4 3 12-16,-2 6 41 15,4 6 1-15,-1 7-16 16,-1 4-35-16,3 2-31 15,2-1 15-15,0-5-31 16,3-5-2-16,0-12 2 16,7-6 9-16,2-7-1 15,5-11 12-15,1-16-19 16,-2-10 0-16,-3-3-1 16,-8 4-32-16,-7 4 19 15,-5 5 13-15,-5 8 1 0,0 5 31 16,0 4-5-16,0 8 43 15,-11 2-58-15,-2 0-12 16,-1 5-1-16,3 10 1 16,0 3-1-16,4 0 1 15,5-1 0-15,2 1-7 16,0-3 7-16,6-1-7 16,8-2-19-16,5-4-15 15,-2-6-1-15,3-2-20 16,1 0-47-16,-3-10-76 15,-4-6-1-15,-5 0 49 16,0 1 137-16,-5 5 59 0,-3 5 60 16,1 2 0-16,-2 3-65 15,0 0-28-15,0 3-25 16,0 12 50-16,0 6-21 16,0-1-15-16,0-1-2 15,0-4-13-15,0-5 1 16,0-6 9-16,3-4-1 15,-3 0 29-15,2-6 60 16,1-17-97-16,4 1-1 16,0-3 0-16,6 0 0 15,3 4-1-15,4 0 1 16,4 6 0-16,6 4 17 16,-2 10-7-16,2 1-10 0,-2 0 0 15,-2 14 0-15,-5 4 7 16,-8 0-7-16,-7 0-50 15,-6 0 34-15,0 0 16 16,-7 1 11-16,-13 4-11 16,4-3 1-16,-1 0-2 15,-3 0-9-15,6-7-86 16,1-4-108-16</inkml:trace>
  <inkml:trace contextRef="#ctx0" brushRef="#br0" timeOffset="81224.83">12270 13128 1156 0,'0'0'172'0,"0"0"-68"0,0 0-46 15,0 0-39-15,0 0-19 16,0 0-32-16,103-5-52 15,-69 21-74-15,-7-7-172 0</inkml:trace>
  <inkml:trace contextRef="#ctx0" brushRef="#br0" timeOffset="81372">12431 12986 1267 0,'0'0'142'0,"0"0"-79"16,0 0-63-16,0 0-64 0,0 0-139 16,118 3-400-16</inkml:trace>
  <inkml:trace contextRef="#ctx0" brushRef="#br0" timeOffset="81548.14">11967 13244 1392 0,'0'0'135'0,"0"0"-115"16,0 0-20-16,0 0-136 0,0 0-20 16,0 0-577-16</inkml:trace>
  <inkml:trace contextRef="#ctx0" brushRef="#br0" timeOffset="110015.06">22241 12333 508 0,'0'0'96'0,"0"0"-20"15,0 0 22-15,0 0-38 16,0 0-8-16,0 0 24 15,-24-35-53-15,21 33 31 16,-4-2-22-16,2-2 2 16,-3 2 21-16,4 0-20 0,-5 0-16 15,-1 0 33-15,-1 0-33 16,-1 2-18-16,2-1 31 16,1 2-10-16,4 1 11 15,2 0-7-15,3 0-25 16,0 0 11-16,0 0-12 15,0 0 0-15,0 0 1 16,0 0 0-16,15 0-1 16,9 0 6-16,13 0-5 15,15 0 20-15,13 0-21 16,25 0 0-16,24-2 1 16,22-4 5-16,-9 0-5 15,-26 6-1-15,-32 0 1 0,-18 0 9 16,1 0-10-16,6 4-5 15,-1 4 5-15,-6-2 9 16,-7 0-9-16,-6-2 0 16,-8-2 7-16,-5 0-4 15,-8-2-3-15,-7 0-7 16,-3 0 7-16,-5 0 2 16,-2 0 10-16,0 0-12 15,0 0 1-15,0 0 21 16,-14 0 1-16,-16 4-23 15,-21 0-15-15,-28 8 15 16,-40 5 0-16,-41 1 0 16,-13 0 1-16,6-3 12 0,35-8-13 15,44-2 1-15,28-3 8 16,13-2 18-16,3 2-15 16,5-2-12-16,2 0 2 15,17 0 18-15,11 0-20 16,3 0-10-16,6 0-11 15,0 0-30-15,0 5-15 16,0-1-1-16,0 8 25 16,3 1 0-16,9 6-60 15,0-6-129-15,-3-4-566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35:22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17209 13376 918 0,'0'0'135'15,"0"0"-90"-15,0 0-5 16,0 0 11-16,0 0-36 15,0 0-14-15,-6-29 7 16,6 27-2-16,0 2-5 16,0 0 20-16,0 0 8 15,0 0 39-15,0 0-26 16,0 0-20-16,0 0 24 16,0 0-11-16,0 0-19 15,0 0-16-15,0 0 0 0,0 0-1 16,0 0-4-16,12 0 5 15,8 0 0-15,7 2 0 16,7 2 1-16,7-3-1 16,3-1 0-16,3 0 11 15,7 0-11-15,4 0-2 16,-1 0-4-16,3 0 7 16,4 0-1-16,1 0 0 15,2 0 2-15,5 0-2 16,-2 0 0-16,5 0 0 15,-4 0 1-15,-3 0-1 16,-3 0 0-16,-7 0 0 16,2 0 9-16,-3 0-7 0,1-7-2 15,-4-1-6 1,-5 0 6-16,-10 2 2 0,-6 2-1 16,-10 1-1-16,-5 2 1 15,-6 1 11-15,-6 0-12 16,-3-3 0-16,-3 3 16 15,2 0 1-15,-2 0-8 16,0 0-6-16,0 0 6 16,0 0-6-16,0 0-3 15,0 0-85-15,-18 9-76 16,-7 10-91-16,-2-1-541 0</inkml:trace>
  <inkml:trace contextRef="#ctx0" brushRef="#br0" timeOffset="18719.86">10874 9151 348 0,'0'0'91'16,"0"0"-66"-16,0 0-21 16,0 0-4-16,0 0-7 15,0 0 5-15,61 13 2 16,-44-9 0-16,3-1 1 15,2-3 32-15,-4 2-4 16,0 1-29-16,-7 3-13 0,-1 1-29 16,-9 2-337-16</inkml:trace>
  <inkml:trace contextRef="#ctx0" brushRef="#br0" timeOffset="19860.12">10368 9310 472 0,'0'0'113'16,"0"0"-52"-16,0 0-20 15,0 0-9-15,0 0 6 16,0 0-9-16,0 0 1 16,-18-13 44-16,16 10-22 15,-2 1 4-15,1 0-23 16,-3 0 6-16,3-3-3 16,2 4-17-16,-3 0-7 0,0 1 20 15,4 0-31 1,0 0 8-16,0 0-8 0,0 0 0 15,0 0 6-15,0 0-7 16,0 0 0-16,0 0 3 16,0 0-3-16,0 0-1 15,0 0 0-15,0 0 1 16,0 0 6-16,0 0-6 16,0 0 0-16,0 0 0 15,0 0 0-15,0 0-1 16,0 0 1-16,0 0 0 15,0 0-1-15,0 0-4 16,0 0-42-16,0 0 5 16,0 0-67-16,0 0-105 15,0 2 48-15,0 7-165 0</inkml:trace>
  <inkml:trace contextRef="#ctx0" brushRef="#br0" timeOffset="20548.45">10161 9363 160 0,'0'0'143'0,"0"0"-36"15,0 0-26-15,0 0-2 16,0 0-11-16,0 0 7 15,0 0 1-15,-71-29 57 16,60 23-45-16,3 0-15 16,2 2-14-16,2 3-5 15,4-1-32-15,-2 2-21 16,2 0-2-16,0 0-3 16,0 0-6-16,6 0-3 15,12 9 11-15,11 9 1 16,6 3 1-16,9 2-10 15,5 2 10-15,3 0 1 16,-3 0 0-16,-5-5-1 0,-4-1 1 16,-9-4 12-16,-2-4-13 15,-9-2-6-15,-7-3 5 16,-2-3 1-16,-8 0 1 16,0-3-1-16,-1 2 1 15,-2-2-21-15,0 0 1 16,0 0-84-16,0-2-148 0</inkml:trace>
  <inkml:trace contextRef="#ctx0" brushRef="#br0" timeOffset="20804.07">10454 9236 631 0,'0'0'191'16,"0"0"-69"-16,0 0-36 15,0 0 6-15,0 0-34 16,0 0-58-16,0 0 21 16,-80 22-21-16,49 19 1 15,-7 8 5-15,-1 9-5 16,3-1 6-16,6-2-7 16,6-4 0-16,6-7-15 15,7-7-44-15,8-10-42 16,3-19-67-16,17-8-15 15,7 0-103-15</inkml:trace>
  <inkml:trace contextRef="#ctx0" brushRef="#br0" timeOffset="21068.64">10599 9144 644 0,'0'0'194'0,"0"0"-116"16,0 0-31-16,0 0-47 16,0 0-9-16,0 0 9 15,7 104 0-15,2-69 0 0,2 0 0 16,1-1 0 0,-2-4 9-16,-1-3-9 0,1-5 0 15,-1-4 0-15,-3-4 0 16,0-5 0-16,-6-2-45 15,0-3-118-15,0-4 1 0</inkml:trace>
  <inkml:trace contextRef="#ctx0" brushRef="#br0" timeOffset="21802.23">10454 9244 489 0,'0'0'143'0,"0"0"-54"0,0 0 5 15,0 0-12-15,0 0-47 16,0 0-2-16,0 0 3 16,-3 0-7-16,3 0 38 15,0 0-41-15,0 0-18 16,0 0 3-16,0-1-11 15,5-4 0-15,10 1 0 16,5-4 2-16,2 2 3 16,2 0-5-16,-2 0-2 15,-2 2 2-15,-5 2 0 16,-3 0 0-16,-2 2 0 16,-1-2 0-16,-1 0-8 15,7-2 8-15,2-2-44 16,12-4-63-16,-2 2-101 0,-4 0-207 0</inkml:trace>
  <inkml:trace contextRef="#ctx0" brushRef="#br0" timeOffset="23377.96">10920 9153 492 0,'0'0'147'0,"0"0"-66"16,0 0-30-16,0 0-21 15,0 0 54-15,0 0-47 16,0 0-11-16,0-22 41 16,0 22 5-16,0 0-8 15,0 0-64-15,0 0-3 16,0 15-41-16,0 15 4 16,0 14 33-16,8 10 7 15,2 6 42-15,0 0-2 16,2-4-34-16,2-4 0 15,-1-10 15-15,1-7-19 0,-3-9-1 16,-3-8-1-16,0-10-10 16,-2-6-67-16,1-2 32 15,5-8 12-15,13-40 13 16,-5 4-146-16,-1-3-155 0</inkml:trace>
  <inkml:trace contextRef="#ctx0" brushRef="#br0" timeOffset="23597.32">11179 9140 681 0,'0'0'138'0,"0"0"-87"15,0 0-28-15,0 0 29 16,-105 90-36-16,86-56-15 16,5 1 8-16,7-4-8 0,4-5 0 15,3-1-1-15,0-6-10 16,0-2 2-16,16-3 8 15,4-5-2-15,7-2-4 16,8-7-40-16,17-4 32 16,-8-17-112-16,-7-1-411 15</inkml:trace>
  <inkml:trace contextRef="#ctx0" brushRef="#br0" timeOffset="23785.44">11336 9173 796 0,'0'0'202'15,"0"0"-108"-15,0 0-94 16,0 0-6-16,0 0-1 16,0 0 7-16,-3 113 0 15,5-80 3-15,8 0-3 0,3-3 1 16,-2-3-1-16,3-5 0 16,1-4-13-16,3-14-82 15,0-4-61-15,-5 0-62 0</inkml:trace>
  <inkml:trace contextRef="#ctx0" brushRef="#br0" timeOffset="23936.39">11530 9198 801 0,'0'0'165'16,"0"0"-165"-16,0 0 8 16,0 0-4-16,0 0-4 0,0 0 0 15,22 119 3-15,-17-92-3 16,-5 5-53-16,0-4-116 15,-12-10-338-15</inkml:trace>
  <inkml:trace contextRef="#ctx0" brushRef="#br0" timeOffset="24060.75">11441 9294 793 0,'0'0'195'16,"0"0"-110"-16,0 0-72 15,0 0-1-15,0 0-12 16,0 0-6-16,130-11-26 15,-93 28-175-15,-10 1-518 0</inkml:trace>
  <inkml:trace contextRef="#ctx0" brushRef="#br0" timeOffset="24897.66">10976 12218 796 0,'0'0'142'16,"0"0"-17"-16,0 0-55 15,0 0-53-15,0 0-14 16,0 0-3-16,0 0-32 15,22 23 11-15,-6 6 21 16,0 5 1-16,-3 0-1 0,5 0 0 16,-5-3 11-1,-3-2-10-15,0-3-1 0,1-3-1 16,-6-3-45 0,3-2-45-16,-1-7-103 0,-3-4-112 0</inkml:trace>
  <inkml:trace contextRef="#ctx0" brushRef="#br0" timeOffset="25309.34">11215 12160 727 0,'0'0'202'16,"0"0"-150"-16,0 0-20 16,0 0-22-16,-119 90 2 15,88-46-4-15,3 8-6 16,-5 7 5-16,3-2-7 0,0 2-2 16,2-9 2-16,8-8 0 15,3-9 0-15,10-8-36 16,7-3-67-16,0-10-38 15,0-6-92-15</inkml:trace>
  <inkml:trace contextRef="#ctx0" brushRef="#br0" timeOffset="25833.92">11431 12238 907 0,'0'0'181'15,"0"0"-150"-15,0 0-30 16,0 0-1-16,4 131 0 16,6-100 1-16,0-1-1 15,-1-6 0-15,1-6-1 16,-6-1 1-16,1-5-10 15,-2-2-9-15,-3-2-40 16,0-2-57-16,0-2-56 16,-8-4-335-16</inkml:trace>
  <inkml:trace contextRef="#ctx0" brushRef="#br0" timeOffset="26028.28">11345 12150 983 0,'0'0'152'0,"0"0"-58"16,0 0-32-16,0 0-51 15,0 0-11-15,0 0 0 16,0 0-23-16,111-81-10 16,-76 81-89-16,4 0-66 15,-12 0-37-15,-5 0-162 0</inkml:trace>
  <inkml:trace contextRef="#ctx0" brushRef="#br0" timeOffset="26228.92">11687 12033 36 0,'0'0'48'0,"0"0"-42"16,0 0 174-16,0 0 41 15,0 0-42-15,0 0-9 16,0 0-123-16,34 13-46 16,-24 6 8-16,3 3 36 15,3 7 4-15,-3 1-16 16,4 2-14-16,-5 2-6 15,0 2 12-15,-2-4-25 16,1 0-1-16,-7-6 0 0,6-6-92 16,-5-7-110-1,1-13-177-15</inkml:trace>
  <inkml:trace contextRef="#ctx0" brushRef="#br0" timeOffset="26537.89">11950 12105 426 0,'0'0'116'0,"0"0"-23"16,0 0 11-16,0 0-34 16,0 0-70-16,0 0 12 15,0 0-12-15,-35 18 32 16,13-1-10-16,3 1 9 16,-1-3 0-16,3 1-20 0,3 0-10 15,2-3-1-15,1-4 9 16,7 0-16-16,4-4 7 15,0 0-36-15,0 3 24 16,10-1-10-16,10 8 22 16,4 1 0-16,4 4 1 15,-2 1 23-15,2-1-24 16,-2-2-7-16,-2-2 6 16,3-7 1-16,-3-2-10 15,8-7-62-15,-6-7-25 16,-5-9-242-16</inkml:trace>
  <inkml:trace contextRef="#ctx0" brushRef="#br0" timeOffset="26698.12">12238 12188 728 0,'0'0'211'16,"0"0"-68"-16,0 0-112 16,0 0-23-16,0 0-8 15,0 0 8-15,-13 127 3 16,13-94-11-16,0 1-7 15,0 5-45-15,0-10-84 16,0-8-153-16</inkml:trace>
  <inkml:trace contextRef="#ctx0" brushRef="#br0" timeOffset="26906.31">12407 12176 152 0,'0'0'967'0,"0"0"-896"15,0 0-61-15,0 0-10 16,0 0-1-16,0 114 1 16,0-71 3-16,2-3-2 15,5 5-1-15,-1-1 0 16,-4-2-50-16,-2-3-21 16,0-10-67-16,-2-14-74 15,-11-10-4-15,-1-5-164 0</inkml:trace>
  <inkml:trace contextRef="#ctx0" brushRef="#br0" timeOffset="27082.91">12289 12444 628 0,'0'0'137'15,"0"0"-87"1,0 0-37-16,0 0-4 0,0 0-9 16,0 0 0-16,0 0 6 15,91-16-6-15,-67 16-7 16,-2 0 7-16,-2 0-8 15,-2 0-29-15,1 0-15 16,-4 4-59-16,-6 3-117 0</inkml:trace>
  <inkml:trace contextRef="#ctx0" brushRef="#br0" timeOffset="28194.55">11020 15107 836 0,'0'0'192'16,"0"0"-66"-16,0 0-62 16,0 0-64-16,0 0-12 15,0 0 2-15,0 0 9 16,95 8 1-16,-62 14-1 16,3 4 8-16,-2 1 0 15,0 1-7-15,-4-3-14 0,-1 0-7 16,-9-5-77-16,-3-11-54 15,-7-4-64-15,-5-5-384 0</inkml:trace>
  <inkml:trace contextRef="#ctx0" brushRef="#br0" timeOffset="28348.26">11291 15015 544 0,'0'0'369'0,"0"0"-132"15,0 0-124-15,0 0-72 16,0 0-33-16,0 0 3 15,-108 161-11-15,89-97 0 16,6-2-9-16,2-4 9 0,11 5-73 16,0-18-55-16,0-13-128 0</inkml:trace>
  <inkml:trace contextRef="#ctx0" brushRef="#br0" timeOffset="28598.8">11498 15053 1038 0,'0'0'130'0,"0"0"-108"15,0 0-12-15,0 0-9 0,0 0 5 16,17 133-6-1,-9-101 0-15,0-2 0 0,1-2 0 16,-4-7-16-16,0-8-89 16,-3-3-128-16,-2-10-357 0</inkml:trace>
  <inkml:trace contextRef="#ctx0" brushRef="#br0" timeOffset="28775.45">11333 15029 1084 0,'0'0'164'16,"0"0"-82"-16,0 0-82 15,0 0-50-15,0 0 42 16,0 0-6-16,122 4-37 16,-56 6-37-16,-8-6-81 15,-11-4-75-15</inkml:trace>
  <inkml:trace contextRef="#ctx0" brushRef="#br0" timeOffset="28965.02">11744 15015 910 0,'0'0'109'0,"0"0"-96"16,0 0-6-16,0 0 51 15,28 122-6-15,-16-86-40 16,2 0-11-16,-1-2 19 0,-1 2-20 15,-2 0 1-15,-4 9-1 16,4-9-46-16,-8-9-152 0</inkml:trace>
  <inkml:trace contextRef="#ctx0" brushRef="#br0" timeOffset="29212.06">11982 15061 841 0,'0'0'97'16,"0"0"-25"-16,0 0 52 16,-116 22-95-16,89 0-10 15,8-2 0-15,7 4-13 0,6 0-6 16,4 3 0-16,2-1 0 16,0 0-6-16,12-2 6 15,5-3-10-15,8-3 9 16,3-7-11-16,6-7-7 15,7-4 6-15,-1 0-14 16,16-28-15-16,-12 2-90 16,-10-2-126-16</inkml:trace>
  <inkml:trace contextRef="#ctx0" brushRef="#br0" timeOffset="29386.87">12146 15087 636 0,'0'0'261'0,"0"0"-50"0,0 0-89 16,0 0-67-1,0 0-55-15,0 0-4 0,0 0-4 16,-12 62 8-16,14-25 0 16,8 3 5-16,2-5-3 15,3-2-1-15,0-1-1 16,3-2-85-16,-4-4-77 16,-5-16-184-16</inkml:trace>
  <inkml:trace contextRef="#ctx0" brushRef="#br0" timeOffset="29582.46">12281 15049 783 0,'0'0'207'0,"0"0"-178"16,0 0-29-16,0 0-8 16,0 0 8-16,0 0 0 15,0 0 1-15,0 124 5 16,3-93-6-16,0-5 0 15,-1-2-12-15,2-2-37 16,-1-4-88-16,-2-10-113 0</inkml:trace>
  <inkml:trace contextRef="#ctx0" brushRef="#br0" timeOffset="30044.88">12296 15127 436 0,'0'0'203'16,"0"0"-120"-16,0 0-3 15,0 0-41-15,0 0-27 16,0 0-12-16,0 0 0 16,1 2 6-16,1 10-6 15,3-2 0-15,-2 4 1 16,1-2-1-16,3 2 0 0,-4 3 0 16,2 1 0-16,0-1 6 15,-2 1-6-15,1 0 0 16,-1 0 3-16,1-3-3 15,1-3-1-15,-2-6 1 16,2 2 0-16,-3-4 5 16,-2-2-5-16,2 2-1 15,-2-2 1-15,1 0 0 16,-1 2 0-16,2-4 0 16,-2 0-10-16,3 0-6 15,-3 0-26-15,0 0 4 16,0 0 20-16,0-10-92 0</inkml:trace>
  <inkml:trace contextRef="#ctx0" brushRef="#br0" timeOffset="30294.16">12149 15284 884 0,'0'0'156'16,"0"0"-71"-16,0 0-54 15,0 0-31-15,0 0 0 16,0 0 0-16,0 0 9 16,132-72 12-16,-92 55-21 0,-1 8-8 15,-9 9 7-15,-8 0-86 16,-15 2-198-16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37:10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9925 7258 492 0,'0'0'169'0,"0"0"-113"16,0 0-8-16,0 0 18 15,0 0 22-15,0 0 5 16,-23-26-28-16,19 25-32 15,2-1 6-15,1 0 5 16,-1 0 5-16,2 2-3 16,0 0-25-16,0 0 6 15,0 0-8-15,0 0-18 16,0 0-1-16,0 0 1 0,0 0 0 16,0 0-1-16,0 0-8 15,0 0 8-15,5 0 0 16,15 0-4-16,3 0 4 15,10 0 2-15,8 0 6 16,5-4-1-16,3-3-6 16,2 0 12-16,3 0-11 15,-2 0-1-15,1-1 0 16,-5 0 8-16,3-1-5 16,-1 2-4-16,1-4 0 15,3 2 7-15,2 0-7 16,2 4 0-16,-2 1 1 15,-2 1-1-15,0 3 11 16,-3 0-11-16,4 0 0 0,1-2 1 16,3 1-1-16,-1-3-3 15,4 0 3-15,2-5 0 16,2 1 0-16,2-4 0 16,5 2 0-16,1-1-5 15,2 0 5-15,1 1-1 16,-5 4 1-16,0 0 0 15,-11 2 0-15,-2 0 0 16,-5 0-1-16,-5 3 1 16,0-4 2-16,-3 1 5 15,-1 2-7-15,2 0 0 16,-5-2 0-16,1 3-2 0,-2 1-4 16,2 0 6-1,-3 0 8-15,1 0-8 16,1 0 0-16,1 0 0 0,1 0 6 15,-2 0-6-15,3 0-5 16,-3 0 4-16,2 2 2 16,-2 5-8-16,2 2 7 15,1 0 0-15,-2 1 0 16,1 2 0-16,1-2-3 16,-3 2 3-16,-3-1 0 15,-2-2 0-15,-2 0-1 16,0 1 11-16,-5-2-15 0,-2-1 5 15,-4-2 0 1,-1-2-1-16,-6 0 1 0,3-2-1 16,0 3 1-16,1-1 0 15,2 1 11-15,0-1-11 16,4 0-1-16,-1 1 1 16,1-3 0-16,-3 2 0 15,0-3 0-15,-2 0-3 16,-1 0 1-16,-5 0 2 15,-1 0 0-15,-3 0 0 16,-1 0 0-16,-7 0 0 16,4 0-1-16,-6 0 2 15,-1 0 9-15,3 0-10 16,-2-3-1-16,4-1 1 16,0-3 8-16,3-1-7 15,-2 0-1-15,2-2 0 16,1-5 14-16,-2 2-14 0,1-4 1 15,1 1 5-15,1-2 2 16,-4-2-7-16,2-1-1 16,1 2 1-16,-2-2 5 15,-3-2-5-15,4-3-1 16,-4-2 0-16,-2-3 7 16,-2 0 6-16,-1-2-7 15,0-3-5-15,0 0 15 16,0 0-16-16,0-4 1 15,0-1-1-15,-4 1 0 16,0-3 5-16,1-2-5 16,-2 2-9-16,2 0 8 15,-1 6 1-15,-1 1 0 0,2 1 0 16,-4 6 0-16,2 0 3 16,-4 4-3-16,4 2 0 15,0 3 4-15,1 2-4 16,0 4-2-16,1-1 2 15,-2 6 0-15,1-2 1 16,2 2-1-16,1 0-1 16,-1 2 1-16,2-2 0 15,-3 4 0-15,3-2 6 16,-3 4-5-16,3-2 5 0,-2 2-6 16,2-1-4-1,-2-2 2-15,0 2 2 0,0 0-7 16,-3 0 6-1,0-1 1-15,-2 1 2 0,-1-1-1 16,-4 1-1-16,-4-3 0 16,-2 2 0-16,-8-1-2 15,-5-1-4-15,-8 4-7 16,-9 1 5-16,-8 2-1 16,-8 0-19-16,-10 0 21 15,-4 0 0-15,-6 3 7 16,3 3 0-16,-2 1-9 15,1-3 8-15,-1 1 1 16,2 1-5-16,2-1 5 16,2-2 0-16,5-1 0 0,-3 0-9 15,1 0 9-15,-2 2-7 16,4-1 7-16,-1-1-10 16,3 1 10-16,1 0 5 15,3-1-5-15,4-2-2 16,0 0 2-16,4 0 6 15,2 0-6-15,5 0-7 16,2-2 7-16,3-1 2 16,4 2-1-16,-1 1-1 15,0 0 0-15,6 0 5 16,-2 0-5-16,5 0-1 16,-1 0 1-16,1 0 0 15,-3 1 0-15,3 2-7 0,1-1 7 16,5-1 5-1,-2-1-5-15,3 0-2 0,3 0 2 16,1 0 0-16,7 0 0 16,-3 0-1-16,2 0 1 15,-1 0 3-15,-5 3-3 16,-5-2-3-16,-3 2 3 16,-1-1-11-16,0-1 11 15,0-1-3-15,5 0 0 16,-3 0 3-16,9 0 0 15,-1 0-1-15,-1 0 1 16,2 0-1-16,-4 0 1 0,-2 0-6 16,2 5-10-1,-5-2 16-15,5 4 0 16,-3-4-2-16,1 4 2 0,-3-2-5 16,3-1 4-16,-4 3 1 15,-1-3 0-15,-1-2-3 16,-1 2 3-16,-5-1-1 15,-1 2 1-15,0-1 0 16,-3-1 5-16,6 3-5 16,2-1 0-16,8 1-1 15,8-2-1-15,6-1 2 16,2 0 0-16,6-1 0 16,-1 0-1-16,6 0 1 15,-7 2-10-15,1 4 2 16,-6 2 8-16,-4 6 0 0,-5 2 0 15,3 4 1-15,-5-1 4 16,4-3-5-16,1-5-6 16,5-1 6-16,5 0-2 15,2 0 2-15,1 5-9 16,4 1 9-16,1 1-9 16,0 5 9-16,0 1-4 15,4-2 3-15,6 7 2 16,0 1 3-16,-1 5-4 15,1 2-3-15,0 5 2 16,-8 5 1-16,5-1 0 16,-3 2 0-16,2 0 0 15,2 4 0-15,0 1 0 0,0 2 0 16,-1 3 17 0,-1-2-17-16,0-2 1 0,-2-7 5 15,-3-8-4-15,0-8-2 16,-1-8 6-16,3-6-5 15,-3-8 19-15,2-2-20 16,1-4-2-16,-3 0 2 16,1-4 2-16,3 2-2 15,0-2 0-15,8 0-25 16,9 0 24-16,38 0-21 16,0 0-32-16,2 0-133 0</inkml:trace>
  <inkml:trace contextRef="#ctx0" brushRef="#br0" timeOffset="1103.93">15516 5992 937 0,'0'0'159'0,"0"0"-122"16,0 0-31-16,0 0-6 15,0 0-6-15,0 0-9 16,0 0 14-16,-2 40-6 15,2-4 7-15,3 10 7 16,-1 14 17-16,3 11 25 16,-5 8-19-16,2 8 1 15,-2 2-7-15,2 3-14 16,0-7 6-16,4-6-3 16,0-7-11-16,0-8-2 0,1-6 13 15,-3-11-4-15,0-6-9 16,0-11 0-16,-2-9 0 15,-2-10 3-15,0-4-3 16,0-5 0-16,0-2 2 16,0 0 18-16,0-9-20 15,0-41-113-15,-8 2-78 16,2-6-426-16</inkml:trace>
  <inkml:trace contextRef="#ctx0" brushRef="#br0" timeOffset="2507.79">15466 5938 1041 0,'0'0'149'0,"0"0"-105"16,0 0-44-16,0 0 0 15,0 0-1-15,0 0 3 16,149-59-2-16,-86 49 0 15,7-2 0-15,6 1-1 16,22 0 1-16,28 0 0 16,29-3 0-16,14 3-7 15,-7 1 7-15,-13-2 1 16,-21 2 0-16,-4-2-1 16,-4 0 0-16,1 0 10 15,-1-3-10-15,-1 2-5 16,9-1 5-16,13-4 0 0,13 0 0 15,11 0 0-15,2 0 26 16,-6 3 0-16,-12 2-26 16,-15 1 0-16,-28 4-9 15,-27 1 2-15,-23 5 6 16,-11-2-11-16,1 1 12 16,2-4-7-16,-5 2 7 15,-8-2-1-15,-10 1 1 16,-5 2-2-16,-7 0 2 15,-1 0 0-15,-3 2 1 16,0 2 0-16,-4 0-1 16,1 0-1-16,1 0-11 0,0 0 11 15,2 6-1-15,-1 8 1 16,2 5-15-16,-1 5 16 16,2 6 0-16,1 6-1 15,-2 3 1-15,2 1 1 16,-2 3 6-16,-1-1-7 15,1 0 1-15,0 0 3 16,0 6 15-16,1 3-5 16,-3 4-14-16,2 4 6 15,-1 5 0-15,-3-3-6 16,4 4 1-16,1-2 9 16,-1-6-10-16,0 0-6 15,0-3 5-15,-1-4 2 0,-6 1 8 16,-3-2-9-1,0 1 0-15,0 1 8 0,-3 1-8 16,-8-2 0-16,1 0 7 16,-2 0 9-16,2 1-6 15,1-8-10-15,1-5 0 16,4-5 0-16,-2-8 0 16,4-4 0-16,2-3-1 15,0 0 7-15,0-6-5 16,-1 0-1-16,1-4 1 15,-4 0 0-15,-6-3-1 16,-5 2 0-16,-4 1 0 16,-9-2 0-16,-6 0 0 15,-5-2 0-15,-5-2 0 16,-8-2 1-16,-3 0-1 0,-10 0 0 16,-6 0 0-16,-8 0 1 15,-6 0-2-15,-5 0-2 16,-3 0 3-16,4 0 9 15,-2 6-3-15,3 0 14 16,-5 0-20-16,2-2 8 16,-5 0-4-16,-4 2-3 15,1-2-1-15,-2 0 2 16,1-1-2-16,0 2 1 16,3 1-1-16,2-2 7 15,1 2-8-15,6 3 1 16,-1-3 0-16,6 6 0 0,5-3 1 15,4 3-1-15,4 0 0 16,2 0 1-16,-1 0 22 16,3-2-23-16,3 3 0 15,-1-4 0-15,2 0 0 16,-3 1-1-16,0-1 1 16,1 4 0-16,0-4 16 15,3 0-16-15,-1-4 1 16,8 1 10-16,5-3 21 15,5-3-4-15,4 0-8 16,6 0-13-16,4 0 19 16,4 0-10-16,4-3-4 15,1-3 13-15,3-2-25 0,3 1 0 16,-4-1 0 0,5-1 12-16,-1 2-6 0,3 1-5 15,2-1-1-15,5 4 15 16,1 1-7-16,0-1 10 15,2 1-18-15,2 2 0 16,0-2 0-16,0 2 0 16,0 0-13-16,0 0 7 15,0 0 5-15,0 0-27 16,0 0-31-16,0 0-63 16,0 0-41-16,8 4-99 15,-4 4-538-15</inkml:trace>
  <inkml:trace contextRef="#ctx0" brushRef="#br0" timeOffset="9772.08">11642 12772 757 0,'0'0'94'16,"0"0"-60"-16,0 0-23 16,0 0-11-16,0 0-7 15,0 0 7-15,0 0 7 0,0 0 47 16,0 0 35 0,0 0-18-16,0 0-22 0,0 0 1 15,0 1-13-15,0-1-22 16,0 0 25-16,0 0-28 15,0 0-12-15,0 0 1 16,0 0 0-16,0 0 0 16,0 0 14-16,0 0-14 15,0 0 36-15,0 2-35 16,0 1-2-16,0 2-2 16,-4 9-8-16,-6 8 9 15,-2 9 0-15,-3 6 1 0,1 8 2 16,3 5-2-1,-1 6-1-15,0 4 1 0,2 4 0 16,0 7 0-16,6-1 0 16,-1 0 1-16,3 0 6 15,0-2-7-15,-2-4-4 16,0-2 4-16,0 5 1 16,-2 1 6-16,-3 2-7 15,3 2 0-15,-2 3 5 16,-2-2-5-16,4 2 0 15,-5-5-1-15,3-2 2 16,-1-4 5-16,-1-4-6 16,-2-1-3-16,2-1 3 15,0 0 0-15,3-4 0 16,1-2 8-16,2 0-7 0,1 1 14 16,2-1-15-16,1-2 0 15,-2 0 6-15,2-1-5 16,-2-10 0-16,0-3 13 15,0-8-4-15,-1-6 12 16,1-2-22-16,2-2 2 16,0 0-2-16,0 3 0 15,0 0 1-15,-2 2 4 16,-1 3-4-16,0-5 8 16,0-3-9-16,1-3 1 15,2-3 9-15,-1-8-2 16,1-4-8-16,0 2 6 15,0-2-6-15,0 0 29 0,0 0-21 16,0 0-7 0,0 0 11-16,0 0-10 0,0 0-2 15,0 0 0-15,0 0 0 16,0 0 13-16,0 0-13 16,0 0-28-16,-8 0-33 15,5-2-17-15,-4-6-330 0</inkml:trace>
  <inkml:trace contextRef="#ctx0" brushRef="#br0" timeOffset="10340.65">11191 15177 232 0,'0'0'723'0,"0"0"-623"16,0 0-37-16,0 0-19 16,0 0-18-16,0 0-19 15,0 0 5-15,-7-5-4 16,7 5 1-16,0 0-13 15,0 10 4-15,0 12 0 16,0 4 1-16,11 5 0 0,-1 1 16 16,0-1-17-16,2-9 0 15,-4 0 10-15,0-6-10 16,-1-4-1-16,-2-3 1 16,-1-4 0-16,-3-1 9 15,1 0-9-15,-2 1 0 16,3-5 17-16,-1 2-11 15,2-2-5-15,-3 0-1 16,1 0 0-16,1 0 23 16,1 0 18-16,-1 0-9 15,7-11 30-15,7-11-11 16,5-6-28-16,5-6 2 16,4-6-9-16,3 0 10 0,3-2-20 15,-4 4-5 1,-3 4 5-16,-3 5-5 0,-10 9 8 15,-2 2-9-15,-5 5 2 16,-5 4-9-16,0 5-1 16,-5 4-80-16,0 0-66 15,0 0-197-15</inkml:trace>
  <inkml:trace contextRef="#ctx0" brushRef="#br0" timeOffset="11203.37">8332 13696 1200 0,'0'0'145'16,"0"0"-74"-16,0 0-55 15,0 0-9-15,0 0-7 16,0 0-10-16,0 0-32 16,-8 6 4-16,-7 17 32 15,-10 9 6-15,-4 11 0 16,-8 8 0-16,2 5 0 15,-3-1 0-15,0 4 0 0,7-5 0 16,6-9 1-16,5-6 6 16,14-18-7-16,6-3-13 15,0-11 12-15,4-3-8 16,19-2-2-16,7-2 11 16,7 0 10-16,4 0 25 15,2 0-22-15,-6-2-13 16,0 0 9-16,-5 2-9 15,-6 0 1-15,-4 0-1 16,-4 0-10-16,0 2-35 16,-7 8-108-16,-2-2-239 0</inkml:trace>
  <inkml:trace contextRef="#ctx0" brushRef="#br0" timeOffset="11520.51">8633 13750 1144 0,'0'0'140'15,"0"0"-106"-15,0 0-17 16,0 0-17-16,-120 122 0 16,83-68 2-16,0 0-2 15,2-8 8-15,8-7-8 16,7-12 0-16,9-11 7 0,3-5-7 15,8-7-16-15,0-4 3 16,10 2-16-16,15-2 29 16,10 0 1-16,2 0 19 15,4 0 9-15,-1 0-29 16,-2 0 2-16,-6 0-8 16,-5 6-7-16,3 4-67 15,-4 0-76-15,-12-2-181 0</inkml:trace>
  <inkml:trace contextRef="#ctx0" brushRef="#br0" timeOffset="12170.66">8826 13896 1018 0,'0'0'156'0,"0"0"-98"16,0 0-58-16,0 0 1 16,0 0 8-16,0 0-3 15,56 111 1-15,-32-74 3 16,1-1 3-16,-1-6-1 16,-4-5-12-16,-3-9 0 15,0-8-3-15,-1-6 3 16,-5-2-48-16,1-6 9 15,1-16-26-15,-6-9-29 16,3 0-88-16,-8-1 36 16,3 7 117-16,-1 7 29 15,-2 8 64-15,0 10-24 16,0 0-39-16,2 0 78 16,0 16-19-16,0 3-29 15,-2-1 11-15,1 0-24 0,-3-4-5 16,4-2-3-16,-4-6-10 15,0-4 6-15,2-2 1 16,-1 0-6-16,0 0 53 16,7-4 38-16,-2-10-73 15,6-2-11-15,3 2-7 16,0 3-2-16,3 8-5 16,-1 3-4-16,3 0 10 15,1 1 6-15,1 12-6 16,-1 1-6-16,6 2-72 15,-8-2-32-15,-4-6-185 0</inkml:trace>
  <inkml:trace contextRef="#ctx0" brushRef="#br0" timeOffset="13026.77">9481 13840 671 0,'0'0'404'16,"0"0"-293"-16,0 0-64 16,0 0-20-16,0 0 2 15,0 0-27-15,0 0 13 16,-95 42-15-16,84-12 0 16,6 0-1-16,5-1 1 15,0-6 0-15,3-5-8 0,18-4-6 16,2-10 11-16,6-4-16 15,2-4 6-15,-4-24 3 16,0-8 3-16,-9-10 0 16,-8-4-22-16,-10-6-39 15,0 0 7-15,-10-2 10 16,-8 3 28-16,-5 9 23 16,6 10 28-16,3 17 113 15,5 10-23-15,7 9-78 16,2 7-40-16,0 24-14 15,0 7 7-15,5 10 6 16,13 3 2-16,3-3-4 0,3-8 3 16,1-6-1-16,2-8-7 15,-4-8 8-15,-4-8-37 16,-2-10-37-16,-4 0 36 16,2-13 32-16,-3-10 6 15,0 3 0-15,-2 8 39 16,-3 8-23-16,3 4-15 15,7 0 6-15,1 16 10 16,4 2 6-16,2-2-23 16,0 0 1-16,-1-5 10 15,-9-7-11-15,1-4-1 16,-4 0-16-16,-7 0 5 16,2-9 12-16,-6-2 0 0,0-2 0 15,0 6 11-15,0 2 12 16,2 5-23-16,0 0-9 15,6 0 4-15,3 8 5 16,5 4 0-16,4 0 0 16,2-1-1-16,2-4-5 15,5-5-75-15,5-2-64 16,4-4-141-16,1-14 213 16,0-2 52-16,-10 4 10 15,-10 2-102-15,-13 6 113 16,-6 0 114-16,0 4 194 15,-12 0-93-15,-4 2-35 16,1-1-125-16,-1 3-35 16,4 0-2-16,2 0-17 15,7 0 2-15,1 0-3 0,2 3-57 16,0-3-30-16,0 0-62 16,4-6 15-16,2-18 98 15,-6-32-201-15,-3 6-40 16,-12 1-59-16</inkml:trace>
  <inkml:trace contextRef="#ctx0" brushRef="#br0" timeOffset="13371.84">10053 13439 768 0,'0'0'270'16,"0"0"-73"-16,0 0-172 15,0 0-25-15,0 0-3 16,10 104 3-16,8-56 0 16,4-2-5-16,2 1 5 15,7-6 1-15,1 0 12 0,3-5-13 16,-1-2-16-16,-1-6 3 15,-4-12-25-15,-6-5-12 16,-5-8 2-16,-4-3 48 16,-3-10 0-16,1-16 7 15,-1-6-7-15,-4-2 16 16,-4 1-8-16,-3 10 0 16,0 5 13-16,0 6 31 15,-1 4 51-15,-8 6-55 16,4 2-38-16,-1 0 10 15,4 0-20-15,-2 2 0 16,4 9 0-16,0 5-1 16,0-5 0-16,2 3 0 0,12-5-12 15,6 2 13 1,3-4-50-16,6-7-34 0,-7 0-105 16,-7 0-595-16</inkml:trace>
  <inkml:trace contextRef="#ctx0" brushRef="#br0" timeOffset="13693.84">10398 13414 1071 0,'0'0'136'16,"0"0"-42"-16,0 0-15 15,0 0-79-15,0 0-58 16,0 0 39-16,0 0 18 15,73-5 1-15,-39 5-1 0,1 0 2 16,-3 0-9-16,-3 0 8 16,-6 0-25-16,-9 0 9 15,-3 16 6-15,-3 6 0 16,-2 6 9-16,-4 4 1 16,-2 2 26-16,0-4 6 15,0-1-31-15,0-6 10 16,2-5-11-16,-2-1 2 15,2-5-2-15,-2-5-52 16,0-7-69-16,0 0-192 0,0-5-305 16</inkml:trace>
  <inkml:trace contextRef="#ctx0" brushRef="#br0" timeOffset="13972.61">10636 13285 1141 0,'0'0'136'0,"0"0"-122"16,0 0-14-16,0 0-31 16,0 0 31-16,109-21 1 15,-61 11 16-15,3 2-17 16,-6 5 0-16,-4 3 0 16,-7 0 0-16,-11 8-8 15,-9 12-31-15,-6 3 15 16,-8 7 24-16,0 6 14 0,0 5-12 15,-11 5 28 1,-2 0-18-16,-1-1-12 0,-3-6 0 16,1-1-16-16,-6 5-58 15,2-11-117-15,2-8-341 16</inkml:trace>
  <inkml:trace contextRef="#ctx0" brushRef="#br0" timeOffset="20872.84">12468 15374 631 0,'0'0'33'0,"0"0"-33"0,0 0-112 0,0 0 5 0,0 0 19 0,0 0-59 0,0 0 147 0,0 0 278 0,0 0-125 0,0-4-72 0,-4 2-28 0,0 2 47 0,2-2-31 0,2 2-38 0,-2 0 14 0,2 0-8 0,0 0 4 0,0 0-17 0,0 0-11 0,0 0 16 0,0 0-10 0,0 0-9 0,0 0 6 0,0 0 12 0,0 0 5 0,0 0-13 0,0 0-10 0,0 0 21 0,0 0-11 0,0 0 5 0,0 0 1 0,0 0-7 0,0-4 16 0,0 2-8 15,0-8-14-15,0-2 6 16,0 0-19-16,0-4 1 16,0-1 5-16,0 0-5 15,0 2 5-15,0 4-6 16,0 4 0-16,0-2-1 15,0 2 1-15,0 2 0 16,0 1 0-16,0-1 0 16,0 4-2-16,0-2-22 0,0 3-42 15,0 0-19-15,0 0-72 16,0 0-63-16,0-1-28 16,0 1-283-16</inkml:trace>
  <inkml:trace contextRef="#ctx0" brushRef="#br0" timeOffset="21430.59">12478 15115 570 0,'0'0'88'15,"0"0"-63"-15,0 0-25 16,0 0 0-16,0 0-25 15,0 0-31-15,0 0 45 16,-10-36 11-16,10 33 44 16,0-4 59-16,0 3-60 15,0-3 70-15,0 0-44 16,0 3-38-16,0-3 22 16,0 2-23-16,0 3-24 0,0 0-5 15,0 0 0-15,0 2-1 16,0-3 0-1,0 2-45-15,0-7-81 0,0 2-137 16</inkml:trace>
  <inkml:trace contextRef="#ctx0" brushRef="#br0" timeOffset="22582.86">12547 14632 827 0,'0'0'136'0,"0"0"-3"0,0 0-29 0,0 0-57 0,0 0-22 0,0 0-25 0,0 0 0 0,8-30 5 0,-5 24 11 0,0-2-9 0,3 0-6 0,-3 2-1 15,3-4 0-15,0 2-84 0,0-1-72 0,-2 4-123 0</inkml:trace>
  <inkml:trace contextRef="#ctx0" brushRef="#br0" timeOffset="22584.84">12640 14402 198 0,'0'0'775'0,"0"0"-683"0,0 0-48 0,0 0-8 0,0 0-36 0,0 0-37 16,0 0-32-16,2-34 7 16,-2 23-93-16</inkml:trace>
  <inkml:trace contextRef="#ctx0" brushRef="#br0" timeOffset="22878.2">12721 13740 801 0,'0'0'111'16,"0"0"-95"-16,0 0-16 16,0 0-108-16,0 0-29 0</inkml:trace>
  <inkml:trace contextRef="#ctx0" brushRef="#br0" timeOffset="23332.25">12827 13166 842 0,'0'0'117'0,"0"0"-75"16,0 0-42-16,0 0-33 0,0 0-159 16,0 0-88-16</inkml:trace>
  <inkml:trace contextRef="#ctx0" brushRef="#br0" timeOffset="23708.28">12869 13011 856 0,'0'0'159'16,"0"0"-96"-16,0 0-49 16,0 0-14-16,0 0-2 15,0 0-5-15,0 0 7 0,-25 67 0 16,15-35-30 156,3-3-107-172,-1-10-252 0</inkml:trace>
  <inkml:trace contextRef="#ctx0" brushRef="#br0" timeOffset="23741.17">12851 13064 902 0,'0'0'79'0,"0"0"-79"0,0 0-42 0,0 0 6 0,0 0 22 0,0 116-79 0,0-80-9 0,-1-1-64 0</inkml:trace>
  <inkml:trace contextRef="#ctx0" brushRef="#br0" timeOffset="23989.02">12783 13776 28 0,'0'0'235'0,"0"0"-149"15,0 0-22-15,0 0-28 16,0 0-36-16,0 0-198 0</inkml:trace>
  <inkml:trace contextRef="#ctx0" brushRef="#br0" timeOffset="24114.8">12678 14089 546 0,'0'0'67'0,"0"0"-67"0,0 0-23 16,0 0-111-16,0 0-151 16</inkml:trace>
  <inkml:trace contextRef="#ctx0" brushRef="#br0" timeOffset="25052.42">12763 13140 1048 0,'0'0'156'16,"0"0"-37"-16,0 0-46 16,0 0-40-16,0 0-27 15,0 0-1-15,0 0-4 16,32-39 21-16,-16 18 1 16,0 1-1-16,-2 0 4 15,1 0-1-15,0 2-14 16,0-2-11-16,3 2 9 15,-5 0-2-15,1 0-7 16,-2 6-7-16,-4 1 7 16,-2 8 0-16,-4 1 1 15,-2 2-1-15,0 0 0 16,0 0 4-16,0 0-4 0,0 0-10 16,0 0 0-1,0 0 9-15,2 0-10 0,5 0 4 16,-1 0 7-16,6 0 0 15,3 5 0-15,1 4-1 16,-2-1 0-16,3 2 1 16,-5-3 0-16,-2 2-1 15,-3-3 1-15,-1-1-3 16,1 0 3-16,-4 2-1 16,1-3 0-16,3 5-11 15,-1 0 2-15,-1 4-13 16,2 3-16-16,-3 4 15 15,-3 14-52-15,-1-4-82 0,0-6-212 16</inkml:trace>
  <inkml:trace contextRef="#ctx0" brushRef="#br0" timeOffset="25689.57">12984 12887 370 0,'0'0'641'0,"0"0"-535"15,0 0 0-15,0 0-37 16,0 0-68-16,0 0 8 16,0 0-9-16,-89 63 0 15,58-33 13-15,-1-1 15 16,0 0 1-16,0-1 3 15,3-2-16-15,-1-2 16 16,3-1-25-16,3-4 2 16,3-3-1-16,7-4-7 15,3-4 0-15,5-2-1 16,2-2 6-16,2-4-8 16,2 3 2-16,0-3-6 0,0 0-8 15,0 0-28 1,0 0-19-16,9 0 17 0,5 0 4 15,11 0-5-15,2 0-67 16,-5-7-135-16</inkml:trace>
  <inkml:trace contextRef="#ctx0" brushRef="#br0" timeOffset="26039.95">12883 12968 225 0,'0'0'368'0,"0"0"-271"16,0 0-71-16,0 0 0 15,0 0-12-15,0 0-12 0,0 0 25 16,54-9 2-16,-40 16 11 16,3 7 21-16,-1-1-23 15,-3 3-15-15,3 1 0 16,-2 1-10-16,-1-2 19 15,-1 0-21-15,3-2-10 16,1 2 6-16,1-1-7 16,-2-6 9-16,1 0-8 15,-1-4 0-15,-2-1 18 16,-2-2-18-16,-3 1 0 16,-5-3 0-16,2 0 6 15,-5 0 7-15,0 0-14 16,0 2-26-16,0 0-54 15,0-1-409-15</inkml:trace>
  <inkml:trace contextRef="#ctx0" brushRef="#br0" timeOffset="33958.18">11950 8871 483 0,'0'0'60'0,"0"0"-14"16,0 0-46-16,0 0 4 16,0 0-4-16,0 0 0 15,52-67 0-15,-40 60-1 16,-3 1 2-16,-8 3 11 0,-1 3 12 16,0 0 71-16,0 0 22 15,0-2-47-15,0 2-30 16,0 0-18-16,0-1-12 15,0-1 26-15,0 2-7 16,0-2-12-16,0 2 17 16,0 0-1-16,0 0-14 15,0 0 7-15,0 0-25 16,0 0 21-16,0 0-22 16,0 0-12-16,7 0 12 15,0 0-7-15,10 0 7 16,1 4 0-16,8 2 1 15,5 0 5-15,2 0-6 0,4-3-1 16,5 4-6 0,3-1 7-16,4 0 0 0,5-2-1 15,7 0 1-15,12-2 3 16,9-2-3-16,7 0 0 16,-4 0 1-16,-4 0 1 15,-12 0-2-15,-15 4 0 16,-2 4 0-16,-6 2 2 15,1-2-2-15,8-2-7 16,7-2 7-16,10-1 0 0,9-3 1 16,23 0-1-1,20 0 1-15,-12 0 2 0,-13-3-3 16,-12 1 0-16,-23 0 0 16,11 2 0-16,3 0 0 15,-3 0 0-15,-8 0 9 16,1 0-7-16,2 0-2 15,3 0-9-15,8-4 9 16,5-8 0-16,2-1 5 16,-2-4-5-16,-6 5 0 15,-7 0 7-15,-12 6-7 16,-7-1-8-16,-5 4 8 16,-5 1 1-16,2-5 28 15,1 4-22-15,6-5-6 16,3 0 40-16,5-4-41 0,-2-1 9 15,-2 3-1 1,-9 1-2-16,-10 3 6 0,-13 3-12 16,-10 2-3-16,-6 1 3 15,-4 0 0-15,0-3-1 16,-2 2 1-16,3 1 15 16,2-2 15-16,0 0-30 15,1 2 2-15,1 0 1 16,0 0-3-16,-3 0 0 15,3 0 0-15,-3 0-9 16,-4 4-1-16,-3 13-101 16,-20 28-51-16,-14-5-22 15,-9-2-310-15</inkml:trace>
  <inkml:trace contextRef="#ctx0" brushRef="#br0" timeOffset="47854.85">12902 13365 408 0,'0'0'58'15,"0"0"-40"-15,0 0-16 16,0 0-2-16,0 0-1 15,0 0 1-15,-24-14 24 16,23 12 99-16,-1-2-50 16,0 1-22-16,-2 0 17 15,1-2-8-15,1 4-21 16,-3-5 10-16,0 2-14 0,2 0 21 16,-2 0 10-16,1 0-19 15,1 0 10-15,1 2-17 16,2 0-1-16,-3 2-7 15,3 0-20-15,0 0 10 16,0 0-19-16,0 0-3 16,0 0 0-16,0 13-6 15,0 11 6-15,0 7-1 16,0 5 2-16,0 2 5 16,0-4-6-16,0-5-6 15,0-2 6-15,0-5 1 16,0-4-1-16,0-4 0 15,0-3 2-15,0-4 1 0,0-3-3 16,0-2-10 0,0 0-26-16,0-2-28 0,0 3-48 15,0 5-12-15,0 0-23 16,0-1-51-16</inkml:trace>
  <inkml:trace contextRef="#ctx0" brushRef="#br0" timeOffset="48531.18">12755 13794 694 0,'0'0'161'15,"0"0"-38"-15,0 0-23 16,0 0-28-16,0 0-27 16,0 0-22-16,0 0 25 15,-6 0-23-15,1 0-15 16,0 2 4-16,-3 12-13 0,1 4-1 15,0 2 0-15,-1 1 1 16,1-1 10-16,2-2-11 16,-2-2-2-16,2 0 2 15,-1-1 1-15,4-1-1 16,-2 4 0-16,-1-2-4 16,3 3-8-16,2 3-44 15,0-4-60-15,0 1-33 16,0 2-104-16,0-9-333 0</inkml:trace>
  <inkml:trace contextRef="#ctx0" brushRef="#br0" timeOffset="48924.61">12664 14369 755 0,'0'0'144'0,"0"0"-22"16,0 0-28-16,0 0-18 16,0 0-37-16,0 0-20 15,0 0-19-15,-10-1 0 16,2 10 17-16,-2 5-16 16,1 0 9-16,1 4-9 15,-2 3 6-15,1 3-4 16,3 1-3-16,0 9-69 15,2-1-76-15,0-9-140 0</inkml:trace>
  <inkml:trace contextRef="#ctx0" brushRef="#br0" timeOffset="49104.25">12530 14927 461 0,'0'0'78'0,"0"0"10"16,0 0-52-16,0 0-26 16,-14 102 7-16,14-84-17 15,0 2-16-15,0-4-42 16,0-4-546-16</inkml:trace>
  <inkml:trace contextRef="#ctx0" brushRef="#br0" timeOffset="49247.2">12491 15390 816 0,'0'0'235'0,"0"0"-165"0,0 0-47 16,0 0-23-16,0 0-107 16,0 0-301-16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2:28:48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9607 6056 844 0,'0'0'179'0,"0"0"-74"16,0 0-72-16,0 0 26 15,0 0-12-15,0 0-36 16,0 0 5-16,0 0 16 16,0 0 20-16,0 0 19 15,0 0-7-15,0 0-25 16,0 0-15-16,0 0-24 16,0 0-15-16,0 0-53 15,0 0-50-15,-6 5-67 16,-1 4-308-16</inkml:trace>
  <inkml:trace contextRef="#ctx0" brushRef="#br0" timeOffset="154.75">9585 6316 1182 0,'0'0'162'0,"0"0"-114"15,0 0-9-15,0 0-39 16,0 0-17-16,0 0-160 16,0 0-33-16,7-6-102 0</inkml:trace>
  <inkml:trace contextRef="#ctx0" brushRef="#br0" timeOffset="4267.21">10473 6090 967 0,'0'0'128'15,"0"0"-86"-15,0 0-33 16,0 0-9-16,0 0 0 16,0 0-17-16,0 0 17 15,0-2 25-15,0 2-7 16,0 0 16-16,0 0-2 15,0 0-14-15,0 0-18 16,0 0-12-16,0 0-4 16,0 16-10-16,0 16 13 15,-7 6 13-15,4 4 1 0,-1 3 9 16,1-10-3 0,1-7-5-16,2-10-2 0,0-8 2 15,0-5-2-15,0-5 9 16,0 0 2-16,0 0-3 15,0 0 26-15,0-11 0 16,9-7-34-16,6-6-6 16,5-4 5-16,5 2 0 15,-1 4-6-15,1 4 6 16,-4 10-6-16,-1 6-12 0,-5 2 13 16,0 0-1-16,-1 4 6 15,-6 8-7 1,0 0 7-16,-2 0-9 0,-3 0-7 15,3 2-22-15,6 8-39 16,-3-4-83-16,3-2-99 0</inkml:trace>
  <inkml:trace contextRef="#ctx0" brushRef="#br0" timeOffset="5243.85">11020 6136 772 0,'0'0'160'0,"0"0"-23"16,0 0-43-16,0 0-56 16,0 0-22-16,0 0-15 0,-117-4 9 15,92 20-1 1,-1 0 0-16,4 0-3 0,4-4-5 16,9-2-1-16,9-5-51 15,0-5-61-15,7 0-23 16,13-7 94-16,4-9 9 15,0 3 6-15,-6 2 19 16,-3 11 1-16,-3 0-2 16,-2 26 8-16,2 15 49 15,3 12 35-15,1 9-44 16,2 3-5-16,2-4-5 16,-3-6-23-16,-1-11-7 15,-10-10 1-15,-4-12-2 0,-2-8-18 16,-2-7 19-16,-14-6 25 15,-7-1 2-15,1 0 11 16,-3-10-19-16,8-6 11 16,2 0 21-16,8-2 7 15,4-2-15-15,3-6-37 16,8-4-6-16,19-4-49 16,10-5-17-16,3 2-7 15,3 5-53-15,-2 6-45 16,0 6-35-16,-2 3-68 15,-5 1 197-15,-4 2 53 16,-4 1 24-16,-6-2 10 16,-8 5 92-16,-9-1 94 0,-3 2-14 15,0 3-10 1,0 0-27-16,0 6-27 0,-7 0-71 16,-7 0-34-16,-2 6-3 15,-6 13-9-15,2 4 5 16,0 3-6-16,5-2 1 15,6-4-1-15,4-1-17 16,5-8-43-16,0-4-14 16,0-7-69-16,8 0 32 15,6-10 76-15,1-11-108 16,-3 2 71-16,-2 4 72 16,-5 5 107-16,-2 8-59 0,1 2-47 15,1 0 15 1,3 0 15-16,2 6-6 0,3 0-12 15,3-2-4-15,3-2 6 16,-1-2-15-16,3 0-23 16,-2-8-58-16,-6-4-7 15,-5 0 24-15,-3 5 64 16,-4 2 91-16,0 3 5 16,-1 2-55-16,3 0-41 15,2 0 0-15,-2 2 26 16,1 4-11-16,2 0 0 15,-2-4-9-15,1 0 2 16,1-2 0-16,-1 0-8 16,2 0 7-16,-3 2-7 15,6 4-8-15,0 2 8 0,-1 6 24 16,2-2 5-16,-4 2-13 16,0-3-2-16,-1-4-8 15,-4-1-6-15,-2-1-17 16,-15 1-51-16,-12-1-21 15,-6-3-21-15</inkml:trace>
  <inkml:trace contextRef="#ctx0" brushRef="#br0" timeOffset="5391.35">11157 6158 763 0,'0'0'172'0,"0"0"-6"15,0 0-105-15,0 0-48 16,0 0-12-16,0 0 1 15,127-57-2-15,-73 64-84 16,-11 7-82-16,-8-2-174 0</inkml:trace>
  <inkml:trace contextRef="#ctx0" brushRef="#br0" timeOffset="5742.82">11860 5905 947 0,'0'0'120'0,"0"0"-104"16,0 0-9-16,0 0 0 16,6 121 11-16,0-73-8 15,0-2 1-15,-2-4-10 16,1-9 0-16,-5-3 6 0,2-15-7 16,0-5 0-1,-1-10-14-15,8 0-3 0,3-14 16 16,6-12 0-16,1-2 1 15,0 2 2-15,-4 8 15 16,-2 10-10-16,-3 8-7 16,-3 0-14-16,2 6 4 15,-1 12 10-15,2 2 1 16,-3 1-1-16,1 0 0 16,1-3-51-16,4-6-53 15,18-12-64 1,-4 0-55-16,4 0 2 15</inkml:trace>
  <inkml:trace contextRef="#ctx0" brushRef="#br0" timeOffset="5943.79">12287 6122 358 0,'0'0'205'15,"0"0"33"-15,0 0-18 16,0 0-107-16,0 0-70 16,0 0-30-16,0 0 3 15,-99 50 2-15,78-18-8 16,5 0 0-16,4-4-5 15,7-6-5-15,5-8-28 16,0-8-18-16,15-6-50 16,11-6 50-16,11-38-81 15,-1 4-87-15,-9 4-349 0</inkml:trace>
  <inkml:trace contextRef="#ctx0" brushRef="#br0" timeOffset="6036.12">12287 6122 468 0,'15'16'199'15,"-15"-16"-142"-15,0 14-25 0,0 6 33 16,0 2-26-16,0-3-14 15,0-3-14-15,5 0-11 16,6-9-7-16,9-7-74 16,-5 0-27-16,2-9-163 0</inkml:trace>
  <inkml:trace contextRef="#ctx0" brushRef="#br0" timeOffset="6439.14">12416 6182 472 0,'0'0'122'0,"0"0"-20"16,0 0-18-16,0 0-37 0,0 0-23 15,0 0-16 1,0 0-1-16,0 92-7 16,6-92-3-16,1 0 3 15,2-10 0-15,3-8-19 16,-4 1 12-16,0 4-9 0,-3 6 16 16,1 2 6-16,-3 5-6 15,0 0-6-15,6 0 6 16,3 5 7-16,2 2-6 15,2 2 5-15,1-5-5 16,5-2-1-16,2 3-8 16,-2-5 5-16,-5 4-20 15,-1 6 4-15,-8 8-1 16,-5 12 20-16,-3 9 39 16,0 6 0-16,0 5 7 0,-3-1-13 15,1-7-12-15,2-8-20 16,0-8 11-16,0-10-5 15,-1-8 0-15,-4-4 70 16,-5-4 38-16,-5 0-47 16,0-1-57-16,-5-14-11 15,1-3-12-15,4-20-18 16,3 4-50-16,2-3-165 0</inkml:trace>
  <inkml:trace contextRef="#ctx0" brushRef="#br0" timeOffset="6614.26">12287 5990 950 0,'0'0'252'0,"0"0"-187"0,0 0-17 16,0 0-39-16,0 0-9 16,0 0-38-16,137-5-32 15,-95 31-96-15,-8-2-423 16</inkml:trace>
  <inkml:trace contextRef="#ctx0" brushRef="#br0" timeOffset="6753.3">13141 6421 770 0,'0'0'349'0,"0"0"-279"15,0 0-40 1,0 0-17-16,-53 136-13 0,25-92-42 15,-3-13-262-15</inkml:trace>
  <inkml:trace contextRef="#ctx0" brushRef="#br0" timeOffset="7577.17">13422 5921 1124 0,'0'0'174'0,"0"0"-109"16,0 0-48-16,0 0-17 16,0 0-39-16,0 0 0 15,0 0 23-15,20 56 4 16,-12-38-14-16,5-2-3 16,-1-6-1-16,3-7-45 15,3-3 8-15,4 0 38 0,-3-13-19 16,-4-3-11-16,-5 2 46 15,-3 7 13-15,-4 7 85 16,-3 3-84-16,0 36 0 16,2 17 70-16,-2 18 2 15,0 11-30 1,0 8-26-16,0-3 2 0,0-7-19 16,0-15 0-16,-7-16-3 0,-6-19-5 15,-1-12 8 1,-3-15 69-16,-3-6 20 0,-2-2-35 15,0-23-25-15,5-4-6 16,9-9 2-16,8-6-18 16,0-2-7-16,22-2-1 15,13-1-26-15,9-1-15 16,6 2-53-16,22-14-42 16,-12 12-70-16,-8 10-291 0</inkml:trace>
  <inkml:trace contextRef="#ctx0" brushRef="#br0" timeOffset="7819.84">14042 5693 773 0,'0'0'237'0,"0"0"-212"15,0 0-17-15,0 0 24 16,0 158 4-16,0-89-10 15,0-1-11-15,3 0-4 16,4-4 1-16,-4-8-12 16,3-10 0-16,-6-4-54 15,0-15-69-15,-6-14-271 0</inkml:trace>
  <inkml:trace contextRef="#ctx0" brushRef="#br0" timeOffset="7934.87">13900 6017 963 0,'0'0'161'0,"0"0"-111"16,0 0-32-16,0 0-17 15,161-36-1-15,-103 32-103 16,-7 4-199-16</inkml:trace>
  <inkml:trace contextRef="#ctx0" brushRef="#br0" timeOffset="8305.81">14240 6209 497 0,'0'0'78'0,"0"0"-62"0,0 0-6 15,0 0-4-15,0 0-6 16,105-71 0-16,-98 59 0 15,-4-2 6-15,-3 1 7 16,0 2 26-16,0 1 2 16,-8 4 50-16,-2 2 17 15,-2 4-55-15,-2 0-31 16,-3 0-5-16,2 13 15 16,-2 5 4-16,5 3-11 15,7 5-15-15,2 0-9 16,3 0 15-16,0 1-9 15,10-7 5-15,10-7 7 0,2-3-9 16,5-8-9-16,0-2 5 16,0 0-6-16,-1-9-26 15,-3-21-54-15,-6 8-76 16,-9-3-186-16</inkml:trace>
  <inkml:trace contextRef="#ctx0" brushRef="#br0" timeOffset="8463.94">14348 5929 798 0,'0'0'285'0,"0"0"-204"15,0 0-39-15,0 0-42 16,0 0-3-16,105-38-120 16,-79 32-266-16</inkml:trace>
  <inkml:trace contextRef="#ctx0" brushRef="#br0" timeOffset="8591.79">14704 5605 1190 0,'0'0'183'0,"0"0"-123"16,0 0-60-16,0 0-22 16,0 0 2-16,-154 158-98 15,83-94-151-15,3-12-319 0</inkml:trace>
  <inkml:trace contextRef="#ctx0" brushRef="#br0" timeOffset="9471.12">10168 5819 833 0,'0'0'120'0,"0"0"-57"16,0 0-63-16,0 0-13 15,0 0 12-15,0 0 1 16,1 155 6-16,6-97 18 15,2 3 11-15,-6 0-8 16,-1-4-9-16,-1-2-2 16,-1-7-15-16,0-5 6 0,0-11-1 15,0-7-6 1,0-9 0-16,0-5-25 0,2-11-44 16,2-5-39-16,-2-19 70 15,-1-6-225-15</inkml:trace>
  <inkml:trace contextRef="#ctx0" brushRef="#br0" timeOffset="11715.82">10158 5917 631 0,'0'0'179'15,"0"0"-86"-15,0 0-37 16,0 0-39-16,0 0-8 16,0 0-2-16,72-107-6 15,-35 86 7-15,8 3 2 0,9 0-9 16,9 2 7-1,23 0-7-15,25-2 12 0,-2 1-4 16,-10 8 4-16,-15 3-6 16,-25 6-6-1,11 0 1-15,2 0 7 0,4 0-9 16,16-3 0-16,32-11 0 16,38-4 21-16,16 5 1 15,-3 7-8-15,-19 6-8 16,-32 0-5-16,-25 14 0 15,-19-2 6-15,-17-2-6 16,-4-6-1-16,31-2 1 16,35-2-1-16,46-9 0 0,6-13 6 15,-11 1-5 1,-42 5-1-16,-46 12 0 0,-26 1 0 16,-12 3 2-16,3 0-2 15,1 0 0-15,8-2 0 16,5 1 0-16,4-3 0 15,28-4 0-15,-3-2 6 16,5-1-6-16,-1 1 0 16,-16 2 0-16,-7 2 0 15,-11 2 0-15,-13 2 1 16,-10 2-1-16,0-2 0 16,0-2-1-16,8-2 1 15,5-2 1-15,6 0-1 16,6-1 1-16,5 3 0 15,-1-1 0-15,0 2 6 0,-3 3-7 16,-5 2 0-16,-9 0 0 16,-6 0 1-16,-5 0-1 15,-8 0 1-15,-3 0 0 16,-4 0-1-16,-1 0 1 16,-1 0 0-16,5 0-1 15,1 0 1-15,8 0-1 16,0 2 0-16,5 7-1 15,3 5 0-15,0 2 1 16,2 6-1-16,-3 0 1 16,-4 1-6-16,-1-3 4 15,-10 0 2-15,-7-2 0 0,-1 1-15 16,-9-1 2 0,2 3-4-16,-7 3 5 0,-1 4 12 15,0 5 6-15,0 3 2 16,0 1 4-16,-3 2-12 15,-7 4-1-15,1-1 1 16,1-1 1-16,2-4-1 16,0 1 2-16,0 1-2 15,1 1 3-15,3 2 4 16,-3 0-6-16,-1 3-1 16,-3-2 0-16,4 0 10 15,-3-3-8-15,0-7-2 16,0-6-1-16,2-9 0 0,-1-6-12 15,2-4 13-15,-2-2 1 16,0-2 0-16,-6-2 12 16,-1 0-11-16,-1-2-2 15,-4 0-1-15,-1 0-8 16,0 0 9-16,-4 0-8 16,1 0 0-16,-3 0 0 15,-1 0 8-15,4-4 0 16,-2 0 6-16,1 1-6 15,-3 2 0-15,-4 1-12 16,-5 0 4-16,-7 0 0 16,-2 0-8-16,-6 4 16 15,3 0 0-15,1 0 10 16,-2 0 1-16,-2 1-9 16,2-2-2-16,-5 1-11 0,-2 2 11 15,-3 2 13-15,-1-2-7 16,-4 0 10-16,-2-2-16 15,-4-1 0-15,-2 0 15 16,-5-3 2-16,3 2-16 16,-2 0 8-16,4-2 0 15,1 2 27-15,7 0-11 16,6 1-8-16,3 0-3 16,1 1-5-16,-6 0 0 15,1 0-9-15,-7-1-1 16,-4 0 1-16,-1-3 13 15,3 1-11-15,2-1 5 0,4 5 2 16,6-1-1-16,3 4-7 16,1 0-1-16,4 2-10 15,-3 0 10-15,2-1 6 16,-2 0-6-16,-3-1 0 16,2-4 1-16,-2-2-1 15,5-2 13-15,2 0 0 16,1 0-6-16,6 0 2 15,0 0-8-15,1 0 2 16,3 0-2-16,1 4 0 16,0 2 1-16,2 0-2 15,0 0 0-15,2 3 0 16,0-2 1-16,2-1-1 0,0-1 1 16,-1-2-1-1,-4-1 0-15,0-2-1 0,-1 0 1 16,-1 0 2-16,1 0-2 15,2 0 6-15,1 0-4 16,1 0-2-16,4 0 0 16,-2 2 0-16,4 4-2 15,-4 1 2-15,4-3 2 16,-2-3-2-16,1-1 1 16,-4 0 0-16,0 0-1 15,-1 0 1-15,-4 0 0 16,0 0 0-16,0-4 0 15,2 3 1-15,0-3-2 16,2 0 1-16,-1-1-1 16,0 3 0-16,0-1 0 0,0-1 0 15,3 1 1-15,-2-1 0 16,0 0-1-16,4 1 0 16,0-2 1-16,4-1-1 15,1 2-1-15,1 1 0 16,1-4 1-16,1 3 0 15,-3 0 0-15,2-2 0 16,-2 4 1-16,2-2-1 16,0 2 0-16,2 2-1 15,4-2 1-15,4 2 1 16,1 0-1-16,-1-2 1 16,-2 0 5-16,-3-2-6 0,-5 0-1 15,1-4 0-15,-1 0 1 16,1 0-1-16,-4-2 1 15,3-2 0-15,0 2 0 16,-1-2 0-16,1 2 1 16,1 0-1-16,-1 2 0 15,0-2 0-15,-3 4-1 16,-1-2 1-16,3 4-1 16,-1 0-1-16,1 2 1 15,4-2-4-15,4 2 5 16,5 0 1-16,2 2 0 15,-2-2 6-15,2 2-7 16,1-2 0-16,-3 2 0 0,6-3 0 16,2 3 0-16,-2 0 0 15,2-1 0-15,0 1-3 16,0 0 3-16,-6-2 0 16,3 2 7-16,-6-4-7 15,3 0 1-15,-3-1-1 16,3 2 1-16,2-1 7 15,0-1 3-15,4 2-3 16,-3-3-6-16,1 0-2 16,-1-5-1-16,-2 1 1 15,2 1-8-15,2 0 7 16,-2 5 1-16,3 2-35 16,0 2-91-16,0 0-70 0,7 15 21 15,3-1-125-15</inkml:trace>
  <inkml:trace contextRef="#ctx0" brushRef="#br0" timeOffset="41755.94">9122 6282 494 0,'0'0'75'0,"0"0"-65"15,0 0-10-15,0 0-111 16,0 0 27-16,0 0 61 15,0-2 3-15,-3 0 17 16,0 0 3-16,-3 0 62 16,3 2-37-16,3-2-17 15,-1 2-7-15,1 0 12 16,-3 0-7-16,0 0 26 16,2 0 11-16,-1 0-8 0,0 0-16 15,2 0 14 1,0 0-12-16,0 0-5 0,0 0-1 15,0 0-2-15,0 0 8 16,0 0 20-16,0 0-5 16,0 0-12-16,0 0-12 15,0 0 23-15,0 0-8 16,0 0-5-16,0 0-11 16,0 0-10-16,0 0-1 15,0 0 0-15,0 0-1 16,0 0 0-16,0 0 0 15,0 0-16-15,0 0 17 16,0 0 0-16,8 0 2 16,5 0 0-16,3 0 4 15,1 0-5-15,4 0-1 0,-1 0 1 16,3 0 7 0,2-2-8-16,0-2 1 0,2 0 0 15,-1 3-1 1,1-2-9-16,0 3 9 0,-2 0 11 15,-1 0-10-15,-1 0 0 16,-3 0-2-16,-2 0 2 16,-5 0 1-16,0 0-2 15,-3 0 1-15,-2 4-1 16,2-2 0-16,-1 2 1 16,-3-2-3-16,3 0 4 15,-3-2-4-15,0 0 2 16,-2 2 0-16,1-2 0 15,-4 0 10-15,-1 0-10 16,2 0 10-16,-2 0-4 0,0 0-6 16,0 0-2-1,3 0 2-15,-2 0 0 0,1 0 0 16,0 0 0-16,0 0 10 16,0 0-8-16,-2 0 5 15,3 0-7-15,-3 0 10 16,0 0-10-16,0 0-23 15,0 0-77-15,-3 0-64 16,-3 2-359-16</inkml:trace>
  <inkml:trace contextRef="#ctx0" brushRef="#br0" timeOffset="42958.25">9353 6054 485 0,'0'0'71'0,"0"0"-71"16,0 0-76-16,0 0 57 15,0 0 19-15,0 0 14 16,0 0 11-16,29 14-6 16,-21-14 40-16,-3 2-10 0,5 0-19 15,-1 0-13 1,3 2-17-16,-2 1 0 0,2 2 12 15,2-1-12-15,1 2 1 16,1 0 4-16,3 2-3 16,1-2-1-16,-3 2 0 15,4 2 0-15,-5 0-1 16,-2 0 2-16,-2 1-1 16,0-7-1-16,-3 3 1 15,-2-2-1-15,1-2 0 16,-2 1-7-16,-2-1 14 15,1-3-7-15,-3 5 0 16,-2 0-5-16,0-3 5 0,0 7 1 16,0 1 6-16,-4 4 8 15,-9 4 5-15,-1 4-7 16,-1 3 1-16,-3-2 9 16,2 2-21-16,-1-4 14 15,-2-2-2-15,4-2 27 16,1-1-27-16,0-1-1 15,1-3-4-15,1 0-8 16,2-2 0-16,1-2 0 16,1-2-1-16,4-2 2 15,2-3-2-15,2-3 2 16,0 0-2-16,0 0-29 16,0 0-88-16,0 0-49 15,2 0-122-15</inkml:trace>
  <inkml:trace contextRef="#ctx0" brushRef="#br0" timeOffset="79220.83">13745 7756 446 0,'0'0'76'16,"0"0"-62"-16,0 0-13 0,0 0 0 15,0 0 7 1,2-22-8-16,-2 18 1 0,0 1 44 15,0-4 49-15,0 1 3 16,0 2-11-16,0-2-24 16,0 2-25-16,0 0-7 15,0 2-3-15,0 2-9 16,0-2-5-16,0 0-2 16,0 2 8-16,0 0-2 15,0 0-9-15,0 0 0 16,0 0-2-16,0 0-6 15,0 0 1-15,0 0-1 16,0 0 1-16,0 0 0 16,0 0-1-16,0 0 0 15,0 0 0-15,-2 0-6 0,2 0-4 16,0 0 2-16,-1 0-2 16,-2 0 10-16,1 0-8 15,0 4 8-15,0 2 0 16,0 2 1-16,2 4-1 15,-2 4 1-15,-2 6-1 16,0 6 2-16,-1 4 0 16,1 4-1-16,-4 3 1 15,6-1-1 1,-2-3 1-16,-2-1 11 0,3 1-13 16,2-1-1-16,-1 2 0 15,-4 0 0-15,5 3 1 16,-3-2 0-16,2 4 0 0,2-3 0 15,-2 4 0-15,0 1 0 16,-2 2 0-16,1 5 0 16,-2 0 0-16,1 2 0 15,-1 1 0-15,3-2 0 16,-4-2 0-16,4-4 0 16,0-4 0-16,2-7 0 15,-1-7 0-15,1-9 0 16,-1-5 0-16,-2-5 0 15,3-2 0-15,0-4 1 0,0 0 1 16,0-2 6 0,0 0 0-16,0 0-7 0,0 0 0 15,0 0 1 1,0 0 0-16,0 0-2 16,0 0-20-16,0-2-30 0,0-9-74 15,-3-3-221-15</inkml:trace>
  <inkml:trace contextRef="#ctx0" brushRef="#br0" timeOffset="104781.19">12260 9682 628 0,'0'0'94'0,"0"0"-70"16,0 0-4-16,0 0-10 16,0 0 8-16,0 0-1 15,-49 0 8-15,48-2 37 16,-1 2 20-16,-4 0-17 15,2 0-29-15,2 0-17 16,-7 0-9-16,4 0-10 16,-2 0 1-16,1 0 1 15,2 0-2-15,2 0 1 16,2 0 0-16,0 0 1 16,0 0-2-16,0 0 0 15,0 0-13-15,0 0-27 16,0 0-27-16,4 0 31 15,5 3 25-15,9 5 9 0,-1 1 1 16,5 0 1 0,3 1 1-16,3-2-1 0,2 2-1 15,4-2-1-15,6 0 2 16,4 0 1-16,4 0 15 16,4-2-4-16,4 2-5 15,4 0 2-15,1-2-9 16,1 0 1-16,-1-2 6 15,0-1-6-15,1-3-1 16,0 0-5-16,2 2 5 16,4 0 7-16,3 2-6 15,5-1 0-15,2 0-1 16,2-2-5-16,3-1 5 0,-4 0 7 16,-1 0-5-1,1 0-1-15,-5 0-1 0,-1 0 10 16,-9 0-10-16,-10 0 0 15,-6 0 0-15,-6 0 1 16,-3 0-1-16,-1 0 0 16,2 0 1-16,-1 0 0 15,8 0-1-15,1 0 0 16,-1 0 2-16,4 0-1 16,1 0 0-16,-2 0 0 15,2 0-1-15,-6 0-9 16,-2 0 2-16,-4 0 0 0,-6 0-12 15,-2 0 16 1,-5 0 2-16,-3 0 1 0,-1 0-1 16,-7 0 8-16,2 0-5 15,-5 0-2-15,-1 0 1 16,-4 0-1-16,-1 0 0 16,-3 0 0-16,-3 0 0 15,-1 0 24-15,0 0-10 16,0 0-13-16,0 0 4 15,0 0-5-15,1 0 0 16,-1 0-62-16,0 0-78 16,0 0-58-16,0 0-111 0</inkml:trace>
  <inkml:trace contextRef="#ctx0" brushRef="#br0" timeOffset="128189.64">18241 6350 679 0,'0'0'154'16,"0"0"-99"-16,0 0-19 0,0 0-10 15,0 0 18-15,0 0-24 16,0-29-3-16,0 20 9 16,-2-1 25-16,-6-1 5 15,-1 0-15-15,-1 1-15 16,-2 1 9-16,1-2-2 16,-5 4-23-16,-4-2-7 15,-2 2-2-15,0-2 0 16,-3 2 0-16,1 5-1 15,2-3 0-15,-1 5 0 16,1 0-1-16,0 0-1 16,3 16-9-16,-2 14 2 15,5 11-2-15,-1 7 9 0,3 9 2 16,8 1-2-16,6 3-5 16,0-7 6-16,4-6 1 15,18-8-2-15,8-6-7 16,7-6-1-16,14-5 8 15,7-7-5-15,7-9 7 16,1-7-1-16,-1 0 1 16,-1-9 7-16,-7-16-7 15,-5-5 0-15,-6-4 6 16,-7-4-6-16,-13-6 12 16,-8-6-12-16,-13-6 7 15,-5-5 7-15,-1 2-8 16,-20 2 7-16,-6 9 8 0,-3 12 0 15,-6 10 16 1,-1 12-35-16,-5 12-2 0,-5 2-9 16,-7 19-26-16,0 22-14 15,-5 9-28-15,-5 27-47 16,18-13-84-16,12-10-88 0</inkml:trace>
  <inkml:trace contextRef="#ctx0" brushRef="#br0" timeOffset="128504.93">18187 6578 639 0,'0'0'176'0,"0"0"-132"16,0 0-44-16,0 0-3 0,0 0 3 15,0 0 13-15,10 111 27 16,-10-58 48-16,0 8-41 15,0 8-26-15,0 3-9 16,0 4 10-16,2-1-14 16,-2-9 4-16,0-9-5 15,0-12 3-15,1-13-9 16,1-12 0-16,0-8 1 16,-2-6-2-16,0-4 2 15,4-2 8-15,-4 0-10 16,0-18-28-16,0-6-228 15,0-1-296-15</inkml:trace>
  <inkml:trace contextRef="#ctx0" brushRef="#br0" timeOffset="128939.85">18179 7154 33 0,'0'0'100'0,"0"0"24"16,0 0 23-16,0 0-13 16,0 0-17-16,0 0 19 15,0 0-29-15,-16 17-28 16,-4-3-33-16,-10 8-18 16,-14 5-14-16,-9 7 4 15,-1 4-1-15,-2-5 0 16,3-3-2-16,8-2-6 15,5-2 5-15,7-6-13 16,9-6 1-16,9-2-1 16,5-6-1-16,6 0-14 15,1 0-41-15,3-1-58 0,0-5-76 16,15 0-36-16,0 0-129 0</inkml:trace>
  <inkml:trace contextRef="#ctx0" brushRef="#br0" timeOffset="129230.06">18104 7195 872 0,'0'0'119'16,"0"0"-119"-16,0 0-1 0,0 0 1 15,131 62 7-15,-86-28-5 16,4 6 4-16,-3-2 1 15,0-2-1-15,-5-5-5 16,-8-4 8-16,-4-7-8 16,-11-6 5-16,-6-3-4 15,-5-6-2-15,-2-3 0 16,-5 0-36-16,0-2-103 16,0 0-24-16</inkml:trace>
  <inkml:trace contextRef="#ctx0" brushRef="#br0" timeOffset="129550.37">18189 7175 753 0,'0'0'161'0,"0"0"-160"16,0 0 9-16,-21 116 19 16,16-52 29-16,-2 4-23 0,2 2 5 15,-3 0-7 1,1-7-4-16,4-7-6 15,-1-8-17-15,1-8-6 16,3-12 1-16,0-6-1 0,3-10-54 16,9-4-59-16,0-8-131 15</inkml:trace>
  <inkml:trace contextRef="#ctx0" brushRef="#br0" timeOffset="130203.21">20875 6086 950 0,'0'0'145'0,"0"0"-102"16,0 0-40-16,0 0-3 16,0 0-16-16,0 0 2 15,0 198 12-15,-14-60 2 16,-6 14 33-16,2-11 14 0,4-31-29 16,3-29-2-16,4-19-6 15,0-4-2-15,0 6-2 16,0 5-6-16,-1 1 1 15,0-16 6 1,4-12 1-16,1-12-8 0,1-12-2 16,2-6 2-16,0-6-1 15,0-6-9-15,0-4 9 16,0-26-33-16,15-60-76 16,1 5-125-16,-5-2-258 0</inkml:trace>
  <inkml:trace contextRef="#ctx0" brushRef="#br0" timeOffset="131253.69">20941 6096 218 0,'0'0'570'0,"0"0"-501"15,0 0-31-15,0 0 1 16,0 0-29-16,0 0-9 15,0 0 1-15,116-39-1 16,-71 36 10-16,10-1 7 16,9-1-5-16,7 2 21 15,8-1-15-15,5 0-10 0,21-3-3 16,23 4-5 0,-12-4 11-16,-9 4-11 15,-20-1 0-15,-22 2-1 0,2 0 1 16,5-1-1-16,-14 2 1 15,-1-2 1-15,-1-1-1 16,4 2 6-16,-2 1 2 16,5 1 23-16,0 0-19 15,-7 0-12-15,-9 7 1 16,-6 10 0-16,-9-1-2 16,-6-1-3-16,-8 3 3 15,-5-2-1-15,-1 2-8 16,-1 0 9-16,-1 7 0 0,-2 1 0 15,-2 6 0-15,0 6 1 16,-2 6 6-16,1 4 1 16,-2 7-6-16,4 1 9 15,-3 3-11-15,6 4 0 16,2 0 1-16,-1 0-1 16,6 1 1-16,-1 1 1 15,-1-3 4-15,2-3-6 16,-1-5 0-16,-4-7 0 15,-2-5 0-15,-4-6 0 16,-5-5 0-16,-1-8 0 16,0-2 2-16,0-3 11 15,0-4-7-15,-5-2 0 16,-10-2 3-16,-2 0-8 16,-3-2 1-16,-4 0 6 0,-6-2-8 15,-6 1 1-15,-4 0 0 16,-9 1-1-16,-4-2 6 15,-5-2-4-15,-4-2-1 16,-2 0 0-16,-2-2 0 16,-4 0 0-16,0 0-1 15,-5-4 8-15,1-1-8 16,-4-6 8-16,-1 1-8 16,-5 0 1-16,5-2 0 15,1-1 6-15,2 3-7 16,1 2 0-16,7 1 6 15,6 0-5-15,4 3 0 0,3 1-1 16,5-1-5-16,1 0 5 16,-1-1 6-16,1 0-6 15,-1 1 5-15,-1 0-5 16,7 1 0-16,3 0 0 16,3 1 0-16,5 0 0 15,9-1 1-15,2 2 14 16,5-2-15-16,2 3 0 15,-3 0 5-15,-3 0-5 16,2 0-1-16,1 0 1 16,4 0 7-16,2 0 12 15,6 0-6-15,4 0-5 16,0 0-8-16,2 0 1 0,0 0-1 16,0 0 0-1,0 0 0-15,0 0-1 0,0 0-13 16,0 0-28-16,0 4-60 15,0 6-19-15,-3 1-177 0</inkml:trace>
  <inkml:trace contextRef="#ctx0" brushRef="#br0" timeOffset="132351.73">21343 5216 912 0,'0'0'148'0,"0"0"-111"0,0 0-24 15,0 0-13-15,0 0-11 16,0 0-5-16,0 120 16 15,0-53 26-15,0 5 2 16,-5-3-5-16,-4-6 3 16,5-11-19-16,0-13 8 15,0-8-14-15,1-11 1 16,2-8 6-16,1-6-8 16,0-3-5-16,0-3-50 15,0-9 3-15,8-13-75 0,3-6-520 16</inkml:trace>
  <inkml:trace contextRef="#ctx0" brushRef="#br0" timeOffset="132560.62">21514 5284 751 0,'0'0'174'0,"0"0"-92"15,0 0-63-15,0 0-19 16,0 0 0-16,0 0 20 15,0 0-3-15,17 137-2 16,-8-98-14-16,-3 1 11 16,2 1-11-16,-6 2-1 15,-2-9-81-15,0-9-157 0</inkml:trace>
  <inkml:trace contextRef="#ctx0" brushRef="#br0" timeOffset="132711.22">21234 5538 1026 0,'0'0'144'16,"0"0"-142"-16,0 0-2 15,0 0-8-15,0 0 8 16,120 0 14-16,-73 0-14 16,17 0-68-16,-13 0-114 15,-9 0-365-15</inkml:trace>
  <inkml:trace contextRef="#ctx0" brushRef="#br0" timeOffset="132932.79">21819 5311 803 0,'0'0'266'16,"0"0"-237"-16,0 0-29 15,0 0 0-15,0 0 7 16,-20 134 6-16,13-81-3 15,2 2-3-15,1-8-5 16,2-4 5-16,1-8-7 0,0-10 2 16,-1-9-2-16,0-6-4 15,-4-10-40-15,2 0-22 16,-1 0-37-16</inkml:trace>
  <inkml:trace contextRef="#ctx0" brushRef="#br0" timeOffset="133162.84">21622 5267 990 0,'0'0'119'16,"0"0"-12"-16,0 0-64 16,0 0-35-16,0 0-6 15,103-36-2-15,-49 34 0 16,2 2 0-16,1 0 0 0,-6 5-25 15,-6 31-85 1,-11-2-108-16,-13-2-82 0</inkml:trace>
  <inkml:trace contextRef="#ctx0" brushRef="#br0" timeOffset="133940.31">21088 6535 1058 0,'0'0'191'0,"0"0"-178"16,0 0-13-16,0 0-15 15,0 0-24-15,0 0-84 16,0 0-127-16,109 6-85 0</inkml:trace>
  <inkml:trace contextRef="#ctx0" brushRef="#br0" timeOffset="134099.69">21607 6495 1031 0,'0'0'110'16,"0"0"-86"-16,0 0-24 0,0 0-59 15,135-16-115-15,-85 14-195 0</inkml:trace>
  <inkml:trace contextRef="#ctx0" brushRef="#br0" timeOffset="134268.75">22064 6513 582 0,'0'0'119'16,"0"0"-91"-16,0 0-22 15,105-8 7-15,-80 8-5 16,-3 0-7-16,-7 0 1 0,-2 0-1 15,-4 0-1-15,6 0-2 16,-3 4-86-16,0-4-151 16</inkml:trace>
  <inkml:trace contextRef="#ctx0" brushRef="#br0" timeOffset="134661.4">21238 6843 1134 0,'0'0'116'0,"0"0"-116"15,0 0-19-15,0 0 17 16,0 0 1-16,0 0-20 15,0 0-31-15,112-33 8 16,-88 33-60-16,1 0-137 0</inkml:trace>
  <inkml:trace contextRef="#ctx0" brushRef="#br0" timeOffset="134813.01">22063 6856 1185 0,'0'0'0'0,"0"0"-26"15,0 0 26-15,156-18 0 16,-112 18-118-16,-12 0-603 0</inkml:trace>
  <inkml:trace contextRef="#ctx0" brushRef="#br0" timeOffset="134953.01">22582 6916 995 0,'0'0'142'15,"0"0"-125"-15,0 0-15 16,0 0-2-16,0 0 0 16,0 0-170-16,0 0-127 0</inkml:trace>
  <inkml:trace contextRef="#ctx0" brushRef="#br0" timeOffset="142738.18">18998 6683 400 0,'0'0'395'16,"0"0"-310"-16,0 0-85 16,0 0-23-16,0 0 13 15,0 0 0-15,-4 0 10 16,4 0 0-16,0 0 52 15,0 0 13-15,0 0-19 16,0 0-21-16,0 0 5 16,0 0-21-16,0 0 4 15,0 0-13-15,0 0 0 16,0 0-14-16,0 0 6 16,12 0 8-16,4 0 1 15,5-2 0-15,6-2 6 16,2 0-6-16,6-2 1 0,4 0-1 15,3 0 0 1,2 0 0-16,5 1-1 16,-4-2 1-16,0 5-1 0,0-2 2 15,-1 2-1-15,1 2-1 16,5 0 1-16,2 0-1 16,2 0 3-16,3 0-2 15,-8 0-1-15,3 0 0 16,-9 0 0-16,2 3 1 15,1 0-1-15,-1 1 0 0,6-4 1 16,1 0-2 0,0 0 1-16,0 0 0 15,-3 0-1-15,0 0 1 0,0 0 0 16,-3 0-1-16,0-2 0 16,-5-3 1-16,-8 4 1 15,-8-1-1-15,-8 2 0 16,-5 0 0-16,-2 0 0 15,-1-1 0-15,3 1 0 16,0-5 0-16,3 3 1 16,3-2-1-16,1 1 0 15,-5 2 0-15,-4-1 0 16,-3 2 0-16,-2 0 0 16,-5 0 0-16,0 0 0 15,0 0-1-15,0 0-45 0,-3 0-65 16,-9 0-103-16,-2 0-60 15</inkml:trace>
  <inkml:trace contextRef="#ctx0" brushRef="#br0" timeOffset="143066.76">20503 6505 728 0,'0'0'123'16,"0"0"-97"-16,0 0-26 16,0 0-4-16,0 0 4 15,0 0 7-15,0 0-6 16,90 12 5-16,-71 0-5 0,1 2 1 16,-7-1 0-1,1-2-1-15,-4 0 5 0,-2 3-5 16,-4-1-1-16,1 1 0 15,-5 2 0-15,0 2 1 16,0 2 8-16,-15 0-9 16,0 0-34-16,-21 7 2 15,6-6-56-15,-3-3-171 16</inkml:trace>
  <inkml:trace contextRef="#ctx0" brushRef="#br0" timeOffset="143916.96">19035 7062 504 0,'0'0'76'0,"0"0"-50"16,0 0-14-16,147 0 8 16,-88 0-4-16,2 0-8 15,1 0-6-15,2 0 5 16,-1-2 6-16,0 1 3 16,0 1-5-16,-1 0 0 15,-4 0 10-15,-3 0-12 16,-1 0-2-16,-2 0-5 15,-1 0 0-15,3-3 30 32,3-1 6-32,-1 0-5 0,-4 2-23 0,-6 2 0 15,-4 0-9-15,-5 0 1 16,-3 0-1-16,-4 0 1 16,-1-2-1-16,1 0-1 0,1-2 1 15,-1 2 0-15,-4-2-1 16,-4 2 0-16,-4 2 1 15,-4-1-1-15,-3 1 1 16,-1-3-1-16,-1 1 1 16,1 0-1-16,2 2 5 15,2-2-5-15,-1 0 0 16,2 2 0-16,0 0-1 16,-4 0 1-16,-1 0-1 15,1 0-1-15,-1 0-4 16,0 0 5-16,2 0-11 15,1 0-6-15,1 0 6 0,1 0-2 16,0 0-5-16,-3 0-19 16,-3 0-30-16,-6-3-33 15,-3 3-79-15</inkml:trace>
  <inkml:trace contextRef="#ctx0" brushRef="#br0" timeOffset="144696.79">19315 6936 573 0,'0'0'88'0,"0"0"-65"16,0 0 23-16,0 0-26 16,0 0-14-16,0 0-5 15,0 0-1-15,-67 18 0 16,34-4 26-16,-7 4 23 15,-5 4-30-15,-1 4 0 0,-5 0-2 16,3-2-5-16,5-1 15 16,3-3-1-16,6-4-4 15,5 0-16-15,2-3 2 16,9-3-7-16,5-2 8 16,11-3-3-1,2-4-5-15,0-1-1 0,1 2-18 16,18 3 18-16,8 1 0 15,8-1 11-15,6 3 5 16,8 1-10-16,-2 0 1 0,6 1-6 16,-5-2 0-16,1 1-1 15,-3-1-6-15,-4-2-53 16,10-2-28-16,-12-3-72 16,-7-1-194-16</inkml:trace>
  <inkml:trace contextRef="#ctx0" brushRef="#br0" timeOffset="149608.68">22006 4943 157 0,'0'0'332'0,"0"0"-215"0,0 0-32 15,0 0-21-15,0 0-15 16,0 0-17-16,0 0-8 16,0-4-2-16,0 1-5 15,0 2 28-15,0-2-9 16,0 1-4-16,0 0-9 15,-6 1 0-15,3-1-3 16,-1-2-8-16,-4 0 7 16,0-1-3-16,-1 2-8 15,-1-3-6-15,1-1 8 16,-1 3-4-16,-3-2 2 16,-2 2 12-16,-1-2-19 15,-2 1 4-15,-4-2-4 0,1 2-1 16,3 1 11-16,-2-2-11 15,4 2 2 1,1-2 5-16,-2 1-6 0,4 3-1 16,-2-2 1-16,-2 3-1 15,0-2 1-15,-1 2-1 16,-3-1 1-16,-4 0-1 16,-3 2 0-16,-4 0 0 15,-3 0 0-15,-2 0 0 16,-1 0 0-16,-4 8 10 15,3-3-9-15,0 4 0 0,7-4-1 16,-3 1 0-16,6-1 0 16,5 1 0-16,3-2 1 15,0 0 0-15,6 1-1 16,-2 4-1-16,4 0-1 16,-3 6-4-16,-1 1 6 15,1 2-1-15,-1 0 1 16,1 2 0-16,0-4-1 15,4 0 1-15,0 0 0 16,0 0 0-16,1-1-7 16,1 2 1-16,2 2 3 15,0 4 3-15,0 1-1 16,1 3 1-16,-3 1 1 0,6-2-1 16,-3-1 0-16,3 0 0 15,3-2-1-15,-2 2 0 16,0-5 1-16,3 2-2 15,0-2 1-15,0 2 1 16,0 2 2-16,0 0-2 16,0 1 0-16,0 0 1 15,0-1-1-15,0 1 2 16,3-4-2-16,3 4-1 16,-1-1 1-16,1-1 5 15,-2 2-5-15,4-3 0 16,-4-2 6-16,1-2-5 0,1-2-1 15,-2-2 1 1,5 0 0-16,-2 0-1 0,2 3-1 16,3-2 1-16,0 1-1 15,3 2 0-15,1 0 0 16,-2-2-4-16,1 0 5 16,0-4 1-16,-1 0-1 15,3 0-1-15,1-2-6 16,4 0 7-16,0-1 0 15,0 0 0-15,1-3 1 16,-2 2 6-16,-3-2-7 16,-2-2 1-16,1 3 0 15,1-1-1-15,1-2 0 16,2 2-1-16,0-5 1 16,3 4 0-16,1-3 1 0,-5-1-1 15,0-1 1-15,-3 3 0 16,0-3 0-16,0 0-1 15,1 0 1-15,1 0-1 16,-2 0 1-16,3 0 0 16,2 0-1-16,0-4 0 15,3-4 0-15,-1 2 0 16,1-3 8-16,-1 1-8 16,2 0 0-16,-4 3 1 15,-4-1-1-15,2 1 1 16,-2 3-1-16,-3 0 0 15,4 1-2-15,-4 1 1 16,2-2 0-16,-3 0 0 0,-1-1 1 16,-1-1-1-16,3-2 1 15,-3-2 6-15,2 2-5 16,-1-2-1-16,3 0 0 16,-2 1 0-16,3-2 1 15,-1 1-1-15,1-2 0 16,-6 2 0-16,4-1 2 15,-4-4-2-15,-1 3 1 16,2-1 16-16,-1-3-4 16,-1 3-11-16,-3 0-1 15,3-2 0-15,3-1 1 16,-3 2-1-16,0-2 0 0,-2-2 0 16,1 0 0-1,0-2 1-15,-2 0 0 0,-1 1 4 16,-1-1 0-16,0 3-4 15,-1-3 4-15,1-3 7 16,-3 2 0-16,1-4 4 16,2-1 1-16,-3-2-17 15,-1 0 8-15,-1 2-8 16,0-3 8-16,2 6-2 16,-2-3 0-16,0 2-1 15,0 2 6-15,0 0-5 16,0 0 0-16,0 4-6 15,0-1-1-15,0 6 0 16,-2 0 1-16,-1 1 0 16,-2 2-1-16,-2-2 0 0,-2-1 4 15,0-2 11-15,-2-1-8 16,1 0 0-16,-1 2 3 16,-1-2-4-16,5 0-5 15,0 2 0-15,-2 0 0 16,1 0 2-16,-1 1 4 15,3 2-6-15,-2-1 0 16,-3 0-1-16,0 0 0 16,0 2 0-16,1 0-1 15,0 0 1-15,-1 0 0 16,1 3 0-16,2-4-6 16,-3 1 6-16,-2 0 0 15,4 0 7-15,-4 0-6 0,7 1-1 16,-3 4-8-1,2-2 7-15,4 4 0 0,-1 1-1 16,2 0-7-16,-2-2-20 16,0 2 4-16,-2 0 6 15,0 0-20-15,-1 0-7 16,2 0 1-16,0 0-6 16,2 0-2-16,-4 0-20 15,4 10-50-15,-6 3-20 16,4 0-11-16,-1-1-142 0</inkml:trace>
  <inkml:trace contextRef="#ctx0" brushRef="#br0" timeOffset="159475.21">17784 11860 385 0,'0'0'0'0,"0"0"-8"0,0 0-108 16</inkml:trace>
  <inkml:trace contextRef="#ctx0" brushRef="#br0" timeOffset="175232.7">9120 13802 725 0,'0'0'113'16,"0"0"-89"-16,0 0-22 15,0 0 0-15,0 0-2 16,0 0 0-16,12-14 0 16,-12 14 2-16,0 0 4 15,0 0 27-15,0 0 32 16,0 0 0-16,0 0-23 15,0 0-25-15,0 0-5 16,0 0-11-16,0 0-1 16,5 0 0-16,4 0 0 15,4 0 0-15,7 2 1 16,9 4 0-16,2-2 0 16,7 2 0-16,4-2 0 15,2 0-1 1,0 0 0-16,3-2 1 0,2 2 1 0,-5-4-1 15,6 0 0-15,-1 0-1 16,2 0 2-16,3 0-2 16,2 0 0-16,2 0 1 15,2 0 0-15,1 0 0 16,2 0-1-16,2 2 1 16,-3 0 0-16,-2 0-1 15,0-2 0-15,0 0 1 16,-2 0-1-16,2 0 0 15,5 0 0-15,-3 0 0 0,2 0 1 16,0 0-1-16,-3 0 0 16,-6 0 0-16,0 4 1 15,-3 2-1-15,-5 0 0 16,5 0 0-16,-5 0-1 16,3 0 1-16,0-1 0 15,4-2 1-15,-1 3-1 16,0-2 0-16,1 1 0 15,-1-1 0-15,-3 3 2 16,-3 0-2-16,-5-3 0 16,-3 3 0-16,0 0 1 15,-2-4-1-15,6-2 1 16,6 2-1-16,4-1 0 0,8 0 0 16,3 3 0-16,2-2 0 15,-2 3-1-15,1 3 1 16,-7-2-1-16,-1 1-12 15,-5 0 5-15,-3 1 7 16,-5-2-8-16,0 1 9 16,-6-1 0-16,-3 3 0 15,-2-9 0-15,-6 3 0 16,-11 0 0-16,-3-2 0 16,-6-2 0-16,-7 3 0 15,0-3 0-15,-11 2 0 16,-10 0-61-16,-2-2-177 0</inkml:trace>
  <inkml:trace contextRef="#ctx0" brushRef="#br0" timeOffset="177309.87">9407 14869 789 0,'0'0'156'0,"0"0"-101"15,0 0-17-15,0 0-21 0,0 0-7 16,0 0-10-16,0 0 0 16,-5-4 1-16,5 4 5 15,0 0 40-15,0 0-4 16,0 0-1-16,0 0-18 16,0 0-16-16,0 0-6 15,0 0-1-15,2 0-1 16,13 0 1-16,8 0 1 15,5 0 1-15,8 0 5 16,7 0-6-16,8 0 6 16,10 0-7-16,2 0 0 15,6-6 8-15,-3 4-8 16,-5 2 1-16,-7 0 0 0,-6 0-1 16,-9 3 0-16,0 7 1 15,-3-2 0-15,2 1-1 16,11-8 0-16,3-1 0 15,6 0 0-15,6 0 1 16,-2 0 0-16,-3-1-1 16,-5-5 1-16,-4 6 0 15,-9 0 0-15,1 0-1 16,-2 0 1-16,2 0-1 16,5 0 0-16,5 0-1 15,6 0 1-15,7 0 1 0,2 0-1 16,3 0 2-1,-1 0-2-15,-5 0 0 0,-7 0 0 16,-4 0-2-16,-8-3 2 16,-5 1 0-16,-3-1 0 15,-2-1 0-15,4 0 0 16,2-2 2-16,3 2-4 16,3-4 2-16,5 0-1 15,2-1 1-15,1 4 0 16,-1-5-1-16,1 6 1 15,-6-4 0-15,-3 3-13 16,-2 4 7-16,-3 1-10 16,2 0 1-16,-3 0 5 15,3 0-1-15,2-3-5 0,2 2 4 16,4-3 11-16,-4 4 0 16,0-4 1-16,-6 1 0 15,0 3 0-15,-3-2-1 16,-1-2 0-16,2 0 1 15,1 2 0-15,5-6 1 16,0 3-1-16,6 0 0 16,-1 1 0-16,0 4 0 15,-1 0 0-15,-8 0 0 16,-2 0 0-16,-5 0 0 16,-4 0-1-16,-3 4 1 15,2 1 1-15,-1-4-1 16,2-1-1-16,1 0 1 0,7 0 2 15,0 0-1 1,2 0-1-16,-3 0 0 0,0 0 0 16,-6 0 0-16,0 0 1 15,-1 0 0-15,-2 0 0 16,1 3-1-16,3-2 0 16,-1 3 0-16,0-4 0 15,1 4 0-15,-5-4 1 16,0 0-1-16,-7 0 0 15,-3 0 0-15,-5 0 0 16,-3 0 3-16,-6 0-2 16,2 0 6-16,-3 0-7 15,1 0 1-15,2 0 0 16,0 0-1-16,2 0 1 16,-3 0 2-16,0 0 4 0,-2 0 0 15,-2 0-1-15,2 0-5 16,-2 0-1-16,0 0 0 15,0 0 1-15,0 0-1 16,0 0 0-16,0 0-1 16,0 0-13-16,3 0-17 15,-3 0-18-15,3 0-103 16,-3 0-249-16</inkml:trace>
  <inkml:trace contextRef="#ctx0" brushRef="#br0" timeOffset="185173.05">20913 11840 849 0,'0'0'117'15,"0"0"-75"-15,0 0-12 16,0 0-14-16,0 0-10 16,0 0-5-16,0-7 11 0,0 7-11 15,0 0 0 1,0 0 37-16,0 0-4 0,0 0 13 16,0 0-18-16,0 0-11 15,0 0-6-15,0 0-9 16,0 0-2-16,0 0 0 15,0 0 0-15,0 0-1 16,0 0 0-16,3 0 0 16,8 0-1-16,2 0 1 15,3 2 0-15,7 3 0 16,-1 4 0-16,-1-1 0 16,5-2 1-16,0 2-1 0,2-1 1 15,6 2 0 1,7-2 1-16,5 0 9 0,5-3-10 15,4 2-1-15,5-2 2 16,4 0-1-16,4 0-1 16,3 3 6-16,-2-4-5 15,-1 5-2-15,-5-1 1 16,-8-1 0-16,-2 3 0 16,-2-1 0-16,-4 2 1 15,4-2 0-15,1 0-1 16,4-1 0-16,1-1 0 15,0-3 0-15,-2 1 7 16,-2-4-6-16,-7 3 2 0,2-3-3 16,-8 1 0-16,0-1 1 15,-5 2-1-15,-3 0 0 16,2 1 5-16,-2-2-5 16,0 1 0-16,3 0 0 15,1-2 2-15,-5 0 12 16,1 0-7-16,-2 0 2 15,-8 0 0-15,0 0-8 16,0 0 5-16,-4 0-5 16,2 0 2-16,-1 0-2 15,1 0 12-15,1 0-12 16,-1 0 1-16,0 0-1 16,-5 0 0-16,-3 0 0 0,-3 0-1 15,-5 0 1 1,-2 0 5-16,0 0 7 0,-2-2 7 15,0 2-9-15,0 0-4 16,0 0-7-16,0-2 1 16,0 1-1-16,-12-10-23 15,-10 1-74-15,-12-2-177 0</inkml:trace>
  <inkml:trace contextRef="#ctx0" brushRef="#br0" timeOffset="198122.06">17636 8065 804 0,'0'0'156'16,"0"0"-98"-16,0 0 14 16,0 0-18-16,0 0-3 15,0 0-21-15,0-34-11 16,0 34 29-16,0-2-6 16,0 2 1-16,0 0-1 15,0 0-11-15,0 0-31 16,0 0 0-16,-12 9-2 15,-6 16-6-15,-12 9 8 16,-6 8 0-16,-2 4 1 16,6 0 6-16,5-6-7 15,7-8 8-15,6-5-8 0,4-9 3 16,6-6-3-16,2-8-1 16,0-3-7-16,2-1-2 15,0 0-6-15,0 0-2 16,0 0-27-16,0 0-11 15,0 0 8-15,5-5-20 16,12-9-33-16,4-8-4 16,2-8-12-16,-1-3 5 15,-1-4-35-15,-6-2 1 16,-1 0 146-16,-6 4 0 16,0 5 99-16,-4 8-11 15,-1 8 25-15,-3 5-3 16,2 6-22-16,-2 3-48 15,1 0-40-15,2 0-1 0,5 14 1 16,2 14 16-16,-1 8 55 16,5 10-15-16,-2 4-15 15,1 3-21-15,-1-3-6 16,1-6-6-16,-3-11-7 16,-2-6 5-16,-3-11-5 15,-3-10 4-15,-2-6 2 16,0 0-7-16,-11-35-43 15,-7 1-165-15,-3 0-161 0</inkml:trace>
  <inkml:trace contextRef="#ctx0" brushRef="#br0" timeOffset="198295.2">17349 8235 889 0,'0'0'146'15,"0"0"-146"-15,0 0-12 16,0 0 12-16,0 0 29 15,116 12-8-15,-68-8-17 16,12 0-4-16,-11 1-103 16,-9-4-151-16</inkml:trace>
  <inkml:trace contextRef="#ctx0" brushRef="#br0" timeOffset="198550.09">17862 8239 916 0,'0'0'164'0,"0"0"-113"16,0 0-12-16,0 0 7 15,0 0-30-15,0 0-16 16,0 0 0-16,-56 14 0 16,32 7 0-16,-3 5 0 15,5 2 11-15,4 4 1 16,9 0-5-16,4-3 3 15,5 0-8-15,0-4 10 16,19-7-12-16,9-9-10 16,10-5 0-16,7-4-8 15,19-20-56-15,-10-8-117 16,-10-2-159-16</inkml:trace>
  <inkml:trace contextRef="#ctx0" brushRef="#br0" timeOffset="198848.52">18173 7954 905 0,'0'0'139'0,"0"0"-56"16,0 0-66-16,0 0-17 15,0 0 7-15,-28 109 16 16,19-59-2-16,4 2 2 0,0-2-4 15,3-2-6 1,2-4-6-16,0-8-7 0,0-3 1 16,0-11 0-1,0-6-1-15,0-9-54 0,-3-7-50 16,-5-3-12 0,-4-17-441-16</inkml:trace>
  <inkml:trace contextRef="#ctx0" brushRef="#br0" timeOffset="199207.9">17970 8215 806 0,'0'0'132'0,"0"0"-24"16,0 0-108-16,0 0-9 15,0 0-9-15,0 0-7 16,106-12-7-16,-73 12 24 16,-4 0 2-16,-4 0-1 15,-6 0 7-15,-2 6-6 0,-4 4 5 16,-1 4-8-16,-1 2 9 15,-1 2 1-15,-2 0 11 16,1-2-5-16,-3 1-6 16,1-4 8-16,2-2 3 15,0-5-5-15,3-5-6 16,2-1-2-16,5 0 2 16,-2-7 14-16,-1-11-7 15,-4-3 11-15,-8-3 36 16,-4 3 26-16,0 0-1 15,0 5-25-15,-10-1-28 16,0 8-6-16,-3-1-8 16,1 2-13-16,-2 6-3 15,-1 2-15-15,1 0-48 0,3 14-49 16,1 8-67 0,7-2-352-16</inkml:trace>
  <inkml:trace contextRef="#ctx0" brushRef="#br0" timeOffset="199593.8">18528 8282 876 0,'0'0'112'16,"0"0"-73"-16,0 0-39 0,0 0 0 15,0 0-10 1,0 0-13-16,0 0 14 0,66-40 9 15,-58 40-1-15,-2 0 0 16,-4 0-12-16,-2 13-4 16,0 8 17-16,0 9 47 15,0 4 7-15,-6 0-25 16,0 0-9 0,3-6-11-16,2-8-8 0,1-6 12 15,0-6-13-15,0-6-6 16,0-2 6-16,4 0 38 15,10 0 1-15,7-5-9 16,2-6-12-16,-1 1-8 16,-1 2-10-16,-5 0-11 15,1 0-16-15,-3 2-28 16,7-6-35-16,-7 1-147 0,-1 4-412 16</inkml:trace>
  <inkml:trace contextRef="#ctx0" brushRef="#br0" timeOffset="200728.31">21594 6375 806 0,'0'0'174'16,"0"0"-104"-16,0 0-41 15,0 0-11-15,0 0 6 16,-117 32 4-16,93-17-1 16,2-1 7-16,5-2-10 15,-2-1-1-15,3-2 8 16,-1 5-17-16,-4 4 2 15,3 3-14-15,2 1 6 16,4 0-8-16,5-2 0 0,7-2-1 16,0-2-6-16,0-4 5 15,22-2-12-15,0-6 8 16,12-2-3-16,4-2 9 16,1 0 14-16,0-8-14 15,-3-8 0-15,-8-4-9 16,-9-2 9-16,-4-8 0 15,-8-4 0-15,-2-6 3 16,-5-1-2-16,0 4 1 16,0 6 20-16,-10 5 23 0,-7 11-5 15,2 2-12 1,-6 8-28-16,-1 5-5 16,-1 0-25-16,-3 18-19 0,2 7-4 15,10 16-67-15,10-6-149 16,4-9-493-16</inkml:trace>
  <inkml:trace contextRef="#ctx0" brushRef="#br0" timeOffset="201119.76">22300 6411 713 0,'0'0'318'0,"0"0"-240"16,0 0-17-16,0 0-20 16,0 0-32-16,0 0-8 15,-103 73 3-15,66-26-4 16,3 0-1-16,9-2 1 16,10-7 0-16,13-8-6 15,2-6-1-15,7-10-2 16,19-5-3-16,11-9 12 15,9 0 6-15,1-19-6 16,1-9-6 15,-7-4 6-31,-10-6 0 0,-12 0 0 0,-12-4 11 0,-7 1 15 16,0 5-2-16,-13 7-1 0,-9 6-4 16,-7 11-1-16,-3 12-18 15,-2 0-12-15,-2 22-8 16,-1 28-35-16,7-4-22 15,10-7-237-15</inkml:trace>
  <inkml:trace contextRef="#ctx0" brushRef="#br0" timeOffset="201751.79">22457 7034 886 0,'0'0'99'16,"0"0"-68"-16,0 0-21 16,0 0 12-16,-103 68-22 15,85-39 0-15,6-1 13 16,3-7-13-16,9-1 0 16,0-4 0-16,0-3 0 15,21-3-8-15,4-6 8 16,10-4 0-16,4 0 0 15,2-6 0-15,1-10-7 16,-5-7 7-16,-2 0 0 16,-8-3 8-16,-7 0 29 15,-8-1-6-15,-8-1 19 0,-4 0 16 16,0 2-24-16,-11 0-19 16,-14 4-13-16,-10 4 3 15,-3 6-13-15,-6 8 0 16,-9 4 0-16,-26 18-24 15,11 11-60-15,3 0-143 0</inkml:trace>
  <inkml:trace contextRef="#ctx0" brushRef="#br0" timeOffset="202334.84">21723 6872 696 0,'0'0'102'16,"0"0"-15"-16,0 0-53 16,0 0-13-16,0 0-7 15,0 0 42-15,0 0 2 16,-9-3-27-16,-5 3-11 15,-4 0-16-15,-5 16-2 16,-2 7 1-16,-2 5-3 16,3 4 0-16,4 4 10 15,7-2-10-15,4 0 0 16,9-6 9-16,0-3-9 16,9-7 2-16,14-7 8 15,8-4-9-15,4-7 5 16,8 0 5-16,0-8-2 15,-3-10-2-15,-9-7 2 16,-8-1-2-16,-11-4 12 16,-10 0 14-16,-2-1-4 15,-9 1-20-15,-19 11 8 0,-12 7-9 16,-13 12-8-16,-11 2-16 16,-37 50-58-16,12-2-54 15,7 0-236-15</inkml:trace>
  <inkml:trace contextRef="#ctx0" brushRef="#br0" timeOffset="-196894.99">19943 6930 337 0,'0'0'0'0,"0"0"-160"15,0 0 103-15,0 0 40 16,-2 33-20-16</inkml:trace>
  <inkml:trace contextRef="#ctx0" brushRef="#br0" timeOffset="-177838.89">14434 16856 1179 0,'0'0'195'0,"0"0"-169"16,0 0 15-16,0 0 19 16,0 0-43-16,0 0-17 15,-30-14-8-15,30 14 8 16,0-4 0-16,9-4 0 15,12-7 18-15,12-10 11 16,13-7 1-16,10-8-12 16,7-9-18-16,2-1 17 0,3 2-16 15,-1 2 5-15,-5 2-5 16,-10 8 0-16,-7 5 1 16,-13 13-2-16,-12 5 0 15,-8 5 1-15,-9 2 0 16,-1 6 0-16,-2 0 0 15,0 0-1-15,3 0-12 16,-3 0-83-16,2 14-95 16,0 8-30-16,-2 0-728 0</inkml:trace>
  <inkml:trace contextRef="#ctx0" brushRef="#br0" timeOffset="-177421.82">15377 16186 1099 0,'0'0'152'15,"0"0"-151"-15,0 0 0 16,0 0-1-16,0 0 2 15,0 0 0-15,46 135 11 16,-28-91-12-16,1-8 12 0,-3 0-4 16,-2-10 3-1,-4-8-11-15,-3-10 0 0,-2-2 1 16,-1-6 11-16,-3 0 39 16,1 0 7-16,5-11 1 15,3-18-9-15,3-17-34 16,7-11-5-16,-1-7 7 31,2 3 29-31,-6 2-22 16,0 11-14-16,-2 4 4 0,-5 15-8 0,0 8-6 15,-1 11-2-15,0 6-51 16,4 4-95-16,12 10 8 16,-1 12-40-16,-3-1-371 0</inkml:trace>
  <inkml:trace contextRef="#ctx0" brushRef="#br0" timeOffset="-176730.3">16036 16245 1152 0,'0'0'138'0,"0"0"-70"0,0 0-19 16,0 0-17-16,0 0-32 15,0 0-3-15,0 0-20 16,-53-23 23-16,31 32 1 16,-5 10 24-16,-4 3-2 15,1 4-10-15,3 1-3 16,5-4 6-16,7 4-7 16,5-1-9-16,6 0-2 15,4-3-8-15,0 0-4 0,10-12-23 16,12-6-9-16,5-5 10 15,6-8 21-15,2-25 14 16,-2-1-14-16,-5-1-12 16,-8 3 18-16,-8 10 9 15,-6 9 0-15,-2 12 1 32,-4 1-1-32,0 0-13 0,0 14 13 0,0 12 32 15,0 6-12-15,0 4-10 0,6-5-9 16,3 0 0-16,7-5-1 15,3-11-8-15,8-12-27 16,0-3-7-16,1-12-7 16,0-20-42-16,-6-1-31 15,-5 8 122-15,-7 3 13 16,-7 8 110-16,-3 10-17 16,0 4-66-16,0 0-34 15,5 4-5-15,-1 10 0 16,6-1 0-16,3 0 0 15,8-3 2-15,7-10 1 16,7 0-4-16,0-8-23 16,-1-12-22-16,-7-6 8 0,-11 4 37 15,-6 4 0 1,-10 0 84-16,0 4 17 0,-10-3 11 16,-11 7-48-16,-4-2-34 15,-6 6-9-15,-1 2-20 16,-4 0-1-16,-3 4-36 15,4 0-44-15,-16 12-29 16,9 6-49-16,5 0-220 0</inkml:trace>
  <inkml:trace contextRef="#ctx0" brushRef="#br0" timeOffset="-176570.88">15996 16044 1377 0,'0'0'203'0,"0"0"-127"0,0 0-69 16,0 0-7-16,0 0-67 16,0 0-14-16,0 0-72 15,104 90-341-15</inkml:trace>
  <inkml:trace contextRef="#ctx0" brushRef="#br0" timeOffset="-175994.44">14232 16900 836 0,'0'0'172'15,"0"0"-117"-15,0 0-23 16,0 0-21-16,0 0 2 15,0 0 50-15,0 0 10 16,108 6-16-16,-64 8-5 16,9 2 15-16,2 7-34 15,10-2-11-15,-1 3-7 16,2 2-5-16,0 0-9 16,-5-2 5-16,-7-2-4 0,-9-5-1 15,-12-7-1 1,-10-2-16-16,-13-2-58 0,-7 2-39 15,-3-8-155-15</inkml:trace>
  <inkml:trace contextRef="#ctx0" brushRef="#br0" timeOffset="-175699.55">15392 16981 1422 0,'0'0'21'16,"0"0"-20"-16,0 0-1 15,12 121 0-15,5-68-35 16,1-3-36-16,-4-10-17 16,-4-10-4-16,-3-12 20 15,-5-12 45-15,-2-2 27 16,0-4 36-16,0 0-16 15,0-4-20-15,-6-5-28 16,-2-22-71-16,0-1-149 16,-1 2-302-16</inkml:trace>
  <inkml:trace contextRef="#ctx0" brushRef="#br0" timeOffset="-175372.11">15396 16980 510 0,'0'0'243'0,"0"0"-122"0,0 0-4 15,0 0-24-15,-2-102-30 16,22 84-41-16,5 0-10 15,8 6 4-15,-1 2 24 16,-2 5-21-16,-5 5-19 16,-6 0 0-16,-7 11 0 15,-6 7 1-15,-6 7 12 16,-4 6-12-16,-19 1 4 16,-10 4-5-16,0-6-13 15,-4-2 12-15,9-6-1 16,4-8 2-16,9-2 9 15,8-6-1-15,5 3-7 0,2-1-1 16,0-3 10 0,14 4 1-16,8 0 8 0,5 0-6 15,3-1 5-15,3-2-5 16,-1 6-12-16,-4-6 0 16,-1 2 0-16,1 0-1 15,-2-3-45-15,-1-5-58 16,4 0-79-16,11 0-146 15,-6-13 17-15,-7 5 141 0</inkml:trace>
  <inkml:trace contextRef="#ctx0" brushRef="#br0" timeOffset="-175025.03">15893 17056 846 0,'0'0'211'0,"0"0"-91"15,0 0-46-15,0 0-40 16,-113 14-10-16,88 0-6 16,2 4-2-16,3-1-10 15,1-3-5-15,5 0 0 16,5 0 1-16,5-2-2 16,4-6-1-16,0-3-53 15,19-3-40-15,8 0 49 16,5-3 9-16,1-7-39 15,-5-3 40-15,-9 8 27 16,-4 1 2-16,-5 4 6 16,-5 0 14-16,4 17 92 31,4 6-15-31,1 3-50 0,6-5-21 0,4 2-13 0,7-13-7 16,0-7-4-16,9-3-40 15,-9-13-92-15,-9-10-47 0</inkml:trace>
  <inkml:trace contextRef="#ctx0" brushRef="#br0" timeOffset="-174290.09">14143 16995 929 0,'0'0'163'15,"0"0"-114"-15,0 0 12 0,0 0-22 16,0 0-25-1,0 0-13-15,0 0 0 0,33-36-1 16,-18 36-1-16,4 9 1 16,1 13 10-16,7 10 25 15,0 8-6-15,6 9 1 16,0 4-17-16,8 14-12 16,2 10 9-16,2 2-10 31,4 5 1-31,-1-1 0 0,4-7-1 0,-3-6 1 15,0-12 17-15,-5-8 0 16,-2-10-8-16,-7-5-4 16,-8-7-6-16,-5-10 0 0,-5 0 1 15,-3-10 0 1,-3 2-2-16,-1-7 1 0,0 6-64 16,1 0-52-16,-6 0-251 0</inkml:trace>
  <inkml:trace contextRef="#ctx0" brushRef="#br0" timeOffset="-173811.9">15173 17754 945 0,'0'0'218'16,"0"0"-105"-16,0 0-27 16,0 0-52-16,0 0-34 15,0 0-9-15,0 0 9 16,29 18 16-16,-2 8 6 16,4 5 14-16,-1 5-7 15,8 0-21-15,-3 4 0 0,-2-4-2 16,2 0-5-1,-6-4-1-15,-6-6-37 0,-1-8-40 16,-3-6-15-16,3-12-46 16,-5-4 12-16,-2-14-215 0</inkml:trace>
  <inkml:trace contextRef="#ctx0" brushRef="#br0" timeOffset="-173644.78">15516 17594 1230 0,'0'0'193'15,"0"0"-157"-15,0 0 14 16,0 0-34-16,-133 120-10 16,94-50 2-16,6 3-2 15,6-4-4-15,5-11-2 16,10-11 0-16,9 1-56 16,3-12-71-16,0-18-144 0</inkml:trace>
  <inkml:trace contextRef="#ctx0" brushRef="#br0" timeOffset="-173269.6">15586 17883 606 0,'0'0'607'0,"0"0"-582"0,0 0-25 16,0 0-7-16,0 0 6 15,0 0 1-15,0 0 0 16,8 126 2-16,-8-97 21 16,0-4 16-16,0-3-14 15,0 0-15-15,2-4-9 16,5-6-1-16,4-1 0 16,6-11-9-16,4 0 8 15,3-5-18-15,2-15-12 16,-4-6-19-16,-2-4 3 15,-7 6 29-15,-3 4 8 16,-9 6 10-16,0 9 60 16,-1 5-14-16,0 0-30 15,0 0-14-15,4 5-2 0,1 11 1 16,2-3 0-16,0 7-1 16,1-7 1-1,1-1-1-15,-1-1-47 0,-3-8-111 16,-5 1-226-16</inkml:trace>
  <inkml:trace contextRef="#ctx0" brushRef="#br0" timeOffset="-173105.87">15621 17718 1132 0,'0'0'165'0,"0"0"-92"0,0 0-44 16,0 0-29-16,0 0-2 15,0 0-75-15,0 0-90 16,55 9-196-16</inkml:trace>
  <inkml:trace contextRef="#ctx0" brushRef="#br0" timeOffset="-172969.75">15621 17718 1207 0,'55'0'209'0,"-55"0"-150"16,0 0-59-16,3 0-1 15,11 18-1-15,4 13-27 16,-3 29-51-16,-3-8-98 16,-2-2-365-16</inkml:trace>
  <inkml:trace contextRef="#ctx0" brushRef="#br0" timeOffset="-171910.79">16109 18213 1175 0,'0'0'197'16,"0"0"-149"-16,0 0-48 15,0 0-13-15,86-142-13 16,-44 75 20-16,1-5-2 16,-9-8-52-16,-13 9-24 15,-11 4 57-15,-10 17 27 0,0 16 27 16,-8 16 25-16,-7 7-11 15,-4 11-25-15,2 0-5 16,-3 18-10-16,3 13 0 16,2 5 0-16,1 9 0 15,6 12 15-15,1-3-2 16,5 1-13-16,2-2-1 16,0-4 1-16,0-13-1 15,12-6 0-15,2-10-22 16,6-11-3-16,0-9 11 15,7 0 5-15,-1 0-1 16,-1-11-15-16,0-1 4 0,-2 6-2 16,-8 2 22-16,-3 1-7 15,-1 3 0-15,-4 0 8 16,-1 0 0-16,0 0-3 16,0 0 3-16,0 3 0 15,3-3 1-15,-1 0-1 16,3 0 0-16,4-12-19 15,0-2-17-15,2 2 35 16,-3 2-1-16,-6 6-5 16,-3-1 0-16,-2 5-8 15,-3 0 14-15,0 0 1 16,0 0 11-16,0 5-1 16,0-1-3-16,0 0-7 15,4-1 0-15,-3 0-26 16,1-3-20-16,-2 0 0 0,0 0 34 15,0 0 12-15,0 0 2 16,0 0 9-16,0 2-1 16,0-2 1-16,0 0-2 15,0 0-2-15,0 0-5 16,0 0-1-16,0 0 0 16,0 0 1-16,0 2 17 15,0-2 11-15,0 4-17 16,0 3-12-16,0 4 1 15,0 5 0-15,0 2 6 16,0 2-7-16,0 0 6 16,5-2-6-16,0-4 0 15,4-4 9-15,3-6 8 0,1-4-12 16,6-4-6-16,1-13 0 16,4-9-36-16,-1-2-25 15,0 5 26-15,-7 5-48 16,-5 10 35-16,-8 6 28 15,-2 2 17-15,1 0 3 16,-2 2 34-16,0 14 42 16,4 8-16-16,-1 16 5 15,2 4-30-15,3 8 10 16,0 3-19-16,-2 2-13 16,3 2 3-16,-5-9-13 15,-2-6-2-15,-2-8 0 16,0-14 7-16,0-10 22 0,-12-10 35 15,-5-2-33 1,-5 0-4-16,1-9 24 0,2-14-7 16,5 1 13-16,8-3-17 15,0-8-26-15,6-3-15 16,0-5-29-16,8-6-22 16,18-30-74-16,-5 9-31 15,-1 3-392-15</inkml:trace>
  <inkml:trace contextRef="#ctx0" brushRef="#br0" timeOffset="-171754.81">16756 17494 1433 0,'0'0'141'16,"0"0"-122"-16,0 0-12 15,0 0-7-15,-56 136-47 16,47-74-109-16,2-14-73 0</inkml:trace>
  <inkml:trace contextRef="#ctx0" brushRef="#br0" timeOffset="-171298">16886 16248 1340 0,'0'0'176'15,"0"0"-96"-15,0 0-80 16,0 0-102-16,0 0-48 16,0 0-243-16</inkml:trace>
  <inkml:trace contextRef="#ctx0" brushRef="#br0" timeOffset="-171160.09">16920 16647 1355 0,'0'0'183'0,"0"0"-109"16,0 0-74-16,0 0-19 16,0 0-139-16,0 0 1 15,0 0-193-15</inkml:trace>
  <inkml:trace contextRef="#ctx0" brushRef="#br0" timeOffset="-170383.95">17512 15990 1151 0,'0'0'169'0,"0"0"-117"0,0 0-52 16,0 0-7 0,15 111 7-16,-2-44 7 0,1-1 1 15,-2-2-7-15,0-10 0 16,-1-10 1-16,-1-8-1 16,-3-5-1-16,-4-10-29 15,-1-3-72-15,-2-3-203 0</inkml:trace>
  <inkml:trace contextRef="#ctx0" brushRef="#br0" timeOffset="-169920.88">17399 16347 1252 0,'0'0'164'15,"0"0"-139"-15,0 0-25 0,108-71 0 16,-49 57-48-1,3 0-55-15,-4 14-52 0,-6 0-114 16,-8 0 77-16,-10 0 21 16,-9 0 113-16,-5 2 55 15,-11-2 3-15,-1 0 90 16,-6 0 42-16,0 0 7 16,-2 0-41-16,0 0 38 15,0 0-36-15,0 0-13 16,0 0-14-16,-7 0-42 15,-5 8-15-15,-2 6-7 16,-6 12 11-16,0 5 13 16,6 1 5-16,-2 3-19 15,7-4-12-15,7 1-6 16,2-10-1 0,0-8-16-16,11-10-61 0,12-4 22 0,6-18 27 15,3-18-68-15,-3-8-70 16,-5 4 19-16,-11 8 147 15,-3 9 156-15,-9 11 17 16,-1 11-86-16,0 1-59 16,0 0-27-16,2 13 0 15,0 6 12-15,4 3-7 16,2 0-6-16,15-4-14 16,-3 0-118-16,1-14-423 0</inkml:trace>
  <inkml:trace contextRef="#ctx0" brushRef="#br0" timeOffset="-169722.07">18155 16262 1159 0,'0'0'177'16,"0"0"-57"-16,0 0-73 16,0 0-36-16,0 0-11 15,-79 113 0-15,78-74 0 16,1-3-16-16,7-9-19 15,20-9-23-15,5-14 17 16,14-4 6-16,-9-18-92 16,-8-4-274-16</inkml:trace>
  <inkml:trace contextRef="#ctx0" brushRef="#br0" timeOffset="-169567.94">17985 16083 1222 0,'0'0'149'0,"0"0"-105"16,0 0-35-16,0 0-9 15,-39 144-65-15,48-95-131 16,7-4-953-16</inkml:trace>
  <inkml:trace contextRef="#ctx0" brushRef="#br0" timeOffset="-169185.15">18416 16252 1160 0,'0'0'160'16,"0"0"-136"-16,0 0-23 15,0 0 14-15,0 0 18 16,0 0 2-16,47 109-13 16,-42-83-9-16,-1-12-12 0,-1-1 0 15,0-8 0 1,-3-5 0-16,4 0-1 0,4-10-7 16,6-16-29-16,4-9-7 15,2 3 34-15,1 4 9 16,-2 12 0-16,-3 10 9 15,-2 6-8-15,0 0 1 16,-1 0-1-16,4 18 0 16,1-4 1-16,1 4-2 15,3-5-25-15,18-13-111 16,-8 0-17-16,-7 0-96 0</inkml:trace>
  <inkml:trace contextRef="#ctx0" brushRef="#br0" timeOffset="-168801.91">18822 16262 1015 0,'0'0'192'15,"0"0"-51"-15,0 0-83 0,0 0-41 16,0 0-17-16,11-112-17 16,2 78-8-16,-3-6-10 15,-5 0 11 1,-5-1-11-16,0 9 35 0,0 10 4 16,-8 12 24-16,0 10 22 15,2 0-42-15,0 23-8 16,-1 17-1-16,2 10 0 15,-2 7 1-15,5 2 1 16,2-6 0-16,0 0 1 16,0-13-1-16,0-7 0 15,0-7 0-15,0-12-1 16,0-10-7-16,0-4 7 0,0-8-1 16,5-19-38-16,4 0 4 15,6 0 29-15,0 9 6 16,-1 8 0-16,3 10 0 15,-4 0 0-15,2 14 7 16,-1 12 4-16,1 7 0 16,0-2-4-16,-1 0-6 15,5-5-1-15,2-16-48 16,27-10-101-16,-6-5 52 16,-3-13-154-16</inkml:trace>
  <inkml:trace contextRef="#ctx0" brushRef="#br0" timeOffset="-168142.79">19259 16272 325 0,'0'0'506'0,"0"0"-334"16,0 0 6-16,0 0-76 0,0 0-49 15,0 0-7-15,0 0 5 16,-38-32-2-16,26 32-18 16,-3 0-11-16,-4 0-4 15,4 12-6-15,0 2 2 16,6 0-12-16,1-1 0 15,6 0 1-15,2-3-2 16,0 3-8-16,0-8-16 16,4 4-11-16,11-9 4 15,1 0 3-15,3 0-9 16,-4-4-9-16,-1-6-42 16,-4 2 18-16,-2-2 43 0,-3 10 27 15,-3 0 1-15,-2 0 7 16,3 0-6-16,1 0 16 15,1 10 15-15,3-1-12 16,2 4-12-16,-1-8-7 16,6-1-1-16,0-4 0 15,4 0-64-15,0-9-121 16,-4-13-75-16,0 3 195 16,-5 1 3-16,-3 4 62 15,-7 6 193-15,0 4 30 16,0 4-95-16,0 0-70 15,0 0-30-15,0 0-18 16,0 4-3-16,0 4-6 16,0-6 1-16,0 2-1 15,0-4 12-15,0 0 0 0,0 0 3 16,0-6-16 0,0-6 0-16,0-1-6 0,0-2-5 15,10 3-1-15,11 3 11 16,3 4 1-16,1 5 1 15,2 0 0 1,-4 5 1-16,-4 13-2 0,-5-5 1 16,-4 1-1-16,-5 2 1 15,-3-6 1-15,-2-2-1 16,0-3 0-16,0 4-1 16,-5 0 0-16,-15 5-27 0,1 0-59 15,-16-1-38-15,7 4-77 16,1-7 0-16</inkml:trace>
  <inkml:trace contextRef="#ctx0" brushRef="#br0" timeOffset="-167916.95">19202 16106 986 0,'0'0'167'0,"0"0"-49"16,0 0-86-16,0 0-17 15,0 0-14-15,0 0 9 16,103-36-9-16,-76 36 1 16,-4 4-2-16,-10 18-16 0,-13 28-77 15,0-5-104 1,-11-2-102-16</inkml:trace>
  <inkml:trace contextRef="#ctx0" brushRef="#br0" timeOffset="-167240.06">17003 16802 773 0,'0'0'643'16,"0"0"-563"-16,0 0-36 15,0 0-26-15,0 0-18 16,0 0-104-16,0 0 8 16,-5-18 47-16,10 18-30 15,2 0 11-15,-1 6-40 16,-4 1-70-16,0-2-128 0</inkml:trace>
  <inkml:trace contextRef="#ctx0" brushRef="#br0" timeOffset="-166705.05">17054 17008 1164 0,'0'0'203'0,"0"0"-141"0,0 0-54 16,0 0-8-16,0 0-16 15,0 0-43-15,0 0-14 16,8-4-34-16,-6 4-165 16,-2 9-298-16</inkml:trace>
  <inkml:trace contextRef="#ctx0" brushRef="#br0" timeOffset="-132278.52">20091 16134 1280 0,'0'0'199'0,"0"0"-137"15,0 0 7-15,0 0-24 0,0 0-32 16,0 0-13-16,-17-10-1 16,15 10-15-16,-1 0 16 15,-2 0 9-15,-3 0 34 16,-3 0-32-16,1-4 5 15,-2 0-15-15,4 0 6 16,1 2-7-16,2 2 1 16,3 0-8-16,1 0 14 15,1 0-7-15,0 0 0 16,0 0-2-16,0 0-9 16,0 0-10-16,0 0-5 15,0 0-6-15,0 0 7 16,0 0 3-16,10 0 11 15,10 0 11-15,10 0 16 16,11 0-4-16,13 0 7 0,11-4 22 16,8-4-27-1,1 2-5-15,-4 2-7 0,-6-1-1 16,-11 2-1-16,-17 3 2 16,-11 0 5-16,-6 0-6 15,-5 0-1-15,4 0 1 16,0-4 0-16,0 2 9 15,7-2 2-15,2-4-11 16,-4 2 0-16,-2 2-1 16,-5-1 1-16,-7 2-1 15,-4 3-6-15,-3 0-3 16,-1 0-13-16,-1 0-25 16,0 0-28-16,0 0-61 0,0 0-58 15,-3 0-202-15</inkml:trace>
  <inkml:trace contextRef="#ctx0" brushRef="#br0" timeOffset="-132017.15">20627 15940 783 0,'0'0'214'16,"0"0"-77"-16,0 0-11 16,0 0-42-16,0 0-64 15,0 0-20-15,0 0 0 16,-7-5 0-16,31 20 7 15,3-2-1-15,4 0-6 0,2 5 14 16,2 0 18 0,-6-1-9-16,-7 6-5 0,-3-5-7 15,-11 6-3-15,-6 2-7 16,-2 0 9-16,-7 3-4 16,-15 0 10-16,-1-2-16 31,-1 8-29-31,4-8-73 0,9-9-161 0</inkml:trace>
  <inkml:trace contextRef="#ctx0" brushRef="#br0" timeOffset="-131224.92">21350 16012 576 0,'0'0'659'15,"0"0"-552"-15,0 0-8 16,0 0-42-16,0 0-46 16,0 0-5-16,0 0 25 15,-7 98-12-15,7-62-11 16,0-4-8-16,0-6 1 15,0-8 5-15,0-10-6 16,0-4-33-16,0-4-5 16,0 0 20-16,0-16-57 15,3-9-34-15,5-4 15 16,0 1 58-16,-3 6 36 16,2 9 43-16,-2 13 9 15,-1 0-34-15,4 9-5 16,-2 13 22-16,3 14-1 0,1 0-16 15,-4-4-17-15,3 2 9 16,0-10-9-16,3-6 0 16,1-5 0-16,6-13-1 15,4 0-1-15,8 0-22 16,1-14-15-16,2-9-4 16,-5 5 4-16,-3-4 27 15,-9 4 11-15,-3-3 1 16,-5 3 0-16,-6-5 9 15,-3 7 0-15,0 6 1 16,0 0 24-16,-3 10 6 0,-10 0-21 16,-2 0-11-16,-5 6 7 15,5 11 1-15,3 1 11 16,4-5-11-16,8 5-1 16,0 0 3-16,4 0 1 15,17 0-14-15,9-6-6 16,-1-2-13-16,3-6-24 15,-2-4-28-15,-3 0-13 16,-3-8-25-16,-6-6-98 16,-11 0-195-16</inkml:trace>
  <inkml:trace contextRef="#ctx0" brushRef="#br0" timeOffset="-130990.11">21585 16029 849 0,'0'0'262'0,"0"0"-181"0,0 0 11 16,0 0-57-16,0 0-19 15,0 0-16-15,0 0 1 16,130-106 0-16,-103 106-1 16,-9 4-6-16,-9 19 6 15,-7 8-1-15,-2 35-18 16,-9-7-91-16,-9-5-281 0</inkml:trace>
  <inkml:trace contextRef="#ctx0" brushRef="#br0" timeOffset="-130878.23">21600 16558 1303 0,'0'0'301'0,"0"0"-196"0,0 0 6 15,0 0-68-15,0 0-43 16,0 0-120-16,0 0-155 15,-3-36-713-15</inkml:trace>
  <inkml:trace contextRef="#ctx0" brushRef="#br0" timeOffset="-129828.08">22207 15855 1099 0,'0'0'162'0,"0"0"-118"16,0 0 47-16,0 0-34 16,0 0-57-16,0 0 0 15,0 0 7-15,14 139 24 16,-4-68 5-16,0-4-11 16,0-5-9-16,-1-8-3 15,-1-14-13-15,0-3 1 16,-2-14-2-16,-5-2-15 15,-1-21-100-15,-7 0-99 16,-11-8-771-16</inkml:trace>
  <inkml:trace contextRef="#ctx0" brushRef="#br0" timeOffset="-128589.56">21971 16150 1053 0,'0'0'113'0,"0"0"-84"0,134-49-22 16,-74 31-7-16,-1 0 9 16,-12 0-2-16,-6 5-7 15,-11 1-26-15,-8-2 7 16,-10 0 11-16,-9-4 2 16,-3 5-4-16,0 4 10 15,-3 0 7-15,-5 2 44 16,-1 7-17-16,-1 0-19 15,3 12-6-15,-3 12 9 16,2 14 20-16,-1 8 1 0,4 6-11 16,0 6-8 15,2-4 0-31,1 0-12 0,2-5-8 0,0-9 7 0,0-9-5 16,0-8-4-16,0-13-28 15,0-10-19-15,10-10 25 16,4-30 16-16,4-9-33 15,1-1 30-15,1 6 11 16,-3 17 24-16,-5 12 6 16,2 15-21-16,-1 1-9 15,7 31 14-15,-1 3 4 16,2 5-12-16,-2-3 1 0,-1-1-7 16,1-6 1-16,-5-12-1 15,1-14-16-15,-3-4 8 16,-1-4 7-16,-1-23-10 15,-1 0-8-15,-2-3 13 16,-1 7 6-16,-4 13 10 16,0 6-1-16,-1 4-9 15,1 9 0-15,3 9 17 16,0 10 1-16,5-2-11 16,2-4-7-16,3-4 0 15,2-9 0-15,2-4-22 16,-2-5 2-16,-2-10 2 15,-7-12 4-15,-8-8-1 0,0 3 7 16,-5 8-4-16,-17 1 12 16,-3 5 10-16,-4 5-9 15,-1 6 6-15,5-2-6 16,4 4-1-16,7-4 6 16,11 0 7-16,3 0-13 15,0-2 0-15,9 2-11 16,16-6-2-16,1 3 12 15,2 2 1-15,-2-1 0 16,-3 3-1-16,0 2 1 16,-7 1 0-16,-1 0 7 15,-5 0-7-15,2 0-1 16,-5 0 1-16,0 10 0 16,0 2 2-16,-1 2 14 0,-2-4-15 15,-1 2 11-15,-3-7-5 16,0 0 0-16,0-1 1 15,0-4-3-15,0 0-5 16,0 0-7-16,0 0-4 16,4 0 3-16,-4 0 8 15,0 0 0-15,2 0 7 16,-2 0 2-16,0 0 18 16,0 0-12-16,0 0-6 15,0 0-9-15,0 0 2 16,0 0-1-16,0 0-1 15,0 0 0-15,0 0-1 16,0 0-2-16,0 9-3 16,0-4 5-16,1 8 0 0,2-3 1 15,-1-1 0-15,2 0 1 16,-2-5-1-16,0 0 0 16,-2-4 0-16,0 0 6 15,0 0-5-15,0 0 0 16,0 0 16-16,0 0-5 15,0 0-1-15,0 0-10 16,0-8-2-16,2-2 1 16,9-7-9-16,1 3 2 15,4 4 1-15,3 2 5 16,-3 4 0-16,-1 4-8 16,-2 0 1-16,-1 8 7 0,0 6-1 15,0-1 1-15,-2 1 1 16,2 0-1-16,3-6 1 15,4 2 0-15,3-6-1 16,6-4-54-16,8 0-86 16,-9-4-181-16,-2-6-549 0</inkml:trace>
  <inkml:trace contextRef="#ctx0" brushRef="#br0" timeOffset="-128034.77">23209 16325 345 0,'0'0'304'0,"0"0"-214"15,0 0-31-15,0 0-29 16,0 0-22-16,0 0-8 15,0 0 0-15,-4-77 0 16,-2 69 69-16,3 2 98 0,-3 3-44 16,2 2-63-1,-4 1-28-15,-1 0-4 16,0 0-15-16,-4 0-3 16,-2 0-1-16,1 0 4 0,-1 0 13 15,1 4-4-15,3 7-6 16,1 6-9-16,-1 5-6 15,6 5 6-15,-1 1-6 16,6-2 2-16,0 0-3 16,0-3-2-16,3-8-10 31,12-3-24-31,5-12-1 0,2 0 16 0,4-9-13 16,-1-14-47-16,-2-3-49 0,-9-6-23 15,-3 10 36-15,-8 4 117 16,-3 5 130-16,0 9 84 15,0 4-116-15,0 8-67 16,0 19-17-16,0 9 27 16,3 13-14-16,5 3-11 15,2 4-6-15,-1-2-8 16,1-7-2-16,1-7 6 16,-6-8-4-16,-3-5-2 15,0-13 2-15,-2-6-1 16,0-7 23-16,0-1 44 15,-8 0-43-15,-2 0-11 16,4 0-4-16,2-5-1 16,2-8-9-16,2 4-7 0,0-10-26 15,0-3-8-15,2-4-21 16,4-2-9-16,0-6-13 16,-4-12-26-16,-2 10-60 15,0 6-85-15</inkml:trace>
  <inkml:trace contextRef="#ctx0" brushRef="#br0" timeOffset="-127594.83">22651 16080 801 0,'0'0'162'0,"0"0"7"0,0 0-84 15,0 0-57 1,0 0-22-16,0 0-5 0,0 0 8 16,56-46 2-16,-45 38 33 15,1 4-17-15,0 0-11 16,0 4-10-16,1 0-6 15,1 8-1-15,-2 36-36 16,-4-4-74-16,-1 0-157 0</inkml:trace>
  <inkml:trace contextRef="#ctx0" brushRef="#br0" timeOffset="-127433.8">23088 15817 1347 0,'0'0'162'0,"0"0"-162"16,0 0-1-16,0 0-8 15,0 0 8-15,-58 102-66 16,28-47-64-16,-3-7-214 0</inkml:trace>
  <inkml:trace contextRef="#ctx0" brushRef="#br0" timeOffset="-123867.58">17760 16651 990 0,'0'0'169'0,"0"0"-56"15,0 0-39-15,0 0-55 16,0 0-19-16,0 0 1 16,-2 62-1-16,12-21 16 15,1 2 10-15,-1 2 0 0,-2 0 0 16,1-4-14-1,-1-6 0-15,-4-8-11 0,0-4 1 16,-2-10 0 0,0-5 4-16,-2-4-5 0,0-4-1 15,2 0 0-15,1-4-1 16,2-17-20-16,6-6-3 16,-3 4 9-16,5 3 14 15,-1 5 0-15,0 11 0 16,-2 4-8-16,4 0 2 15,-1 4 6-15,4 18 1 16,-1 0 0-16,3 1 1 16,-2-5 0-16,1-5 0 15,2-1 5-15,1-12-6 16,2 0-16-16,3 0-5 0,-1-12-5 16,-3-6-3-1,-7 5 12-15,-4-5 16 0,-8 4-6 16,-3 5 7-16,0 1 0 15,0 3 1-15,0 0 13 16,-5 5 19-16,-4 0-6 16,1 0-10-16,-1 7-11 15,-4 13-6-15,4 7 1 16,4-4 21-16,5 2-21 16,0-5-1-16,7-4 1 15,15-1-1-15,4-7 0 16,4-7-20-16,2-1-10 15,7-5-28-15,-8-18-67 16,-13 5-179-16</inkml:trace>
  <inkml:trace contextRef="#ctx0" brushRef="#br0" timeOffset="-123646.16">18028 16874 1058 0,'0'0'189'0,"0"0"-113"16,0 0-46-16,0 0-23 16,0 0-1-16,0 0-6 15,130-52 0-15,-99 60-28 16,-8 18-53-16,1 28-35 16,-9-10-117-16,-3 1-164 0</inkml:trace>
  <inkml:trace contextRef="#ctx0" brushRef="#br0" timeOffset="-123552.68">18251 17321 654 0,'0'0'223'0,"0"0"-18"16,0 0-81-16,0 0-63 15,0 0-31-15,0 0-30 16,0 0-18-16,23 18-58 16,-9-28-330-16</inkml:trace>
  <inkml:trace contextRef="#ctx0" brushRef="#br0" timeOffset="-123248.93">18750 16655 988 0,'0'0'113'16,"0"0"-81"-16,0 0-15 15,0 0-17-15,0 0 1 16,0 0 45-16,0 0 51 16,15 81-1-16,-5-33-6 15,2 6-47-15,-3 0-18 16,3 0-10-16,1-2-15 16,-1-6 0-16,0-6-50 15,-6-4-57-15,-4-13-90 16,-2-15-413-16</inkml:trace>
  <inkml:trace contextRef="#ctx0" brushRef="#br0" timeOffset="-121915.79">18670 16932 1119 0,'0'0'146'16,"0"0"-114"-16,0 0-31 15,0 0-1-15,117-50-49 16,-75 37-49-16,-3 4-28 15,-7-3 13-15,-3-3 55 16,-7 2 44-16,-4 1 11 16,-2-6 3-16,-4-4-1 0,-1 3 1 15,-1 1 6 1,-7 5 32-16,-2 4 33 0,-1 6 31 16,0 3-9-16,-1 0-54 15,-12 16-17-15,0 11 41 16,-3 8 7-16,0 3-28 15,2 6 15-15,4-4-28 16,3 0-13 0,4-6-15-1,3-1 0-15,0-12 0 0,0-3-1 0,0-8-35 16,0-6-11-16,0-4 17 16,0 0 8-16,0-18-50 15,0-4-72-15,3 0 118 0,6 8 25 16,-1 10 18-16,4 4-17 15,0 0 12-15,7 18 45 16,-3 8-2-16,3 6-11 16,0-5-19-16,-4-1-16 15,3-4-9-15,-2-12 0 16,1-6-1-16,-1-4-15 16,-2-8-27-16,1-16-42 15,-1-6-26-15,-4 3 43 16,-1 5 67-16,-7 8 57 15,0 10 34-15,-2 4-46 16,1 0-37-16,1 4 16 16,1 14 22-16,2-4-23 0,2 7-16 15,0-11-1-15,6-2-6 16,3-8-1-16,4 0-30 16,2-4-21-16,0-19-6 15,-4 1-26-15,-7 0 6 16,-8 4 74-16,-3 8 4 15,0 2 69-15,-10 4 17 16,-10 4-66-16,-4 0-20 16,0 0-1-16,-3 0 1 15,3 0-7-15,3 0 2 16,7-6 5-16,3 3 1 16,5-2 27-16,6 1 12 0,0 4-27 15,0 0-13 1,5 0-2-16,8 0 2 0,6 0-2 15,-2 0 2-15,5 0 0 16,0-5-22-16,2 3-2 16,1 0-5-16,-1-3 13 15,-3 5 14-15,-2 0-6 16,-1 0 7-16,-2 9-6 16,-3 5 5-16,-1-1 2 15,-5-4 10-15,-1 5 6 16,-2-11-6-16,-2 3-3 15,-2-6-6-15,0 4 17 16,0-4 11-16,0 4-15 16,0-4-4-16,0 0 14 15,-4 0-6-15,2 0-5 16,1 0-2-16,1 0-1 16,0 0 6-16,0 0-16 0,0 0-1 15,0 0-9-15,0 0 4 16,0 0 5-16,0 0 1 15,0 0 0-15,0 0 0 16,0 0 0-16,0 0 1 16,0 0-1-16,0 0 0 15,0 0 0-15,0 0 0 16,0 0 1-16,0 0-1 16,0 0-1-16,0 0 0 15,0 0 0-15,0 0-11 16,0 4 12-16,3 6-1 15,1-2 1-15,2 2 1 16,-2-2-1-16,-2-4 0 16,0 1 0-16,-2-5 2 15,2 0 8-15,0 0 19 0,1-9-5 16,1-9-24-16,6 0-6 16,0 0 5-16,2 0 1 15,1 6-1-15,6 6 0 16,-1-2 0-16,4 8-1 15,-3 0-5-15,0 0 7 16,-4 5 0-16,0 4-1 16,-5 0 0-16,0-6 1 15,-5 3 1-15,4-6-1 0,3 0-6 16,-1 0-20 0,11 0-3-16,-3-9-91 0,-4-6-204 0</inkml:trace>
  <inkml:trace contextRef="#ctx0" brushRef="#br0" timeOffset="-121645.1">19759 16924 71 0,'0'0'596'0,"0"0"-485"16,0 0 1-16,0 0-19 15,0 0-48-15,0 0-23 16,0 0-21-16,-51 19 40 16,46 6 27-16,-2 2-13 15,7 4 17-15,0-1-30 16,0 7-14-16,0 3-6 15,9-4-12-15,1 0-9 0,1-7 8 16,-5 0-8-16,2-11 9 16,-7-6-10-16,-1-2 0 15,0-10 11-15,-1 0 43 16,-16 0-54-16,-8 0-10 16,-12-13-77-16,5-7-89 15,0-1-533-15</inkml:trace>
  <inkml:trace contextRef="#ctx0" brushRef="#br0" timeOffset="-121462.04">19232 16784 1375 0,'0'0'193'15,"0"0"-155"-15,0 0 13 16,0 0-35-16,0 0-16 15,0 0-47-15,109-53-85 16,-79 58-74 0,-9 3-495-16</inkml:trace>
  <inkml:trace contextRef="#ctx0" brushRef="#br0" timeOffset="-121352.4">19473 16615 871 0,'0'0'669'0,"0"0"-605"15,0 0-16-15,0 0-48 16,0 0-48-16,0 0-42 16,-45 143-132-16</inkml:trace>
  <inkml:trace contextRef="#ctx0" brushRef="#br0" timeOffset="-120803.86">20015 16950 202 0,'0'0'1082'0,"0"0"-941"16,0 0-70-16,0 0-23 15,0 0-48-15,0 0 1 16,0 0-1-16,139-9 1 15,-72 9 8-15,7 0-8 16,-1 0-1-16,-1 0 0 16,-8 0 0-16,-11 0-36 15,-19 0-28-15,-26 0-56 16,-8-9-93-16,-4 5-417 0</inkml:trace>
  <inkml:trace contextRef="#ctx0" brushRef="#br0" timeOffset="-120567.15">20328 16812 538 0,'0'0'694'0,"0"0"-594"16,0 0-47-16,0 0-25 15,0 0-16-15,0 0 24 16,105-4-10-16,-67 16-10 16,-6 6-7-16,-4 6-1 15,-10 1 0-15,-7 6 0 16,-5 1 7-16,-6-1 14 15,-9 4-16-15,-20 5-13 16,-5 1-12-16,-13 9-57 16,6-10-57-1,7-11-206-15</inkml:trace>
  <inkml:trace contextRef="#ctx0" brushRef="#br0" timeOffset="-119382.99">20993 16594 740 0,'0'0'316'15,"0"0"-204"-15,0 0-36 16,0 0-57-16,0 0-19 15,0 0 0-15,2 105 37 16,9-50 8-16,-1-1-17 16,2 0-1-16,0-2-11 15,0-7-8-15,1-9-1 16,-2-9-7-16,0-5 1 16,-4-4-1-16,1-10-2 15,-1-4-57-15,-5-4-63 16,-2 0-200-16</inkml:trace>
  <inkml:trace contextRef="#ctx0" brushRef="#br0" timeOffset="-118865.39">20916 16896 1026 0,'0'0'149'0,"0"0"-108"15,0 0-27-15,127-14-14 16,-74 14 0-16,1 0-34 15,-2 10-69-15,-6 8-79 16,-7-4 13-16,-13-2 63 16,-4-7 62-16,-7 0 29 0,-3-5 15 15,-6 0 17-15,3 0 19 16,-3-10-2-16,0-2-6 16,-1 2 19-16,-5 2 70 15,0 2 61-15,0 2-43 16,0 4-18-16,-5 0-32 15,-7 0-41-15,-1 0-28 16,-5 0 3-16,-1 10 16 16,-3 8 11-16,3-1-14 15,0 1-1-15,3 3-15 16,6-6-8-16,3 3-7 16,7-9-1-16,0-1-23 15,2 0-47-15,18-8 4 0,2 0 36 16,5-12-21-1,-3-10-52-15,-3-1-4 0,-7 5 45 16,-10 9 62-16,-1 5 117 16,-3 4-21-16,0 0-51 15,0 4-29-15,0 10 4 16,0 4 2-16,8 4-11 16,7-8-11-16,5-2 0 15,8-8-29-15,16-4-38 16,-4-16-159-16,-8-7-695 15</inkml:trace>
  <inkml:trace contextRef="#ctx0" brushRef="#br0" timeOffset="-118518.89">21604 16878 172 0,'0'0'553'0,"0"0"-460"15,0 0-93-15,0 0-9 16,0 0-18-16,0 0 11 16,0 0-43-16,-7 0 33 15,5 4 26-15,1-4 63 16,-1 0 22-16,-5 0 19 16,2 0-56-16,-5 5-12 15,-4 0 18-15,-1 3 12 0,0-2 7 16,0 6-7-1,3-2-14-15,5 3-21 0,1 0-1 16,6 1-11-16,0-2-4 16,0 6-1-16,18-3-1 15,5-6-12-15,10-5-1 16,2-4-22-16,18-4-37 16,-11-19-124-16,-7 1-479 0</inkml:trace>
  <inkml:trace contextRef="#ctx0" brushRef="#br0" timeOffset="-118394.95">21526 16529 1283 0,'0'0'170'16,"0"0"-153"-16,0 0-16 15,-15 144-2-15,15-81-25 16,8-9-155-16</inkml:trace>
  <inkml:trace contextRef="#ctx0" brushRef="#br0" timeOffset="-117538.95">21963 16906 889 0,'0'0'275'16,"0"0"-194"-16,0 0-3 15,0 0-36-15,0 0-30 16,0 0-12-16,0 0 1 16,16 26 97-16,-10 1 1 0,-1 0-36 15,2 3-19-15,-4-6-18 16,-1-6-17-16,2-6-7 15,-1-3-2-15,-2-9 0 16,4 0-13-16,2-21 1 16,5-11-48-16,7-8-17 15,0-5 21-15,0 4 34 16,1 10 20-16,-2 13 2 16,1 9-2-16,-4 9-5 15,3 0 6-15,1 18-1 0,0 6 2 16,0 2-15-16,-1 0-2 15,2-8-19-15,-1-4-2 16,8-10 0-16,2-4 24 16,6-4-40-16,-1-21-8 15,-2-4-45-15,-6-16-36 16,-5-2 33-16,-11-3-52 16,-7-9-65-16,-3 9 227 15,0 10 313-15,-1 14-14 16,-11 12-86-16,-1 14-90 15,1 0-91-15,-2 22-25 16,0 10-6-16,2 8 0 16,0 1 18-16,2 3-3 0,4-9-3 15,0 1-3 1,2-3-2-16,0-7-2 0,2-4-6 16,0-8-8-16,2-6-28 15,0-8-9-15,0 0-12 16,4 0 15-16,10-12-7 15,5-2 16-15,1 4 33 16,-3 6 16-16,-1 4 0 16,1 0 12-16,-1 10-1 15,-1 12 4-15,3 4-11 16,-1 0-13-16,0 2-7 16,13-10-42-16,-1-6-80 15,-3-10-383-15</inkml:trace>
  <inkml:trace contextRef="#ctx0" brushRef="#br0" timeOffset="-116825.08">22811 16896 894 0,'0'0'170'16,"0"0"-93"-16,0 0 19 16,0 0-44-16,0 0-12 15,0 0-5-15,0 0-17 16,-67-14 9-16,50 14 20 15,-3 5 3-15,1 8-15 16,2 1-7-16,2 4-12 16,5 0-6-16,3 4-3 15,1 1-7-15,6-2-1 0,0 1 1 16,0-4-23 0,8-4-8-16,4-5-40 0,6-8 1 15,-1-1 22-15,3-1-10 16,1-16-56-16,-6-7-141 15,-2 6 7-15,-3 2 248 16,-6 2 48-16,-2 10 113 16,-1 4-88-16,-1 0-34 15,3 0 56-15,0 12-18 16,1 3-44-16,5-2-14 16,2-5-19-16,4-2 0 15,3-2-19-15,3-4-10 16,-2-4-81-16,1-10-22 15,-2-4-31-15,-5 0-139 0,-2 5 302 16,-4 4 139-16,-5 4 5 16,-2 5 28-16,0 0-40 15,0 0-25-15,0 17-9 16,0-2-37-16,0-6-45 16,0 0-15-16,0-6 9 15,0 1-10-15,0-4 0 16,0 0 19-16,0 0 0 15,7-7-6-15,7-8-11 16,3-3-2-16,-1 6 0 16,2 3 0-16,-1 4 0 15,-2 5 0-15,-1 0 1 16,-4 0 9-16,-2 0-4 16,-4 5-4-16,-3-1 8 0,-1 5 13 15,0 0 12-15,-3 5-15 16,-15-1-20-16,-6 1-1 15,-5 2-24-15,0-2-11 16,-4 0-11-16,2-6-14 16,2-2-60-16,-4-6-49 15,8 0-81-15,5-14-377 0</inkml:trace>
  <inkml:trace contextRef="#ctx0" brushRef="#br0" timeOffset="-116651.02">22753 16786 958 0,'0'0'220'15,"0"0"-82"-15,0 0-45 16,0 0-15-16,0 0-36 0,117-77-23 16,-100 77-19-16,-7 9 0 15,-6 13-32-15,-4 10-41 16,-24 18-40-16,-9-6-125 16,-10-4-816-16</inkml:trace>
  <inkml:trace contextRef="#ctx0" brushRef="#br0" timeOffset="-115270.89">17606 17784 1243 0,'0'0'202'0,"0"0"-140"16,0 0-2-16,0 0-3 16,0 0-37-16,0 0-20 15,0 0-15-15,3-21-82 16,6 21-34-16,5 31 11 16,-4 2-83-16,-3-3-164 0</inkml:trace>
  <inkml:trace contextRef="#ctx0" brushRef="#br0" timeOffset="-115157.2">17649 18061 537 0,'0'0'151'0,"0"0"14"16,0 0 53-16,0 0-43 0,0 0-72 15,0 0-48-15,0 0-31 16,-2 2-24-16,2-2-37 16,7 0-59-16,6-10-49 15,-1 0-373-15</inkml:trace>
  <inkml:trace contextRef="#ctx0" brushRef="#br0" timeOffset="-113943.11">18428 17540 967 0,'0'0'177'15,"0"0"-61"-15,0 0-20 16,0 0-24-16,0 0-13 0,0 0-39 16,0 0-19-16,-2-14-1 15,2 32-10-15,0 18 1 16,12 18 9-16,1 16 32 16,6 7-13-16,-2 3-18 15,5-12 7-15,0-11-8 16,1-12 0-16,-2-18-11 15,2-14-12-15,-3-13-12 16,-1 0 6-16,3-33 16 16,-5-6-16-16,0-19-4 15,-1 0-14-15,-10-5 1 16,-1 15 27-16,-2 7 19 0,-3 19 20 16,0 9 27-16,0 13-25 15,0 0-20-15,0 22-1 16,1 9 31-16,3 10-6 15,0-1-12-15,2-4-12 16,4-1-1-16,2-9-1 16,3-6-7-16,2-2-42 15,12-10-56-15,-4-4-74 16,-3-4-120-16</inkml:trace>
  <inkml:trace contextRef="#ctx0" brushRef="#br0" timeOffset="-113446.58">19181 17652 833 0,'0'0'209'0,"0"0"-110"16,0 0 9-16,0 0-54 16,0 0-22-16,0 0-9 15,0 0-17-15,-84-69 11 16,59 69-1-16,-4 9-6 16,1 18 3-16,1 14-11 15,6 10 15-15,5 10 15 16,9 5-12-16,7 1-11 15,0-9-8-15,25-8 1 16,4-14-2-16,8-9-8 16,2-9-17-16,-1-15-13 0,10-3-20 15,-13-18-92-15,-6 2-361 0</inkml:trace>
  <inkml:trace contextRef="#ctx0" brushRef="#br0" timeOffset="-113283.98">19388 18004 1126 0,'0'0'192'0,"0"0"-154"15,0 0-22-15,0 0-10 16,109-18-5-16,-74 18-1 16,19-5-7-16,-11 5-142 15,-8-8-200-15</inkml:trace>
  <inkml:trace contextRef="#ctx0" brushRef="#br0" timeOffset="-112844.6">19816 17628 1054 0,'0'0'204'0,"0"0"-144"15,0 0-30-15,0 0-25 16,0 0-3-16,0 0 4 16,0 0 36-16,36 139 3 15,-26-90-14-15,1 0-14 0,1-9-8 16,1-8-9-16,-1-10 0 16,2-8 0-16,-1-6-14 15,2-8-24-15,1 0 6 16,7-22 3-16,1-10-16 15,5-12-3-15,-1-9 34 16,-4-5-85-16,-4 4-45 16,-8 6 86-16,-5 12 58 15,-3 14 108-15,-4 11 34 16,0 11-78-16,0 11-28 16,0 27-18-16,0 12 35 15,0 8-11-15,0 8-17 16,2-3-12-16,8-9-11 0,4-4-2 15,1-14-9 1,8-5-59-16,6-22-28 0,0-9-117 16,-5 0-662-16</inkml:trace>
  <inkml:trace contextRef="#ctx0" brushRef="#br0" timeOffset="-112570.02">20455 17588 1013 0,'0'0'191'0,"0"0"-126"16,0 0 6-16,0 0-32 16,0 0-29-16,-104 18-2 15,81 18 12-15,3 4 13 16,7 9 2-16,4 4-4 15,9-3-15-15,1-5-15 16,26-5 2-16,11-9-3 16,11-13-23-16,2-9-28 15,16-9-32-15,-14-4-104 16,-14-6-300-16</inkml:trace>
  <inkml:trace contextRef="#ctx0" brushRef="#br0" timeOffset="-100652.21">23833 15679 780 0,'0'0'159'0,"0"0"-60"15,0 0-18-15,0 0-53 16,0 0-27-16,0 0-1 16,0 0 0-16,0 0 0 15,0 0 1-15,0 0 8 16,0 0 34-16,0 0-5 16,0 0-25-16,0 0-9 15,0 3-4-15,7 15 0 16,3 13 0-16,4 5 0 15,-1 12 18-15,-1 2-7 16,1 4 1 0,-3 1-6-16,-1 0 10 0,0-4 0 15,-2 5-15-15,-4 3 11 0,-3 12 11 16,0 6 22-16,0 7-22 16,0-2-3-16,0 3-9 15,0-10 2-15,0-8-13 16,0-6 15-16,0-10-14 15,6-7 0-15,3-4 0 16,6-11-1-16,-1-4 0 16,3-7-1-16,-3-6-5 15,1-6 5-15,0-2 0 16,-3 0-1-16,0 0-14 16,-6-4 14-16,2 0-4 15,-5 0 0-15,-1 0-1 0,-2 0 7 16,0 0 7-1,0 4-1-15,0-4-5 0,0 0 11 16,0 6-5-16,0-2 0 16,-5 6 1-16,-5 6-7 15,0-1 0-15,4 3 1 16,-1 4-2-16,2 0 1 16,0 4 0-16,3-3-1 15,2 8 2-15,0 1 5 16,0 0-6-16,4 2 9 15,6-6-4-15,-1 6-5 16,3-2 8-16,1-2-8 16,0 3 6-16,-1-2-5 0,-2 6-2 15,2 1 6-15,-6-2-4 16,2 4-1-16,-5-4 1 16,-3-4-1-16,0-1 10 15,0-4-10-15,-7-1 8 16,-9-4-7-16,3-3-2 15,-1-1 6-15,2-4-5 16,3-1 8-16,2 0-9 16,2-3 1-16,-2 2 0 15,2-3 0-15,0 0-1 16,1-3 0-16,0-3 1 16,2 2 5-16,-2-5 3 15,-4 0-3-15,-5 0 26 16,-8 0-22-16,-3 0-9 15,0-7 5-15,-3-4-4 0,7-3-1 16,0 5 0-16,6 3 1 16,4-1 3-16,3 3-5 15,2 0 0-15,2-1 0 16,1 4 0-16,-3-3-25 16,2 4-32-16,-8 0-24 15,3 0-57-15,-2 0-153 0</inkml:trace>
  <inkml:trace contextRef="#ctx0" brushRef="#br0" timeOffset="-79866.77">15558 16579 864 0,'0'0'75'0,"0"0"-75"16,0 0-23-16,0 0 23 15,0 0 13-15,0 0-13 16,0-12 7-16,0 12 40 15,0 0 56-15,0 0-15 16,0 0-18-16,0 0-12 0,0 0-23 16,0 0-15-1,0 0-10-15,0 0 3 0,0 0-11 16,0 0 0-16,0 0-1 16,0 0 0-16,0 0 0 15,0 0-1-15,0 0 1 16,0 0-1-16,0 0-1 15,13 0 0-15,12 0 1 16,6 0 0-16,12 0 17 16,3 0-5-16,3 0-6 15,-5 0-5-15,-7 0 7 16,-5 0-8-16,-7 0 1 16,-8 0 0-16,-3 0 1 0,-1 0-2 15,-1 0 0 1,3 0-1-16,9 0 1 0,9-6 1 15,11-6 5-15,7-2 1 16,6 4-6-16,-1-2 0 16,-4 1-1-16,-8 4 1 15,-10 3 0-15,-11 4-1 16,-8 0-1-16,-9 0 1 16,0 0-1-16,-6 0 1 15,0 0-2-15,0 0-5 16,0 0-10-16,0 0-31 15,0 0-67-15,0 0-160 0,-9 0-384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38:25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9034 8641 575 0,'0'0'170'16,"0"0"-72"-16,0 0-57 16,0 0 21-16,0 0 10 15,0 0-26-15,0-59-25 16,7 42 29-16,0-1-25 0,3-3 46 15,5-3-41 1,9-3-20-16,7-4 8 0,11-5-18 16,11-5-5-16,14-1 5 15,9-4 0-15,8 0 9 16,9-1-9-16,-2 2 1 16,4 1-5-16,14-2 4 15,15-6 0-15,29-7-1 16,-1 0 1-16,-5 2-1 15,-12 5 1-15,-8 5 0 16,7-4 3-16,8 1-3 16,0-4-6-16,-3 5 6 0,-3 2 1 15,2 4-1 1,3 8 0-16,1 2 6 0,-1 5 1 16,1 4-7-16,0-2-11 15,1-2 11-15,3-2 1 16,-5-2 0-16,-8 0-1 15,-3 1 1-15,-2 1 11 16,0 0-12-16,6 2-10 16,-3 4 10-16,-1 1 1 15,-7 4 0-15,0 3-1 16,-3 2 2-16,-17 6 9 16,-22 2-11-16,-17 2-6 15,-2 2 6-15,9-4 0 0,14 2 13 16,25-2-13-1,22 0-1-15,27-2 0 0,4 2 1 16,-7 2-1-16,-17 4 0 16,-24 0 1-16,-2 0 5 15,-5 8-5-15,-16 4 0 16,-17-2 1-16,-16 0-1 16,-3-2-1-16,10 0 0 15,9 2 1-15,11-1 1 16,1 0-1-16,17 0 0 15,21 3-1-15,17-3 1 16,-12 3-1-16,-26 3 1 16,-32-4 0-16,-11 5 8 15,7 5-8-15,11 7-5 16,9 3 5-16,-3 4 0 0,0-2 1 16,-4-3-2-16,1-3 2 15,0-7 4-15,3-2-5 16,3-6-1-16,0 1 0 15,4-2 1-15,-5 0 0 16,-3 4 0-16,-10 2 0 16,-6 1 3-16,-5 3-3 15,-7 3-4-15,-3 0 3 16,1 1 1-16,1-2 0 16,3 2 0-16,4-6 1 15,3 2 9-15,6-3-10 16,-3-1 0-16,1 0-1 0,-4 1 3 15,-5 0-2-15,-6 4 0 16,-7 0 1-16,-10 4-3 16,-1 1 2-16,-6 0-10 15,-3 1 7-15,-1-1 2 16,-1-4 1-16,4 2 0 16,-1-4 0-16,-1 4 11 15,5-1-11-15,-3-1-7 16,-3 2 6-16,0 0 1 15,-3 6-1-15,-5 5-9 16,2 2 7-16,-5 6 1 16,2 0 2-16,-2 1-1 15,4-4 1-15,-1-2 0 16,4 1 1-16,2-4-1 16,-1 2 1-16,0 5 9 0,-2 0-10 15,1 7-7-15,1 7 6 16,4 3 2-16,0 0 8 15,3-2-9-15,3-6 0 16,1-7 3-16,-1 0-3 16,1-5 0-16,0 1 9 15,-3-2-9-15,-1 4 1 16,-5-3-1-16,0 2 0 16,0 4 2-16,-1 1-2 15,-1 4-1-15,0 1 1 16,-2-3 0-16,-3-5 6 15,-4-5-6-15,-2 2-6 16,-1-3 6-16,-1 2 0 0,-3 0 1 16,1 0-8-16,0 4 14 15,-1 1-14-15,-4 3 7 16,-1 6-8-16,-2 6 8 16,0 10 0-16,0 6 1 15,0 3-1-15,-5-4 0 16,-5-1 3-16,-3-11-3 15,2-2 0-15,-1-8 3 16,-3 0-3-16,-1-1 15 16,-2 2-13-16,-3 2-1 15,0 4 13-15,-4 2-14 16,-1 4 1-16,-5-1-1 0,1-1 1 16,2-4 0-16,2 0-1 15,0-2 1-15,4-4 18 16,4-1-19-16,-1-4-1 15,2-4 1-15,-3-1 0 16,-3-2 1-16,0 2 16 16,-4 4-17-16,-4 8 25 15,3 2-25-15,-5 6 0 16,3-1 0-16,0-7 1 16,3-4-1-16,-2-6 0 15,3-3 2-15,-3 1 11 16,4 0-13-16,-4-2-6 15,-1 0 6-15,-4 0 0 0,-2-3 2 16,-7-1-2 0,-6 3 6-16,-1-1 8 0,-1 0-14 15,0-4 0-15,0 0 0 16,-2 1 1-16,4-5 8 16,-3 2-9-16,1-3 0 15,3-6 7-15,-5-1-7 16,-1-3 0-16,-2-3 2 15,-4-5-1-15,-3 1 12 16,-4 0-13-16,1 0 0 16,-2 1 8-16,2-1-8 15,2 1-2-15,0 2 2 16,-2 1 0-16,-2-1 8 0,0 3-8 16,-3 1-3-1,3-1 3-15,0 0 0 0,0 0-1 16,-3 0 0-16,2 0 2 15,-5 1 7-15,0-1-8 16,1-2-5-16,-1-2 5 16,1-3 0-16,7-1 1 15,3 0 12-15,7-1-13 16,4-4 8-16,1 4-8 16,1-6 0-16,-3 3 0 15,4 1 6-15,-3-3 2 16,2 2 3-16,3-3-1 15,-1 2 30-15,-1 0-27 16,2 2-12-16,1-1 11 16,-3 0-11-16,3 0 5 0,-1 2-6 15,-5-2 7 1,-3 2 2-16,-1-2-9 0,0-1 0 16,-2 1 0-16,4-1 7 15,3-1-6-15,1-3 2 16,2-1 4-16,-1 1 12 15,0-1-18-15,-5 0 1 16,-6 0-1-16,-1 2 7 16,-5-1-8-16,-3-1 0 15,-1-2 6-15,4 0 2 16,0 0-8-16,3 0-3 16,1 0 3-16,3-2 0 0,-5-2 2 15,-2-3-2-15,-1-1 6 16,-1 2 2-16,-3-3-8 15,2 4-9-15,1-3 9 16,-1 1 0-16,3 4 6 16,6-1-6-16,4 2 2 15,6 2 2-15,2 0-4 16,-1 0-7-16,4 0 6 16,-6 0 2-16,3 3 5 15,-3 3-6-15,6-1 0 16,2-1 3-16,4-4-3 15,2 0-3-15,5 0 3 16,-1 0 0-16,5 0 5 0,-5 0-5 16,-1 0 0-1,-3 0 0-15,0 2 0 0,-5 2-1 16,-1-2 0-16,-2 1 1 16,-2 0 3-16,1-3-3 15,1 0-3-15,6 0 3 16,-1 0 1-16,1-5-1 15,2-1 0-15,-2 1 0 16,0-3 3-16,-2 0-3 16,1 0-3-16,3 0 3 15,0 0 0-15,0-1 0 16,2 4 0-16,-1-3 1 16,2-1 4-16,-3 0-5 15,1-1-5-15,1-1 5 16,-2-1 1-16,-2 3 0 0,0-4-1 15,0 4 1-15,-1-2-3 16,-2 5 2-16,3 0 0 16,1 2 0-16,-3-1 0 15,2-2-4-15,-1 0 2 16,1-4 4-16,1-1 7 16,-3 0-9-16,4-2-5 15,-4 0 5-15,6 0 0 16,-1 2 0-16,-1-2 0 15,3 4 1-15,1-2 8 16,2 2-9-16,-2-1-3 16,2 2 3-16,-4-3 0 0,2-1 0 15,-5-2 0-15,-2-1-3 16,2-4 2-16,-5-4 1 16,2 0-2-16,-3-7 1 15,-5 2 0-15,-1-4 1 16,-1 0 0-16,-1-3 1 15,1-1 5-15,2 1-6 16,2-2-6-16,1-2-6 16,6 1 11-16,1 2-10 15,6-2 3-15,4 3 8 16,0 2 6-16,0 0-6 16,-1 3 0-16,-2-2-2 15,-2 1 4-15,-2 0 4 16,1 2-6-16,0 2 0 15,-3 4 5-15,4-1-5 0,5 3-1 16,-1 2 1-16,3 0 9 16,1 0-8-16,3-2-1 15,-1-6 0-15,-1-1 3 16,0-10-2-16,-3-5-1 16,-5-2-10-16,-3-4 10 15,-4 0 15-15,2 0-15 16,1-2-18-16,-2 1 18 15,3 3 9-15,2 1-8 16,-1 2 4-16,4 1-5 16,1-1-8-16,-1 3 7 15,5 2-9-15,-1 2 9 16,2-4 2-16,-4-2-2 0,0-8 1 16,-8 0-29-16,2-5 20 15,-4 3 7-15,3 2 2 16,4 4 7-16,5 0-7 15,5 0-6-15,5 2-1 16,1-1 7-16,7 5 5 16,-1 2-5-16,0 0-1 15,3 1 1-15,-1-8 0 16,-2-3 0-16,0-4 0 16,1-1 1-16,-3 0 1 15,-1 1-2-15,-3-3-8 16,0 3 8-16,-3-2 1 15,2 4-1-15,-1 3-1 0,4 4 1 16,1 2-3-16,6 9 3 16,2 2-7-16,2 5 6 15,1 5 1-15,-3-1 1 16,3 1-1-16,-1-2 1 16,-1 0 8-16,1 0-9 15,3-3-10-15,0 2 10 16,0-5-1-16,0-4 1 15,0-2-1-15,0-7 1 16,-5-1 2-16,-5 0-2 16,-4-4 0-16,-2 0-1 15,-4-1 1-15,5 0-1 0,-1 5 1 16,2 3-2 0,5 7 1-16,3 4 1 0,2 5-8 15,4 0 1-15,0-1 7 16,0 2-1-16,0-4 1 15,0-2 0-15,0-1 3 16,0-3-3-16,0 0-2 16,0 1 1-16,0-3 1 15,0-1 4-15,0 3-4 16,4 3-4-16,-4 0 4 16,0 7 0-16,0 4 0 15,0 4 8-15,0 4-8 16,0 4 6-16,0 2-6 15,0-1 0-15,0 2 0 16,0-1 0-16,0 2 0 0,0-3 0 16,0 6 1-16,0-2 6 15,-4 2-7-15,4 1-19 16,0 0-7-16,0 0-131 16,0 22-34-16,9 4-16 15,7 0-79-15</inkml:trace>
  <inkml:trace contextRef="#ctx0" brushRef="#br0" timeOffset="42278.81">17118 11323 380 0,'0'0'182'0,"0"0"-143"16,0 0-39-1,0 0-23-15,0 0 23 0,0 0 7 16,24-22-7 0,-13 17 8-16,-4-2 45 0,-1-1 51 15,-2 2-4-15,-2 1 21 16,-2-2-17-16,0 4-27 16,0-2-32-16,0 3-18 15,0 1 18-15,0-2-45 16,0 1 6-16,-4 0 11 15,-2-3-17-15,-2 2 0 16,-1 0-1-16,5-2 1 16,-4 1 15-16,5 1-15 15,2 2 0-15,-1-1 3 16,-4 1-3-16,3-1-1 0,0-1 1 16,-4 1 0-1,-3 0 0-15,1 2 0 0,-3 0-10 16,4 0 9-16,1 0-1 15,2 0-4-15,5 0 5 16,0 0-22-16,0 0 10 16,0 0 5-16,0 4-12 15,0 2 14-15,0 0-2 16,5 0-17-16,-5 0-7 16,2-3-10-16,-2 2 42 15,0 3-47-15,0 0-36 16,0 6 10-16,0-4-38 0,0-4-205 15</inkml:trace>
  <inkml:trace contextRef="#ctx0" brushRef="#br0" timeOffset="42875.5">17403 11216 584 0,'0'0'117'0,"0"0"-72"0,0 0 13 15,0 0 31-15,0 0-18 16,0 0-58-16,0 0-11 16,-75-30 22-16,58 30 5 15,-6 0-15-15,-4 0-14 16,-5 15 0-16,-2 2 2 16,-1 2-2-16,5-1-6 15,6 2 6-15,7-4 0 16,7 0 0-16,10 0-7 15,0 3-28-15,17-3 34 16,14 2-14-16,2 0 15 0,4 0-9 16,4 0 9-16,0 2 20 15,-7 0-20-15,-4-2 0 16,-6 0 4-16,-7-4-4 16,-5-4 0-16,-5-2-7 15,-7 1 7-15,0-4 16 16,-4 3-14-16,-23 4 33 15,-5 1 2-15,-3-2-31 16,3-3 14-16,3-2 14 16,11-4-14-16,9-2 17 15,1 0-37-15,7 0-6 16,1 0 0-16,0 0-39 0,3-2-36 16,24-21-30-16,-3 3-50 15,0-3-100-15</inkml:trace>
  <inkml:trace contextRef="#ctx0" brushRef="#br0" timeOffset="43232.39">17315 11044 515 0,'0'0'90'0,"0"0"-66"16,0 0 31-16,0 0-9 0,0 0-21 15,0 0-25-15,0 0 0 16,-9 0-31-16,1 30 13 16,-6 13 18-16,3 11 5 15,-3 9 50-15,5 3-23 16,6 2 17-16,3-1-11 15,0-9-23-15,4-1-15 16,12-4 0-16,-2-3 19 16,-5-3-13-16,2-3-6 15,-4 0-1-15,0-3 1 16,-7 3-99-16,0-12-8 0,0-14-254 16</inkml:trace>
  <inkml:trace contextRef="#ctx0" brushRef="#br0" timeOffset="49304.25">13073 12158 540 0,'0'0'90'0,"0"0"-41"15,0 0-9-15,0 0-31 0,0 0 70 16,0 0-1-16,-10-6-39 15,7 4-6-15,-1 2 5 16,-2-4-13-16,-4-1 30 16,1 1-42-16,-3-1 0 15,2-4 18-15,-2 4 1 16,-1-3-6-16,3-1-20 16,4 1-5-16,-3 2 30 15,5-2-29-15,-2 0-2 16,2-2 0-16,0-4 0 15,-2-5 1-15,2-5-1 16,4-8-1-16,0-5-6 16,0-5 7-16,0-2 0 0,9 6 0 15,0 3 1-15,-1 10 7 16,3 5-8-16,-5 4-7 16,4 1 6-16,3 4 1 15,-1 0-5-15,3 0 4 16,-1-3 2-16,6 1 5 15,-1 1-6-15,4 0-5 16,-1 0 4-16,4 2 1 16,-3 2-1-16,1 2-6 15,3 2 7-15,-5 0 7 16,2 0-7-16,-1 1-3 16,0 0 3-16,2 1 0 15,-4 0-1-15,3 2 0 0,1 0 1 16,0 0 9-1,-3 0-9-15,-2 0-11 0,-3 0 2 16,-3 2 10-16,-4 8-2 16,2 0 1-16,0 4 0 15,1 0 8-15,2 1-8 16,0 2-6-16,4 1 6 16,2 0 1-16,-3 3-1 15,1-1 0-15,-1-1 8 16,-3 2-12-16,-1 1 4 15,-4 0-1-15,-2 6-4 16,-5 0 5-16,1 4 8 0,-2-2-8 16,-2 2 0-1,0-4 7-15,0-2-7 0,0-2-1 16,0 0 1-16,0 0 0 16,0 0 0-16,-6 4 0 15,-5 3 1-15,-3 0 0 16,0 3-1-16,-5-1-1 15,3-3 1-15,-1-6 1 16,4-1 0-16,-1-7-1 16,0-3 1-16,-4 1 15 15,-2-2-15-15,-9 1 6 16,-4 0 3-16,-8 1-4 16,-4-2-5-16,4-1-1 0,0-4 7 15,2-2 9 1,3-2-16-16,-1-3 0 0,4 0 0 15,-3 0 2 1,2 0 12-16,-1-6-13 0,4-8 0 16,0 1 34-16,3-6-10 15,4-1-12-15,2 0 4 16,4-3 9-16,3-4 1 16,3-3-27-16,3-2 0 15,1-2 2-15,4 0-2 16,0 2-1-16,0 2 1 15,1 4 0-15,3 5 4 16,0 3-4-16,0 2-6 16,0 4-7-16,0 4 13 15,0 0-16-15,0 3 15 0,5-2-11 16,2 1 12 0,4-2-26-16,4-1-3 0,-1 3 21 15,3-3-12-15,1 5-28 16,2 1 5-16,1 1-11 15,-2 2-2-15,8 0-61 16,-2 3-87-16,-7 5 12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41:05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5041 13103 530 0,'0'0'81'15,"0"0"-9"-15,0 0-36 16,0 0 20-16,0 0 20 16,0 0-4-16,-33-41-35 0,27 37-19 15,0 2 16-15,0 0 10 16,2 0-7-16,3 2-6 16,-1 0-20-16,2 0-6 15,0 0-5-15,0 0-2 16,4 4 1-16,13 6-9 15,8 0 9-15,10 2-7 16,12-4-6-16,9-1 11 16,10-6 3-16,10-1-7 15,23 0 7-15,-6-8 0 0,3-5 1 16,1 0 0-16,-17 3 4 16,11 2 5-16,-9 6 1 15,-7 2-10-15,-6 0 5 16,-13 0-3-16,-9 0 7 15,-15 0-10-15,-12 2-1 16,-8 0 1-16,-8-2 0 16,-3 2 10-16,-1-2 9 15,0 0-16-15,2 0 9 16,3 0-12-16,7 2-9 16,6 2 9-16,21-2-85 15,0 0-135-15,-2-2-342 0</inkml:trace>
  <inkml:trace contextRef="#ctx0" brushRef="#br0" timeOffset="1629.66">18629 12571 1096 0,'0'0'195'0,"0"0"-143"16,0 0-43-1,0 0 8-15,0 0-17 0,0 0-13 16,0 0-10-16,27-2 23 16,8 2-5-16,6 0 5 15,4 0 0-15,0 0 3 16,6 0-2-16,4-4 0 15,5-2-1-15,12 2 1 16,6-3 5-16,8 2 9 16,2-3-14-16,7 2 6 15,-2-2-7-15,1-1 0 16,-5 4 1-16,-7 2-1 16,-10 2 17-16,-6 1-17 0,-8 0 7 15,-6 0 7 1,-1 0-12-16,-7 0-2 0,-1 0 11 15,-7 0-10-15,-2 0 12 16,-1 0-4-16,-4 0 3 16,-7 0 1-16,-4 0-12 15,-4 0 1-15,-6 0 6 16,-2 0-6-16,-5 0 11 16,-1 0-13-16,0 0-6 15,0 0 6-15,0 0 7 16,0 0-1-16,0 0-6 15,0 0 1-15,0 0 10 16,0 0-11-16,0 0-1 16,0 0 0-16,0 0 1 15,0 0-1-15,0 0-21 16,-3 0-17-16,-9 0-5 16,-7 5-8-16,-6 6-43 0,-21 5-73 15,6-4-81-15,-1-4-376 16</inkml:trace>
  <inkml:trace contextRef="#ctx0" brushRef="#br0" timeOffset="3708.45">10191 9939 842 0,'0'0'117'0,"0"0"-73"16,0 0-30 0,0 0-12-16,0 0-2 15,0 0-13-15,0 0-2 16,-39-27 15-16,39 27 0 0,-3 0 41 16,1 0-28-16,-1 0-3 15,-4 9-10-15,2 9 1 16,-2 9-2-16,2 9 1 15,-1 9-7-15,2 4 7 16,2 5 2-16,2-1-2 16,0-4 0-16,0-4 8 15,0-9 1-15,4-8-9 16,4-6-1-16,1-8 0 16,-1-6 1-16,2-4 0 15,4-4-1-15,4 0 2 0,11-10 7 16,5-20 0-1,2-15-8-15,3-4-28 0,-8-5-11 16,-5-5-28-16,-10 1-34 16,-7 4 13-16,-3 2 55 15,-6 10 33-15,0 7 13 16,0 15 191-16,0 11-80 16,0 7-58-16,-2 2-66 15,-3 11-8-15,4 20 7 16,-1 11-14-16,2 6 15 15,0 2 0-15,0-2 2 16,4-1 8-16,11-1-4 0,1-2-5 16,5-7-2-1,6-4-50-15,-4-13-143 0,-4-16-376 0</inkml:trace>
  <inkml:trace contextRef="#ctx0" brushRef="#br0" timeOffset="4010.98">10690 9917 918 0,'0'0'116'16,"0"0"-77"-16,0 0-26 15,0 0 9-15,0 0-16 16,0 0-6-16,0 0 0 0,-89 91-1 15,69-41 1-15,3 0 27 16,7-2-7-16,6-5 15 16,4-6-23-16,0-5-5 15,17-6-7-15,5-1-8 16,2-5 8-16,6-6 0 16,0-4-25-16,2-4-41 15,11-6-52-15,-8 0-85 16,-3-16-428-16</inkml:trace>
  <inkml:trace contextRef="#ctx0" brushRef="#br0" timeOffset="4767.92">10987 10174 988 0,'0'0'145'15,"0"0"-87"-15,0 0 14 16,0 0-69-16,0 0 14 16,0 0-17-16,0 0 2 15,33-68 14-15,-23 45-16 16,-2 0 1-16,-3 3 12 15,1 4-13-15,-4 4-4 0,-2 6 4 16,0 2 2-16,0 4-2 16,0 0-2-16,0 6-6 15,0 15 7-15,0 4 1 16,0 7-1-16,0 0 1 16,0-1 0-16,0-3 8 15,4-6-8-15,2-4-4 16,-3-2 4-16,-2-6 0 15,-1-4 0-15,2-3-1 16,-2-1 2-16,0-2-3 16,0 0-2-16,0 0-2 15,0 0 6-15,0 0 0 16,0 0-6-16,3 0-9 0,-3 0 2 16,0 0 12-1,3 0 0-15,-3 0-10 0,0 0 11 16,0 0 0-16,0 0 0 15,0 0 0-15,0 0 2 16,0 0-3-16,0 0 1 16,0 0 0-16,0 0 0 15,0 3 0-15,0 1 0 16,0 2-1-16,0 2 2 16,0 2 1-16,0-2-2 15,0-2-7-15,0-1 7 16,-3 4 1-16,3 2 0 15,-3 4-1-15,1-1 1 0,2 2 4 16,-1-2-5-16,1-4-6 16,0-2 6-16,0-4 0 15,0 0 0-15,0-1 0 16,0-1-14-16,0-1-5 16,0 2-63-16,0 2 3 15,1 2-17-15,-1 4-68 16,0-2-35-16,0-2-343 0</inkml:trace>
  <inkml:trace contextRef="#ctx0" brushRef="#br0" timeOffset="4979.41">10999 10471 568 0,'0'0'169'0,"0"0"27"16,0 0 2 0,0 0-109-16,0 0-47 0,0 0-28 15,0 0-14-15,-2 0 10 16,15-5 36-16,3-4-28 15,7 2 8-15,1 0-25 16,3 5 0-16,4 0 0 16,7 2 0-16,-2 0-1 15,4 0-52-15,2-3-67 16,29-24-79-16,-7-1-87 16,-8-8-225-16</inkml:trace>
  <inkml:trace contextRef="#ctx0" brushRef="#br0" timeOffset="6269.8">15205 6978 722 0,'0'0'147'0,"0"0"-67"15,0 0-43-15,0 0 57 16,0 0-40-16,0 0-27 15,0 0-14-15,12-39-5 16,-12 39-7-16,0 0-1 16,0 11-21-16,0 17 21 15,3 14-8-15,-1 12-1 16,0 7 9-16,6-1 7 16,-3-3-6-16,5-8 14 15,0-8-15-15,5-7 23 0,-3-11-23 16,0-5 1-16,1-8 8 15,1-8-9-15,3-2 0 16,2-4 22-16,5-18 11 16,0-3 1-16,0-10-24 15,1-5-10-15,-5-5 0 16,-4-6-23-16,-1-3-19 16,-5 0 10-16,-1 3 28 15,-3 11 4-15,-2 11 0 16,-4 13 9-16,0 10 38 15,0 6-38-15,0 0-9 16,0 18-12-16,0 11 7 0,0 11 5 16,0 6 0-1,0 3-1-15,0-3 1 0,0-2 1 16,8-6 9-16,3-4-10 16,-3-6 0-16,10-4-10 15,-3-1 0-15,13-5-92 16,-4-5-97-16,-4-5-83 0</inkml:trace>
  <inkml:trace contextRef="#ctx0" brushRef="#br0" timeOffset="6637.69">15932 7105 517 0,'0'0'144'16,"0"0"-53"-16,0 0-21 16,0 0 32-16,0 0 11 15,0 0-41-15,0 0-31 16,-22-108-22-16,10 101-19 16,-1 3 17-16,-4 4-6 15,0 0-3-15,-3 0-8 16,-1 18 2-16,1 7 2 15,5 6-4-15,1 9-8 16,6 5 8-16,8 0 1 16,0-3 1-16,0-1 10 15,14-8-11-15,6-8 18 0,2-3-19 16,2-8 0-16,1-2 0 16,4-4 0-16,0-4-17 15,8-4-48-15,-7 0-113 16,-3 0-184-16</inkml:trace>
  <inkml:trace contextRef="#ctx0" brushRef="#br0" timeOffset="6848.46">16127 7270 927 0,'0'0'172'0,"0"0"-34"0,0 0-66 15,0 0-43 1,0 0-17-16,0 0-3 0,0 0-9 16,66-36-8-1,-45 36 8-15,7 0-80 0,-4 11-63 16,-7-1-104-16</inkml:trace>
  <inkml:trace contextRef="#ctx0" brushRef="#br0" timeOffset="7185.71">16374 7048 864 0,'0'0'120'0,"0"0"-19"0,0 0-50 16,0 0-21-16,0 0-28 15,0 0 6-15,0 0-6 16,76-91-2-16,-58 91 0 15,-3 2-12-15,-9 20 11 16,-3 12-12-16,-3 11 6 16,-7 9 7-16,-16 3 1 15,-5-3-1-15,1-6 0 16,2-8 1-16,2-10 7 16,8-6-8-16,5-9-1 15,6-1 1-15,4-10 0 16,0-1 0-16,25-3 0 15,12 0 0-15,17-6 16 0,12-10-13 16,31 2-3-16,-19 7-33 16,-12 2-148-16</inkml:trace>
  <inkml:trace contextRef="#ctx0" brushRef="#br0" timeOffset="8926.2">16422 14825 1024 0,'0'0'168'0,"0"0"-87"15,0 0-13-15,0 0-36 16,0 0-5-16,0 0-27 16,0 0-7-16,-30-55 1 15,30 55 6-15,0 0-10 16,0 9 9-16,0 12-13 15,0 16 14-15,-4 14-2 16,-2 16-6-16,0 4 8 16,4-2 1-16,0-5-1 0,2-11 2 15,0-11-1 1,0-10 5-16,4-6-6 0,4-8 0 16,-2-6-1-16,0-8 1 15,3-4 0-15,-1 0-15 16,7-16 4-16,6-17 11 15,3-10-38-15,1-7-42 16,-1-5 21-16,1 7-25 16,-6 12 42-16,-4 6 33 15,-8 17 5-15,0 6 4 16,-7 7 1-16,1 11 2 16,-1 19 62-16,0 3 7 15,2 5-27-15,5-2-20 16,3 1-24-16,4-10 17 0,6 0-18 15,4-5 0 1,19-12-64-16,-8-3-104 0,-4-7-236 16</inkml:trace>
  <inkml:trace contextRef="#ctx0" brushRef="#br0" timeOffset="9175.08">16886 14950 700 0,'0'0'140'16,"0"0"-49"-16,0 0 12 16,0 0-19-16,0 0-49 15,-116 49 7-15,99-17-18 16,1 2-5-16,2 2 4 16,7-6-5-16,7 2 0 0,0-4-9 15,0-1-7 1,13-2 9-16,11 0-11 0,5-5-14 15,4-2-17-15,21-4-37 16,-7-6-82-16,-4-6-214 0</inkml:trace>
  <inkml:trace contextRef="#ctx0" brushRef="#br0" timeOffset="10262.84">17220 14937 929 0,'0'0'164'15,"0"0"-96"-15,0 0-13 16,0 0-23-16,0 0-32 15,0 0 18-15,0 0-18 16,-35-23-2-16,35 23 2 16,0-2 0-16,0 2 0 15,0 0 0-15,0 0 0 16,0 0 0-16,-1 0 0 16,1 0-6-16,0 0 6 15,0 0-1-15,0 0 0 16,0 0 1-16,0 0 0 15,0 0 4-15,0 0-4 16,0 0 0-16,0 0-2 16,0 0-5-16,0 0 7 0,0 0-15 15,0 0-11-15,0 0 12 16,0 0 6-16,0 0 1 16,0 0 7-16,0 0 0 15,0 0-1-15,0 0 0 16,0 0 1-16,0 0 1 15,0 0-1-15,0 0 1 16,0 0-1-16,0 0 7 16,0 0 12-16,0 0-9 15,0 0-10-15,0 0 13 16,0 0 5-16,0 0 9 16,0 0 2-16,0 0-6 15,0 0 12-15,0 0-25 0,0 0-10 16,0 0 6-16,0 0-6 15,0-1-1-15,0-1 0 16,9-8 0-16,3 2 1 16,0 0 0-16,1 3 0 15,-1 5 0-15,3 0 0 16,-3 3-1-16,0 17 0 16,2 6 1-16,-3 10 0 15,-1 5 0-15,-6-2 0 16,-4 1 0-16,0-4 0 15,-2-1 0-15,-11-7 0 16,3-10 1-16,-1-9 7 0,8 0-8 16,1-9 0-16,2 0 2 15,0 0-2-15,0 0-5 16,14-9-8-16,6 0 13 16,2-5 5-16,2 4-5 15,-2 6-9-15,-2 4 9 16,-5 0 0-16,0 4 0 15,-6 11-1-15,0 3 0 16,-5 3 0-16,-4-3 1 16,0 2-7-16,0-2 7 15,-10-2 1-15,-7 2 8 16,2-8-9-16,0-2 0 16,1 0 9-16,3-4-9 0,0-2-12 15,1-2-17 1,3 0-48-16,-1 0-143 0</inkml:trace>
  <inkml:trace contextRef="#ctx0" brushRef="#br0" timeOffset="10700.89">17048 15268 1048 0,'0'0'177'0,"0"0"-91"16,0 0-42-16,0 0-11 0,0 0-33 15,0 0 16-15,0 0-16 16,64-25 0-1,-43 16 1-15,1 1-1 0,-3 4 0 16,-2 0-17-16,-3-1-60 16,-10 5 2-16,-2 9-142 15,-2 1-175-15</inkml:trace>
  <inkml:trace contextRef="#ctx0" brushRef="#br0" timeOffset="28175.98">16198 5827 1039 0,'0'0'80'0,"0"0"-40"15,0 0 14-15,0 0-25 16,0 0-2-16,-42-82-8 16,42 80-7-16,-3 2-5 15,3 0-7-15,0 0 0 16,0 0-1-16,0 0 1 15,0 0-8-15,0 0-6 16,3 6 14-16,12 8-3 16,6 4 3-16,2 7-1 15,6-3 0-15,-2 5 2 16,4-3-1-16,-1-3 0 0,-5 0 1 16,0-3 4-16,-2-1-5 15,-7-3-5-15,-3-5 4 16,-1 0 1-16,-4-4-6 15,0-1-37-15,-5-4-108 16,0 0-87-16,-3-2-77 0</inkml:trace>
  <inkml:trace contextRef="#ctx0" brushRef="#br0" timeOffset="28329.54">16458 5745 742 0,'0'0'211'0,"0"0"-94"15,0 0-103-15,0 0 5 16,0 0-16-16,-114 92-3 16,61-29 0-16,-33 58-1 0,11-16-85 15,9-11-174-15</inkml:trace>
  <inkml:trace contextRef="#ctx0" brushRef="#br0" timeOffset="31801.02">12340 16525 575 0,'0'0'134'15,"0"0"-68"-15,0 0-34 16,0 0 16-16,0 0-41 16,0 0-6-16,0 0 13 15,-9 0 41-15,6 0 29 16,-1 0-44-16,-2-3 5 16,2-2 9-16,-3-3-7 15,2 6-10-15,-1-3 7 16,1 2-13-16,3-1 8 15,0 4-23-15,2 0-15 16,0-4 6-16,0 4-7 16,0 0 0-16,0 0 0 15,0 0-5-15,0 0-5 0,0 0 9 16,2 0-5-16,11 0 4 16,3 0 2-16,7 0 0 15,4 0 0-15,0 4 2 16,2 0 2-16,-2-1-4 15,2 8 0-15,-5-2 0 16,-2-4 0-16,-2 3 0 16,-5 0 0-16,0-4 0 15,-3 2 8-15,-2-1-8 16,-2-2-2-16,-2-3 2 0,1 4 0 16,-3-4-1-1,-3 0 0-15,0 0-36 0,-1 2 29 16,2-2-46-16,4 4-7 15,-4-4-28-15,0 5-37 16,3-2-66-16,-2-3-90 0</inkml:trace>
  <inkml:trace contextRef="#ctx0" brushRef="#br0" timeOffset="32349.95">12612 16266 616 0,'0'0'132'16,"0"0"-52"-16,0 0-33 16,0 0 35-16,0 0-50 15,0 0-18-15,0 0-1 16,-15-8 5-16,15 8 26 16,-3 0-23-16,-1 0-20 15,-2 12 38-15,-7 16-13 16,0 7 22-16,-2 11-5 0,-4 2-11 15,5 6 12-15,-3 0-43 16,6-6-1-16,0-3 16 16,4-8-9-16,-1-3-7 15,2-7 0-15,2-4 1 16,-3 0 8-16,4-5-9 16,-2 0 0-16,3-6 6 15,-1 1-6-15,1-4 0 16,0 0-1-16,2 0 2 15,0-7-1-15,0 2 0 16,0-4-17-16,0 3 2 16,0-3-27-16,0 0-4 15,0 0-16-15,0 0-48 0,0 5 6 16,4-5-93-16,1 0-158 16</inkml:trace>
  <inkml:trace contextRef="#ctx0" brushRef="#br0" timeOffset="52018.15">17382 10967 415 0,'0'0'0'0,"109"-43"-58"15,-42 23 42-15,44 4-202 16,-20 4 192-16,-11 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42:41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11850 6689 510 0,'0'0'168'0,"0"0"-86"0,0 0-21 16,0 0 31-16,0 0-30 15,0 0-4-15,-5-34-23 16,1 29-5-16,2 0 11 15,1 1-14-15,0 0-4 16,-1 2 15-16,0-1-21 16,-2 3 4-16,2 0-13 15,1 0 2-15,-1 0-18 16,-2 0 8-16,-2 0-16 0,-8 3 16 16,-3 15 6-16,-9 6-5 15,-3 8-1-15,0 4 7 16,2 4 3-16,-2 6-10 15,4 7-4-15,-6 7 2 16,3 10 2-16,-1 5 0 16,2 0 0-16,2-2 0 15,6-7 7-15,1-6-7 16,3 0-12-16,1 2 12 16,4 0 0-16,4 1 0 15,1-3 0-15,5 0 1 16,0-4 15-16,0 0-16 0,0 1-10 15,5-3 10-15,7-2 1 16,-1-3 0-16,1-2-1 16,2-4 0-16,-3-6 8 15,1-1-8-15,-2 0-15 16,0 3 15-16,-7 7-1 16,-3 10 1-16,0 28 0 15,-15 33 0-15,-14-5 10 16,4-8-10-16,-1-15-8 15,9-23 8-15,1 1 2 16,0 6 6-16,4-10-8 16,3-4 6-16,4-4-3 15,5 4-3-15,0-1-1 0,0 5 0 16,5 3 1-16,9 2 1 16,4 3-1-16,-1 0 0 15,0-3-5-15,2-1 5 16,1-7 0-16,-2-4-9 15,-2 1 9-15,-1-3 6 16,-3 1-6-16,-1 4 0 16,-7 1 0-16,-4 2 1 15,0 4-1-15,-9 3-1 16,-11 9 1-16,-3 4 7 16,-1 6-7-16,1 0 0 15,4-6 1-15,5-5 0 16,6-9-2-16,6-8 1 15,2-6 0-15,0-3 6 16,0-6-6-16,10-3-6 0,2-2 6 16,3 2 0-16,5 1-1 15,-3 7-1-15,0 2 1 16,3 10 0-16,-5 4 1 16,-5 9-3-16,-4 5 2 15,-3-1 1-15,-3 2 0 16,0-5 0-16,0-1 0 15,-10-3 3-15,-12 4 7 16,-5 3-7-16,0 0 12 16,-5 0-9-16,0-3-5 15,3-4 7-15,-3-4 5 16,0-2 9-16,-2-2-22 0,-1 1-1 16,1-1 1-16,0 2 6 15,0-2-6-15,3 0-1 16,6-1 1-16,3-8-3 15,5-4 3-15,5-6-1 16,6 0 1-16,0-5 8 16,6 1-8-16,0-2 0 15,0 3 1-15,0 1-1 16,10 1 0-16,4 2-1 16,5 4 1-16,-1 0 0 15,-1 3-10-15,1 1 9 16,-5-9 1-16,-1 4 0 15,-4-4 0-15,-1 0-2 0,-5 3 2 16,-2 2 0 0,0 3-1-16,0 8 1 0,-12-1-6 15,-7 1 6-15,-1-1 0 16,-1-4 0-16,2 2-1 16,4-4 1-16,0-4 8 15,4 4-8-15,0 3-1 16,3 1 0-16,4 0 1 15,0 1-1-15,4 2 1 16,0-1 0-16,0 5-1 16,4-1-3-16,7-3 4 15,-3 6 5-15,2-4-5 16,0 4-1-16,1 4 1 0,1 1 0 16,-3-4 0-1,3 2 0-15,-2-6 0 0,-2 2 4 16,-4 5-4-16,-2-3-1 15,-2 6 0-15,0 2 0 16,0 5 1-16,-9 5 0 16,-2-2-1-16,-5 0 1 15,5-6 0-15,1 0 0 16,1-5-3-16,5-7 3 16,4-2 0-16,0-7 0 15,0-4 2-15,15-3 2 16,4 3-4-16,5-11-9 15,1 2 8-15,-2-4-34 16,1 0 25-16,-3-4-42 0,0 0-9 16,-1-6 6-16,-4-2-12 15,-5 6-18-15,-2-6-97 16,-9-10-170-16</inkml:trace>
  <inkml:trace contextRef="#ctx0" brushRef="#br0" timeOffset="12578.08">5295 12693 522 0,'0'0'104'0,"0"0"-67"15,0 0-22-15,0 0-15 0,0 0 1 16,0 0 13-16,-6 0-6 16,4 0 66-16,-3 0 8 15,3 0-43-15,-6 0-21 16,3 0-10-16,1 0-7 15,-1 0 12-15,2 0-5 16,-2 0-7-16,2 0 7 16,-1 0-7-16,2 5-1 15,-4 2-1-15,2 7 1 16,-2 4 4-16,0 6-4 16,1 6 1-16,2 6-2 15,-2 6 2-15,5 5-5 0,0 3 4 16,0 4-3-16,0 2 3 15,0 5 0-15,0 5 0 16,0 10 13-16,0 5-5 16,3 9 26-16,-1 1-10 15,1-1-14-15,-1 4 13 16,3-7-2-16,-1-1 5 16,-1-6 10-16,5-3-20 15,-1-9 11-15,0-9-21 16,1-5-4-16,0-15 8 15,-4-6-10-15,-2-9 0 16,1-5 0-16,-3-5 1 16,0 0 30-16,0-2-3 0,0 1-14 15,0-3-1-15,0-2-10 16,0 0 4-16,-5-2-7 16,3-4 10-16,2 0 3 15,0-2-13-15,0 0 0 16,0 0-7-16,0 0-4 15,0-25-46-15,0-3-130 16,0-12-133-16</inkml:trace>
  <inkml:trace contextRef="#ctx0" brushRef="#br0" timeOffset="13740.25">5214 12896 575 0,'0'0'101'16,"0"0"-46"-16,0 0-26 0,0 0-22 15,0 0-7-15,0 0-11 16,0 0 2-16,17-2 8 16,2-6 1-16,9 0 34 15,5-4-25-15,4 0 1 16,13-3 23-16,6-1 3 16,11-1-1-16,16-8-26 15,23-7-9-15,31-8 45 16,30-2 19-16,11 1-41 15,-10 10-15-15,-18 7 5 16,-20 4-6-16,-6 4-7 16,4 0 0-16,-5 0 3 15,-14 2-3-15,-21 0-8 0,-20 1 8 16,-6 4 0 0,9-5 1-16,10 1-1 0,10-1 2 15,-6 5 2-15,-6 0-4 16,-6 5-1-16,-6 1 1 15,-6 3 0-15,-5 0-1 16,-7 0-1-16,-1 0-7 16,-6 2 8-16,-3 5-4 15,2 0 5-15,0 0 0 16,-2-1 0-16,0 0 3 16,1 0-3-16,-2 1-3 15,-4-3 3-15,-1-1 0 0,-4 1-1 16,-7 3 1-16,-7-2-20 15,-5 2 9 1,-3 3-15-16,-4-2 6 0,1 5 19 16,-4 3 1-16,0 7 0 15,0 11 22-15,0 5-22 16,0 12 19-16,0 3-18 16,0 3 0-16,7 0 13 15,-1 3 1-15,1 6-7 16,2 3 4-16,-1 10-11 15,2 23 34-15,3 26-34 16,-2-8 12-16,-1-10 9 16,2 1-13-16,-4-31-8 15,5 10-2-15,1 10 11 16,-2-20-3-16,3-1-7 0,-3-13-6 16,-1-14 6-16,-7-14 0 15,1-12 1-15,-5-8-1 16,0-4 0-16,0-10 1 15,0 1 11-15,0-4-11 16,0 3 9-16,0 0-10 16,-9 2-26-16,-10 5-91 15,0-4-98-15,-1 1-147 0</inkml:trace>
  <inkml:trace contextRef="#ctx0" brushRef="#br0" timeOffset="15495.96">5260 14345 646 0,'0'0'107'0,"0"0"-71"15,0 0-22-15,0 0-2 16,0 0 10-16,0 0 25 16,0 0-32-16,-13-3 51 0,13 3-28 15,-2 0-30-15,2 0-8 16,-2 1-6-16,0 17 6 16,0 11-6-16,-1 11 13 15,3 5 6-15,0 9-13 16,0 1-11-16,0-2 11 15,0-4 0-15,5-5 0 16,1-4-1-16,-3-7 1 16,4-7 10-16,-4-4-10 15,0-8 0-15,1-6-6 16,1 0-3-16,1-2-4 16,3-5 12-16,1 4 1 15,4-4 0-15,5-1 1 0,2 0 11 16,6 0-6-16,5 0-5 15,3 0 8-15,4 0-9 16,5 0 0-16,0 0 8 16,3-1-8-16,2-4-1 15,-1-2 1-15,-1-1 1 16,5-5 6-16,3 0-7 16,6 0 1-16,3 4 11 15,5-5-12-15,0 6 7 16,1-2-14-16,0-1 14 15,1-1 1-15,-5-4-8 16,1 1-9-16,-7-2 9 16,0 4 0-16,-6-5 0 0,0 2 0 15,-3 0 0-15,1 3 1 16,3 1-1-16,1 0 0 16,5 4 0-16,3-6 0 15,0 6 0-15,1-4 0 16,-5 2 0-16,1-2 4 15,-4-1-4-15,-5 2-1 16,-1-1 1-16,-2 1-1 16,-3 0 1-16,-2 4-1 15,-1-2 2-15,-6 0 3 16,2 2-4-16,-2-2-5 16,3 4 5-16,3-8 7 15,1 8-6-15,-1-5-1 0,0 4 0 16,-1 0 7-16,-3-3-7 15,2 3-13-15,-3-2 13 16,0 0 0-16,-2 2 4 16,1-2-4-16,-4 2 0 15,-5 4-3-15,1 0 3 16,-4 0-1-16,4 0 0 16,-2-3 1-16,4-2 1 15,0 1-1-15,1-2 2 16,2 0 6-16,-4 2-8 15,-3 0 1-15,-5 3-1 16,-3-2 0-16,-6 5-1 16,-3 0 1-16,-1 0 0 0,-3 0-1 15,-2 0 1 1,3 0-6-16,-2 0 6 0,2 0 1 16,-1 0-1-16,3 0 0 15,2 0 0-15,-4 0 4 16,-1 0-4-16,0 0-2 15,-4 0 2-15,-1 0 0 16,-1 0 10-16,0 0-10 16,0 0 0-16,0 0-2 15,-15-16-9-15,-2-4-47 16,-5-4-107-16</inkml:trace>
  <inkml:trace contextRef="#ctx0" brushRef="#br0" timeOffset="67571.59">8399 11430 166 0,'0'0'117'16,"0"0"-85"-16,0 0-32 16,0 0-12-16,0 0-2 15,0 0-22-15,-18 24 17 16,14-16 3-16,-2-2-3 15,2-2 19-15,-3-1-98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3:44:52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5664 9707 871 0,'0'0'140'0,"0"0"-59"16,0 0-38-16,0 0 2 16,0 0 6-16,0 0-8 15,-16-6-24-15,16 5-19 16,0 1 37-16,0-2-12 0,0-1-3 16,-5-1-2-16,3-1 2 15,-3 4 5-15,0-2-6 16,1-2-14-16,-4 1 31 15,2-1-27-15,-3 1-2 16,1-1 3-16,-3 1 4 16,0-1-15-16,-1 2-1 15,0 0 10-15,-2-2-5 16,-1 1-5-16,1 2-6 16,2 2 6-16,-2 0 0 15,-2 0-7-15,-2 0 0 16,0 0 7-16,-1 0 8 15,-1 4-8-15,-1 5-16 0,0-2 16 16,3 5 0 0,-5 3 0-16,3 0 0 0,1 3 0 15,5-2 3-15,1 0-3 16,3 0-10-16,2 2 9 16,1 3 1-16,2 0 1 15,-2 4-1-15,6 3 0 16,-3-2 0-16,1 4 0 15,1-3-5-15,2 4 5 16,0 1 0-16,0-1 7 16,0 3-7-16,0-2 0 15,0 1-6-15,0 3 6 16,0 0-9-16,7 3 9 0,1-1 0 16,2-2-1-16,2 0 1 15,2-2 0-15,-1-4-1 16,1-2 1-16,1-4-1 15,1 2 1-15,-1-4 0 16,1-4 2-16,-2 0-2 16,3-2-1-16,2-2 0 15,2 1 1-15,3-2-10 16,1 2 9-16,5-1 1 16,-3-3-4-16,2 0 4 15,-2-5-15-15,0-1 15 16,-3 0 0-16,-1-3 0 0,0-2 0 15,-2 0 0 1,1 0 2-16,4 0-2 0,-4 0-3 16,-1-4 2-16,2-3 1 15,-1-2 0-15,-3-1 1 16,4 0-1-16,-1-4 14 16,-3 2-14-16,1-2-2 15,1-3 2-15,-3 2 0 16,-1-2 0-16,3-2 0 15,-6 0 6-15,3-1 4 16,-4-1-9-16,-1 3-1 16,0-1 13-16,-1-1-12 15,-1-1 8-15,-2-4-2 0,2-4-7 16,1 0 16 0,-1-3-16-16,-4 0 0 0,-1-2 3 15,-2 2 6-15,-2-5 4 16,-1 1 6-16,0 0-18 15,0-3 25-15,-1 4-26 16,-8-1-10-16,-2 0 10 16,-1 2 13-16,3 0-13 15,-5 1 11-15,0 2-10 16,-1-2 32-16,-2 3-17 16,-3 2-16-16,-1 0 1 15,-1 3 21-15,-1 3-14 16,-1 1-8-16,-3 3 2 15,0 4 12-15,-5 0-14 16,1 2-6-16,-1 1 6 0,-1 4 0 16,2-1 0-16,-4 3 0 15,4 2-38-15,-3 3 37 16,1 0-37-16,3 2-34 16,1 19-1-16,0 10-43 15,-3 23-16-15,7-6-133 16,2-3-465-16</inkml:trace>
  <inkml:trace contextRef="#ctx0" brushRef="#br0" timeOffset="17452.82">16642 10790 71 0,'0'0'65'0,"0"0"-35"16,163-48-29-16,-52 22-1 15,28 4 0-15,-22 4 0 16,-22 9-146-16</inkml:trace>
  <inkml:trace contextRef="#ctx0" brushRef="#br0" timeOffset="20972.54">16613 14391 54 0,'0'0'86'16,"0"0"-60"-16,-113 127-9 15,63-69-16-15,0 0 19 0,-1 2 16 16,3 0-13 0,-4 2-13-16,1 5-9 0,-1-2 0 15,-1-2-1-15,3-7 0 16,-10 4-9-16,14-15 3 16,7-13-142-16</inkml:trace>
  <inkml:trace contextRef="#ctx0" brushRef="#br0" timeOffset="40703.78">17486 11074 553 0,'0'0'98'0,"0"0"-15"15,0 0-14-15,0 0-30 16,0 0 58-16,0 0-53 16,-19-80-13-16,17 71-30 15,0 0 27-15,0 1 40 16,2 0-45-16,-2 1-10 15,0 1 16-15,-2 1-15 16,1 2 25-16,1-4-25 16,-3 4-13-16,-2-2 39 15,2-1-40-15,-1 2 13 16,-1 0 7-16,0-2-2 0,-1 2-5 16,-4 0-13-1,-2-2 0-15,-4 1 0 0,-2-2 0 16,-3 1 0-16,0-2-6 15,-1 2 6-15,-1 2 19 16,1 3-19 0,0 1-12-16,0 0 3 0,-3 0 9 15,2 5 0-15,-1 7 3 16,4 0 4-16,2 2 1 16,2 4-8-16,0 3-7 15,2 4-1-15,0 8 7 16,-2 3 1-16,1 2 0 15,3 2 6-15,3-1 2 0,2 0-8 16,2-2-6-16,-1 2 6 16,4 0 0-16,1-3 0 15,3 0-1-15,0 0 1 16,0 2 3-16,5 0-3 16,9 2-9-16,-1 1 8 15,6-3 1-15,1-1-8 16,2 3 7-16,0 2 2 15,2 3 11-15,1 0-12 16,2 3-6-16,-2-1 6 16,-1-4 6-16,3-4-5 15,-3-3-1-15,3-2 0 16,0-4 2-16,4 0-2 0,-4 1-6 16,4-3 5-16,-3-2 1 15,1 0 0-15,0-2 0 16,-2-4-2-16,3-2-6 15,4-2 8-15,4-6-13 16,-1-4 0-16,2-2 10 16,-2-4 3-16,2 0 0 15,-5 0-3-15,-2 0 2 16,-5-4 1-16,0-4-7 16,-1-2 7-16,-1-4 0 15,4-6 8-15,2-2-8 16,0-5-2-16,4-2-5 15,-5 1 7-15,-3-1 0 16,-3 2 1-16,-4-4-1 16,-3 1 22-16,-2-2-22 0,2-4 1 15,-2-4 16-15,-1-7-16 16,-2 0 0-16,-1-7-1 16,-5 0 10-16,-3-5 13 15,-1 1-17-15,-2-4-5 16,0 0 11-16,-2 1-5 15,-11 3 2-15,-8 2 8 16,-4 3-7-16,-5 2 21 16,-4 3-12-16,-5 3-2 15,0 4 20-15,-6 4-26 16,0 6 5-16,-3 4-13 16,3 4 7-16,-1 3-4 0,2 3-6 15,0 5-15-15,-4 2 14 16,-1 1-5-16,-3 2 5 15,-4 3-14-15,-5 2-14 16,0 2 23-16,-3 0-46 16,0 8-6-16,-1 10 6 15,-34 23-32-15,20-5-35 16,5-5-687-16</inkml:trace>
  <inkml:trace contextRef="#ctx0" brushRef="#br0" timeOffset="56085.3">13976 14592 15 0,'0'0'26'16,"0"0"-19"-1,0 0 30-15,0 0-24 0,0 0-13 16,0 0-66-16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11:34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3009 8851 738 0,'0'0'148'0,"0"0"-75"0,0 0-38 15,0 0-25-15,0 0-3 16,0 0-1-16,0-2-6 16,0 2 0-16,0 0 15 15,0 0 32-15,0 0-12 16,0 0-13-16,0 0-14 16,0 0-6-16,0 0 25 15,0 0-19-15,-4 0-16 16,-2 2 7-16,-5 12-1 15,-1 0 4-15,-2 4 6 16,-5 0-8-16,0 0 0 16,2 0 0-16,-1-2 12 15,2 0-11-15,3-4-1 16,4 0 1-16,3-2-1 16,-1 1 1-16,4-6-1 0,3 1-4 15,0-3-2-15,0-3-12 16,0 0-4-16,6 0 0 15,8 0 13-15,6 0 9 16,4-7 10-16,3-5-10 16,3-1 14-16,4-4-14 15,7 1 0-15,1 2 0 16,6-1 1-16,5-1 5 16,4-1-6-16,2-1 0 15,2 2 2-15,-1 0-2 0,-6 4-1 16,-9 4 1-16,-5 2 0 15,-5 6 0-15,-11 0-1 16,-9 0-17-16,-5 0 17 16,-5 0-19-16,-5 3 20 15,0-2 20-15,0 1 3 16,0 0 0-16,0 6-23 16,-5 0 0-16,-5 2 24 15,3-1-23-15,0 3-1 16,4-6 0-16,-4 1 2 15,4 1-4-15,-4 2-8 16,2 0-11-16,-2 3 15 16,2 0 6-16,-2-2-9 0,3 2 8 15,0-1-9 1,1 2 10-16,-4 1 0 0,0-2-3 16,-1 1 3-16,1 1 0 15,2-5 0-15,3-5 0 16,0 2 0-16,2-5-1 15,0-1 0-15,0-1-35 16,0 0 17-16,0 3-10 16,2-3 22-16,5 2-5 15,2-2 12-15,4 1 0 16,1-1 0-16,2 0 1 16,1 0 5-16,-2 0-5 15,4 0-1-15,3 2 0 0,2-2 0 16,6 0 3-1,2 0-3-15,3 0 0 0,-2 0 4 16,-2 0-4-16,-4 0 0 16,-6 0 0-16,-3 0 1 15,-5 3-1-15,-2 1 0 16,-3-1-10-16,-3 2 10 16,2 1 0-16,-5-2 1 15,6 1-1-15,0-3 1 16,1 0 9-16,8 0-10 15,7-2 0-15,8 0 5 16,2 0 5-16,1-4 4 16,0-3-14-16,-6-2 6 15,-2 2 6-15,-5 3-12 0,-1-1-3 16,-4 3 2-16,-5 2 1 16,-4 0-2-1,-4 0 1-15,-1 0-18 0,-3 0 19 16,0 0-19-16,0 0-14 15,0 0 33-15,0 7 0 16,0 3 8-16,-9 2 20 16,-3 4-1-16,1 0-4 15,1 0-23-15,0-3 2 16,3 0 1-16,3-5-2 16,2-4 0-16,1-4 0 15,1 2-1-15,-3 0 10 16,1 4-10-16,-2 2-9 15,0 0 9-15,0 0 9 16,3-2-9-16,-2-2-1 0,3-1-28 16,0-1-7-16,0-2-6 15,3 0 29-15,10 0 13 16,10 0 6-16,7-2-6 16,4-9 13-16,1 1-13 15,2 2 11-15,-8 4-11 16,-2 4-6-16,-5 0 6 15,-4 0 0-15,-1 0-1 16,-6 8-6-16,0 0 7 16,-1 0 2-16,2 1-2 15,0-4-8-15,5-1 8 16,1-2 1-16,3-2 9 16,9 0-9-16,2-4 7 0,9-12 8 15,4-6-16-15,2-4 0 16,4-2 8-16,-4 3-8 15,-2 6 0-15,-6 6 0 16,-12 8 1-16,-5 5-11 16,-11 0 0-16,-2 0-20 15,-7 8 6-15,-2 5 13 16,0 3 11-16,-4 4 17 16,-9 3 5-16,-7-1 20 15,5 2-22-15,-1-3-20 16,3-3 15-16,2-5-13 15,2-1-1-15,4-4-1 16,5-3-4-16,0-4-46 0,0-1-42 16,8 0 27-1,13 0 64-15,12-8 1 0,6-8 0 16,3 1 2-16,0 0 4 16,-3 3-6-16,-2 6 0 15,-5 3-2-15,-5 3 1 16,-4 0 1-16,-5 0-12 15,-4 9 12-15,-3 2-21 16,-4 0 20-16,-3-3-7 16,2 0 7-16,0-1 0 15,2-4 1-15,4 1 0 16,7-2-2-16,6-2 4 0,11 0 13 16,11-5-15-1,1-10 1-15,4-1-2 0,-4 0-12 16,-5 2-19-16,-2 6 25 15,-6 0 5-15,-4 4 0 16,0 2 2-16,-4 2-3 16,-2 0-3-16,-3 0 7 15,-6 2-2-15,-6 6 1 16,-5 2-30-16,-2 2 20 16,-3 1 10-16,0 0 32 15,-7 3 20-15,-4 0-10 16,-3 0-16-16,2-4-5 15,4-2-20-15,1-2 15 0,7-6-16 16,0 0-22 0,0-2-45-16,9 0 12 0,12 0 55 15,12-10-2-15,9-5-6 16,2-1 8-16,0 0-1 16,-1 7-5-16,-10 5 6 15,-8 4-13-15,-5 0 5 16,-9 9-5-16,-4 9-26 15,-7 0 27-15,0 3 12 16,0 1 11-16,-3 1 5 16,-5-5 1-16,2-3-4 15,3 0-13-15,1-4 6 16,2-1-7-16,0-2 1 16,15-3-42-16,16-5 35 15,11 0 5-15,7-6-34 0,5-11-128 16,-1 2-54-16,-6 1 6 15,-4 3 212-15,-9 4 92 16,-6 5 67-16,-5 2-76 16,-6 0-5-16,-5 0-11 15,-1 0-41-15,-6 5-15 16,-3 3-4-16,1 2 22 16,-3 1 26-16,0-4-20 15,0 4-14-15,0-4-8 16,2 4-12-16,6-6-1 15,4 1-10-15,5-3-6 16,10-3-3-16,6 0 19 0,6-9-32 16,2-4-11-16,0-1 39 15,-3 2-2-15,-6 3 6 16,-5 5-2-16,-8 3 2 16,-6 1 9-16,-6 0-9 15,-2 0 1-15,-5 4-1 16,0 6 37-16,0 2 5 15,0-1-9-15,-10 5-14 16,-1-1 1-16,3-3-10 16,4 0-10-16,4 0 1 15,0-4-2-15,0-2-59 16,23-4 4-16,11-2 43 16,11 0-7-16,28-18-80 15,-11 2-51-15,-8-1-206 0</inkml:trace>
  <inkml:trace contextRef="#ctx0" brushRef="#br0" timeOffset="160.26">7408 9497 182 0,'0'0'170'0,"0"0"16"16,0 0-70-16,0 0-46 15,0 0-25-15,-39 113 0 16,26-95-25-16,5 0-13 16,4-7-6-16,4-3-1 15,0-2-52-15,4-6 16 16,19 0-32-16,24-7 45 15,-3-11-97-15,-3 0-138 0</inkml:trace>
  <inkml:trace contextRef="#ctx0" brushRef="#br0" timeOffset="1109.84">7686 9595 133 0,'0'0'176'0,"0"0"-16"16,0 0-72-16,0 0-56 15,0 0 36-15,0 0-19 16,0 0-36-16,-17 70-3 15,17-64-10-15,0-2-9 16,0-2-38-16,11-2-2 16,9 0 48-16,0 0 0 15,2 0-1-15,-4 0 1 16,0 0 1-16,-5 5 0 16,-1-1-2-16,-3 8-1 15,-3-1 3-15,-1-1 0 0,4 2 0 16,-4-1 1-16,5-4-1 15,5 1-1-15,5-2 0 16,9-4 1-16,8-2 9 16,10 0 0-16,1 0-8 15,7-5 0-15,-1-4 1 16,-2 1-2-16,-3 2 0 16,-9 4 0-16,-3 1 1 15,-7 1-1-15,-1 0 13 16,-5 0 13-16,0 1-10 15,1 3-3-15,1 0-1 16,-1 0-12-16,2-4 23 16,-2 2-22-16,2-2 1 0,-5 0-1 15,-3 0 0 1,-2 0 0-16,-3 2-1 0,-3-2 1 16,-2 2 6-16,1-2-7 15,-2 0 0-15,7 0 0 16,2 0 1-16,8 0-1 15,8 0 0-15,8-2 1 16,5-6-2-16,3 0-2 16,0 2-4-16,-3-1 7 15,-3 4 0-15,0 0 1 16,-7 0-1-16,-6 1 1 16,-5 2 7-16,-6 0-8 15,-7 0-7-15,-5 0 0 0,-4 0 7 16,-3 0 29-1,0 0 88-15,0 5-57 0,0 0-26 16,0 3-21-16,-8 2-12 16,2 2 6-16,0-2-5 15,0-2 6-15,2-2-8 16,2 0-16-16,2 0 15 16,0 3-17-16,0-2-14 15,0 2-10-15,0-2 12 16,0 4-14-16,0-4 8 15,0 2 3-15,0-5 33 16,0 0-16-16,4-2 8 16,2 0 8-16,1-2 2 15,-2 2 7-15,2-1 0 16,-2 4-8-16,2-2 3 16,-5 4-4-16,4-1-5 15,-2-1 5-15,-1 2 2 0,2-1-1 16,2-5-1-16,1 3 2 15,4-1 11-15,3-3 8 16,4 0-1-16,3 0-5 16,-2 0-15-16,-1 0 0 15,-6 0-6-15,-4 0-23 16,-6-3 23-16,2-3-4 16,-2-1-4-16,-2-1-106 0</inkml:trace>
  <inkml:trace contextRef="#ctx0" brushRef="#br0" timeOffset="7293.83">11037 10257 616 0,'0'0'132'0,"0"0"-98"16,0 0-33-16,0 0 7 15,0 0 2-15,0 0-4 16,0 0-6-16,-13-32 1 16,9 28 46-16,-2 0 8 15,-2 2-32-15,1 2-14 16,-3 0-5-16,4 0-4 15,-10 0-60-15,5 6-41 16,3 2-55-16</inkml:trace>
  <inkml:trace contextRef="#ctx0" brushRef="#br0" timeOffset="7992.03">10085 9962 591 0,'0'0'104'16,"171"158"-75"-16,-88-57-15 16,-12-13-14-16,-7-8-94 0</inkml:trace>
  <inkml:trace contextRef="#ctx0" brushRef="#br0" timeOffset="9435.68">10485 10229 459 0,'0'0'218'15,"0"0"-130"-15,0 0-29 16,0 0-39-16,0 0-8 0,0 0-11 16,0 0 0-16,-2-16 35 15,2 10-9-15,0 2 57 16,0 1 3-16,0 3-25 16,0 0-17-16,0 0-12 15,0 0-27-15,0 0-6 16,0 4 0-16,0 14-13 15,0 12 13-15,0 6 0 16,0 5 2-16,0-1-4 16,0-6 4-16,0-5 2 15,3-10-4-15,4-7 0 16,-2-6 2-16,3-4-2 16,1-2 0-16,3 0 20 15,1-18-18-15,6-8 14 16,-4-2-16-16,2-6-11 0,-3-2-15 15,-4 4 1-15,0 0-1 16,-5 7-10-16,-2 10-12 16,0 3 48-16,-3 10-6 15,0 2 4-15,0 0 2 16,0 10-7-16,0 12-6 16,0 8 12-16,0 0 1 15,0 2 22-15,0-2-20 16,0-6 5-16,2-4-7 15,5-4 9-15,0-2-9 0,4-3 0 16,10-11-24 0,-1 0-76-16,-1 0-183 0</inkml:trace>
  <inkml:trace contextRef="#ctx0" brushRef="#br0" timeOffset="9694.35">10824 10247 914 0,'0'0'120'0,"0"0"-48"15,0 0-11-15,0 0-51 16,0 0-9-16,0 0-1 16,0 0 8-16,-58 100-2 15,58-74-6-15,0 0 1 0,0-7 7 16,5-2-8-16,7-2 1 15,4-6 6-15,0-2-5 16,3-4-4-16,9-3-12 16,-4 0-98-16,-4 0-103 0</inkml:trace>
  <inkml:trace contextRef="#ctx0" brushRef="#br0" timeOffset="10242.65">11047 10321 1088 0,'0'0'160'0,"0"0"-87"16,0 0-37-16,0 0-22 15,0 0-12-15,0 0-2 0,0 0 11 16,60 1-11-16,-23-1-48 16,-9 0-24-16,-4 0-179 0</inkml:trace>
  <inkml:trace contextRef="#ctx0" brushRef="#br0" timeOffset="10676.68">11325 10254 1033 0,'0'0'159'0,"0"0"-49"15,0 0-65-15,0 0-28 16,0 0-16-16,0 0 11 0,0 0-12 15,89-116-3 1,-79 104 3-16,-9 6 0 0,0 3 1 16,-1 3 4-16,0 0-4 15,0 0-1-15,0 0 0 16,0 0-17 0,0 5 17-16,0 9-2 0,5 6 1 15,-1 3 1-15,0-2 0 16,0 4 0-16,0-3 0 15,-4-2-23-15,0-2-17 16,0-2-26-16,0-2-33 16,-4-5 0-16,-8 0-17 15,0-3 44-15,1-3 27 16,2 0 45-16,2-1 62 16,6-2 46-16,1 0-37 0,0 0-49 15,0 0-22-15,19 0 39 16,2-10 16-16,7-6-37 15,1 1-12-15,4 3-6 16,-9 6-126-16,-7 4-146 0</inkml:trace>
  <inkml:trace contextRef="#ctx0" brushRef="#br0" timeOffset="11824.08">7093 8513 679 0,'0'0'211'15,"0"0"-118"-15,0 0 6 16,0 0-67-16,0 0-14 16,0 0-18-16,0 0-10 15,0 2 10-15,0 1 0 16,0 3 0-16,0 8-7 15,0 6 7-15,3 8 13 16,-1 6-12-16,0 5 1 16,1-1 13-16,0-3-15 15,-1-4 1-15,2-6 0 0,-1-2-1 16,2-9 7-16,-1-2-7 16,2-6 0-16,-1-2 0 15,2-4 0-15,-2 0 0 16,8 0 39-16,0-16 5 15,1-9 2-15,0-6-35 16,-2-4-9-16,-1-2 4 16,-2-2-6-16,-2 3-19 15,-2 6 6-15,1 6 13 16,-4 8 2-16,-1 8-2 16,-1 7-13-16,0 1 12 15,0 0-11-15,0 16-16 16,0 9 22-16,1 7 6 0,5 5 1 15,-2-1-1-15,-2 0 0 16,3-4-1-16,0-4 1 16,5-6-99-16,-3-8-110 15,4-8-329-15</inkml:trace>
  <inkml:trace contextRef="#ctx0" brushRef="#br0" timeOffset="12077.14">7461 8570 727 0,'0'0'188'15,"0"0"-99"-15,0 0-25 0,0 0-40 16,0 0-15 0,0 0 4-16,0 0-10 0,-107 101 3 15,104-77-5-15,0 2-1 16,3 0 15-16,0-3-15 15,3-2 1-15,10-6 7 16,6-2-8-16,1-3-8 16,3-4-45-16,0 1-108 15,-8-6-167-15</inkml:trace>
  <inkml:trace contextRef="#ctx0" brushRef="#br0" timeOffset="12343.62">7572 8700 622 0,'0'0'211'16,"0"0"-146"-16,0 0-40 16,0 0-24-16,0 0 4 15,0 0-5-15,0 0-94 16,81-3-48-16,-70 6-103 0</inkml:trace>
  <inkml:trace contextRef="#ctx0" brushRef="#br0" timeOffset="12808.32">7720 8649 218 0,'0'0'600'15,"0"0"-453"-15,0 0-57 16,0 0-37-16,0 0-37 15,0 0-14-15,0 0-1 0,20-47-1 16,-14 43 7 0,4 2-4-16,-2 2-3 0,1 0-15 15,4 0 14-15,1 0-5 16,-1 4 4-16,-1 9 1 16,-2 0-31-16,-3 4 31 15,-7 1-23-15,0 3 12 16,0 4 12-16,-9 0 1 15,-6 4 21-15,-5-2-3 16,0 0 5-16,1-3 14 0,4-3-27 16,1-8-5-1,5-1 4-15,5-6-9 0,2-1 0 16,2-5-1-16,0 0 1 16,0 0 9-16,15 0-8 15,4 0 15-15,3-2 8 16,5-7-18-16,-2 5-6 15,-1 1-1-15,-2 0-43 16,-3 3-45-16,-6 0-104 16,-6 0-387-16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13:26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7429 8243 139 0,'0'0'619'16,"0"0"-470"-16,0 0-55 15,0 0-44-15,0 0-22 16,0-30-8-16,0 24-20 16,0 2 10-16,0 0 13 15,0 3 21-15,0-2-5 0,0 3 13 16,0-2-3-1,0 2-12-15,0-2-23 0,0 0-2 16,0 2 5-16,-3 0-8 16,3 0-9-16,0 0 0 15,0 0-1-15,0 0 1 16,0 0-31-16,-1 0-25 16,1 9 37-16,-3 6 10 15,1 5 8-15,2 2 0 16,0 2 1-16,0-3 6 15,0-3-6-15,0-5-1 16,0-2 1-16,0-4 0 16,0-2 0-16,0-1-1 15,0-1 2-15,0 0-8 0,0-2-6 16,0 1-28-16,0-2 30 16,0 0 9-16,2 0 1 15,2-6 0-15,2-9-11 16,1-7 4-16,1-1-16 15,-3 4-8-15,0 2 31 16,-5 7 1-16,2 2 0 16,-2 6 17-16,0 0-15 15,0 2 0-15,0 0-2 16,0 0-10-16,0 0 9 16,0 0-1-16,2 6 1 15,1 8 0-15,0 1 1 16,1 3 3-16,-2 0-3 0,-1-1-1 15,1 3 0-15,5 5-31 16,-1-5-84-16,-1-6-97 16</inkml:trace>
  <inkml:trace contextRef="#ctx0" brushRef="#br0" timeOffset="333.68">7712 8261 859 0,'0'0'136'0,"0"0"-39"0,0 0-55 16,0 0-3 0,0 0-13-16,0 0-20 0,0 0 0 15,-26-26 14-15,18 26-19 16,-1 0 5-16,4 0-6 15,-4 0-1-15,2 10 1 16,-1 6 0-16,4 1 0 16,4 1-3-16,0 0 3 15,0-1-6-15,0 0 5 16,3-1-9-16,7-4-13 16,5-3-7-16,1-2-54 15,9-7-12-15,-3 0-70 0,-3 0-473 16</inkml:trace>
  <inkml:trace contextRef="#ctx0" brushRef="#br0" timeOffset="992.09">7867 8229 768 0,'0'0'146'0,"0"0"-32"0,0 0-15 15,0 0-49-15,0 0-27 16,0 0-22-16,0 0 8 15,-3-12-9-15,3 10 7 16,0 2 6-16,0-2-13 16,0 0 0-16,3-2 0 15,4 1 1-15,-1 3 5 16,-2-1-6-16,-2 1-3 16,-2 0 2-16,2 0 1 15,-2 0-9-15,0 0 2 16,0 0-6-16,0 0 13 15,1 0-1-15,4 6-10 16,-3 0 10-16,0 3 1 16,1 0-2-16,-3 5 1 0,4 2-12 15,-4 4 11-15,0 4 2 16,0 0-10-16,-7 3 10 16,-5-4 0-16,2-3 1 15,0-3 2-15,4-3 7 16,1-6-2-16,4-4-8 15,1-2-6-15,0-2 0 16,0 0 2-16,0 0 4 16,1 0 0-16,13 0 1 15,6 0 32-15,4 0-22 0,5 0 8 16,2-4-6-16,-5 2-3 16,1 0-9-16,-4 2-1 15,-6 0-10-15,-1 0-2 16,0 0-23-16,-3 0-40 15,-5 6-29-15,1 4-85 16,-5-2-411-16</inkml:trace>
  <inkml:trace contextRef="#ctx0" brushRef="#br0" timeOffset="2507.54">10781 9755 611 0,'0'0'175'0,"0"0"-118"16,0 0-45-16,0 0-12 15,0 0-41-15,0 0 17 16,0 0 15-16,0 0 9 15,2 0 0-15,-2 5 1 16,0 2 0-16,0 4-1 16,0 2 61-16,0 6 1 15,2 1-35-15,0 1-2 0,1 4-15 16,0-5 7-16,3 1-17 16,0-8 1-16,-1-4-1 15,-3 0 0-15,4-7 0 16,-2-2-1-16,2 0 1 15,1 0 13-15,3 0-7 16,4-9-6-16,1-6 0 16,-1-3-16-16,-1 2-14 15,-1 2 10-15,-4 3 20 16,-1 8-2-16,-5 3-2 16,0 0-26-16,-1 0 30 0,4 2 13 15,-1 13 21 1,-1-2-5-16,6 3-14 0,-1-3-1 15,1 1-14 1,-1-1 0-16,7-1-1 0,-3-2-113 16,-2-6-150-16</inkml:trace>
  <inkml:trace contextRef="#ctx0" brushRef="#br0" timeOffset="2767.8">11148 9794 641 0,'0'0'307'0,"0"0"-214"0,0 0-25 16,0 0-19-16,0 0-35 16,0 0-14-16,0 0 1 15,-72 34-2-15,70-14 1 16,2 1 0-16,0 4 0 15,0-5-2-15,12 2 1 16,5-4 1-16,10-2-48 16,0-4-36-16,-3-6-118 0</inkml:trace>
  <inkml:trace contextRef="#ctx0" brushRef="#br0" timeOffset="3496.52">11455 9850 129 0,'0'0'821'16,"0"0"-720"-16,0 0-30 15,0 0 4-15,0 0-37 16,0 0-30-16,0 0-8 15,16-13 0-15,1 0 16 0,-4-5-16 16,-1 1 8 0,0 3-8-16,-6 2 0 0,1 4 3 15,-3 2-3-15,-2 4 1 16,-2 2-2-16,1 0-5 16,-1 0-13-16,0 0 12 15,5 14 1-15,-3 4 6 16,1 6 0-16,4 3 7 15,-5 1-4-15,1-2-3 16,-1 0-13-16,-2-4-46 16,0-2-27-16,0-6 7 15,0-4-18-15,0-6 72 16,-2-2 25-16,0-2 58 16,2 0 48-16,0 0-17 0,0 0-55 15,0 0-34-15,0 0-11 16,14 0 0-16,5 2 11 15,3 0 0-15,13 2-10 16,-5 0-107-16,-4 0-255 0</inkml:trace>
  <inkml:trace contextRef="#ctx0" brushRef="#br0" timeOffset="4858.92">6993 10031 550 0,'0'0'88'16,"0"0"-52"-16,0 0-33 15,0 0 4-15,0 0-7 16,0 0 20-16,0 0 32 16,-1-5 52-16,1 5-29 15,0 0-34-15,0 0-31 0,0 0-4 16,0 3-12-16,0 12 6 15,0 8 0-15,0 6 7 16,0 3-7-16,0 1 1 16,3-5-1-16,3-4 7 15,3-4-2-15,-2-9-5 16,2-3-6-16,2-3 5 16,1-5-9-16,7 0 9 15,1-8 1-15,4-12-59 16,-1-9-28-16,0 0-63 15,-5-2-111-15,-5 5 50 16,-3 6 211-16,-6 9 165 16,1 2-28-16,-5 7-92 0,3 2-23 15,-3 0-21 1,1 0 11-16,3 13 51 0,-2 3 2 16,0 0-17-16,2 3-22 15,0-1-25-15,0 0 19 16,0-1-20-16,0 2 0 15,0-5-77-15,-3-3-265 0</inkml:trace>
  <inkml:trace contextRef="#ctx0" brushRef="#br0" timeOffset="5108.06">7351 10012 821 0,'0'0'111'16,"0"0"-57"-16,0 0-28 15,0 0-20-15,0 0-6 16,0 0 1-16,0 0-1 16,-32 78 0-16,32-56-11 15,0-2 10-15,2 1-4 16,13-6-62-16,11 2-18 15,-2-5-39-15,-3-5-127 0</inkml:trace>
  <inkml:trace contextRef="#ctx0" brushRef="#br0" timeOffset="5996.55">7793 10106 204 0,'0'0'363'16,"0"0"-237"-16,0 0-60 15,0 0 3-15,0 0-18 16,0 0-11-16,0 0 4 16,-7 0 6-16,7-2-8 15,0 0 16-15,0 1-35 16,0-2-7-16,0-3-16 15,1-1-8-15,12-4 8 0,0 4 2 16,-1 0-1 0,0 3-1-16,-4 4-11 0,-1 0 11 15,-4 0-32-15,-1 6 19 16,-2 8 13-16,0 6 7 16,0 2 0-16,-2 2 1 15,-9 1-7-15,-1-3 9 16,2-7-10-16,1-1 0 15,6-3-6-15,3-5-27 16,0-2-32-16,2-4-73 16,14 0 89-16,6 0 49 15,4 0 16-15,-3 1-6 16,-1 10 6-16,-5 5-4 16,-7 3-4-16,-5 4-8 15,-5-1 62-15,0 0 56 0,-13-2-46 16,-11 0-39-16,-4 1-13 15,-6-5-15-15,-17 2-5 16,8-7-64-16,4-2-196 0</inkml:trace>
  <inkml:trace contextRef="#ctx0" brushRef="#br0" timeOffset="7281.54">3727 11296 595 0,'0'0'119'0,"0"0"-88"15,0 0 3-15,0 0 10 16,0 0 31-16,0 0-19 15,0 0-34-15,2-17 12 16,-2 17 20-16,0 0-32 16,0 0-2-16,0 0-20 15,0 0-16-15,0 8-5 16,0 12 21-16,0 9 8 16,1 3-7-16,2 2 0 15,3-4 10-15,1-5-11 16,-1-7 0-16,3-3-2 15,-1-7 2-15,-1-4 0 0,0-4-6 16,1 0 3-16,2 0 3 16,3-9 1-16,1-9 1 15,-3-2-1-15,1 0-1 16,-2-1-13-16,-3 5 0 16,-4 5 10-16,-3 6 2 15,2 1 1-15,-2 4-7 16,0 0-1-16,2 0 0 15,1 0 7-15,1 0-17 16,6 8 8-16,-2 4 10 16,3 2 1-16,1 2-1 0,4 2-16 15,-1-2-119-15,-1-8-56 16</inkml:trace>
  <inkml:trace contextRef="#ctx0" brushRef="#br0" timeOffset="7699.16">4176 11239 848 0,'0'0'125'0,"0"0"-21"16,0 0-47-16,0 0-43 15,0 0-2-15,0 0-12 16,0 0 0-16,-26 26 7 0,21-18-7 15,-3 2 0-15,4 0 0 16,-6 0 0-16,6 1-5 16,-2-2 4-16,1-2 2 15,4-1 6-15,-3-3-7 16,2 0-2-16,2-2 2 16,0-1 0-16,0 5-1 15,0-2-20-15,0 1 11 16,0 5 9-16,0-1-9 15,0-2-26-15,2 2-7 16,8-4 12-16,0 0 10 16,2-2 20-16,3 0 1 15,-1 0 0-15,-2 0 0 16,0-1-5-16,-3-1 4 0,-2 0-54 16,5 0-30-16,-1 0-21 15,-4 0-169-15</inkml:trace>
  <inkml:trace contextRef="#ctx0" brushRef="#br0" timeOffset="8017.15">4447 11216 980 0,'0'0'165'0,"0"0"-117"15,0 0-48-15,0 0-4 16,0 0 3-16,0 0 2 16,0 0-1-16,-44 77 0 15,36-63-4-15,4-6 4 16,1-4 0-16,1-2 1 16,2-2-1-16,0 2-20 15,0-2 5-15,2 2-1 16,8 0 6-16,2 3 10 15,3-4 6-15,-1 3-6 16,-3 2 0-16,1-1-54 16,0 2 1-16,-4-1-86 0,-1 1-60 15</inkml:trace>
  <inkml:trace contextRef="#ctx0" brushRef="#br0" timeOffset="8237.04">4491 11285 778 0,'0'0'163'15,"0"0"-112"-15,0 0-43 16,0 0-3-16,0 0-5 16,0 0 0-16,-20 109-4 15,18-83 4-15,1 0-1 16,-3 0 0-16,1 2-44 15,-5 12-27-15,0-6-25 16,0-5-127-16</inkml:trace>
  <inkml:trace contextRef="#ctx0" brushRef="#br0" timeOffset="97750.69">16981 10510 548 0,'0'0'94'16,"0"-13"-36"-16,0 6 27 16,0 2-3-16,0-1 9 15,3-1-50-15,1 1-27 16,-3-1-1-16,3-2 6 15,1 0 27-15,-2 3-4 16,-3 1 12-16,0-2 28 16,0 2-47-16,0 2-7 15,0 0-9-15,0 0 1 16,0 1-10-16,0 0-10 16,0 2 12-16,0 0-2 15,0 0-10-15,0-2 0 16,-1 2-1-16,-8-2 2 15,-3-2 4-15,-1 3-5 0,-8 1-1 16,0 0-5-16,-5 0 6 16,-3 0-7-16,-4 5 1 15,1 3-2-15,-2 1 7 16,3 0 1-16,3-1 0 16,1 0 5-16,5 0-5 15,2-2-3-15,5-2 3 16,-2 3 0-16,2-4 1 15,-2 3-1-15,-2 1 0 16,-3 2 6-16,-3 3-6 16,0 2-7-16,-4 2 6 0,2 0 1 15,1 1 6 1,1-3-6-16,4 2-5 0,4-3 4 16,1 2 1-16,0 3-6 15,2 0 6-15,-1 0-1 16,3 0 0-16,1 0-13 15,0 0 0-15,0 2 14 16,0-2-1-16,0 2 1 16,0-2-1-16,3 2 1 15,1-2-1-15,-1 0 1 16,-1 1-8-16,4-1 8 16,0-3 0-16,1 3 0 15,3-1-13-15,1-2-4 16,0 2 11-16,0-1 6 0,0 0-9 15,0 0 9-15,0 2 0 16,0 2 0-16,0-1 0 16,0-1-5-16,5 3 3 15,3-3 2-15,3 0-12 16,1-1 10-16,-1-1 1 16,3-1-5-16,3 1 6 15,-2-2 0-15,2 3-7 16,-2-2 7-16,2-1-9 15,-1 0 8-15,0 1 1 16,-1-3-1-16,2 0 0 16,1-3-3-16,2 0-5 15,2-1 9-15,2 0-13 0,5 0 13 16,0-2 6-16,4 2-6 16,-1-3-5-16,-1 4 5 15,1-1 6-15,0 2-6 16,-2-3-7-16,2 2 7 15,-2-2 0-15,1-3 0 16,2 3 0-16,1-3 0 16,-2 1 6-16,-2-1-6 15,1 3 2-15,-2-1-1 16,-5-3 0-16,1 2 2 16,0-1-3-16,1 0 0 15,2-4 2-15,4 0-2 16,4 0-7-16,7 0 7 0,1 0 0 15,5 0 6 1,2 0-6-16,-1 0 0 0,-2 0 6 16,-3 0-6-16,-1 0-2 15,-1 0 2-15,-2 0 0 16,-6-2 1-16,1-4-1 16,-4 0-6-16,0 0 6 15,-2-3 0-15,-1 0-1 16,-2-4-2-16,2 2 6 15,4-1 4-15,0-3-7 16,3-2-1-16,4 1 1 16,-2 1 0-16,-1 0 0 0,-8 3-4 15,-4-3 10 1,-8 3 4-16,-3-2-10 0,-3 0 0 16,-5 0 3-16,-1-2-3 15,0-1 10-15,-2 2-10 16,2-6 2-16,-2 3 3 15,-1-1-5-15,-2-1-2 16,0-2-8-16,-10 0 10 16,-9 0 0-16,-9-3-1 15,-4 2 2-15,-4-2 11 16,-1 6-12-16,1-2 0 16,5 2 0-16,0 0 7 15,3 1-6-15,5 2-1 16,-2 2 6-16,1 1 2 15,-2-1-8-15,-2 3-9 0,-3-3 9 16,-3 2 1-16,-3-4 0 16,-2 0-1-16,4 0 8 15,-2-2-1-15,2 0-7 16,6 2-6-16,0-2 6 16,6 4 1-16,1-1-1 15,0 2-1-15,0-1 1 16,-2 2-3-16,-1-2 3 15,-2 1 0-15,-4 1-1 16,0-1 1-16,3 1 1 16,-2-1-1-16,1 1 1 15,1 0 9-15,-2 0-10 16,2-2 0-16,1-1 0 0,-3 2 2 16,3-1 11-16,-2 1-5 15,2-2-7-15,0 1 19 16,0 2-13-16,0 0-6 15,4 2 5-15,-3 1-5 16,-1 0 9-16,0 3-10 16,-2 1 0-16,-2 4 4 15,0 1-4-15,1 0-8 16,-2 0 7-16,2 1 1 16,4 8 4-16,-1 2-4 15,3-2-6-15,1 3 6 16,1 4 0-16,-1 1-18 15,1-1-35-15,3 4-8 0,-10 9-26 16,6-5-157 0,7-4-264-16</inkml:trace>
  <inkml:trace contextRef="#ctx0" brushRef="#br0" timeOffset="100220.16">18155 13221 643 0,'0'0'92'15,"0"0"-56"-15,0 0-23 16,0 0-13-16,0 0-4 16,0 0-24-16,0 0 28 15,-4 0 0-15,4 0 29 16,0 0 48-16,0 0-19 16,0 0-24-16,0 0-34 15,-3 0-4-15,1 12 4 0,1 8-8 16,-1 12 8-16,0 10 0 15,-1 6 20-15,3 4 28 16,0 0-4-16,0-8-29 16,0-8 7-16,0-8-5 15,0-8-16-15,5-4 6 16,-3-5-6-16,-1-5 15 16,1-2-16-16,1-2-6 15,1-2 4-15,4 0-8 16,18-5-81-16,-3-9-43 15,4-4-227-15</inkml:trace>
  <inkml:trace contextRef="#ctx0" brushRef="#br0" timeOffset="101062.06">20861 13008 510 0,'0'0'140'0,"0"0"-89"15,0 0-38-15,0 0 32 16,0 0 2-16,0 0-46 16,0 0 0-16,0 8 7 15,0-2-7-15,0 1-1 16,0 4 4-16,0 3-2 16,0 2 28-16,0 2-3 15,0 2-9-15,0 2-5 16,2 1 17-16,5-2-5 15,-3 1 1-15,2-4-19 16,0 1 29-16,-2-3-24 16,2-3-12-16,-2 0 1 0,-2-1 2 15,2-1 4-15,-3 2-7 16,-1-1-15-16,0-2 13 16,0-4-138-16,0-5-175 0</inkml:trace>
  <inkml:trace contextRef="#ctx0" brushRef="#br0" timeOffset="124225.45">13230 8549 312 0,'0'0'198'0,"0"0"-106"0,0 0-37 16,0 0 33-16,0 0 13 15,0 0-42-15,6-91 31 16,-6 75-48-16,0 2-42 16,0 2 59-16,0-1-14 15,0 4-25-15,0-2-2 16,0 4 27-16,0-2 2 16,0 2-12-16,0 1-35 15,0 1 31-15,0 4-30 0,0-1 11 16,0 2-2-1,0 0-5-15,0 0-5 0,0 0 0 16,0 0 0-16,0 0-1 16,0 0 1-16,0 0-8 15,0 0-2-15,0 0 10 16,0 5-1-16,0 13 1 16,4 7-2-16,6 5 2 15,4 8 0-15,1 2-1 16,4 2 1-16,1 4 0 15,5 2 0-15,-2 3 0 16,6-1 0-16,-2-1 6 16,3 0-6-16,3-4-8 15,-1 0 8-15,0-3 0 16,3-1 1-16,-1 0-1 0,3 4 0 16,-1-4 5-16,-1 2-5 15,-4-1-1-15,-1-1 0 16,-4-3 1-16,-2 3 0 15,0-2 0-15,-1 1 8 16,-1-3-7-16,0 2-1 16,0 0-6-16,0-1 6 15,0 1 2-15,2-2-1 16,0 2-1-16,1-3 1 16,2 0 5-16,4 0-6 15,0 0-1-15,4 3-9 16,-3 1 9-16,2 0 1 0,-5 2 0 15,0 0 1 1,1 0 6-16,-3 0-7 0,2-1-1 16,1-3 0-16,0-2 2 15,1 2-1-15,5-5 0 16,-2 3 0-16,0 0 3 16,-2-5-3-16,0 1-2 15,-5-2 2-15,3 2 0 16,-7 0 0-16,-1 1 0 15,-1-1 0-15,-2 0 3 16,2 3-3-16,-3 0-1 16,4 1-1-16,1 5 1 15,-4-3 0-15,3-1 0 0,-3 1 1 16,2-1 6 0,-1-3-6-16,-1 2-1 0,3-5 1 15,-3 0 0-15,-3-3 1 16,-2-4-1-16,-2-2 0 15,-2-2 4-15,0 0-4 16,0-4-1-16,-3 2 0 16,3 0 1-16,-2 0 0 15,4 0 0-15,-3 0 0 16,1-2-9-16,0 1 10 16,1-1-2-16,-2-3 2 15,-2 2 0-15,4 0 0 16,-2-1-1-16,-4 1 0 15,3-3 5-15,0-3-5 16,-1 3-7-16,-4-6 7 0,0 1 0 16,-3-5 6-1,2 1-6-15,-2-3 0 0,0 0 6 16,0 0-6-16,0 0 0 16,0 0 10-16,0 0-10 15,-2-5-22-15,-13-7-39 16,-24-16-73-16,5 2-20 15,-1-5-233-15</inkml:trace>
  <inkml:trace contextRef="#ctx0" brushRef="#br0" timeOffset="127272.43">15212 10810 567 0,'0'0'140'0,"0"0"-103"16,0 0-18-16,0 0-19 16,0 0-10-16,0 0 10 15,0 0 2-15,-27 80 11 16,11-48 88-16,-2 6-29 16,-2 5 15-16,-2-2-29 15,-2 2-31-15,-3-4 12 0,2 0-21 16,-2-3 9-16,0-3-15 15,0-6-11-15,2-1 32 16,-1-2-27-16,1-2-6 16,0-4 1-16,6-1 10 15,4-6-9-15,6-4-2 16,3-3 1-16,3-4 14 16,3 0-2-16,0 0 22 15,0-8 14-15,8-14-49 16,8-8 0-16,8-9-1 15,3-7-21-15,10-10 2 16,2-10-30-16,3-6-5 16,-1-4 18-16,-6 0-25 0,-9 5 2 15,-9 13 20-15,-9 10 22 16,-6 12 18-16,-2 10 12 16,0 10 7-16,-4 7 18 15,-10 9 17-15,-9 0-31 16,-4 9-21-16,-12 16-1 15,-1 6 4-15,-2 1-5 16,4-2 0-16,6-6 8 16,6-6-8-16,7-5 18 15,9-6-4-15,2-7-14 16,6 0 18-16,2 0 50 16,0-18-18-16,0-14-47 0,2-14-3 15,11-11 0 1,3-4-1-16,3-6 2 0,-3 1 4 15,1 6-5-15,-5 10-6 16,-5 14 6-16,-7 14 0 16,0 16 0-16,-13 6 0 15,-17 12 0-15,-9 18-1 16,-8 8 1-16,-2 0 0 16,5-5 4-16,9-3-3 15,9-12-1-15,7-7 0 16,10-5 0-16,2-4 3 15,7-2-3-15,0 0 1 16,0-8 23-16,0-15-22 16,0-6-2-16,0-11 0 15,0-8-9-15,13-6 9 0,-1-3 0 16,0 6 2-16,0 8-9 16,-5 15 14-16,-7 16-6 15,0 10-1-15,-4 2 0 16,-21 12 1-16,-12 17-1 15,-6 4-1-15,-6 3 1 16,6-5 1-16,4-10 0 16,7-5-1-16,7-7 6 15,12-5 0-15,7-4 17 16,6 0-13-16,0-14 14 16,7-19-24-16,13-11 0 15,2-5 0-15,0-2-3 16,-4 5 1-16,-5 13 2 0,-8 6-11 15,1 11 10 1,-4 8 1-16,-2 6 0 0,0 2-1 16,-5 0-12-16,-10 0 7 15,-4 2 6-15,-1 4-9 16,0-2 9-16,1-2 2 16,6 1-2-16,5-3 0 15,4 0 3-15,4 0 14 16,0-11-17-16,0-7-16 15,8-8 2-15,4-4 5 16,-2 0 9-16,-5 3 0 16,-3 8 1-16,-2 5 1 0,0 8-2 15,-5 4-1 1,-9 2 1-16,-2 0 0 0,-5 0 0 16,-2 4 0-16,1 4 1 15,0-5 9-15,3 2-10 16,2-3-9-16,-1-2 9 15,3 0 2-15,0 0-1 16,3-2-2-16,2-16 7 16,4-5-6-16,-1-5 0 15,5-2-10-15,0 0 10 16,2 4 0-16,-1 6 2 16,-4 4 9-16,3 8-1 15,-4 3 12-15,2 0-22 16,-5 5 3-16,-1 0 13 15,-4 0-9-15,-3 0-7 0,-6 0 0 16,-1 0 1-16,1 0 8 16,-1 2-9-16,2 3-9 15,0-2 9-15,0 3 2 16,-3 3-2-16,-2-2 0 16,-2 4 1-16,0-7 6 15,0 3-7-15,8-5-8 16,1-2 8-16,8 0 2 15,7 0 6-15,3 0 26 16,2-6-26-16,0-10-2 16,5-7-6-16,9-2-20 15,7-10 5-15,1-1 2 16,5-3-4-16,-1-1 5 0,-5 1 2 16,0 6 3-16,-8 6 7 15,-4 7-10-15,-6 8 10 16,-3 6 0-16,0 2 1 15,0 4-1-15,0 0-5 16,-2 0-4-16,-9 8 8 16,-5 6 0-16,-3 0 0 15,3 1 1-15,2-4 0 16,1-1 0-16,2-3 0 16,2-3 2-16,6-4-2 15,-1 0-1-15,0 0 1 16,0 0 0-16,0 0 0 0,1-4 13 15,-5-10-12-15,6-7 15 16,-3-3-16-16,0-2-1 16,1-2 1-16,-2 0 0 15,3 0 1-15,-2 6-1 16,-2 4 0-16,3 3 10 16,0 8-10-16,0 3 0 15,2 2-1-15,-2-1 1 16,2 3 1-16,-4 0-1 15,1 0 0-15,-7 0 7 16,1 0-7-16,-5 3-1 16,2 1 1-16,-2-2 1 15,1 0-1-15,1-2 0 16,4 0 3-16,3 0 10 16,-1 0-13-16,1-2 0 0,2-11 22 15,3-1 0-15,2-4-16 16,0-5-6-16,0-3-20 15,2-2 19-15,10 0 1 16,-2 3 0-16,0 3 0 16,-3 6 0-16,0 6 1 15,-6 4-1-15,1 2 1 16,-2 4 12-16,0 0-12 16,0 0-1-16,0 0 1 15,0 0 7-15,0 0 2 16,-12-1-10-16,-3 1-4 15,-7 0-2-15,0-3 6 16,0 3-1-16,3-2 1 0,7 0 0 16,6 0 8-1,4-1-8-15,2 0-6 0,0-3-4 16,0-4 3-16,8-4-6 16,2-2 3-16,-4 4 10 15,-1 4 14-15,-5 2-14 16,0 6 1-16,0 0-1 15,0 0 9-15,0 0-9 16,-7 0-1-16,-7 0-12 16,-5 2 12-16,-7 8 0 15,-4-1-3-15,0 0 4 16,5-1 0-16,6-4 0 16,7-2-1-16,8-2 2 0,0 0 8 15,4 0-9 1,0-8-20-16,0-11 4 0,8-8-2 15,6-5 10-15,3 1 8 16,-4 4 0-16,-4 6 15 16,-6 12-15-16,-3 4-7 15,0 4 7-15,0 1 9 16,0 0-8-16,0 0 0 16,-3 0 1-16,-6-3 11 15,-3 2-13-15,-3-4 0 16,-3 2 2-16,-4-2-2 15,0 0-4-15,0-1 4 0,5-1 0 16,3 2 10 0,9-1-10-16,0 2 0 0,5 0 0 15,0-3 0-15,0-4-19 16,13-4 3-16,3-5 16 16,-3 2 11-16,-1 4-11 15,-3 4 1-15,-7 6 16 16,-2 4-17-16,0 0-8 15,0 0 8-15,0 0 3 16,0 0 14-16,-2 0-17 16,-7 0-3-16,-3 0 2 15,2 0 1-15,-2-4-5 16,2 2 5-16,2-2 1 0,3 0 13 16,1 0-14-1,1 0 0-15,3 3-7 0,0 1 7 16,0 0-10-16,0 0 0 15,0 0-28-15,0 0-26 16,0 5-40-16,3 13 43 16,11 27-1-16,-1-6-81 15,-1 0-71-15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24:46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3845 3493 667 0,'0'0'163'15,"0"0"-31"-15,0 0-64 16,0 0 33-16,0 0-32 16,0 0-16-16,0-22-14 15,0 20 1-15,-4 2-1 16,2 0 12-16,2 0-26 16,-1 0 7-16,1 0-32 15,0 0 1-15,-2 0-2 16,2 4-4-16,0 16-8 15,0 8 13-15,0 8 0 0,0 8-5 16,0 5 5-16,2-1 0 16,7 0 2-16,-1-5-1 15,0-2 5-15,0-9-6 16,-4-9 1-16,1-8 0 16,-4-9-1-16,0-3 0 15,1-3 0-15,2 0 1 16,-4 0 15-16,2 0-8 15,2 0-2-15,4-2 12 16,1-9-18-16,6-7 1 16,0-6 6-16,3-6-1 15,1-2-5-15,-2-7-1 16,0 2 9-16,-4-4-18 0,-3 5 9 16,-1 2-10-16,-4 7 3 15,-2 6 6-15,-3 9 1 16,0 5 0-16,0 4 0 15,0 3 4-15,0 0-4 16,0 0-8-16,0 0 8 16,3 0-9-16,-1 4-10 15,5 17-13-15,0 15 32 16,2 9 5-16,2 3 3 16,1 3-8-16,0-5 6 15,3-4-6-15,0-4 0 16,1-4 0-16,4 0-46 15,-1-10-40-15,-3-12-199 0</inkml:trace>
  <inkml:trace contextRef="#ctx0" brushRef="#br0" timeOffset="338">4464 3557 124 0,'0'0'964'15,"0"0"-864"-15,0 0-55 16,0 0-44-16,0 0 15 16,0 0 40-16,0 0-21 15,-85-60-28-15,68 60-7 0,-1 0 1 16,3 12 20-1,1 10-21-15,-1 7-6 0,5 7 6 16,4 3 10-16,4 3-4 16,2-3-5-16,0-3 0 15,11-6 16-15,8-5-17 16,5-4-7-16,6-7-9 16,24-10-11-16,-5-4-57 15,-5 0-226-15</inkml:trace>
  <inkml:trace contextRef="#ctx0" brushRef="#br0" timeOffset="567.04">4811 3756 1275 0,'0'0'179'16,"0"0"-172"-16,0 0-7 16,0 0-3-16,0 0 3 15,0 0 0-15,108 0-38 16,-75-8-118-16,-2-2-462 0</inkml:trace>
  <inkml:trace contextRef="#ctx0" brushRef="#br0" timeOffset="968">5184 3716 894 0,'0'0'283'15,"0"0"-170"-15,0 0-113 16,0 0-14-16,0 0 13 15,0 0 0-15,0 0 1 16,84-79-1-16,-67 59 1 16,-1-1 6-16,-3 2-6 15,-1 1-5-15,-4 4 5 0,-3 7 1 16,-3 0 12-16,-2 7 10 16,0 0-23-16,0 0 10 15,0 0-10-15,0 14-1 16,3 8 1-16,0 7 20 15,-2 9-9-15,7-1-2 16,-5 1-8-16,3-4 12 16,-2-2-13-16,1-1 0 15,-1-7 0-15,-1-4 0 16,0-6 0-16,-3-4-19 16,0-2-33-16,0 1-51 15,-9 0-118-15,-3-2-473 0</inkml:trace>
  <inkml:trace contextRef="#ctx0" brushRef="#br0" timeOffset="1175.08">5291 3978 889 0,'0'0'159'0,"0"0"-95"16,0 0-31-16,0 0-14 15,0 0 26-15,0 0-11 16,110 24-13-16,-71-18-8 15,0 4-13-15,-2 5 7 16,-3 3-19-16,-7 2-12 16,0 1-31-16,0 5-6 0,-6-5-124 15,-6-5-74-15</inkml:trace>
  <inkml:trace contextRef="#ctx0" brushRef="#br0" timeOffset="11780.45">10810 3539 918 0,'0'0'119'0,"0"0"-60"16,0 0-36-16,0 0-8 16,0 0 38-16,0 0-39 15,-2 0-13-15,2 0 29 16,-3 0 5-16,1 0 21 15,0 0-20-15,0 0-18 16,-4 10 7-16,-2 10-25 16,-8 16-13-16,-8 18 13 15,-2 17 0-15,-1 3 1 16,2 2 0-16,6-8 0 16,4-10 6-16,4-9-7 15,2-13 0-15,2-14 5 16,6-9-5-16,-1-7 0 15,2-3-1-15,0-3-7 0,0 0-3 16,0-14-32 0,9-12-166-16,3-5-75 0</inkml:trace>
  <inkml:trace contextRef="#ctx0" brushRef="#br0" timeOffset="12022.46">10810 3571 126 0,'0'0'705'16,"0"0"-589"-16,0 0-84 16,0 0-21-16,0 0-11 15,0 0 0-15,0 0 10 16,68 81 60-16,-45-38-7 16,4 8-28-16,-3-2-2 0,0 2-17 15,-2-6-10-15,-2-4-4 16,-4-7-2-16,-1-6-9 15,-9-8-71-15,-6-11-85 16,0-6-79-16,-6-3-266 0</inkml:trace>
  <inkml:trace contextRef="#ctx0" brushRef="#br0" timeOffset="12172">10778 3842 859 0,'0'0'162'0,"0"0"-114"15,0 0-48 1,0 0-8-16,0 0 8 0,0 0 2 16,150 4-2-16,-107 4-132 15,-10-2-233-15</inkml:trace>
  <inkml:trace contextRef="#ctx0" brushRef="#br0" timeOffset="12456">11235 3797 977 0,'0'0'157'16,"0"0"-87"-16,0 0-44 16,0 0-20-16,0 0 8 0,0 0-4 15,-108 99-1 1,84-61 8-16,3 2 18 0,4-4-19 15,7-4-15-15,6-5 1 16,4-9-1-16,0-5 1 16,0-5-2-16,10-6-24 15,7-2 9-15,8-10-9 16,-1-19-21-16,0-40-97 16,-4 9-88-16,-10 0-99 0</inkml:trace>
  <inkml:trace contextRef="#ctx0" brushRef="#br0" timeOffset="12660.29">11157 3394 935 0,'0'0'159'16,"0"0"-57"-16,0 0-60 15,0 0-42-15,0 0 0 16,0 0 24-16,0 148 11 16,10-81-10-16,2 4-10 15,0-2-14-15,3-2 12 16,2-7-6-16,-2-4-7 15,4-10-9-15,-4-10-46 16,4-13-54-16,9-19-111 16,-3-4 15-16,-6 0-413 0</inkml:trace>
  <inkml:trace contextRef="#ctx0" brushRef="#br0" timeOffset="12902.43">11476 3918 798 0,'0'0'130'0,"0"0"20"15,0 0 5-15,0 0-52 16,0 0-48-16,0 0-30 16,0 0 0-16,-62-30-13 15,50 45-12-15,1 6 0 16,-3 5 1-16,4 0 0 16,3-4-1-16,7-2-10 15,0-5 9-15,0-4-26 16,3-2-21-16,9-9-7 15,2 0 6-15,5-9-22 16,-2-41-88-16,-3 1-146 16,-4 0-366-16</inkml:trace>
  <inkml:trace contextRef="#ctx0" brushRef="#br0" timeOffset="13088.73">11439 3394 1039 0,'0'0'155'16,"0"0"-120"-16,0 0-29 15,-5 115 2-15,5-51 29 16,0 6-10-16,0 4 22 16,9-3-27-16,1-3-15 15,2-6-6-15,-1-8 5 16,-1-8-6-16,-1-8-19 16,6-10-68-16,-4-10-76 15,-1-12-242-15</inkml:trace>
  <inkml:trace contextRef="#ctx0" brushRef="#br0" timeOffset="13491.94">11931 3635 713 0,'0'0'107'0,"0"0"-29"15,0 0-42-15,0 0-8 16,0 0-22 0,0 0-6-16,0 0-9 0,-18-1 9 15,18 14 0-15,0 8 6 16,0 9 12-16,0 7 16 15,0 16 21-15,0 7 10 16,0 8-25-16,2 0-15 16,-1-6-3-16,3-8-11 15,1-13-8-15,-2-11-3 16,4-10 0-16,-2-10 11 16,3-6-11-16,1-4-6 15,3 0 6-15,3-25 0 16,12-45-22-16,-3 6-130 0,-4-6-151 15</inkml:trace>
  <inkml:trace contextRef="#ctx0" brushRef="#br0" timeOffset="13656.18">12109 3666 772 0,'0'0'144'0,"0"0"-114"16,0 0-30-16,0 0 57 15,0 104 25-15,0-56-27 16,0 0-30-16,0-5-24 15,6 0 10-15,1-5-11 16,7-5-4-16,1-10-131 16,-3-10-159-16</inkml:trace>
  <inkml:trace contextRef="#ctx0" brushRef="#br0" timeOffset="13975.42">12314 3828 816 0,'0'0'191'0,"0"0"-148"16,0 0-18-16,0 0-10 15,0 0 39-15,0 0-34 16,0 0-18-16,-75 18-2 16,67 2 0-16,2 4 0 15,6 2 6-15,0 0-6 16,0 0 0-16,8 0 17 15,9-2-17-15,-1 0 12 0,5-2-6 16,-3-2-6 0,-5-5 9-16,-5-4-9 0,-4-4 0 15,-4-6 9-15,0-1 88 16,-2 0-38-16,-12 0-59 16,2-5-4-16,-3-21-53 15,5 1-98-15,3 1-345 0</inkml:trace>
  <inkml:trace contextRef="#ctx0" brushRef="#br0" timeOffset="14526.99">12355 4028 605 0,'0'0'114'0,"0"0"-68"15,0 0-39-15,0 0 9 16,0 0-16-16,109-65-2 15,-95 52 1-15,-4 3-3 16,-7-3 4-16,-3 7 50 16,0-3 7-16,0 3 34 15,-3 0 10-15,-5 4-29 16,-1 2-30-16,2 0-26 16,-3 0-2-16,-3 16-14 15,1 4 0-15,2 6 3 16,0 0-3-16,5 0 9 15,3 0-8-15,2-2 8 0,0-5-5 16,0-4-4-16,0-4-27 16,10-8-1-16,4-3-12 15,-1 0 19-15,6-2 7 16,1-15-50-16,0-5-20 16,-2-1-20-16,-4 3 0 15,-1 2-41-15,-9 6 70 16,0 6 75-16,0 2 83 15,-2 4-32-15,-1 0-22 16,2 4-19-16,5 12 29 16,-1 2 24-16,1 4-25 15,0-2-19-15,2-2 2 0,-1-3-21 16,-1-4 19-16,-2-4-19 16,2-3 2-16,-5-4 19 15,-3 0 42-15,0 0 8 16,0 0 32-1,0-3-63-15,1-10-24 0,2-8-16 16,5-8-50-16,-2 4-81 16,0 5-80-16</inkml:trace>
  <inkml:trace contextRef="#ctx0" brushRef="#br0" timeOffset="14989.23">12961 4221 1030 0,'0'0'244'16,"0"0"-194"-16,0 0-45 16,0 0 3-16,0 0-16 15,0 0-18-15,0 0-98 16,-44 85-72-16,34-82-503 0</inkml:trace>
  <inkml:trace contextRef="#ctx0" brushRef="#br0" timeOffset="15189.98">13627 4153 1395 0,'0'0'138'0,"0"0"-134"16,0 0 12-16,0 0-8 15,0 0-8-15,0 0-169 16,0 0-329-16,37 2-212 0</inkml:trace>
  <inkml:trace contextRef="#ctx0" brushRef="#br0" timeOffset="15340.34">14208 4155 1051 0,'0'0'494'16,"0"0"-494"-16,0 0-19 16,0 0-162-16,0 0 66 15,0 0-197-15</inkml:trace>
  <inkml:trace contextRef="#ctx0" brushRef="#br0" timeOffset="15476.12">15036 4157 1443 0,'0'0'180'0,"0"0"-180"15,0 0-294-15,0 0-519 0</inkml:trace>
  <inkml:trace contextRef="#ctx0" brushRef="#br0" timeOffset="15628.96">15812 4081 1341 0,'0'0'73'0,"0"0"-73"15,0 0-573-15</inkml:trace>
  <inkml:trace contextRef="#ctx0" brushRef="#br0" timeOffset="15805.02">16281 4055 1468 0,'0'0'208'0,"0"0"-208"16,0 0-87-1,0 0-72-15,0 0 107 0,0 0-488 16</inkml:trace>
  <inkml:trace contextRef="#ctx0" brushRef="#br0" timeOffset="15951.2">16735 4053 1500 0,'0'0'211'15,"0"0"-211"-15,0 0-137 16,0 0-70-16,0 0 156 16,0 0-223-16</inkml:trace>
  <inkml:trace contextRef="#ctx0" brushRef="#br0" timeOffset="38996.06">2254 4361 218 0,'0'0'216'0,"0"0"-149"0,0 0-50 15,0 0 12-15,0 0 59 16,0 0 3-16,0 0 13 15,0 0 10-15,0 0 3 16,0 0-13-16,0 0-36 16,0 0 5-16,0 0-43 15,0 0-11-15,0 0-7 16,0 0-4-16,-2 0-6 16,-2 0-2-16,-1 0-3 15,-2 0 2-15,-2 0 2 16,-5 0 0-16,0 0 6 15,-3 0-4-15,0 0-2 16,1 0-1-16,-5 0 8 16,-1 0-2-16,-3 2-6 15,-4 2-9-15,0 0 9 0,1-2 0 16,-2 2 1-16,5 0-1 16,-1-1 1-16,1 0 9 15,4-1-10-15,-2 0 0 16,7-2 13-16,-4 0-7 15,3 0 2-15,-1 0-3 16,-2 0-4-16,-1 0 12 16,-1 0-13-16,-1 0-6 15,1 0 6-15,-1 0 0 16,2 0 6-16,-1 0-6 0,-1 0 0 16,4 0 4-1,-3 0-4-15,-1 0-6 0,3 0 6 16,-1 0 9-16,2 0-3 15,-1 2-6-15,3 4 0 16,-3 0-1-16,5 0 1 16,-4 1-7-16,2 0 7 15,-3-1 1-15,0 1 2 16,-3-2-3-16,-1 1 0 16,5-1 0-16,-2-2 1 15,3 1 0-15,5 1-1 16,-1-1 1-16,2 0 3 15,0-1-4-15,1 1 0 16,1 0 4-16,1 1-4 16,-3 1-1-16,0 1 1 0,-1-1 0 15,-1 2-1-15,2 0 0 16,0 1-5-16,2 0 6 16,-2-2 7-16,2 0-7 15,0 1 0-15,-1 1 1 16,1-2 2-16,-2 4-3 15,-3-1-3-15,-2 0 3 16,2 0 0-16,-2 3 0 16,0-4-1-16,-1 3 1 15,5-4 0-15,4 1 0 16,-1-2-2-16,1 2 2 16,4-3 0-16,-3 3-10 15,4 0 10-15,-2 3-5 0,2 1 4 16,2 1 1-16,-4 4-13 15,6 0 11-15,0 0 2 16,0-1-1-16,0-1 0 16,0-3-2-16,0 2 3 15,3-1 0-15,5-3-12 16,3 4 12-16,0-1-8 16,5 0 7-16,4-1 0 15,5 3 2-15,1-1 4 16,2 1-5-16,-1 2-6 15,4-2 6-15,1 0 0 16,2-1 0-16,0 2 0 0,2-2 0 16,1-2 8-16,-4-1-8 15,0 0 0-15,-3-2 1 16,1 0 0-16,1-2-1 16,3 0 0-16,3-2-7 15,0 0-1-15,3 0 8 16,7 0-6-16,-3 3 6 15,2-1 1-15,-3-1-1 16,-4 2 0-16,-3 0 2 16,-5-2 3-16,0-2-5 15,0 1-8-15,-3-3 8 16,3-3 1-16,-2 1 1 16,1-1-2-16,2 3 6 15,-1 0-10-15,0 2 4 16,2 2-10-16,-3 1 10 0,1 2 2 15,-1 1-2 1,-3-4 0-16,1 4 1 0,1-4 5 16,3 1-6-16,-2 1-9 15,4-3 9-15,0 0 6 16,4 0-4-16,-1-2-2 16,0-2-9-16,-1 2 1 15,-3-2 8-15,2 0-8 16,0 2 8-16,-3 0-8 15,2 0 8-15,-3 0 0 16,-5 2 3-16,3-2 0 16,-1 0-3-16,0 0-8 15,1 0 8-15,2 0 0 0,-1 3 0 16,1-3 0-16,1 5 0 16,-2-3 0-16,4 0 0 15,2-2-1-15,2 1 1 16,1-2 0-16,1 3-1 15,1 0 1-15,1 1 0 16,-1 0 1-16,0 0-1 16,3-4-6-16,-1-1 6 15,3-2-2-15,2 0 0 16,-1 0 2-16,0 0-8 16,0 0 8-16,0-2 0 15,-4 0-1-15,-1 1 0 16,0-2-1-16,-1 1 2 0,-1-2-1 15,-4-2 1 1,0 3 3-16,-3-4-3 0,2 0-1 16,2 3-1-16,1-1 2 15,2-2 4-15,0 3-4 16,-4-3-6-16,2-1 6 16,-1 3 0-16,0-4-2 15,0 3 2-15,-5 0 1 16,0 0 0-16,-4 2-1 15,-3-4-2-15,-3 0 2 16,-1-2 0-16,-3 0 0 16,-1 0 0-16,-4-1 0 15,-1 3 7-15,-1-2-7 16,0 1-1-16,0-4 1 0,1 4 0 16,-1-4 0-16,0 1 0 15,-5 1 0-15,3-2 16 16,-2 0-16-16,3 0 0 15,-3 2 7-15,0-1-7 16,0-1 0-16,-2 3 0 16,-1 0 0-16,0 0 14 15,0-1-14-15,1 2 0 16,-2-3 14-16,1 2-12 16,0-4-1-16,-3 2 8 15,0-3-9-15,3 2 14 16,-1-1-12-16,0 1-1 15,0-2 18-15,0 3-19 0,0 0 0 16,0 2 0 0,-4 0 0-16,0 3 21 0,0-1 1 15,0 1-21-15,0-2 19 16,0 2-8-16,0-4-2 16,0 2-10-16,0-3 2 15,0 2 6-15,0-3-8 16,-2 4 1-16,0-1 10 15,1 0 0-15,-2 2-2 16,3 0-9-16,-2-1 0 16,2 1 7-16,-2 0-7 15,0 1 0-15,0-4 6 16,0 3 7-16,0 0-12 16,0 0-1-16,-2-2 1 15,1 2 12-15,-1 0-13 0,-1-2-10 16,-1 1 10-16,-1-2 0 15,3 2 7-15,0-5-7 16,-3 3 6-16,-3-2 0 16,0 0-6-16,-2 1-7 15,0 0 7-15,-2 0 14 16,0 0 1-16,0 0-12 16,-5 0 5-16,4 0 7 15,-6-1-15-15,1 4-8 16,-4-4 8-16,1 1 1 15,-6 1-1-15,2 1 0 0,-3-3 1 16,3 4 10-16,-1 0-11 16,-1 0-1-16,1 0 1 15,-2 1 6-15,0 0-6 16,-2 0 0-16,-2 0 0 16,-1 0 3-16,-2 0-3 15,0 1-1-15,2-4 1 16,-2 2 1-16,-1 4-1 15,-1-3 0-15,-2 2 0 16,-4 0 12-16,-1 2-12 16,-1-3-7-16,1 6 7 15,3-2 1-15,-2 0-1 16,4 3 0-16,2-2 1 16,-1 2 2-16,4 0-3 0,-1 0-8 15,3 0 8-15,-1 0 0 16,0 0-1-16,2 0-11 15,-3 5 2-15,6-4 9 16,-1 2 1-16,4-3-1 16,3 3 1-16,2-3 0 15,5 0 5-15,2 0-5 16,2 0 0-16,1 2 1 16,-2-2-1-16,1 2-6 15,-2 0-1-15,-4 0 7 16,-3 2 0-16,-2-1 0 15,0 4 1-15,-2-3-6 16,-1 2 5-16,4 0-2 0,-3 2 2 16,-1-1 0-16,2 0-1 15,1-1 1-15,-1 0 0 16,3 0-5-16,0 0 5 16,0 0-1-16,2-2 1 15,2 1 0-15,-1-4 7 16,-1 2-7-16,4-3 0 15,-3 0 11-15,-1 0-11 16,3 0 0-16,-2 0 0 16,1-3 6-16,0-1 1 15,0 0-7-15,-2 1 0 16,1 1-10-16,3-1 12 0,-5 1-3 16,1 0 1-1,-2 0 0-15,0 0 12 16,0-2 2-16,3 0-14 0,-3 0 11 15,3 0-11-15,-1 0 0 16,2 1-1-16,-2-2 8 16,7 3-6-16,-1 0-1 15,0 2-5-15,0 0 4 16,0 0 1-16,-1 0 0 16,-4 0 0-16,2 0 0 15,5 0-2-15,2 0 2 16,5 0 0-16,3 0-1 15,-1 0 1-15,3 0 0 16,0 0 0-16,0 0 5 16,0 0-11-16,0 0 6 15,0 0 0-15,0 0-2 0,0 0-25 16,0 0-42-16,0 0-31 16,0 0-2-16,0 0 11 15,0 0-45-15,0 0-3 16,3 2 98-16,4 8-68 15,2-2-73-15</inkml:trace>
  <inkml:trace contextRef="#ctx0" brushRef="#br0" timeOffset="88983.55">5255 3373 396 0,'0'0'285'0,"0"0"-154"16,0 0-69-16,0 0-3 15,0 0 15-15,0 0-48 16,0-17-16-16,0 16 3 0,0 1 60 16,0-3-1-16,0 3-10 15,0-2-26-15,0 2-8 16,0 0-2-16,0 0-1 16,0 0-15-16,0 0-9 15,0 0 0-15,0 0-1 16,-1 0-3-16,-5 0-10 15,5 0 8-15,-3 0 5 16,2 0 7-16,0 0-6 16,2 0 9-16,0 0-9 15,0 0 7-15,0 0-7 16,0 0 2-16,0 0-2 16,0 0 1-16,0 0-2 15,0 0 0-15,0 0 0 16,0 0 0-16,0 0 0 0,0 0 1 15,0 0-1-15,0 0 0 16,0 0 0-16,0 0 0 16,0 0 0-16,0 0-2 15,0 0 2-15,0 0 0 16,0 0 2-16,0-1-1 16,0 1 5-16,0 0-4 15,0-3-1-15,0-1-1 16,2-1 0-16,4-1 0 15,2-2 0-15,0-1-1 16,1 4-6-16,0 1 7 16,-1 2-6-16,-2 2-13 0,2 0-14 15,0 0-2-15,-1 2-13 16,-4 7 12-16,2 4 7 16,-1-1-9-16,-2 4-7 15,-2 3 21-15,0 3 12 16,0 7 11-16,-11-1 0 15,-5 4 1-15,-2 3 1 16,-3-2 14-16,-2-3-2 16,-1 0 4-16,1-6 3 15,8-4-4-15,3-6-3 16,5-5-4-16,5-5-7 16,2-4-2-16,0 0 2 15,0 0 8-15,0 0 16 16,0 0 7-16,0 0-9 15,0 0-6-15,0 0-16 0,0 0 4 16,0 0-6-16,7 0 0 16,-2 0-1-16,5-4 1 15,4-1 0-15,1 3 0 16,2 2 0-16,2 0-1 16,0 0-9-16,-3 0-6 15,1 0-4-15,-2 2 0 16,1 4 14-16,-5 2 5 15,1 1-8-15,-2 0 8 16,1 1-27-16,-4 4 4 16,-1 1 11-16,-3-2-2 15,3 2-2-15,-6 0 1 0,0 2 7 16,0 2 9-16,-15 8 19 16,-7 6 23-16,-5 3-1 15,-2 1-8-15,1-1-17 16,1-2-9-16,10-7 2 15,2-9-8-15,5-9 7 16,3-4 18-16,-1-5 24 16,-1 0 6-16,-1 0-1 15,-2-14-26-15,2-3-28 16,3 2-1-16,1 0-2 16,2 1-6-16,4 4-27 15,0 2-39-15,0 4-54 16,14 2-103-16,-2 2-77 0</inkml:trace>
  <inkml:trace contextRef="#ctx0" brushRef="#br0" timeOffset="90166.86">7444 4720 765 0,'0'0'160'0,"0"0"-33"15,0 0-54-15,0 0 40 16,0 0-31-16,0 0-35 16,0 0-47-16,-4-94 0 15,4 118-47-15,0 15 14 16,0 8 27-16,0 11 6 16,0 0 2-16,0-3 10 15,4-5-2-15,-1-12-10 16,1-6 0-16,-3-10 0 15,1-8 0-15,1-10-11 16,-3-4-5-16,0 0 10 16,0-40-57-16,-6-2-144 0,-3-2-361 0</inkml:trace>
  <inkml:trace contextRef="#ctx0" brushRef="#br0" timeOffset="90561.56">7459 4563 552 0,'0'0'141'0,"0"0"28"15,0 0-40-15,0 0-21 16,0 0-33-16,0 0-53 16,0 0-22-16,47-82-22 15,-47 94-68-15,0 6 38 16,0 5 45-16,0 0 7 16,0 1 10-16,0 1-10 15,-13-1 0-15,-1 2-34 16,-6 0-13-16,0-1-49 0,1-6 50 15,4-1 37-15,7-6 9 16,6-2 0-16,2-4-17 16,0 0-2-16,12 1 19 15,7 0 25-15,4-1 60 16,1 1-14-16,-3 0-22 16,2 2-30-16,-3 2-18 15,-2 3-1-15,-1 4-7 16,-2 3 7-16,-1-1 21 15,1 0 2-15,0-4-12 16,-1-3-2-16,-2-1-2 0,0-3 2 16,-1-3-9-1,-1-2 0-15,2-4-75 0,-2 0-32 16,-1 0-85-16</inkml:trace>
  <inkml:trace contextRef="#ctx0" brushRef="#br0" timeOffset="90774.57">7803 4622 960 0,'0'0'136'15,"0"0"-104"-15,0 0-32 16,0 0 0-16,0 0 7 16,-3 124-6-16,3-82 0 15,1-2 7-15,10-4-6 16,0-6 4-16,-1-1-5 15,-1-7-1-15,-6-6-44 16,-3-16-77-16,-3 0-90 0,-9 0-179 0</inkml:trace>
  <inkml:trace contextRef="#ctx0" brushRef="#br0" timeOffset="90930.07">7820 4692 753 0,'0'0'262'16,"0"0"-126"-16,0 0-87 15,0 0-43-15,0 0-6 16,0 0-10-16,0 0-32 16,52 3-55-16,-32 9-62 0,8 1 13 15,-6 1-52-15,-4-4-86 16</inkml:trace>
  <inkml:trace contextRef="#ctx0" brushRef="#br0" timeOffset="91111.63">7800 4905 360 0,'0'0'105'0,"0"0"-27"16,0 0-61-16,0 0 43 15,0 0 52-15,0 0-27 16,0 0-23-16,84 0-31 16,-62 0-14-16,-5 0-15 15,2 2-2-15,-5 12-115 16,-10 0-147-16</inkml:trace>
  <inkml:trace contextRef="#ctx0" brushRef="#br0" timeOffset="91259.28">7857 5099 798 0,'0'0'179'16,"0"0"-91"-16,0 0-60 15,0 0-21-15,0 0 3 16,123-22-9-16,-93 20-2 15,0-2-69-15,-8 2-75 16,-5-2-35-16</inkml:trace>
  <inkml:trace contextRef="#ctx0" brushRef="#br0" timeOffset="91935.93">8289 4675 535 0,'0'0'123'0,"0"0"-40"15,0 0-31 1,0 0-8-16,0 0-27 0,0 0 2 15,0 0 7 1,-71 103 8-16,59-71-16 16,5 3-4-16,2-2-3 0,5-1-10 15,0-1 5 1,5-6-5-16,11-2 0 0,4-5 8 16,4-5-6-16,4-8 52 15,2-3-19-15,1-2-11 16,2 0-7-16,0-16 0 15,0-2 12-15,-4-2-10 16,-7-2-5-16,-9-2-8 16,-6-3 9-16,-7-2-1 15,0-3-2-15,0-4 7 0,-15-3-13 16,-2 1-7-16,-5 3 0 16,-5 6-19-16,-2 9-23 15,-8 13-8-15,1 7 31 16,2 0-7-16,3 13 25 15,8 10 1-15,4-2-1 16,12 0 1-16,4 4-16 16,3-1 6-16,10 0 10 15,15 0 6-15,6 3 8 16,4-1 25-16,3-3-27 16,1 1 4-16,-2-2-15 15,-4-1 0-15,0-3 1 16,-4-4 4-16,-7-2 0 0,-2-2-4 15,-6-2-2 1,-2-2 1-16,-4-2 0 0,-4 0 0 16,-1-2-1-16,0 0-44 15,-1-2-70-15,0 0-72 16,-1 0-185-16</inkml:trace>
  <inkml:trace contextRef="#ctx0" brushRef="#br0" timeOffset="92467.75">8823 4764 720 0,'0'0'169'0,"0"0"-98"16,0 0-10-16,0 0 33 16,0 0-29-16,0 0-20 15,0 0-11-15,-15-34-16 16,25 20-17-16,5-2 6 16,2 2-7-16,3 3 0 15,1 7-7-15,-3 4 1 16,-1 0-2-16,-5 2 0 15,-2 16-9-15,-8 2-13 16,-2 7-1-16,0 3 30 16,-15 3 1-16,-7-6 8 0,0 0-2 15,-1-6 3 1,7-6-3-16,3-6-6 0,9-2 0 16,4-5 0-16,0-2-1 15,0 0 0-15,4 0-27 16,13 1 28-16,2 3 0 15,-1 7-6-15,3 3 0 16,0 1 6-16,-6 6 0 16,-5 1 0-16,-5-2 12 15,-5 1-5-15,0 0 18 16,-22-2-2-16,-5 6-4 0,-2-5-12 16,1-4-7-16,7-6-55 15,10-10-135-15</inkml:trace>
  <inkml:trace contextRef="#ctx0" brushRef="#br0" timeOffset="92620.76">9370 4971 750 0,'0'0'98'16,"0"0"-31"-16,0 0 51 15,0 0-25-15,-86 128-66 16,43-70-27-16,10-9-56 15,1-12-174-15</inkml:trace>
  <inkml:trace contextRef="#ctx0" brushRef="#br0" timeOffset="93421.88">9877 4760 965 0,'0'0'127'0,"0"0"-113"0,0 0-13 16,0 0 6-16,18 131 24 15,-7-94-16-15,2-2-14 16,-1-7 7-16,-2-6-7 16,-2-8 8-16,-4-3-8 15,-4-8 1-15,0-3 11 16,0 0 1-16,0 0 50 15,-10-18-64-15,-4-10-6 16,-1-6-26-16,-3-9-3 16,7-2-30-16,3 0 41 15,6 3 24-15,2 4 23 16,2 8-3-16,16 3-8 16,10 0-11-16,5 5 0 15,3 4 1-15,1 6 0 16,-5 4 7-16,-5 8-9 0,-10 0 0 15,-8 8-12-15,-9 12-37 16,0 7-3-16,-11 6 43 16,-13 1 9-16,-2-2 0 15,-1-4 20-15,8-4-19 16,4-3 18-16,6-7-18 16,6 0-1-16,3-2-1 15,0-1 0-15,0 1 1 16,12 1 1-16,8 1 12 15,4-5 20-15,3 2 0 16,8-4-11-16,-1-1-22 16,2-1 0-16,14-5-45 15,-11 0-71-15,-6 0-86 0</inkml:trace>
  <inkml:trace contextRef="#ctx0" brushRef="#br0" timeOffset="93604.21">10383 4758 876 0,'0'0'196'16,"0"0"-151"-16,0 0-45 16,0 0-2-16,0 0 2 15,0 0 6-15,10 120-4 16,-6-88 6-16,2-3-7 16,0-4 1-16,-5 0-2 15,-1-7-76-15,0-4-87 16,0-12-253-16</inkml:trace>
  <inkml:trace contextRef="#ctx0" brushRef="#br0" timeOffset="93767.6">10341 4698 918 0,'0'0'210'16,"0"0"-87"-16,0 0-90 15,0 0-20-15,0 0-12 16,0 0-1-16,123-14-6 15,-94 14-48-15,-5 16-73 16,-6 0-77-16,-11 2-289 0</inkml:trace>
  <inkml:trace contextRef="#ctx0" brushRef="#br0" timeOffset="93905.99">10456 4857 707 0,'0'0'152'0,"0"0"-102"0,0 0 12 16,0 0 45-16,0 0-53 15,0 0-16-15,0 0-17 16,89 0-21-16,-72 0-52 16,-7 0-348-16</inkml:trace>
  <inkml:trace contextRef="#ctx0" brushRef="#br0" timeOffset="94046.87">10432 5059 962 0,'0'0'146'0,"0"0"-104"0,0 0-42 16,0 0 0-16,0 0 13 16,0 0-13-16,110 0-43 15,-80 0-165-15</inkml:trace>
  <inkml:trace contextRef="#ctx0" brushRef="#br0" timeOffset="94629.9">11040 4618 889 0,'0'0'150'16,"0"0"-63"-16,0 0-68 15,0 0-19-15,0 0 0 16,0 0-1-16,0 0 1 16,-73 122 0-16,64-84 23 15,1 0-13-15,6-2-8 16,2-2 5-16,0-3-1 16,10-3-5-16,8-4 6 15,3-8 4-15,4-4 7 16,5-7 11-16,2-5-7 15,2 0 0-15,-1-15-12 16,-3-8 6-16,-8-2-10 0,-9-4 4 16,-6 0-9-16,-7-6-1 15,0 3 0-15,-15 0-23 16,-9 4-27-16,-3 8 20 16,-3 6-16-16,-1 10 25 15,5 4 21-15,5 0 0 16,2 0 1-16,9 12-1 15,4 2-1-15,6 4 1 16,0 4-10-16,2 1 8 16,16 0 2-16,3 4 15 15,4-6 4-15,2 2 17 16,0-4-6-16,1-2-8 16,-5-6-9-16,0 0-6 0,-3-5-6 15,-1-3-1-15,-4 2-17 16,-3-5-22-16,6 0-18 15,-4 0-106-15,1 0-177 0</inkml:trace>
  <inkml:trace contextRef="#ctx0" brushRef="#br0" timeOffset="94968.61">11546 4614 907 0,'0'0'114'0,"0"0"-114"0,0 0-82 15,0 0 44-15,0 0 30 16,-2 104 8-16,-7-78 1 16,5-4 0-16,1-6 0 15,0-4 6-15,3-3-5 16,0-2-1-16,0-1 0 15,6-1 6-15,9-2 28 16,6 0 31-16,8-3-12 16,1 0-27-16,2 0-1 15,-3 0-1-15,-2 0-14 16,-5 0-9-16,-8 0-2 0,-4 0-45 16,-1 0-42-1,-6 0-65-15,-2 0-73 0</inkml:trace>
  <inkml:trace contextRef="#ctx0" brushRef="#br0" timeOffset="95165.08">11738 4730 329 0,'0'0'656'0,"0"0"-503"16,0 0-124-16,0 0-29 15,0 0 0-15,0 0 1 16,0 116 19-16,6-70-7 15,7 1-7-15,1-1 2 16,-1 0-2-16,-5 1-6 16,-8 18-42-16,-14-13-110 0,-13-7-259 15</inkml:trace>
  <inkml:trace contextRef="#ctx0" brushRef="#br0" timeOffset="97145.23">7373 5274 80 0,'0'0'129'0,"0"0"-95"16,0 0-34 0,0 0 0-16,0 0 89 0,0 0 88 15,0 0 11-15,-2 0 33 16,0 0-53-1,-1 0-58-15,3 0-39 0,-2 0-32 16,2 0-9-16,0 0-7 16,0 0-17-16,0 0 1 15,0 0-6-15,0 0-1 16,0 0-7-16,0 2-18 16,10 1 4-16,9 3 20 15,5 1 0-15,10-2-5 16,8 2 6-16,11-4 0 0,4 0 1 15,9-3-1 1,5 0 0-16,1 0 8 0,0 0-7 16,-4 0-1-16,0 0 1 15,-4 0-1-15,-2 0 1 16,-2 0-1-16,1 0 0 16,-2 0 0-16,-1 0 0 15,-7 0 0-15,-2 0 0 16,-3 0 0-16,-6 0 0 15,-2 0 0-15,-3 0 2 16,-3 0-1-16,-1-4-1 16,-1-2 0-16,-6 1 0 15,0-1 0-15,-6 5 1 16,-2-2-1-16,-7 3-1 16,2 0 1-16,-4 0 0 0,-4 0 0 15,-1 0 0-15,-2 0 0 16,0 0 0-16,0 0 0 15,0 0-44-15,0 0-25 16,0 0-128-16,0 3-175 0</inkml:trace>
  <inkml:trace contextRef="#ctx0" brushRef="#br0" timeOffset="98045.69">10238 5227 367 0,'0'0'109'16,"0"0"-21"-16,0 0-14 15,0 0 23-15,0 0 21 16,0 0-37-16,0 0-22 15,2-28-11-15,0 28-24 16,-2 0-15-16,2 0-8 16,2 0-1-16,5 0-12 15,9 0 10-15,5 0 1 16,12 0 1-16,13 0 1 16,5 0 1-16,14 0 25 15,4 0-6-15,2 3-5 0,1 1-9 16,3-3-7-16,-1 1 1 15,4 0 13-15,5-2 9 16,3 0 2-16,3 0 7 16,6 0 6-16,1 0-14 15,-4-2-23-15,-3 2 8 16,-9 0-8-16,-9 0 0 16,-10 4 1-16,-15 5-2 15,-14-6 1-15,-14 1-1 16,-10-4 0-16,-5 0 12 15,-5 0 23-15,0 0 4 16,0 0-11-16,0 0-28 16,0-5-33-16,-5-6-53 15,-5 2-69-15,-1-4-193 0</inkml:trace>
  <inkml:trace contextRef="#ctx0" brushRef="#br0" timeOffset="129507.68">1354 7774 494 0,'0'0'176'16,"0"0"-101"-16,0 0-29 15,0 0 14-15,0 0-23 16,0 0-12-16,-15-2-5 15,13 0 17-15,0 0 0 16,-1-1 29-16,0 1-4 16,-1-3-1-16,-3 3-22 0,2-2-21 15,0 1 6 1,2 1-11-16,1 1 10 0,-1 1-15 16,1 0-7-16,2 0 14 15,0 0-14-15,0 0-1 16,0 0 2-16,0 0-2 15,0 0 6-15,0 0-6 16,0 0-9-16,0 0 2 16,0 0 7-16,0 0-15 15,0 0-5-15,2 0 1 16,11 0 18-16,3 0-4 16,5 0 5-16,5 1 3 15,4 1-3-15,5 1 0 0,4-1 0 16,-2 0 1-1,5-2 3-15,1 0-4 0,-2 0-7 16,2 0 7-16,-4 0 0 16,-2 0 0-16,-5 0 0 15,-5 0 0-15,-3 0 6 16,-3-2-6-16,-5 2-2 16,-1 0 2-16,2-2 0 15,1-1 0-15,1 0-1 16,4-3 1-16,4 0 0 15,1 2 0-15,5-1-8 16,-1 0 7-16,0 1-11 16,3 2 3-16,-4-2 8 0,0 2-8 15,0 1 9 1,-6-2 0-16,-1 1-5 0,-3 0 5 16,4-2 0-16,0 0 0 15,-1 2 0-15,1-2 0 16,2 2 5-16,0 0-5 15,4 0-5-15,-6 2 5 16,4 0 1-16,-1 0-1 16,-2 0 0-16,2 0 0 15,-2 0 5-15,2 0-5 16,0 0-11-16,3 0 11 16,-1 0 6-16,2 0-5 15,2 0-2-15,0 0 2 16,1 0 2-16,-2 0-3 15,0 0-7-15,1 0 7 0,-1 0 0 16,-3-2 0-16,1 0 0 16,-1 0 0-16,-2-2 0 15,4 0 0-15,0 2-7 16,0-2 7-16,0 0 1 16,-2 1 10-16,-2 2-11 15,-1 1-2-15,-1 0-7 16,-3 0 9-16,0 0-11 15,4 0 10-15,1 8-5 16,2-2 6-16,1 2 0 16,-1-2 1-16,-1-2 0 15,0 0-1-15,-4 0-1 0,0-2 0 16,-3 0 1 0,-3 0 6-16,1 0-6 0,-1 0 0 15,2-2-5-15,-2 2 5 16,3-2-1-16,1 0 0 15,-1 0 1-15,-1 0-1 16,-1 0 1-16,-3 0 0 16,-4 0 2-16,-3 0-2 15,-3 0-1-15,-5 0 1 16,0 0 0-16,-2 0 13 16,0 0-13-16,0 0 0 15,0 0 3-15,0 0-3 16,0 0-7-16,0 0-1 15,0 0-25-15,0 0-42 16,0 0-159-16</inkml:trace>
  <inkml:trace contextRef="#ctx0" brushRef="#br0" timeOffset="130791.87">3948 7355 897 0,'0'0'94'15,"0"0"-35"-15,0 0-57 16,0 0-2-16,0 0 45 16,0 0-19-16,0 0-13 15,6-13 66-15,-6 13-22 0,0 0-17 16,0 0-40-16,0 1-13 16,0 13-7-16,0 8 4 15,0 6 16-15,0 1 0 16,0 6 0-16,0-3 6 15,-6 3-5-15,-7-1-1 16,-3 2-1-16,-1 2-36 16,-5 2-47-16,5-8-88 15,7-14-124-15</inkml:trace>
  <inkml:trace contextRef="#ctx0" brushRef="#br0" timeOffset="131149.01">4413 7078 846 0,'0'0'192'15,"0"0"-102"-15,0 0-59 16,0 0-3-16,0 0-19 16,0 0-9-16,0 0-24 15,12 94 16-15,-7-44 6 16,4 5 2-16,-1-5-1 0,0-1 7 16,-1-8 6-16,3-1-12 15,-2-5 0-15,-2-7 0 16,-1-2 1-16,-2-7-1 15,-3-3-29-15,0-5-107 16,-17-6-60-16,-1-5-386 0</inkml:trace>
  <inkml:trace contextRef="#ctx0" brushRef="#br0" timeOffset="131522.1">4268 7431 1035 0,'0'0'144'0,"0"0"-116"16,0 0-28-16,0 0 0 16,0 0 0-16,130-62 0 15,-89 53-11-15,-8 4-8 16,-2 3-19-16,-9 2-20 16,-7 0 21-16,-3 8 5 15,-4 10 3-15,-6 8-1 16,1 4 30-16,2 0 18 15,-2-2-16-15,3-1 20 16,3-9-22-16,1-4-1 16,4-9-8-16,-1-5 9 15,5 0 42-15,-2-5 10 16,1-15-24-16,-7-4 5 0,-5-3-18 16,-5 3-14-16,0 3 1 15,-9 6 6-15,-7 6 3 16,-5 4-11-16,0 5-14 15,-5 0-15-15,-7 18-64 16,5 2-67-16,7-4-169 0</inkml:trace>
  <inkml:trace contextRef="#ctx0" brushRef="#br0" timeOffset="132007.84">4701 7407 476 0,'0'0'53'0,"0"0"-52"15,0 0-1-15,0 0 90 0,0 0-2 16,0 0 3-16,0 0-18 16,46 122-29-16,-41-99-29 15,-1-5-6-15,-3-7 24 16,-1 0-5-16,2-6-15 16,-2-3 1-16,0-2-2 15,0 0 23-15,0-6 12 16,2-12-47-16,3-4-36 15,1 1 20-15,-1-1 12 16,4 7 3-16,-4 5 2 16,4 8-2-16,-1 2-35 15,0 0 11-15,-1 0 25 16,0 7 1-16,1 5 0 16,-3-1 11-16,2 0-11 0,-3-3 19 15,-1-2-20-15,2-2-14 16,1-4-8-16,2 0-2 15,5-7 24-15,3-7-2 16,0-1 8-16,-1 2-9 16,-1 10 3-16,-2 3-19 15,0 0 11-15,-3 9 6 16,-2 12 1-16,1 1 1 16,-2-1 0-16,-2-3 3 15,1-6-2-15,-4-4-1 16,1-5 0-16,2-3 0 15,5-11 1-15,2-10-1 16,-2-5-201-16</inkml:trace>
  <inkml:trace contextRef="#ctx0" brushRef="#br0" timeOffset="132227.91">4720 7131 1068 0,'0'0'146'0,"0"0"-40"16,0 0-106-16,0 0-68 16,0 0 17-16,0 0 25 0,-38 134-81 15,38-84-42 1,6-10-89-16</inkml:trace>
  <inkml:trace contextRef="#ctx0" brushRef="#br0" timeOffset="132572.71">5334 7227 763 0,'0'0'205'0,"0"0"-98"16,0 0-107-16,0 0-17 15,0 0 2-15,0 0 15 16,0 119 10-16,13-74-8 15,1-1 28-15,2-2-21 16,1-4 4-16,-1-1-6 16,-3-6-4-16,-1-1 4 15,-4-8-7-15,-4 1-20 16,-4-3-57-16,-7-4-113 16,-12-10 13-16</inkml:trace>
  <inkml:trace contextRef="#ctx0" brushRef="#br0" timeOffset="132760.76">5160 7535 971 0,'0'0'158'15,"0"0"-158"-15,0 0 12 16,0 0-5-16,118-42 4 16,-66 32-11-16,-1 2-23 15,0 7-59-15,-9 1-24 16,-5 0-32-16,-3 0 31 15,1 0 7-15,-8 0-34 16,-6 0-32-16</inkml:trace>
  <inkml:trace contextRef="#ctx0" brushRef="#br0" timeOffset="133066.49">5646 7465 212 0,'0'0'325'0,"0"0"-129"16,0 0-75-16,0 0-60 16,0 0-51-16,0 0 26 15,0 0 16-15,-71 4-20 16,54 12-13-16,-3 2-5 15,3 5-6-15,3-2-8 16,4 2 1-16,4-5 6 16,4-2-7-16,2-5-10 15,0-4-29-15,5-5-42 16,15-2 36-16,6-2 45 16,1-16-52-16,3-3-68 15,-6 3-144-15,-5 6 4 16,-9 9 260-16,-6 3 51 15,0 2 89-15,-4 18 5 0,3 1-44 16,3 1-47-16,0-4-25 16,4-5-28-16,4-11-1 15,1-2 0-15,9-24-6 16,-3-8 2-16,-4-4-263 0</inkml:trace>
  <inkml:trace contextRef="#ctx0" brushRef="#br0" timeOffset="133280.57">5818 7135 747 0,'0'0'89'0,"0"0"-54"16,0 0-27-16,-5 112-8 15,5-80 6-15,0-4-4 16,8-4 4-16,-2 0-6 15,2-6-1-15,-5-2-1 16,-3 0-44-16,0-6-61 16,0-4-128-16</inkml:trace>
  <inkml:trace contextRef="#ctx0" brushRef="#br0" timeOffset="134796.73">5682 7339 867 0,'0'0'174'15,"0"0"-131"-15,0 0-27 16,0 0 6-16,0 0-21 15,117-48 14-15,-89 38-15 16,-1 2-12-16,-6 2-36 16,-7 4-33-16,-6 2-105 15,-6 0-214-15</inkml:trace>
  <inkml:trace contextRef="#ctx0" brushRef="#br0" timeOffset="135130.84">5440 7167 925 0,'0'0'169'16,"0"0"-121"-16,0 0-48 15,0 0 0-15,0 0-10 16,0 0-7-16,0 0-8 16,57 13 16-16,-31-13 9 15,3 0 13-15,1-5-13 0,1-7-1 16,-5-1-50-16,-1-12-93 15,-7 2-76-15,-5-1-392 0</inkml:trace>
  <inkml:trace contextRef="#ctx0" brushRef="#br0" timeOffset="135278.28">5694 6802 808 0,'0'0'219'0,"0"0"-167"16,0 0-31-16,0 0-21 15,0 0-2-15,-40 144-9 16,29-79-60-16,7-12-68 16,-7-8-206-16</inkml:trace>
  <inkml:trace contextRef="#ctx0" brushRef="#br0" timeOffset="141654.23">7552 7109 895 0,'0'0'117'16,"0"0"-28"-16,0 0-27 0,0 0 7 16,0 0-28-16,0 0-22 15,-14-35-19-15,13 33 29 16,1 2-8-16,-2 0 0 15,0 0-2-15,0 0-19 16,-2 10-8-16,0 21-28 16,-2 15 14-16,0 13 22 15,1 6 1-15,0 1 0 16,5-8 0-16,0-8 0 16,0-8 1-16,0-8-2 15,2-7 7-15,1-12-2 16,-1-7-5-16,-2-3 0 15,0-5 1-15,0 0 6 16,0 0 4-16,0-5-11 16,-5-6-96-16,-9-5-173 0</inkml:trace>
  <inkml:trace contextRef="#ctx0" brushRef="#br0" timeOffset="141867.63">7317 7024 1122 0,'0'0'142'0,"0"0"-85"15,0 0-56-15,0 0-1 16,0 0 7-16,113-90-1 0,-69 84-6 16,5 6-8-1,1 0 8-15,1 8-70 0,5 31-54 16,-15-3-109-16,-8-1-76 15</inkml:trace>
  <inkml:trace contextRef="#ctx0" brushRef="#br0" timeOffset="142565.28">7919 7415 892 0,'0'0'107'16,"0"0"-83"-16,0 0-16 16,0 0-7-16,0 0 7 0,0 0 7 15,0 0-4 1,-25-62 60-16,11 60 0 0,-6 2-55 16,-3 0-6-16,-2 16-10 15,-3 6-3-15,3 4-4 16,6 2 14-16,2-2-10 15,9-2 3-15,6-2-10 16,2-4 10-16,0-5-38 16,12-6-59-16,9-7 35 15,6 0 33-15,3-20 18 16,-1-7-31-16,-4-2-113 16,-5 3-47-16,-8 6-43 0,-5 10 245 15,-5 10 118 1,-2 0-89-16,0 14 3 0,0 16 89 15,0 2-63-15,-2 3-28 16,2-5-7-16,0-6-7 16,0-9-9-16,9-6 0 15,5-6 32-15,5-3-31 16,3-12 12-16,1-11-20 16,-2-9-15-16,-5 1-35 15,-1 6-31-15,-9 6 81 16,0 9 20-16,-4 10 49 15,-2 0-68-15,0 6-1 16,0 14 17-16,0 4 19 16,3-2-27-16,6-3-9 15,3-8 15-15,1-2-15 0,4-9-9 16,2 0 9-16,1-4 45 16,-2-17-2-16,-1-5-5 15,-5 2-28-15,-7 1 48 16,-3 0 1-16,-2 7 3 15,0 2-1-15,-5 5 0 16,-9 2-19-16,-4 5-36 16,-7 2-6-16,-4 0-1 15,-8 18-47-15,-27 32-34 16,10-1-108-16,3-1-119 0</inkml:trace>
  <inkml:trace contextRef="#ctx0" brushRef="#br0" timeOffset="142712.01">7723 8013 905 0,'0'0'264'0,"0"0"-130"15,0 0-89-15,0 0-45 16,0 0-4-16,0 0-186 16,0 0-54-16,46-36-294 0</inkml:trace>
  <inkml:trace contextRef="#ctx0" brushRef="#br0" timeOffset="143366.93">8682 7050 1043 0,'0'0'201'0,"0"0"-117"16,0 0-77-16,0 0-7 16,0 0-40-16,-32 117 40 15,13-47-6-15,2 2 7 16,-1 1-1-16,-1-4 10 16,4 0-10-16,0-8 11 15,6-2-11-15,9-5-66 16,0-18-86-16,0-19-185 0</inkml:trace>
  <inkml:trace contextRef="#ctx0" brushRef="#br0" timeOffset="143627.12">9106 7177 1061 0,'0'0'182'0,"0"0"-176"16,0 0-6-16,0 0-11 15,0 0-5-15,26 138 10 16,-21-86 5-16,3-4 2 16,-2-7 8-16,0-10-9 0,0-5 0 15,-2-4 0-15,-1-1 0 16,-3-7-50-16,0-6-175 15,-7-8-458-15</inkml:trace>
  <inkml:trace contextRef="#ctx0" brushRef="#br0" timeOffset="143753.94">9000 7471 1122 0,'0'0'126'0,"0"0"-100"16,0 0-26-16,0 0-24 15,0 0-30-15,128-107-216 0</inkml:trace>
  <inkml:trace contextRef="#ctx0" brushRef="#br0" timeOffset="143900.63">9339 7313 484 0,'0'0'586'15,"0"0"-586"-15,0 0-119 16,0 0-14-16,76-102 54 16,-55 76-119-16</inkml:trace>
  <inkml:trace contextRef="#ctx0" brushRef="#br0" timeOffset="144898.56">9450 7132 469 0,'0'0'209'0,"0"0"35"16,0 0-122-16,0 0-118 0,0 0-4 15,0 0-5 1,-28 115 4-16,23-67 2 0,3-1 12 15,2-7-12-15,0-1-1 16,0-9 1-16,0-6 6 16,0-6-7-16,2-8 0 15,-2-3 1-15,0-7 12 16,0 0-6-16,0-4-7 16,0-9-1-16,0 1 1 15,0 6 25-15,0 2 4 16,0 4-29-16,2 0-6 15,4 10 4-15,-2 8 2 16,5 3 5-16,-1-2-5 16,-2-2 1-16,1-8-1 0,-1-2-3 15,-1-5 3-15,2-2 0 16,2 0 1-16,8-14 19 16,2-2-5-16,2 0-7 15,-5 3-8-15,1 9-19 16,-5 4 18-16,0 2-8 15,1 18 4-15,-1 4 5 16,6 2 1-16,0 1 12 16,0-5-13-16,3-6-2 15,1-4 1-15,-1-8 1 16,-1-4-1-16,-2 0 1 0,-1-18 1 16,-6-9 7-16,-3 0-8 15,-5-2-24-15,0 4 24 16,-3 7 1-16,0 6 6 15,0 7 32-15,0 5-4 16,-6 0-34-16,-4 3-1 16,-4 12 0-16,2 6 0 15,2-3 0-15,2 0-1 16,6-4 0-16,2-2-28 16,0-2-7-16,2-7-10 15,11-3-2-15,6 0 48 16,3-3 9-16,2-18 2 15,-2 2-11-15,-2-2-36 0,-7 3 25 16,-4 9-4 0,-6 3 15-16,3 6-1 0,-6 0 1 15,2 0-18 1,1 9 11-16,1 8 7 0,1-1 33 16,-4 0-20-16,3-2-13 15,-2-5 13-15,0-2-11 16,0-2-1-16,-2-5 14 15,0 0-8-15,0 0 29 16,2-5-27-16,2-10-9 16,2 2 0-16,4 1 0 15,1 1 1-15,3 6-1 16,4 0 2-16,-3 5 19 16,2 0-21-16,-2 0 0 0,2 5 1 15,-6 0 6-15,0 1-6 16,-6-1-1-16,2-3 7 15,-4-2-7-15,2 0 0 16,2 0-12-16,3 0 12 16,2-2 1-16,5-4 6 15,-1 0-7-15,0 6 1 16,-1 0 3-16,2 0-4 16,-3 0-8-16,3 9 8 15,-5 4 0-15,-3 1 1 16,-3-2-1-16,-6 1-10 15,0 0 9-15,0 1-99 16,-27 2 2-16,-1-2-54 16,-5-2-113-16</inkml:trace>
  <inkml:trace contextRef="#ctx0" brushRef="#br0" timeOffset="145089.84">9712 7427 1132 0,'0'0'144'16,"0"0"-43"-16,0 0-88 15,0 0-4-15,0 0 21 16,132-102-30-16,-84 102 0 16,1 30-34-16,-10 12-98 15,-12 2-129-15</inkml:trace>
  <inkml:trace contextRef="#ctx0" brushRef="#br0" timeOffset="145830.84">10938 7532 960 0,'0'0'140'15,"0"0"-36"-15,0 0-72 0,0 0-22 16,0 0-10-16,0 0-11 16,0 0 11-16,0 7 0 15,6 4 0-15,-2-4 0 16,0 1 1-16,0-3 6 15,0-3-1-15,1-2-6 16,6 0 13-16,2-12-13 16,8-9-11-16,0 2 10 15,1 2 1-15,-1 7-9 16,-3 9 7-16,-4 1-15 16,-2 1 16-16,1 14 1 15,2 1-14-15,3-2 14 16,2-5-12-16,7-4-5 0,0-5-21 15,4-8-34-15,-4-15 2 16,-2-3-55-16,-11-2 60 16,-9 2 65-16,-5 6 60 15,0 6 46-15,0 7 37 16,-7 7-71-16,-3 0-30 16,-2 5-42-16,0 13-8 15,2 0 7-15,3-2 0 16,6-2 1-16,1-4-12 15,0-4-47-15,0 2-3 16,6 0 1-16,6 4 36 16,4 11 25-16,-3 9-1 15,4 12 1-15,-4 12 13 16,0 4 13-16,-5 2 16 0,-6-5-17 16,-2-10-14-16,0-8 11 15,-9-11 6-15,-15-10 54 16,-3-6-27-16,-7-8-42 15,-3-4 18-15,3 0-23 16,7-16-6-16,9-11-2 16,11-9-3-16,7-7-6 15,15-8-17-15,22-3-42 16,12-6 30-16,31-20-33 16,-11 15-75-16,-9 11-138 0</inkml:trace>
  <inkml:trace contextRef="#ctx0" brushRef="#br0" timeOffset="146528.68">11576 7425 409 0,'0'0'259'15,"0"0"-38"-15,0 0-126 0,0 0-75 16,0 0-5-16,0 0 34 16,0 0-17-16,1 50-19 15,-1-35-13-15,5-3 23 16,0-4-22-16,2-5 0 16,-3-3 0-16,4 0 0 15,0 0 26-15,1-16-18 16,3-4-9-16,1 4-10 15,-6 2 2-15,0 8 1 16,-2 6 6-16,0 0-18 16,3 2 17-16,-1 14-5 15,3 4 7-15,4-2 0 0,1-2 1 16,3-3-1 0,1-7-1-16,3-6 1 0,5 0 12 15,0-6-12-15,2-14 1 16,-4-1 6-16,-2 1-7 15,-7 6-16-15,-5 6 14 16,-6 6-5-16,2 2 0 16,-2 0-8-16,2 8 2 15,3 8 13-15,0 0 8 16,1-2-7-16,2-3 7 16,0-4-7-16,1-3 11 15,1-4-12-15,-1 0 0 16,-3 0 13-16,1-6-3 15,-7-6-5-15,-5-2-5 0,0 3-47 16,-5 0 36-16,-18 1-14 16,-3 4-28-16,-3 0 30 15,1 1 12-15,6 2 11 16,8-1 1-16,6 0 0 16,8 0 70-16,0-2-71 15,10 3-24-15,17-6 23 16,3 2 1-16,1 0 0 15,-1 3 8-15,-1 4 8 16,-5 0 8-16,-3 0-24 16,-6 12-7-16,-3 3 7 15,-2 0 0-15,-1 3 0 16,1-2 0-16,-6 0 1 16,2-3 13-16,-3-6-14 0,1-2-1 15,-2-1 1-15,1-4 11 16,-2 0 47-16,3 0 14 15,6-3-43-15,5-10-29 16,-1-14-1-16,0 5-155 16,-6-1-204-16</inkml:trace>
  <inkml:trace contextRef="#ctx0" brushRef="#br0" timeOffset="146695.73">11932 7327 821 0,'0'0'247'0,"0"0"-66"0,0 0-133 16,0 0-39 0,0 0 4-16,0 0-13 0,0 0 0 15,113-14 0-15,-122 43-94 16,-18-4-83-16,-15-3-501 16</inkml:trace>
  <inkml:trace contextRef="#ctx0" brushRef="#br0" timeOffset="146812.67">11569 7275 95 0,'0'0'1022'15,"0"0"-922"-15,0 0-100 16,0 0-13-16,0 0-172 0</inkml:trace>
  <inkml:trace contextRef="#ctx0" brushRef="#br0" timeOffset="146950.57">11620 7118 1136 0,'0'0'175'16,"0"0"-123"-16,0 0-52 15,0 0 1-15,192-13 10 16,-108 13-11-16,-11 2-193 0</inkml:trace>
  <inkml:trace contextRef="#ctx0" brushRef="#br0" timeOffset="147462.23">12925 7572 666 0,'0'0'150'0,"0"0"-61"16,0 0 20-16,0 0 4 15,0 0-54-15,0 0-10 16,0 0 9-16,16-66-25 16,-16 62 12-16,-6-1-34 15,-9 3 9-15,-3 2-13 16,-11 0-7-16,-3 0-5 15,0 11-2-15,1 4 7 16,11-1-2-16,5-2 2 16,8 1-10-16,7-3-9 15,0-2-29-15,7-5-34 0,15-3 24 16,8 0 22-16,14-37 4 16,-8-1-145-16,-7-1-114 0</inkml:trace>
  <inkml:trace contextRef="#ctx0" brushRef="#br0" timeOffset="148044.2">12918 7200 365 0,'0'0'290'16,"0"0"18"-16,0 0-119 16,0 0-98-16,0 0-89 15,0 0-2-15,0 0-12 16,-11 81 12-16,21-31 6 16,5 0-6-16,4-4 0 15,1-6 7-15,3-8-6 16,-6-7 8-16,1-10-9 0,-3-8-59 15,1-7 23-15,-1-2-16 16,1-18-26-16,-3-2-16 16,3 3 24-16,-9 5 70 15,-3 10 18-15,1 4-18 16,-5 0 0-16,1 20 16 16,3 5 59-16,1 3-20 15,3-1-34-15,-1 0 4 16,5-6-25-16,1-10 1 15,-1-3 0-15,2-8 0 16,-1 0-1-16,4-10-15 16,-3-13-51-16,-1 2 5 15,-1 0 24-15,-3 8 37 0,-3 7 23 16,-1 6-11-16,-2 0-11 16,1 8 6-16,2 9 9 15,3 1 10-15,1 0-25 16,4-4 0-16,4-8-2 15,0-6 1-15,-2 0-7 16,2 0 6-16,-4-9-5 16,-5-2 6-16,-3 8 0 15,-2 3-1-15,-2 0-3 16,2 23 4-16,1 10 77 16,-2 7-22-16,1 2-31 15,1 0 14-15,-2-4-21 0,-3-6-16 16,0-5 13-16,-3-5-5 15,-21-6 23-15,-12-6-5 16,-3-6-27-16,-3-4 0 16,-13-8-10-16,10-16-60 15,11-9-197-15</inkml:trace>
  <inkml:trace contextRef="#ctx0" brushRef="#br0" timeOffset="148207.31">13110 7303 1264 0,'0'0'127'0,"0"0"-54"15,0 0-73-15,0 0 0 16,144-22-9-16,-63 38-101 0,-9 11-154 16,-14-5-103-16</inkml:trace>
  <inkml:trace contextRef="#ctx0" brushRef="#br0" timeOffset="149307.34">14064 7485 1137 0,'0'0'165'16,"0"0"-126"-16,0 0-37 15,0 0-2-15,0 0 0 16,0 0 2-16,0 0-2 16,22 111-1-16,-20-103 1 0,0-4 0 15,-2-2 6-15,0-2-6 16,0 0 1-16,2-11-1 16,2-10-60-16,3-4-24 15,-1 4 23-15,3 2 61 16,-2 9 8-16,-3 9 0 15,-2 1-6-15,3 0-3 16,1 9 1-16,0 8-1 16,2 1 1-16,2-4 0 15,3-4 16-15,4-6-16 16,4-4-3-16,4-2-7 16,5-20 5-16,4-7-100 15,-2-2-86-15,0-2-213 0,-10 3 202 16,-3 8 202-16,-7 11 245 15,-7 4-60-15,-2 7-80 16,-3 0-44-16,0 7-39 16,0 8 79-16,0 3-32 15,0 0-47-15,5-4-21 16,0-4 18-16,5-4-19 16,4-6-9-16,1 0-20 15,5-14-57-15,-3-8-47 16,0-2-74-16,-1 3-12 15,-8 5 219-15,0 7 79 16,-5 9 57-16,-1 0-100 0,-2 4 0 16,0 17 75-16,2-2-25 15,1 3-40-15,0-1-9 16,1-8-22-16,1-1-8 16,1-6-7-16,-3-6 3 15,6 0-3-15,3 0 40 16,5-10 10-16,5-6-24 15,0 0-16-15,0 2-10 16,-4 4 0-16,-6 6-9 16,-3 2 3-16,-7 2-2 15,-1 0-8-15,2 0 16 16,-1 0 0-16,0 0 0 16,1 0 0-16,0 0 7 15,-1 0 1-15,-2 0-7 16,0 0-1-16,0 0 17 0,-15 0-11 15,-2 0-5-15,-3-6-1 16,3 0 1-16,4 0 15 16,2 3-4-16,6 0 11 15,0 1-17-15,5 0-5 16,0 2 1-16,0-2-2 16,0 2-25-16,0-3 14 15,15 0-21-15,4-3 32 16,10 0 7-16,3 2-6 15,3 2 0-15,4 2 10 16,-1 0-10-16,1 0 14 0,-3 6-15 16,-3 8 0-1,-9 4-1-15,-5 1 1 0,-13 6-6 16,-6 1-1-16,0 2 7 16,-13 3 76-16,-1-6-44 15,4-3-17-15,2-7-5 16,5-6-3-16,3-7 6 15,0-2-12-15,6 0 10 16,13-4 20-16,8-13-7 16,-2-6-24-16,2 1-4 15,-10-7-51-15,-6 2-60 16,-10 5-250-16</inkml:trace>
  <inkml:trace contextRef="#ctx0" brushRef="#br0" timeOffset="149513.13">14784 7221 622 0,'0'0'415'16,"0"0"-308"-16,0 0-43 16,0 0-1-16,0 0-25 15,105-60-25-15,-89 66-13 16,-6 20-19-16,-10 8-52 15,-25 9-50-15,-14-6-87 16,0-9-383-16</inkml:trace>
  <inkml:trace contextRef="#ctx0" brushRef="#br0" timeOffset="149740.06">14886 6963 476 0,'0'0'170'16,"0"0"64"-16,0 0-22 15,0 0-61-15,0 0-76 16,0 0-75-16,0 0-3 16,37-6 2-16,-82 57 1 15,2 7-10-15,0 1-13 0,1 2-54 16,11-13-93-16,9-17-449 15</inkml:trace>
  <inkml:trace contextRef="#ctx0" brushRef="#br0" timeOffset="149931.47">15729 7515 1465 0,'0'0'179'0,"0"0"-127"0,0 0-19 16,0 0-33-1,0 0-148-15,0 0-31 0,0 0-117 16</inkml:trace>
  <inkml:trace contextRef="#ctx0" brushRef="#br0" timeOffset="158044.53">900 8348 504 0,'0'0'132'15,"0"0"-48"-15,0 0-38 16,0 0-4-16,0 0-3 16,0 0-17-16,-5-18 17 15,5 13 36-15,-2 4-11 16,1-1 14-16,-1 2-36 15,2 0-15-15,-2 0-5 16,2 0-16-16,-4 0 17 16,3 0-18-16,-2 0-4 15,-1 0 21-15,-4 0-14 16,-3 0-6-16,-1 0-2 16,-3 0 1-16,-1 0 6 15,-5 3-7-15,1 8-15 0,-1 1 15 16,6 0 0-1,-1 0 0-15,2 1 0 0,3 0 0 16,1 1-1-16,2 0 1 16,4 0-23-16,-1 2 23 15,0 0 0-15,2 0 1 16,1 2-1-16,0 5 3 16,2-1 3-16,0 9-6 15,0 5-3-15,0 2-9 16,6 5 18-16,0-3-6 15,1-4 2-15,0-5-2 16,-2-2 0-16,1-4 0 16,-4-4 0-16,-2-2 6 0,2-1-6 15,-2-1 0 1,0 1 0-16,-2 0 0 0,-9 3 5 16,-7 0-5-16,0-1 0 15,-2-2 0-15,0-1 3 16,1-3-3-16,4 0 0 15,-4-2 1-15,4 2-1 16,-4-1 0-16,4-2 0 16,3-4 1-16,1 0 0 15,5-5 0-15,5-2-1 16,1 0 7-16,0 0 31 16,0 0-38-16,0 0 1 15,0 0 7-15,0 0-7 0,0-2 0 16,0 0-1-16,0 2 1 15,0-3-7 1,0 1 6-16,3 0-9 0,6 2 2 16,0 0-16-16,2 0 7 15,-1 0-23-15,0 0 23 16,-3 11 6-16,1 0 10 16,2 5-8-16,-1 3 8 15,-1 1 1-15,-3 4 1 16,4 3-2-16,-4-2 0 15,2 1 4-15,-4 0-4 16,2 0-1-16,-1 3 1 16,-3-4 1-16,1 2-1 15,1-1 0-15,-1-4 1 0,-2 2 6 16,0 0-7-16,0-2-5 16,0 0 4-16,0-4 0 15,0-2 1-15,0-3-1 16,0 1 1-16,0-3 3 15,-2-1-3-15,-1 0-6 16,3 2 5-16,0-2 1 16,0 2-2-16,0-4 2 15,0-2 0-15,0-2 0 16,0-2 0-16,0 0 0 16,0-2-9-16,0 0 9 15,0 0 0-15,0 0 0 16,0 2-8-16,0-2 8 15,0 0 0-15,0 0-1 16,0 0 1-16,0 2-1 0,0 0-26 16,0 4-25-16,0 0-113 15,0-4-216-15</inkml:trace>
  <inkml:trace contextRef="#ctx0" brushRef="#br0" timeOffset="169853.83">6929 8542 671 0,'0'0'135'0,"0"0"-41"15,0 0-45-15,0 0-1 16,0 0-48-16,0 0 15 16,0-22-15-16,0 20 6 15,0-1-3-15,0 2 50 16,-2 0 8-16,1-1-5 15,-2 2 2-15,3 0-10 16,-2 0-36-16,2 0-5 16,-2 0 3-16,2 0-4 15,0 0-6-15,0 0 0 0,0 0 0 16,0 0 12 0,0 0-12-16,0 0-4 0,0 0-3 15,0 0 1-15,0 0-4 16,0 0 9-16,0 0 0 15,12 0 0-15,4 0 1 16,7 0 0-16,2 0 6 16,2 0-6-16,0 0-6 15,4 0 6-15,-3 0 0 16,-1 0 9-16,0 0-9 16,-4 0-8-16,-7 0 8 15,1 0 0-15,-5 0 1 16,-2 0-1-16,-1 0 2 0,-4 0 4 15,2 0-6 1,-3-3 0-16,0 1 0 0,2 0 0 16,-3 2 0-16,-1-2-1 15,0 2-6-15,0 0 6 16,1 0-15-16,-2 0-21 16,1 0-15-16,2 0-9 15,4 0-81-15,-4 0-86 16,-1 0-311-16</inkml:trace>
  <inkml:trace contextRef="#ctx0" brushRef="#br0" timeOffset="170262.66">7110 8446 798 0,'0'0'156'16,"0"0"-139"-16,0 0-11 15,0 0-6-15,0 0 0 16,0 0-6-16,0 0 6 16,32 0 0-16,-16 0 4 15,0 0-4-15,1 0-1 16,4 4 1-16,0-2 0 15,1 0-6-15,3 0 6 16,1 0 0-16,0 2 9 16,-4 2-9-16,0 1-11 0,-5 0 11 15,-5 1-6-15,-4 1-7 16,-4 3 13-16,-4-1 0 16,0 5 8-16,-9 6-8 15,-12 8 9-15,-4 5 8 16,-4 3-10-16,1-1-7 15,-2 2 0-15,-5 3-74 16,7-10-101-16</inkml:trace>
  <inkml:trace contextRef="#ctx0" brushRef="#br0" timeOffset="171549.27">8335 8734 1144 0,'0'0'172'0,"0"0"-121"0,0 0-44 15,0 0-7-15,0 0 0 16,0 0-8-16,0 0-52 16,21-9-47-16,7 9 26 15,0 0-124-15</inkml:trace>
  <inkml:trace contextRef="#ctx0" brushRef="#br0" timeOffset="171708.22">8948 8626 1162 0,'0'0'103'16,"0"0"-103"-16,0 0-265 0,0 0 23 16,0 0-67-16</inkml:trace>
  <inkml:trace contextRef="#ctx0" brushRef="#br0" timeOffset="171853.84">9285 8641 1128 0,'0'0'150'0,"0"0"-150"15,0 0-234-15,0 0-57 16,0 0-13-16</inkml:trace>
  <inkml:trace contextRef="#ctx0" brushRef="#br0" timeOffset="172007.24">9549 8568 1237 0,'0'0'187'0,"0"0"-142"15,0 0-45-15,0 0-26 16,0 0-23-16,0 0-128 15,0 0 13-15,0 64-110 0</inkml:trace>
  <inkml:trace contextRef="#ctx0" brushRef="#br0" timeOffset="178023.53">7511 9559 468 0,'0'0'53'0,"0"0"-20"15,0 0 0-15,0 0 28 16,0 0-2-16,0 0-3 16,0 0-12-16,-96-12 3 15,84 12-29-15,2 0 2 16,-2 0 16-16,0 0-10 16,-1 9 4-16,1 7-21 15,0 5-8-15,0 1 17 0,1 4-12 16,4 0-5-16,3 0 6 15,4-3-7-15,0-8 16 16,0-4-16-16,0-4 6 16,0-3-1-16,0 3 13 15,8 0 2-15,3 5-4 16,3 3-16-16,-1 1 16 16,3 4-10-16,0-2-6 15,1-2 9-15,-2-2-9 16,2-5-1-16,0-2-69 15,2-5 11-15,3-2 19 16,10 0-92-16,-5 0-30 16,-2-4-99-16</inkml:trace>
  <inkml:trace contextRef="#ctx0" brushRef="#br0" timeOffset="178444.47">7754 9707 529 0,'0'0'132'16,"0"0"-38"-16,0 0 4 16,0 0-2-16,0 0 9 15,0 0-67-15,0 0-31 16,-68-21 13-16,46 21-20 16,-3 3 0-16,2 9-1 15,2 3-9-15,3-2 10 16,1 3 0-16,4 0 1 15,1 1 8-15,4-1-9 0,1-3 0 16,6-1-1-16,1-1 1 16,0-4 0-16,0-2-46 15,1-4-58-15,16-1 40 16,6 0 41-16,2-10 3 16,4-9-42-16,0-1-65 15,-5 4 13-15,-9 3 18 16,-4 8 96-16,-4 2 2 15,-4 3-1-15,-1 3 16 16,0 15 122-16,3 1-60 16,-2 3-44-16,3-1-35 15,5-7 1-15,1-7-3 0,20-7 2 16,-2 0-7-16,-3-5-42 0</inkml:trace>
  <inkml:trace contextRef="#ctx0" brushRef="#br0" timeOffset="178659.98">7985 9675 776 0,'0'0'119'16,"0"0"-64"-16,0 0-35 16,0 0-11-16,0 0 14 15,0 0-22-15,0 0-1 16,-69 88 0-16,69-84-5 0,3 0 5 15,11-4-17 1,12 0 8-16,7-2 2 0,-5-10-113 16,-7-3-231-16</inkml:trace>
  <inkml:trace contextRef="#ctx0" brushRef="#br0" timeOffset="178812.59">7791 9354 1086 0,'0'0'171'0,"0"0"-165"16,0 0-6-16,0 0 0 15,-27 140-6-15,29-83-78 0,16-13-102 16,1-16-353-16</inkml:trace>
  <inkml:trace contextRef="#ctx0" brushRef="#br0" timeOffset="179604.19">8630 9421 781 0,'0'0'181'0,"0"0"-63"15,0 0-67-15,0 0-48 16,0 0-2-16,0 0-2 16,0 0-6-16,0 112 7 15,16-68 7-15,2-2-1 16,2-4-5-16,2-2 6 16,-2-7-5-16,-1-4-4 15,-5-1-15-15,-4-10-122 0,-8-5-118 16</inkml:trace>
  <inkml:trace contextRef="#ctx0" brushRef="#br0" timeOffset="179754.94">8476 9675 1113 0,'0'0'133'16,"0"0"-132"-16,0 0-1 15,110-52 13-15,-44 26-13 16,6-2 0-16,16-10-59 15,-20 7-124-15,-17 3-222 0</inkml:trace>
  <inkml:trace contextRef="#ctx0" brushRef="#br0" timeOffset="179943.73">8997 9281 831 0,'0'0'130'16,"0"0"-90"-16,0 0-27 15,-8 150 16-15,8-100 22 16,10 0-18-16,5-7-20 16,2-4-12-16,-2-5-1 15,0-8-23-15,-8 1-41 16,-2-10-38-16,-5-5-116 0</inkml:trace>
  <inkml:trace contextRef="#ctx0" brushRef="#br0" timeOffset="180069.97">8862 9668 611 0,'0'0'549'0,"0"0"-540"16,0 0 7-16,0 0-18 15,0 0 4-15,161-29-4 16,-93 15-42-16,-8 0-213 0</inkml:trace>
  <inkml:trace contextRef="#ctx0" brushRef="#br0" timeOffset="181467.84">9871 9664 692 0,'0'0'123'15,"0"0"-26"-15,0 0-45 16,0 0-9-16,0 0 21 15,0 0 7-15,0 0 7 16,6-93-10-16,-6 76-13 16,0 1-7-16,-4 7 1 15,-6-2-37-15,1 6-11 16,-3 0-1-16,-1 4-1 16,-3 1 0-16,-4 0-32 15,2 1 10-15,-1 17 17 16,2 5 4-16,2 7-9 0,5 2 10 15,6 3 1 1,4 1-6-16,0-7 6 0,2-3-8 16,13-6-1-16,4-10-17 15,6-6 1-15,4-4 17 16,5-8 8-16,5-16 10 16,-2-4-10-16,-2-1-78 15,-8-3 6-15,-10 10-47 16,-7 4 50-16,-4 7 69 15,-4 7 62-15,0 4-18 16,-2 0-44-16,3 0-19 16,0 6 19-16,1 6 0 15,1 0 1-15,3-2 6 0,-1-1-7 16,2-6 13 0,2-1-13-16,1-2-4 0,-2 0 3 15,2 0 2-15,-3-8 0 16,-3 0 10-16,-2 3-2 15,-2 5 24-15,-1 0-33 16,1 0-11-16,6 3 9 16,3 12-2-16,2 3 4 15,6-5 0-15,-1-1 7 16,1-3-1-16,4-9-6 16,0 0-61-16,5-18 6 15,-1-9-95-15,-4 2-97 0</inkml:trace>
  <inkml:trace contextRef="#ctx0" brushRef="#br0" timeOffset="181814.29">10449 9523 517 0,'0'0'231'16,"0"0"-92"-16,0 0-63 16,0 0 4-16,0 0-18 15,0 0-23-15,0 0-29 16,-35-3-10-16,18 6 14 15,-2 5-3-15,-1 5-11 16,1 6 0-16,0 3 0 16,5 0 2-16,4 2-2 15,4-2 1-15,6-2 10 16,0-4-10-16,2-4-1 0,11-6-9 16,3-6-2-1,7 0 11-15,1 0-10 0,1-9-34 16,-4-6-2-16,-5 0-2 15,-6 9 28-15,-1-1 20 16,-6 5 0-16,4 2 4 16,0 0-4-16,3 0 0 15,5 0 0-15,7 0 0 16,-6 0-13-16,-5 0-273 0</inkml:trace>
  <inkml:trace contextRef="#ctx0" brushRef="#br0" timeOffset="181994.16">10238 9364 1156 0,'0'0'146'15,"0"0"-84"-15,0 0-35 16,0 0-27-16,0 0 0 16,0 0-6-16,0 0-5 15,67-12-65-15,-67 84 5 16,0-6-65-16,-13-7-411 0</inkml:trace>
  <inkml:trace contextRef="#ctx0" brushRef="#br0" timeOffset="183407.77">10956 9593 732 0,'0'0'156'0,"0"0"23"16,0 0-58-16,0 0-11 15,0 0-70-15,0 0-40 16,0 0 0-16,0-4-16 15,0 20 16-15,2-2 5 16,2-2-4-16,-1-4-1 0,4-8-13 16,4 0-19-16,0-4 25 15,7-18 5-15,1-4-44 16,3 0 37-16,-2 6-24 16,-5 8 7-16,0 9 10 15,-3 3 6-15,2 7 3 16,1 14-9-16,8 4 14 15,3 1 2-15,4-6 0 16,6-10-16-16,-1-10-62 16,-1 0-49-16,-4-14 43 15,-3-14 84-15,-8 0 1 16,-7-2 18-16,-4 6-5 16,-8 3 70-16,0 12 65 0,0 4-41 15,-10 5-25 1,-3 0-82-16,-1 18 11 0,-1 3-8 15,3 0-4-15,8-1 0 16,-2 3 0-16,6-3-32 16,0 4-6-16,0 2-34 15,13 5 1-15,-1 0 51 16,0 7 7-16,0 0 8 16,0 0 5-16,-4 1 1 15,-5-3 35-15,-3-4-17 16,0-4-19-16,-14-4 22 15,-9-8 23-15,-4-8-8 16,-5-5 4-16,5-3-19 0,2-11 24 16,10-13-21-1,8-8-7-15,7-9-18 0,10-1-9 16,20-5-9-16,9-4-28 16,1 4-61-16,-1-1-13 15,-4 5-116-15,-4 5 75 16,-6 7 161-16,-3 13 73 15,-3 9-25-15,-4 9-2 16,-3 0-31-16,3 7 41 16,-5 13 22-16,2 7 26 15,0 0-30-15,-2-4-38 16,0-6-26-16,0-2 0 0,2-5-8 16,0-5 13-1,1-5-15-15,4 0 0 0,-1-13-6 16,-4-5 6-16,-2 2-16 15,-4 4 16-15,-2 4 0 16,-4 6 49-16,1 2-49 16,5 0-15-16,-1 4 15 15,5 9 0-15,2 0 13 16,0-1-13-16,4-1 0 16,-1-7 6-16,8-4-6 15,-1 0 0-15,7-1 7 16,-4-17-6-16,-3-2-1 15,-5 4-47-15,-11 4 36 16,0 4 11-16,-6 4 84 16,0 4-35-16,0 0-49 0,0 0-12 15,0 12 11-15,0 0 1 16,0 0-3-16,0-2 3 16,0-4 0-16,0-3-6 15,5-3-6-15,4 0 12 16,-3 0 5-16,-2 0-5 15,-3-7 2-15,-1-2-4 16,0 0 1-16,-4-3-5 16,-7 0 6-16,-5 0 0 15,2 0 11-15,0 0-11 16,-1 2-20-16,3 2 18 16,3 2-4-16,7 4-4 15,2 0 9-15,0 2-25 16,0 0 20-16,20 0-9 15,3 0 6-15,8 0 9 0,2 2 2 16,1 3 6-16,-2 8-8 16,-7 1 8-16,-7 2-5 15,-5 4-3-15,-3 0-9 16,-3 0 9-16,-1 1 1 16,-2-6-1-16,0-3 0 15,-2-3 2-15,2-6 15 16,0-3-17-16,5 0 0 15,-3 0 29-15,10-6 0 16,-5-9-29-16,3-15 0 0,-6 8-69 16,-6-5-99-16</inkml:trace>
  <inkml:trace contextRef="#ctx0" brushRef="#br0" timeOffset="183566.42">11931 9427 1109 0,'0'0'181'16,"0"0"-91"-16,0 0-78 16,0 0 11-16,0 0-23 15,0 0-20-15,0 0-54 16,24 62-68-16,-51-38-139 0</inkml:trace>
  <inkml:trace contextRef="#ctx0" brushRef="#br0" timeOffset="183699.3">11623 9445 1046 0,'0'0'140'0,"0"0"-105"15,0 0-26-15,0 0-8 16,123-14-2-16,-100 14-174 16,-9 0-178-16</inkml:trace>
  <inkml:trace contextRef="#ctx0" brushRef="#br0" timeOffset="183824.34">11798 9354 409 0,'0'0'780'0,"0"0"-664"15,0 0-83-15,0 0-23 0,146-30-10 16,-89 30-137 0,-10 0-992-16</inkml:trace>
  <inkml:trace contextRef="#ctx0" brushRef="#br0" timeOffset="184177.19">12957 9662 818 0,'0'0'156'0,"0"0"-12"16,0 0-96-16,0 0-20 0,0 0-8 16,0 0-19-16,0 0 7 15,-104-108 64-15,70 105-44 16,-2 3-2-16,-1 5-3 16,5 20-17-16,7 7 1 15,4 5-7-15,10 2 0 16,6-1 5-16,5-5-5 15,0-6 0-15,16-8-10 16,6-11-5-16,6-8 6 16,7-7 2-16,9-43-22 15,-9 4-75-15,-6-6-185 0</inkml:trace>
  <inkml:trace contextRef="#ctx0" brushRef="#br0" timeOffset="184615.84">12885 9333 935 0,'0'0'198'0,"0"0"-161"15,0 0-37-15,0 0 0 16,0 134 5-16,0-84 1 16,1-2-5-16,15-10 19 15,2-10-19-15,5-10 5 16,5-14-6-16,2-4-20 16,3-7 12-16,-2-20-55 15,1 1-7-15,-5 2 7 16,-7 8 0-16,-10 10 34 15,-6 6 19-15,-4 2 10 0,0 20 56 16,0 4 37-16,0 5-44 16,0-6-10-16,0-1-26 15,6-8-4-15,6-8-9 16,3-6 2-16,5-2 4 16,1-2-6-16,3-17-13 15,-1 1-97-15,-1 0-42 16,-5 7 93-16,-2 11 47 15,-3 0 12-15,3 15 25 16,-3 20 56-16,0 7 27 16,-1 6-34-16,-1 9-47 15,-5 3 21-15,-2-4-25 16,-3-2-23-16,0-9 25 0,-18-12-24 16,-11-7 12-1,-5-10 6-15,-7-10-4 0,-10-17-15 16,11-21-75-16,6-13-253 0</inkml:trace>
  <inkml:trace contextRef="#ctx0" brushRef="#br0" timeOffset="184770.24">13051 9372 1232 0,'0'0'193'0,"0"0"-95"16,0 0-95-16,119-39-3 15,-64 39-20-15,16 19-101 16,-12 11-51-16,-16-1-234 0</inkml:trace>
  <inkml:trace contextRef="#ctx0" brushRef="#br0" timeOffset="185997.11">14028 9603 899 0,'0'0'149'0,"0"0"-3"16,0 0-71 0,0 0-16-16,0 0-15 0,0 0-25 15,0 0-19-15,0 8-25 16,0 9 15-16,0 4 4 15,0 3 6-15,0 3 8 16,0-8-8-16,0-4 12 16,0-6-12-16,0-5-7 15,0-4 7-15,0 0 1 16,0-5-1-16,0-16-41 16,6 0-49-16,3-2 65 15,1 8 8-15,0 6 9 16,-6 9 8-16,5 0 0 15,1 6-1-15,0 12-4 16,2 5 5-16,-1-2 32 0,1-3-31 16,0-4-1-16,1-6 7 15,1-8 1-15,4 0-6 16,6-14 6-16,2-14-8 16,3-5 0-16,-6 2-63 15,-2 1-56-15,-7 10 83 16,-4 10 36-16,-7 8 8 15,2 2-7-15,-5 4 4 16,2 16 39-16,1 2-31 16,1 1-3-16,3-5 1 15,-1-7-2-15,4-2 5 16,-1-9-14-16,6 0 2 16,-1 0 5-16,4-17-7 0,-2-1-85 15,0 2-11 1,-3 6 46-16,-3 4 43 0,-4 6 7 15,2 0 10-15,-4 0 45 16,4 16-6-16,-5 0-21 16,3 1-12-16,1-4-14 15,-2-5 16-15,4-7-18 16,1-1 0-16,2 0 4 16,1-9 11-16,-2-9-8 15,-2 3-6-15,-5 0-1 16,1 5 16-16,-5 2-14 15,0 2 5-15,0 4 46 16,0 0-31-16,-7 0-22 16,-9 2-39-16,-1-4 4 0,-5-2 28 15,6 0 1-15,1 0 6 16,5 0 11-16,5 4 5 16,2 0 0-16,3 2-16 15,0 0 6-15,0 0-2 16,0 0-4-16,0 0-11 15,0 0 10-15,0-2-6 16,0 2-3-16,3 0 7 16,3 0 3-16,3-2-4 15,-1 2 4-15,1 0-1 16,-2 0 1-16,-1 0 0 16,1 0 0-16,-1 0 0 15,0 0 0-15,-2 0 7 0,1 0-7 16,1 0-9-1,0 0 9-15,0 0 1 0,4 0-1 16,1 0 0-16,7 0 1 16,-3 0 8-16,2 0-9 15,0 0-6-15,0-2 6 16,-2 2 0-16,2 0 1 16,-3 0-1-16,-1 0 0 15,3 0 0-15,-2 10 0 16,-1 2 0-16,-1 0 0 15,-3 0 1-15,-2 2-1 16,-3 2 2-16,-4-3-2 16,0 4 45-16,0-2-13 0,0-4-19 15,0-3-2 1,0-2-9-16,0-4 12 0,1-2-14 16,11 0 0-16,8 0 0 15,3-2 16-15,8-7-16 16,4-16-44-16,-4 5-148 15,-9-2-491-15</inkml:trace>
  <inkml:trace contextRef="#ctx0" brushRef="#br0" timeOffset="186121.83">14802 9489 909 0,'0'0'124'0,"0"0"-53"0,0 0-71 16,0 0-84-16,0 0-747 15</inkml:trace>
  <inkml:trace contextRef="#ctx0" brushRef="#br0" timeOffset="186326.4">14591 9457 1045 0,'0'0'143'0,"0"0"-68"16,0 0-43-16,0 0-25 16,0 0-7-16,0 0-15 15,0 0-38-15,37-7 41 0,-41 22-27 16,-39 14-4-16,4-5-64 16,-3-1-125-16</inkml:trace>
  <inkml:trace contextRef="#ctx0" brushRef="#br0" timeOffset="186451.87">14436 9511 704 0,'0'0'251'0,"0"0"-119"15,0 0-46-15,0 0-78 16,0 0-8-16,0 0-206 16,0 0-328-16</inkml:trace>
  <inkml:trace contextRef="#ctx0" brushRef="#br0" timeOffset="186596.28">14632 9200 1318 0,'0'0'177'16,"0"0"-86"-16,0 0-91 16,0 0-14-16,0 0-15 15,-113 152-130-15,80-104-106 0</inkml:trace>
  <inkml:trace contextRef="#ctx0" brushRef="#br0" timeOffset="187827.84">15753 9597 960 0,'0'0'130'0,"0"0"-65"16,0 0-56-16,0 0 17 0,0 0-26 15,0 0 0 1,0 0 2-16,-19-68 21 0,6 65 9 15,-5 3 11-15,2 0-43 16,-5 0 15-16,2 10-15 16,-4 8-3-16,1 7 3 15,2 1 1-15,5 0-1 16,6-4-1-16,6-4-2 16,3-6-12-16,0-2 14 15,3-5-53-15,12-5 17 16,6 0 6-16,0-3-5 15,3-15-64-15,-3-4-100 16,-6-8 3-16,-5-6 23 16,-4-9-54-16,4-6 163 15,-2-42 65-15,1-1 17 16,-1 10-17-16,-2 15 0 0,-4 48 134 16,0 13 127-16,-2 3-30 15,0 5-78-15,0 5-130 16,0 26-22-16,0 14 21 15,0 9 12-15,2 7 23 16,4 0 2-16,1-5-21 16,-1-2-12-16,5-5-25 15,-1-7 22-15,-1-6-23 16,-6-5-6-16,-3-11-66 16,-3-9-167-16,-15-11-450 0</inkml:trace>
  <inkml:trace contextRef="#ctx0" brushRef="#br0" timeOffset="188454.06">15519 9472 1045 0,'0'0'123'0,"0"0"-64"16,0 0-43-16,0 0-16 16,0 0-1-16,126-55 1 15,-72 51-53-15,-5 4-15 16,-5 0-58-16,-5 0 25 15,-12 4 40-15,-9 8 34 16,-5 2 7-16,-5 6-5 16,-4 6 25-16,-4 3 81 0,2 6-23 15,0-1-29-15,0-4-11 16,1-6-5-16,6-8-12 16,0-6-1-16,2-9 0 15,5-1 0-15,3-3 12 16,3-21-12-16,-5-4-15 15,-3-2-116-15,-4 6-21 16,-7 6 152-16,0 10 67 16,0 8 61-16,-1 0-123 15,0 14 8-15,6 8 8 16,-2 4 20-16,5-4-12 16,1-2-18-16,3-7-11 15,2-4 17-15,2-6-17 0,0-3 0 16,0-5 0-16,-5-15-6 15,-4-4 5-15,-5 0-54 16,-3 4 32-16,-2 7 23 16,0 8 49-16,0 5-15 15,0 0-34-15,0 16 0 16,0 6 1-16,7 2-1 16,4-4 0-16,6-3 7 15,3-3-7-15,1-11-1 16,6-3 0-16,-5-2 1 15,-1-17 15-15,-9-10-14 16,-9-1 5-16,-3-4 6 16,-3-1 11-16,-18 7 10 0,-3 9 31 15,-5 9-32 1,2 10-32-16,-13 6-8 0,6 16-73 16,7 0-118-16</inkml:trace>
  <inkml:trace contextRef="#ctx0" brushRef="#br0" timeOffset="188678.22">16598 9463 1031 0,'0'0'145'0,"0"0"-57"15,0 0-47 1,-101 50-31-16,91-20 11 0,10 1-21 15,0-2 0 1,11-4 0-16,16-9 0 16,9-10-1-16,3-3-1 0,15-3-27 15,-12-7-137-15,-9-10-612 16</inkml:trace>
  <inkml:trace contextRef="#ctx0" brushRef="#br0" timeOffset="188812.84">16529 9930 971 0,'0'0'144'0,"0"0"-144"0,0 0-123 16,0 0-849-16</inkml:trace>
  <inkml:trace contextRef="#ctx0" brushRef="#br0" timeOffset="188992.62">16234 9279 504 0,'0'0'707'0,"0"0"-600"16,0 0-61-16,0 0-46 15,0 0-132-15,0 0-15 16,0 0-109-16,15 20-88 0</inkml:trace>
  <inkml:trace contextRef="#ctx0" brushRef="#br0" timeOffset="189151.76">16075 9300 1160 0,'0'0'171'0,"0"0"-46"0,0 0-65 16,0 0-43-16,0 0-17 15,0 0-13-15,0 0-23 16,14 8-56-16,-51 52-24 16,-2-1-182-16</inkml:trace>
  <inkml:trace contextRef="#ctx0" brushRef="#br0" timeOffset="189517.12">17301 9500 1096 0,'0'0'133'0,"0"0"-32"16,0 0-28-16,0 0-12 16,0 0-26-16,0 0-35 15,0 0-17-15,-69-33 16 16,45 55 1-16,-2 4-1 16,2 2 0-16,8 0 1 15,5 0-8-15,11 1 8 16,0-4-12-16,20 2-39 15,37-7-13-15,-4-9-66 16,1-11-210-16</inkml:trace>
  <inkml:trace contextRef="#ctx0" brushRef="#br0" timeOffset="190194.78">17537 9505 679 0,'0'0'280'0,"0"0"-92"0,0 0-97 16,0 0-13-16,0 0-59 15,0 0-9-15,-119-11-10 16,92 32 1-16,0 2 2 16,6 2-3-16,5-3 1 15,9-4-1-15,7-4 0 16,0-3 0-16,13-6-38 16,14-5-27-16,8 0 31 15,1-4-115-15,-4-12-124 16,-7 2-2-16,-11 5 275 15,-7 4 46-15,-4 3 219 16,-3 2-132-16,1 0-78 16,-1 0-55-16,3 2 0 0,2 6 1 15,5-6-1-15,2-2 0 16,5 0 0-16,6-10-12 16,3-19-57-16,-5 4-139 15,-7 5-311-15,-7 6 434 16,-7 14 85-16,0 0 505 15,0 5-466-15,0 19-24 16,0 13 112-16,0 11 43 16,3 8-90-16,0 6-43 15,2 3-15-15,-2-5-12 16,1-4-10-16,1-9 1 16,-4-14 9-16,-1-11-9 0,0-14-1 15,0-8 20-15,-1 0-7 16,-11-14-7-16,-3-14-6 15,1-11-21-15,3-6 21 16,2-7-9-16,7-3 9 16,2-1 0-16,0 0 0 15,7 2 0-15,8 0 0 16,3 4 0-16,5 1 34 16,1 8-22-16,-1 7 41 15,-1 9 2-15,-1 13-24 16,-8 12-10-16,-1 0-21 15,-2 16-10-15,-1 15 10 16,-6 5 1-16,-3 4 12 0,0-2-8 16,-7 1-4-1,-18-2 14-15,-6 1-15 0,-31 8-56 16,8-10-82-16,1-7-583 0</inkml:trace>
  <inkml:trace contextRef="#ctx0" brushRef="#br0" timeOffset="190323.44">17232 10044 1190 0,'0'0'165'0,"0"0"-91"16,0 0-74-16,0 0-78 16,0 0-243-16</inkml:trace>
  <inkml:trace contextRef="#ctx0" brushRef="#br0" timeOffset="190504.67">17275 9282 1234 0,'0'0'143'0,"0"0"-5"16,0 0-106-16,0 0-16 15,0 0-17-15,120-60 1 16,-70 60-106-16,9 28-12 15,-9 1-145-15,-13-4-511 0</inkml:trace>
  <inkml:trace contextRef="#ctx0" brushRef="#br0" timeOffset="190859.84">18204 9520 651 0,'0'0'624'0,"0"0"-557"15,0 0-63-15,0 0-2 16,0 0 1-16,0 0-3 16,0 0-3-16,31 108 2 15,-30-92 1-15,2-7 0 16,-3-3 0-16,0-6-18 15,2 0 1-15,2 0-12 0,4-18-65 16,2-4-64-16,2 0 118 16,1 4 40-16,1 4 79 15,3 10-25-15,-4 4 12 16,7 0-51-16,-5 10-15 16,1 12 2-16,0 2-2 15,-1 5-47-15,-7-7-128 16,1-8-590-16</inkml:trace>
  <inkml:trace contextRef="#ctx0" brushRef="#br0" timeOffset="191403.43">18504 9551 740 0,'0'0'189'16,"0"0"-23"-16,0 0-117 0,62-120 8 16,-34 77-34-16,0 1-17 15,-2 0-6-15,-6 6-79 16,-10 8-135-16,-10 8 85 15,0 10 129-15,-10 10 91 16,-7 0-6-16,1 16-46 16,-1 14 34-16,3 6-15 15,4 5 13-15,4 0-45 16,3-1-15-16,3-1 7 16,0-6-10-16,0-2 8 15,-2-7-16-15,0-4 0 16,-6-4 12-16,3-6-12 15,0-4-11-15,3-2-4 0,2 2 1 16,0 2 13 0,0 4-7-16,0 4 8 0,0 2 0 15,0 0 2-15,0-4 6 16,0-3 0-16,0-7-8 16,2-1 16-16,-2-3-15 15,3 0 27-15,-1 0 12 16,1-4-16-16,7-16-24 15,2-6-12-15,3-6-10 16,4 0 12-16,3 2 1 16,1 5-12-16,2 7 20 15,-2 5 1-15,1 8 0 0,-3 5-6 16,-6 0 1-16,-1 6 4 16,-4 12 1-16,-2 3-6 15,-1 1 6-15,-4-4 1 16,1-4 0-16,1-4-1 15,-2-4 1-15,4-4-11 16,13-2 10-16,-4 0-80 16,2 0-184-16</inkml:trace>
  <inkml:trace contextRef="#ctx0" brushRef="#br0" timeOffset="191762.37">19163 9526 722 0,'0'0'152'16,"0"0"-6"-16,0 0-34 0,0 0-7 16,0 0-52-1,0 0-25-15,-120-9 1 0,98 23-10 16,1-1 34-16,2 8-35 16,1-3-7-16,4 2-5 15,4-2-5-15,8-2-1 16,2-4-35-16,0-4-44 15,14-8 37-15,11 0-11 16,7-4 1-16,1-14-29 16,-2 0 11-16,-10 2 53 15,-5 8 5-15,-7 4 12 16,-3 4 15-16,-2 0-14 16,2 12 43-16,-1 4-21 0,6 0-15 15,0-3 11-15,6-6-19 16,2-5-1-16,3-2 0 15,3-20-106-15,-8-8-176 16,-2-5-415-16</inkml:trace>
  <inkml:trace contextRef="#ctx0" brushRef="#br0" timeOffset="192042.24">19163 9526 41 0,'140'-130'62'0,"-135"98"24"16,-1 2 210-16,-2 6 46 16,-1 11-82-16,-1 13-141 15,0 0-96-15,0 13-23 16,0 15 0-16,0 8 1 15,0 4-1-15,2 0 1 0,7-1-1 16,-1-3 10-16,-5-2-20 16,1-7-7-16,-4-4-102 15,0-8-74-15,-9-12 41 16,-8-3 31-16,-5 0 62 16,0-14 11-16,0-6 48 15,5 2 153-15,2 0 87 16,10 6-26-16,5-1-91 15,0 3-71-15,17-1-52 16,10-4 13-16,2 4-3 16,12 5-10-16,-10 4-80 15,-7 2-173-15</inkml:trace>
  <inkml:trace contextRef="#ctx0" brushRef="#br0" timeOffset="192193.17">19241 9903 910 0,'0'0'119'16,"0"0"-24"-16,0 0-30 15,0 0-65-15,0 0-45 16,0 0-101-16,0 0-108 0</inkml:trace>
  <inkml:trace contextRef="#ctx0" brushRef="#br0" timeOffset="192366.83">18921 9447 1145 0,'0'0'147'0,"0"0"-18"16,0 0-99-16,0 0-30 15,0 0-1-15,143-54-77 16,-98 72-97-16,-12 0-207 0</inkml:trace>
  <inkml:trace contextRef="#ctx0" brushRef="#br0" timeOffset="192725.98">19657 9483 975 0,'0'0'149'16,"0"0"-77"-16,0 0 19 15,0 0-67-15,0 0-24 16,0 0-9-16,0 0 8 16,96 53-7-16,-90-24 7 15,0-4 1-15,0-4 10 16,-3-7-10-16,3-6 1 15,-5-4 4-15,-1-4 6 16,1 0 11-16,1 0 11 16,6-12-4-16,-4-6-9 15,5-6-20-15,2 2-34 0,-1 2-2 16,8 5-22-16,0 4-52 16,11 4-69-16,17 1 18 15,-3 3 60-15,-5-2-313 16</inkml:trace>
  <inkml:trace contextRef="#ctx0" brushRef="#br0" timeOffset="192892.31">20067 9489 446 0,'0'0'232'0,"0"0"-34"16,0 0-53-16,0 0-60 15,-121 29 6-15,89-9-3 16,7 1-47-16,7 1-9 16,5-2-32-16,3-2 1 0,10-4-2 15,0-1-10 1,0-6-56-16,12-5-11 0,9-2-5 15,14-14-25-15,-4-12-138 16,-2 0-372-16</inkml:trace>
  <inkml:trace contextRef="#ctx0" brushRef="#br0" timeOffset="193009.81">20067 9489 443 0,'-49'72'160'16,"49"-68"-75"-16,0 10 36 16,0 4-31-16,4-2-38 15,2-1-35-15,3-6-14 16,6-2-3-16,0-5-7 15,14-2-13-15,-5-11-96 16,-3-5-133-16</inkml:trace>
  <inkml:trace contextRef="#ctx0" brushRef="#br0" timeOffset="193242.59">20067 9489 760 0,'98'70'251'16,"-98"-70"-201"-16,0 2-48 16,1 11 4-16,3 2 10 15,2-3-14-15,4 0 15 16,1-4-17-16,1-4 25 15,5-4-25-15,-2 0 2 16,-2-4 25-16,-1-14-2 16,-4-2-3-16,-7-2 7 15,-1-3-19-15,0 2 43 16,-14 0-32-16,-9 4-11 16,-7 2 0-16,-8 6-7 15,-5 4-3-15,-7 3-29 16,-12 4-61-16,13 0-57 0,7 0-391 15</inkml:trace>
  <inkml:trace contextRef="#ctx0" brushRef="#br0" timeOffset="193401.62">19786 9348 1285 0,'0'0'210'0,"0"0"-85"15,0 0-117-15,0 0-8 16,166-12-37-16,-98 32-114 16,-11 0-100-16</inkml:trace>
  <inkml:trace contextRef="#ctx0" brushRef="#br0" timeOffset="193722.15">20952 9445 1139 0,'0'0'155'0,"0"0"-106"16,0 0-12-16,0 0-36 15,0 0 9-15,0 0-9 16,0 0-1-16,-72-93-1 15,39 95 0-15,-3 18 1 0,2 9 2 16,9 4-2 0,6 6-12-16,9-1 12 0,10-2 0 15,0-2-6-15,15-4 5 16,12-6 2-16,14-6 4 16,5-8-5-16,33-10-28 15,-7 0-110-15,-8 0-685 0</inkml:trace>
  <inkml:trace contextRef="#ctx0" brushRef="#br0" timeOffset="194061.07">21420 9440 1015 0,'0'0'163'0,"0"0"-74"16,0 0-37-16,0 0-38 15,0 0-14-15,0 0 0 16,0 0-3-16,-120-27 3 15,103 41 11-15,2-1-11 16,6 5-1-16,6 3-11 16,3 0 12-16,0 4 0 15,19 1 7-15,6-3-6 16,0 0 9-16,2-3-9 16,-11-4 5-16,-1-5-6 15,-13-5 2-15,-2-3 6 16,-8-3-8-16,-19 0-17 15,-9 0 2-15,0-7 8 16,5-10 7-16,5-1 0 0,7-3-47 16,14 2-1-16,10-11-8 15,22 6-157-15,3 1-142 0</inkml:trace>
  <inkml:trace contextRef="#ctx0" brushRef="#br0" timeOffset="194472.47">21682 9356 869 0,'0'0'260'0,"0"0"-159"16,0 0-66-16,0 0-35 15,0 0-23-15,0 0 23 16,0 0 6-16,6 125-5 16,-6-93 1-16,0-4 6 0,0-4 7 15,0-4-15 1,-4-6-1-16,-8-6-25 0,0-5-31 15,0-3 2-15,2-3-29 16,-1-19-57-16,6-9-18 16,-1-5 2-16,2-1 126 15,2-1 31-15,2 8 238 16,0 5-47-16,0 7-4 16,0 6-100-16,14 2-15 15,9 4-60-15,2 0-11 16,5 6 17-16,3 0-6 15,-6 0 7-15,2 8-19 16,-7 11 0-16,-4-1-5 0,-4 1 5 16,-6 3-6-1,-8 1 5-15,0-1 1 0,-2 0 7 16,-20 0-7-16,-8-2-9 16,-4-2-5-16,-8-6-66 15,9-4-83-15,9-8-225 0</inkml:trace>
  <inkml:trace contextRef="#ctx0" brushRef="#br0" timeOffset="194834.34">22148 9198 1160 0,'0'0'170'0,"0"0"-122"0,0 0-48 16,0 0-9-16,0 0-4 15,-15 103 13-15,-1-56 1 16,2 1-1-16,-2-5 0 16,1-6-1-16,3-5 7 15,-1-7 1-15,5-7-7 16,3-6-2-16,5-4 2 16,0-7-1-16,3-1 1 15,14 0-1-15,7 0 8 16,5 0 12-16,0 0-19 15,-2 0 1-15,-3-1 6 16,3-1-1-16,-3 0-6 16,-2 2 0-16,1 0 2 0,-1 0-1 15,-3 0-1-15,-6 0-9 16,-6 0-18-16,-7 2-70 16,-7 10-91-16,-10-3-48 0</inkml:trace>
  <inkml:trace contextRef="#ctx0" brushRef="#br0" timeOffset="196560.43">22827 9499 127 0,'0'0'719'0,"0"0"-585"16,0 0-20-16,0 0-54 15,0 0-11-15,0 0-36 16,0 0-12-16,29-45 25 16,-25 40 3-16,-2-1 10 15,-2 2 15-15,0 0 7 16,0 1-6-16,0 0-29 15,-2 1-26-15,-8-1 20 0,-3 1-20 16,-4 2-22-16,1 0 14 16,-4 9 7-16,3 9 1 15,1 4-1-15,2 7-5 16,-1 2 6-16,8 1 0 16,2-5-7-16,5 0 1 15,0-9-54-15,8-6 37 16,16-6-6-16,8-6 11 15,2 0 17-15,-2-6-7 16,0-12-17-16,-11 0-9 16,-4-3-17-16,-5 3-1 15,-6 2 32-15,0 7 15 16,-3 0 5-16,-1 7 10 16,-2 1 5-16,1 1-15 15,-1 0 4-15,0 0-10 0,3 1-2 16,2 10 8-16,-2 1 1 15,5-2-1-15,4-2-8 16,5-2-18-16,5-6-59 16,1 0 40-16,3-9-32 15,1-9-15-15,-5-2 22 16,-4 2-18-16,-9 2 48 16,-2 7 40-16,-5 5 124 15,-1 4 23-15,-1 0-121 16,0 0-26-16,0 5-1 15,0 9 1-15,2 1 7 16,1-3-5-16,1-3-2 0,-1 1 21 16,2-1-19-16,0-3-2 15,6 2-36-15,-3 0-96 16,2-4-204-16</inkml:trace>
  <inkml:trace contextRef="#ctx0" brushRef="#br0" timeOffset="196860.46">23501 9475 114 0,'0'0'315'16,"0"0"-5"-16,0 0-79 15,0 0-94-15,0 0-76 16,-108-22-23-16,76 32-21 16,3 6-1-16,9-1 14 15,6-1-29-15,11-2 8 0,3-1-9 16,0-4-30-16,4-1 10 15,17-3-31-15,3-3-30 16,0 0-37-16,-1 0-37 16,-6 0 89-16,-2 0 53 15,-3 0 13-15,0 0 66 16,0 0 12-16,2 7-22 16,4 4 25-16,-3-2-46 15,5 0-19-15,-7-7-16 16,-5-2-48-16,-4 0-145 0</inkml:trace>
  <inkml:trace contextRef="#ctx0" brushRef="#br0" timeOffset="197060.03">23130 9142 1073 0,'0'0'134'16,"0"0"-38"-16,0 0-69 15,0 0-6-15,108-26-14 16,-92 36-7-16,-10 15 0 16,-6 10-16-16,-24 7-33 15,-62 24 8-15,4-12-76 16,-6-3-145-16</inkml:trace>
  <inkml:trace contextRef="#ctx0" brushRef="#br0" timeOffset="198273.83">20323 10083 1200 0,'0'0'142'0,"0"0"-71"15,0 0-43-15,78-127 1 16,-54 103-29-16,-1 4-4 16,0 4-38-16,-5 1 13 15,-1 1 5-15,-2 1 8 16,-3-1 16-16,-4-1-7 15,-4 2 7-15,-4-2-6 16,0 7-20-16,-2 4-24 16,-13 4-26-16,-1 0 17 15,0 0 29-15,2 12 22 16,5 5 8-16,1 2-1 16,0 8 1-16,1 5 13 15,4 6 13-15,-1 2-7 16,-1 2-13-16,4-3 14 0,-1 0-18 15,0-9-1-15,2-6 6 16,0-6-6-16,0-8 8 16,0-5-9-16,0-5 0 15,0 0 17-15,0-3 6 16,4-15-23-16,9-3-1 16,4-6-21-16,1 4 13 15,1 3 1-15,0 6 2 16,-1 10 5-16,-2 4 1 15,3 0-7-15,-4 15 6 16,1 8 0-16,-2-2 0 16,-1 1 1-16,1-4-10 15,4-3 10-15,0-9 1 0,-1-6-1 16,5 0 0-16,-2-9 3 16,-1-9 0-16,-5-2-3 15,-8-2-15-15,-6 0 14 16,0 2-22-16,0 2 1 15,-10 4 21-15,-2 6 1 16,2 8 15-16,0 0-15 16,-3 0-1-16,4 16-5 15,-1 3 6-15,0 2 1 16,6 1 9-16,4-2-9 16,0-3 40-16,2-6-13 15,13-4-21-15,7-6 12 16,2-1-5-16,3 0-11 0,-3-1-3 15,-4-12-45 1,-10-9-8-16,-5 4-64 0,-5 0-109 0</inkml:trace>
  <inkml:trace contextRef="#ctx0" brushRef="#br0" timeOffset="198499.74">20627 9912 1083 0,'0'0'159'0,"0"0"-79"16,0 0-69-16,0 0 2 0,0 0-13 16,108-36-3-16,-86 36 3 15,-2 2-39-15,-6 16-35 16,-4 27-35-16,-5-4-67 15,-5 1-113-15</inkml:trace>
  <inkml:trace contextRef="#ctx0" brushRef="#br0" timeOffset="198651.13">20696 10546 1283 0,'0'0'157'0,"0"0"-81"15,0 0-76-15,0 0-3 16,0 0-111-16,0 0-65 0,0 0-171 16</inkml:trace>
  <inkml:trace contextRef="#ctx0" brushRef="#br0" timeOffset="198945.12">21175 9806 836 0,'0'0'243'0,"0"0"-123"16,0 0-98-16,0 0-22 15,0 0 0-15,0 0 1 16,0 120 28-16,0-76 8 16,0 2-22-16,0 0-7 15,0-2 0-15,0 11-8 16,0-16-82-16,0-10-208 0</inkml:trace>
  <inkml:trace contextRef="#ctx0" brushRef="#br0" timeOffset="199759.26">21067 9998 1028 0,'0'0'117'0,"0"0"-68"16,0 0-41-16,135-99-7 16,-86 74-2-16,-5 2-61 15,-10 8 3-15,-11 3 34 16,-11 0-12-16,-8 0 21 15,-4 1 3-15,0 3 13 16,0 2 45-16,0 4 26 16,0 2-23-16,-2 0-48 15,-2 2-5-15,-4 14 5 16,0 8 0-16,2 3 0 16,-2 3 0-16,5 1 11 0,1 0-9 15,2 1 4 1,0-4-5-16,0 0 10 0,0-3-11 15,0-4 0-15,0 1 9 16,0-2-9-16,0-2 1 16,0-2-1-16,0-2 15 15,0-4-12-15,0-1-3 16,0-7 0-16,0-2 7 16,0 0 6-16,0 0 42 15,0-8 0-15,0-10-52 16,0-7-3-16,0-1-20 15,5 2-12-15,6 4 17 16,0 4 14-16,1 6-6 16,1 4 6-16,-1 6 1 15,1 0-2-15,-1 3 2 0,-6 12-10 16,3 3 10-16,0 0 0 16,-2-4 2-16,-1 0-2 15,2-4 1-15,1-4 3 16,1-4-4-16,4-2-10 15,1-2 9-15,5-14-49 16,-1-6-62-16,-5 1-36 16,-4 3-70-16,-7 5 218 15,0 8 55-15,-3 5 66 16,0 0-95-16,0 11-25 16,0 11 49-16,0 3-3 15,0 0-3-15,2-1 6 0,5-6-33 16,3-8-16-16,7-6 8 15,2-4 17-15,-3-1 25 16,6-20-24-16,-9-3-26 16,-5-4 23-16,-8 1-23 15,0-2-1-15,0 5-1 16,-8 6-5-16,-5 6 0 16,-2 6 6-16,-3 6 0 15,-4 0 3-15,-2 6-3 16,0 10-23-16,-1 2-42 15,8 0-61-15,2-5-75 16,11-6-93-16</inkml:trace>
  <inkml:trace contextRef="#ctx0" brushRef="#br0" timeOffset="200036.96">21573 10040 310 0,'0'0'182'0,"0"0"-13"16,0 0-28-16,0 0 2 16,103-16-47-16,-86 16-47 15,3 0-22-15,-7 12-15 16,-3 2-8-16,0 1 5 15,-2-4 1-15,-2-2-9 16,-1-4-1-16,-3-1 1 16,0-4 1-16,8 0 8 15,2 0 1-15,1-8 1 16,5-2 19-16,-6 1-31 16,-1 4 0-16,-5 5 12 15,-2 0-12-15,-1 0-1 0,2 14 0 16,2 4 1-1,0 2 8-15,3-2-8 0,0-4-1 16,4-2 1-16,14-12-51 16,-2 0-93-16,-1 0-64 15</inkml:trace>
  <inkml:trace contextRef="#ctx0" brushRef="#br0" timeOffset="200516.76">22129 10024 462 0,'0'0'246'0,"0"0"1"15,0 0-120-15,0 0-39 16,0 0-26-16,0 0-27 16,0 0-2-16,-22-58-20 15,8 58-12-15,-5 0 16 16,-2 0-17-16,-1 0-2 0,1 6-7 16,4 4 9-16,3 2 0 15,6-2-5-15,4 2 5 16,4-4-1-16,0 0 1 15,0-2-27-15,12-4-4 16,4-2 8-16,6 0 3 16,0 0-65-16,-1-4-40 15,-8-3 23-15,-5 2 67 16,-3 5 35-16,-5 0 75 16,0 12-62-16,0 20 7 15,0 10 44-15,0 12 1 16,0 4-22-16,0 1-21 0,5-3 4 15,0-8-7-15,-4-6-18 16,-1-8 24-16,0-8-25 16,0-8 0-16,0-6 8 15,-4-8 10-15,-5-4 58 16,-2 0-42-16,2 0 15 16,3-6 43-16,-1-6-49 15,7-4-15-15,0-3-27 16,0-8-1-16,0-2-1 15,7-5-24-15,-1-17-72 16,3 10-45-16,-6 6-144 0</inkml:trace>
  <inkml:trace contextRef="#ctx0" brushRef="#br0" timeOffset="201212.98">21595 9894 557 0,'0'0'512'0,"0"0"-387"15,0 0-43-15,0 0-47 16,0 0-25-16,0 0-8 16,0 0 9-16,32-33-10 15,-14 20 35-15,-4-3-28 16,-1 3-1-16,-3 1 3 15,-4 6-1-15,-2 2-9 0,-4 3 0 16,1 1-12-16,-1 0 12 16,3 0 0-16,1 0-2 15,-1 4 2-15,5 3 0 16,-4 5-19-16,8 5-70 16,1-3-74-16,0-8-167 0</inkml:trace>
  <inkml:trace contextRef="#ctx0" brushRef="#br0" timeOffset="201365.99">21933 9725 398 0,'0'0'590'0,"0"0"-439"0,0 0-102 16,0 0-14-1,0 0-34-15,0 0-1 0,0 0-11 16,-92 112-84-16,64-82-170 15</inkml:trace>
  <inkml:trace contextRef="#ctx0" brushRef="#br0" timeOffset="-210541.45">1266 10904 851 0,'0'0'150'0,"0"0"-66"15,0 0-48 1,0 0 11-16,0 0-21 0,0 0-6 16,-12-4-20-16,12 3 27 15,-1-4 23-15,-1 1-13 16,-2 0 7-16,0 0-8 15,2 0-11-15,-2 2 13 16,1 0-17-16,3 0-5 16,0 2 2-16,0 0-8 15,0 0-10-15,-3 0-8 16,3 0 4-16,0 0-5 16,0 0 9-16,0 0-9 15,0 0-2-15,0 0-2 16,0 0 11-16,0 0-8 15,6 0 7-15,10 4 3 0,1 5 1 16,9 0-1 0,5 3 0-16,4-1 1 0,8 1 7 15,1-5-8-15,2-1-7 16,3 1 7-16,-1-6 1 16,2 2 0-16,-1-2-1 15,0-1 7-15,0 0-4 16,4 0-3-16,1 0 1 15,7 0 2-15,-1 0-3 16,5 0-1-16,3-4 0 0,3-1 1 16,1-1 3-1,-2-3-3-15,-4 3 0 0,-3 0-1 16,-6 0 1 0,-9 2 0-16,-3 2 0 0,-4 0 1 15,0 2 4-15,-3 0-5 16,2 0-6-16,-1 0 6 15,0 0 0-15,0 0 1 16,-3 0-1-16,-3 0 0 16,-2 0 0-16,0 2 0 15,-4 2 2-15,0 0-2 16,-1-1 0-16,2 1 0 16,-1-1 0-16,3-1 1 15,3 2 7-15,1 1-8 16,-1 0-8-16,3 4 8 0,4-4 0 15,-1 1 0 1,0-1 0-16,2-2-12 0,-1 1 11 16,-3 0 1-16,-3 1-2 15,-2 0-5-15,0-2 7 16,-2 1 1-16,3-4-1 16,0 0 0-16,1 0-3 15,1 0 3-15,-1 0-1 16,1 0 1-16,4 0 0 15,-4 4-1-15,2 0-8 16,-3-2 9-16,-2-2 4 16,2 0-2-16,0 0-2 15,2 0 0-15,3 0 1 16,-2 0 3-16,-1 0-4 16,-1 0-7-16,-3 0 7 0,-5 0-6 15,-1 0 6-15,1 0 0 16,-4 1 0-16,-2 2 6 15,-3-2-6-15,-5-1 0 16,-3 0 3-16,-4 3-2 16,-1-3-1-16,0 0 0 15,-4 0 6-15,-1 0-19 16,1 4-26-16,-1 11-57 16,0 2-52-16,-4-1-125 0</inkml:trace>
  <inkml:trace contextRef="#ctx0" brushRef="#br0" timeOffset="-208429.86">1197 15069 1024 0,'0'0'125'0,"0"0"-70"16,0 0-28-16,0 0-1 15,0 0 5-15,0 0-24 0,0 0-5 16,-10-4 24-16,10 4 0 16,0 0 29-16,0 0-23 15,0 0-13-15,0 0-10 16,0 0-9-16,0 0-10 15,0 0-1-15,0 0 3 16,13 0 7-16,7 0 1 16,9 6-5-16,0 2 5 15,10 0 2-15,1-2 5 16,8 2-7-16,6-4 0 16,7 2 10-16,7 2-10 15,0-4-9-15,9 2 9 0,-1 1 0 16,2-2 5-16,4-1-5 15,-4 0 0-15,0 2 0 16,-4-2 0-16,0 0-8 16,-3-2 7-16,-6-2 2 15,0 0 6-15,-3 0-7 16,-6-2 0-16,0-7 2 16,-1 0-2-16,-3 5 0 15,-1-1-2-15,1 2 2 16,1 3 0-16,-2 0 0 15,0 0-4-15,0 0 4 16,1 0 1-16,-3 0-1 16,1 0 0-16,-2 0 0 15,-1 0 7-15,-6 0-7 16,-2 0 0-16,-3 0 0 0,-5 0 0 16,4 0-1-16,-4 0 0 15,4 0 1-15,0 0 0 16,3 0 0-16,2-6-1 15,2 2-6-15,2 0 7 16,0-2-1-16,2 0 1 16,2 4-3-16,3-6-7 15,3 3 10-15,-2 0-1 16,-3-3-5-16,2 3 6 16,-3 0-1-16,1 1 0 15,-2-3 1-15,-1 0-1 16,0 3 1-16,1 0-8 15,-5 1 8-15,2 1 0 0,0 2 1 16,1-3-1-16,-1 1 0 16,0-2 5-16,2 0-5 15,-4-4-5-15,0 2 5 16,-4 2 0-16,-7 1 4 16,-5-2-4-16,-1 5 0 15,-8 0-1-15,1 0 1 16,-5 0 0-16,4 0 7 15,-1-4 18-15,7-2 14 16,6-2-37-16,3 0 6 16,3 1-1-16,4-2-6 15,2 0-1-15,3 6 0 0,2-5 0 16,-5 3 8-16,1 0-8 16,-3 1-4-16,-3 0 4 15,-6 2 0-15,-5-1 0 16,-4 3 0-16,-3 0 0 15,-3 0 0-15,-3 0 0 16,0 0-6-16,-3 0 0 16,-6 3-22-16,3 3-18 15,-6-2-14-15,0 14-21 16,-9-6-1-16,-5-3-277 0</inkml:trace>
  <inkml:trace contextRef="#ctx0" brushRef="#br0" timeOffset="-197573.38">4001 11538 971 0,'0'0'170'15,"0"0"-46"-15,0 0-40 16,0 0-24-16,0 0-18 15,0 0-42-15,-21-52 32 16,19 48-10-16,2 2-6 16,-3 2 20-16,3 0-5 15,-2 0-2-15,0 0-19 0,1 0-3 16,-3 0-14-16,-1 18-19 16,0 16-22-16,-3 17 41 15,-1 6 5-15,4 6 2 16,0-4 0-16,3-5 1 15,2-10 9-15,0-10-10 16,0-9 0-16,0-9 0 16,0-8 2-16,0-3-2 15,0-5-19-15,0 0-14 16,-4 0 31-16,-5 0-45 16,-3-16-44-16,-2-11 4 15,1-5-9-15,3-8-70 16,6-6-12-16,4-1 52 0,0 5 95 15,0 2 31-15,0 8 75 16,0 4 56-16,7 6-25 16,0 6-1-16,6 4-38 15,1 6-37-15,5 4-14 16,6 2-16-16,7 0 0 16,2 18 0-16,3 7 11 15,0-3 14-15,-4 5-25 16,-2-3 0-16,-4-4 17 15,0-2-16-15,-4-2 0 16,-5-4-1-16,0-1-25 16,-6-8-66-16,-6-3-48 0,-3-15-8 15,-3-8-54-15</inkml:trace>
  <inkml:trace contextRef="#ctx0" brushRef="#br0" timeOffset="-197412.67">4214 11439 834 0,'0'0'262'15,"0"0"-151"-15,0 0-91 16,0 0-19-16,0 0-2 16,0 0-21-16,6 115 22 15,4-66 1-15,2 1 0 16,1 0-1-16,10 8-17 16,-3-13-165-16,-3-14-119 0</inkml:trace>
  <inkml:trace contextRef="#ctx0" brushRef="#br0" timeOffset="-196221.82">4558 11664 872 0,'0'0'142'0,"0"0"-50"15,0 0-37-15,0 0-3 16,0 0-17-16,0 0-19 15,0 0 0-15,-64-42-13 16,47 42 16-16,-3 0-19 16,-2 10-2-16,0 6 1 15,2 4-6-15,1 2 7 16,9-2-1-16,5-2 1 16,3-3-6-16,2-5 6 0,0-2-66 15,12-8-14-15,5 0 38 16,5-7 42-16,-2-8-1 15,-1-2-7-15,-5 8 6 16,-4 9 2-16,0 0-27 16,0 27 12-16,2 20 15 15,1 13 31-15,6 7 6 16,1-4-30-16,2-5 11 16,-4-10-17-16,-3-9 8 0,-6-7-9 15,-9-6 2 1,0-8 14-16,-3-7 4 0,-13-4-8 15,-5-7 32-15,2 0-35 16,-3-16 10 0,7-14-2-16,7-8-17 0,6-7-13 15,2-4-17-15,6-5-9 16,15 2-5-16,6 3 20 16,1 6-7-16,-1 14 20 15,-6 11-2-15,-3 12 11 16,-3 6-8-16,-3 1 9 15,-5 15 1-15,3 4 1 16,-2 1 0-16,0-3-1 16,3-5 7-16,1-2-14 15,1-5 7-15,6-6-7 0,-1 0 7 16,-1-2 2-16,2-14-2 16,-6-2 0-16,-2 1-33 15,-8 8 33-15,0 2 33 16,-1 7 2-16,-2 0-35 15,2 0 0-15,0 9-1 16,2 5 0-16,4 2-2 16,0-3 3-16,3-2 0 15,1-4 0-15,5-7-11 16,-1 0-30-16,1-7 1 16,1-13-95-16,1-5-2 15,-2 4 32-15,-3 6 60 16,-4 7 45-16,-4 8 1 0,1 0 42 15,-1 18 36 1,2 6 8-16,0 3-12 0,4-3-27 16,-1-6-38-16,5-4-2 15,0-5 1-15,2-9 34 16,-1 0 25-16,2-9-26 16,-6-9-27-16,-3-4 5 15,-8-1 3-15,-2 3-3 16,0 2-5-16,-14 5-15 15,-6 2 32-15,-4 10-32 16,-1 1-1-16,-4 1 0 16,2 13 0-16,7-2 1 15,2-3 0-15,9-7 0 16,6 0 7-16,3-2-7 16,0 0-13-16,3-2 4 0,16-12 8 15,4-4 1 1,6 2 0-16,0 0 0 0,1 7 0 15,-3 8 1-15,-5 1-1 16,-5 0 0-16,2 6 0 16,-6 7 1-16,2 4-1 15,0-2 2-15,-4 6 12 16,3-3-14-16,-3 4-10 16,1-2 10-16,1 1 1 15,-5-5-1-15,2-5 0 16,-2-2 2-16,-2-5 8 15,1-1-10-15,3-3-12 16,7 0 12-16,-1-12-37 0,-5-8-286 16</inkml:trace>
  <inkml:trace contextRef="#ctx0" brushRef="#br0" timeOffset="-196082.4">5093 11619 1104 0,'0'0'191'0,"0"0"-120"16,0 0-32-16,0 0-39 16,0 0-129-16,0 0-556 0</inkml:trace>
  <inkml:trace contextRef="#ctx0" brushRef="#br0" timeOffset="-195944.41">5093 11619 1174 0,'-37'-69'182'0,"43"69"-154"16,6 0-22-16,19 4-12 15,-2 2-93-15,-3 1-252 0</inkml:trace>
  <inkml:trace contextRef="#ctx0" brushRef="#br0" timeOffset="-195785.86">5947 11845 975 0,'0'0'105'0,"0"0"-105"16,0 0-110-16,0 0-114 0</inkml:trace>
  <inkml:trace contextRef="#ctx0" brushRef="#br0" timeOffset="-195633.34">6574 11851 1290 0,'0'0'160'0,"0"0"-92"0,0 0-68 15,0 0-23-15,0 0-189 16,0 0-173-16</inkml:trace>
  <inkml:trace contextRef="#ctx0" brushRef="#br0" timeOffset="-195501.06">6838 11819 540 0,'0'0'274'15,"0"0"-188"-15,0 0-86 16,0 0-83-16,0 0-197 15,0 0 189-15</inkml:trace>
  <inkml:trace contextRef="#ctx0" brushRef="#br0" timeOffset="-195328.5">7493 11788 740 0,'0'0'238'0,"0"0"-202"16,0 0-36-16,102-31-49 15,-66 23-150-15</inkml:trace>
  <inkml:trace contextRef="#ctx0" brushRef="#br0" timeOffset="-195130.93">8468 11704 1317 0,'0'0'199'0,"0"0"-189"16,0 0 7-16,0 0-34 15,0 0-50-15,0 0-114 16,0 0-44-16,87-44-342 0</inkml:trace>
  <inkml:trace contextRef="#ctx0" brushRef="#br0" timeOffset="-193828.53">3914 12797 681 0,'0'0'166'16,"0"0"-114"-16,0 0-3 16,0 0-35-16,0 0-12 15,-7-108-2-15,7 92 1 16,0 2 36-16,0 4 14 16,2 4 36-16,-2 2 21 15,0 2-40-15,0 2-33 16,0 0-22-16,0 0-11 15,0 0-4-15,0 0 1 16,2 4-18-16,1 12 17 0,2 4-11 16,3 8 13-16,0 4 0 15,-2 1 0-15,1-2 19 16,-7 0-19-16,0-5-5 16,0-5 5-16,0-4 0 15,0-4-15-15,0-4-28 16,3-7-35-16,-3-2 10 15,0 0 20-15,0-16 2 16,0-12-142-16,0-7 32 16,-10-3 69-16,3-2 87 15,0 4 55-15,7 7 52 16,0 4 40-16,0 7-85 16,10 6-15-16,9 8-29 0,3 4-3 15,3 0-8-15,6 2 0 16,1 14 21-16,0 0-15 15,-2 4-4-15,3-2-1 16,-6 0 1-16,-1-2-9 16,2-4-42-16,-7-2-140 15,-8-10-124-15</inkml:trace>
  <inkml:trace contextRef="#ctx0" brushRef="#br0" timeOffset="-193660.56">4237 12521 971 0,'0'0'188'0,"0"0"-153"16,0 0-12-16,0 0-23 16,-5 146 0-16,7-95 4 15,13-6-4-15,2-5-6 16,3-4-40-16,13-3-83 16,-8-11-117-16,-3-11-457 0</inkml:trace>
  <inkml:trace contextRef="#ctx0" brushRef="#br0" timeOffset="-193360.09">4575 12859 575 0,'0'0'150'15,"0"0"-39"-15,0 0 8 16,0 0-31-16,0 0-43 16,0 0-19-16,0 0 18 15,-20-1 40-15,13 1-36 16,-6 3-39-16,1 9 5 16,-3 5-14-16,8 1-7 15,0 2 7-15,4-2-1 16,3 0-13-16,0-2-48 15,8-5-81-15,8-2-99 16,1-7-341-16</inkml:trace>
  <inkml:trace contextRef="#ctx0" brushRef="#br0" timeOffset="-193166.53">4862 12922 641 0,'0'0'234'16,"0"0"-81"-16,0 0-59 15,0 0-62-15,0 0-32 16,0 0-51-16,0 0-22 16,-20 6-75-16,19 0-152 0</inkml:trace>
  <inkml:trace contextRef="#ctx0" brushRef="#br0" timeOffset="-192992.67">5332 12959 1160 0,'0'0'147'15,"0"0"-102"-15,0 0-45 16,0 0-14-16,0 0-91 15,132-9-129-15,-95 5 88 0</inkml:trace>
  <inkml:trace contextRef="#ctx0" brushRef="#br0" timeOffset="-192829.31">6417 12841 1232 0,'0'0'0'0,"0"0"-265"16,0 0 48-16,126-16 67 15,-77 9-75-15</inkml:trace>
  <inkml:trace contextRef="#ctx0" brushRef="#br0" timeOffset="-192662.89">7469 12789 1145 0,'0'0'144'16,"0"0"-107"-16,0 0-25 15,0 0-12-15,0 0-10 16,0 0-79-16,0 0-10 16,24 17-63-16,-24-16-119 0</inkml:trace>
  <inkml:trace contextRef="#ctx0" brushRef="#br0" timeOffset="-191426.91">3806 13640 766 0,'0'0'104'0,"0"0"-81"15,0 0-23-15,0 0-23 16,0 0-189-16,0 0 17 0</inkml:trace>
  <inkml:trace contextRef="#ctx0" brushRef="#br0" timeOffset="-191214.92">4107 13686 816 0,'0'0'111'0,"0"0"-111"16,0 0-7-16,0 0-39 0,0 0-45 16,0 0-123-16</inkml:trace>
  <inkml:trace contextRef="#ctx0" brushRef="#br0" timeOffset="-190985.96">4721 13622 234 0,'0'0'342'0,"0"0"-269"16,0 0-73-16,0 0-20 15,0 0 14-15,0 0-224 0</inkml:trace>
  <inkml:trace contextRef="#ctx0" brushRef="#br0" timeOffset="-190802.93">5120 13641 848 0,'0'0'57'0,"0"0"-57"16,0 0-117-16,0 0 5 0</inkml:trace>
  <inkml:trace contextRef="#ctx0" brushRef="#br0" timeOffset="-154892.75">4166 15865 388 0,'0'0'0'0,"0"0"-86"16</inkml:trace>
  <inkml:trace contextRef="#ctx0" brushRef="#br0" timeOffset="-154820.1">4166 15865 146 0,'-11'-57'0'0</inkml:trace>
  <inkml:trace contextRef="#ctx0" brushRef="#br0" timeOffset="-154405.29">5214 15954 679 0,'0'0'117'16,"0"0"-117"-16,0 0-133 16,0 0 97-16,106-4 20 15,-57-11-141-15</inkml:trace>
  <inkml:trace contextRef="#ctx0" brushRef="#br0" timeOffset="-154208.97">6120 16000 806 0,'0'0'109'0,"0"0"-109"16,0 0-312-16,0 0 205 16,150-32 38-16,-89 14-119 0</inkml:trace>
  <inkml:trace contextRef="#ctx0" brushRef="#br0" timeOffset="-154052.75">7200 15941 155 0,'0'0'328'0,"0"0"-328"0</inkml:trace>
  <inkml:trace contextRef="#ctx0" brushRef="#br0" timeOffset="-153736.45">8363 15881 116 0,'0'0'0'16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29:30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1384 2817 385 0,'0'0'81'16,"0"0"-12"-16,0 0 7 0,0 0-34 16,0 0 35-16,0 0-27 15,0-100 11-15,0 88 14 16,0 0-26-16,0 6 41 15,0 0-16-15,-1 3-14 16,1 3-2-16,-2 0-42 16,2 0-15-16,0 0 6 15,0 0-7-15,0 0-9 16,0 0-8-16,0 0-25 16,0 7 42-16,13 6-9 15,9-2 8-15,5 1 1 16,7 1 0-16,9-7 1 0,2 1-1 15,3-1 1 1,-2-3 5-16,-2 0-6 0,-3-3 0 16,-3 0 0-16,-2 0 0 15,-1 0 5-15,-3 0-5 16,3 0 0-16,-5-4 7 16,-6-2-7-16,-8 4-3 15,-5 0 3-15,-10 2 0 16,1 0-2-16,-2 0-18 15,4 0-133-15,11 2 77 16,-1 7-39-16,5-2-112 0</inkml:trace>
  <inkml:trace contextRef="#ctx0" brushRef="#br0" timeOffset="1209.49">8414 2809 552 0,'0'0'105'0,"0"0"-41"15,0 0-34-15,0 0 80 16,0 0-38-16,0 0-32 16,0 0-27-16,0 0-11 15,0 0-1-15,0 0-1 16,0 0 6-16,0 0-3 15,0 0-3-15,0 0-11 0,6 0 11 16,7 0 0-16,7 4 1 16,7 2-1-16,11 0 0 15,1 4 5-15,6 0-5 16,5 2-1-16,0 0 0 16,7 3 1-16,5-5 1 15,4 1-1-15,10 4 0 16,4-4 1-16,22 7-1 15,23 0 0-15,19 0 0 16,-12-4 0-16,-26-6 1 0,-31-1-1 16,-16-5 0-16,14 3 0 15,9-1 3-15,6 3-3 16,-7-1 0-16,-13 1 0 16,-16 0 8-16,-13-2-8 15,-14 0 18-15,-11-3 33 16,-5 0-22-16,-8-2 29 15,-1 2 0-15,0-2-32 16,0 0 0-16,0 0-26 16,0 2 0-16,0-2 2 15,0 0-2-15,0 0 0 16,0 0-9-16,0 0-33 16,0 0 0-16,-6 0-16 15,-28 4-43-15,1 2-78 16,-1-4-82-16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30:21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6697 3735 776 0,'0'0'156'0,"0"0"-36"15,0 0-72-15,0 0 4 16,0 0-23-16,0 0 9 16,-7-83-38-16,7 76 0 15,0 1 6-15,0 4 3 16,0 2-9-16,0 0-2 16,0 15-63-16,-2 14 23 15,2 17 29-15,0 13 13 16,0 7 7-16,0-2-7 15,0-8 1-15,0-8-1 0,9-9 2 16,1-14 5-16,0-9-7 16,2-9 0-16,0-7 11 15,3-2 12-15,5-25 0 16,1-9-18-16,-1-10 3 16,-1-2-16-16,-4-4-18 15,-1 4-15-15,-4 7 18 16,-1 8 9-16,-1 12 14 15,-4 11 0-15,-2 10-20 16,4 0 0-16,-2 16-22 16,4 13 42-16,-1 5 20 15,1 4-6-15,2 2-2 0,2 0-12 16,1-2 1-16,3 2 13 16,-3-2-14-16,14 1-56 15,-7-11-132-15,-1-14-435 0</inkml:trace>
  <inkml:trace contextRef="#ctx0" brushRef="#br0" timeOffset="239.23">7290 3691 751 0,'0'0'305'15,"0"0"-170"-15,0 0-108 16,0 0-11-16,0 0-16 15,0 0 1-15,0 0 7 0,-103 29-8 16,95-3-8-16,3 3 0 16,5 3 8-16,0 7 2 15,0 0-2-15,13 1-10 16,8 1 1-16,3 1-14 16,13 5-71-16,-4-10-59 15,-4-15-177-15</inkml:trace>
  <inkml:trace contextRef="#ctx0" brushRef="#br0" timeOffset="720.76">7574 3924 1151 0,'0'0'139'0,"0"0"-55"15,0 0-41-15,0 0-23 16,0 0-19-16,0 0 8 15,123-96-9-15,-90 78-30 16,-3 0-9-16,-3 1-12 16,-6-2 15-16,-4-2-2 15,0 2 18-15,-7 1 20 16,-2 4 1-16,-4 3-1 16,-2 6 0-16,-2 5 1 15,0 0-2-15,0 9-9 16,0 18 2-16,3 7 8 15,2 7 2-15,-2 8 4 16,6 1-6-16,-3-1 7 16,0 2 10-16,-3-3-17 0,-3-3-4 15,0-8-27-15,0-10-57 16,0-13-49-16,-9-10 5 16,-1-4 90-16,-3 0 42 15,4-4 30-15,1-6 81 16,3 2 42-16,5 1-41 15,0 1-44-15,8 1-61 16,17-3 6-16,8-1-7 16,6 4-6-16,6 3 1 15,-3 2-1-15,1 3-1 0,14 31-64 16,-12-1-57-16,-8-3-184 16</inkml:trace>
  <inkml:trace contextRef="#ctx0" brushRef="#br0" timeOffset="1627.37">14154 5295 856 0,'0'0'146'0,"0"0"-31"15,0 0-62-15,0 0-53 16,0 0-8-16,0 0 7 15,0 0-9-15,-3 77 10 16,6-31-1-16,1 6 1 16,1 4 4-16,2-4-3 15,2-3 0-15,0-12 6 16,2-8-7-16,5-11 14 16,-1-10-14-16,5-8-19 15,2-3 11-15,2-24 7 0,1-12 0 16,-6-6-12-16,-2-1-10 15,-7 7 22-15,-5 13 1 16,-2 13 39-16,-1 13 1 16,-2 0-40-16,0 15 0 15,2 15 0-15,2 10 6 16,2 3 14-16,2 2-20 16,3-3 0-16,0-1-8 15,8-1-11-15,0-8-130 16,0-14-423-16</inkml:trace>
  <inkml:trace contextRef="#ctx0" brushRef="#br0" timeOffset="1899.54">14889 5396 1007 0,'0'0'163'15,"0"0"-124"-15,0 0-38 16,-104 20 16-16,79 6-12 16,3 7-5-16,5 2-11 15,5 8 6-15,11-1-6 16,1-2 11-16,0 0-12 16,13-6-12-16,12-6 16 15,3-6 8-15,6-4-1 0,-1-6-13 16,16-4 1-1,-11-6-142-15,-8-2-167 0</inkml:trace>
  <inkml:trace contextRef="#ctx0" brushRef="#br0" timeOffset="2226.46">15188 5476 980 0,'0'0'123'0,"0"0"-13"0,0 0-107 16,0 0 13-1,0 0-15-15,0 0 0 0,0 0-1 16,93-26 0 0,-75 37-9-16,-8 16 8 0,-10 7-13 15,0 10 14-15,-22 7 0 16,-11-1 20-16,2-3-4 15,4-8 5-15,4-7-7 16,11-10-4-16,7-5-10 16,5-6-13-16,2 0 13 15,28-2 0-15,33-3 10 16,38-6 2-16,27 0-12 16,-14 0-30-16,-26 0-259 0</inkml:trace>
  <inkml:trace contextRef="#ctx0" brushRef="#br0" timeOffset="3063.6">13624 8186 1086 0,'0'0'175'16,"0"0"-112"-16,0 0-49 0,0 0-14 16,0 0 0-16,0 0 0 15,0 0 0-15,0 114 0 16,0-83-6-16,3-4 6 15,8-4-2-15,3-10 1 16,1-4-57-16,2-9 22 16,3 0-3-16,5-7 10 15,2-22-42-15,-3-2-26 16,-3-2-4-16,-5 8 73 16,-6 7 28-16,-5 9 119 15,-3 9-90-15,-2 0-29 16,0 9 0-16,0 10 87 15,0 5-30-15,0 4-46 16,0 1-5-16,8-2 15 16,15 6-21-16,0-9-65 15,-1-8-151-15</inkml:trace>
  <inkml:trace contextRef="#ctx0" brushRef="#br0" timeOffset="3295.84">14237 8239 940 0,'0'0'145'0,"0"0"-67"0,0 0-39 16,0 0-28-16,-119 32 37 16,97-6-38-16,2 5-10 15,9-1 7-15,9 2-7 16,2-2 0-16,0-2-9 15,23-1-43-15,32-3 12 16,-5-5-70-16,-3-11-136 0</inkml:trace>
  <inkml:trace contextRef="#ctx0" brushRef="#br0" timeOffset="3706.69">14850 8233 875 0,'0'0'125'16,"0"0"10"-16,0 0-85 16,0 0-50-16,0 0 0 15,0 0 0-15,0 0 14 16,121-32-14-16,-89 32-2 15,-12 3-4-15,-7 17 0 16,-13 1 6-16,0 4 7 16,-10-1-6-16,-12 0 28 15,-3-4-19-15,2-7-10 16,10-3 12-16,7-4-12 16,6-4-1-16,7-2-78 0,23 0 18 15,12 0 61 1,5 0 6-16,1 0 30 0,-8 7-22 15,-8 11-3-15,-15 4-11 16,-7 8 0-16,-10 6 0 16,-13 4-1-16,-21 4-4 15,-32 16-14-15,7-9-98 16,3-13-199-16</inkml:trace>
  <inkml:trace contextRef="#ctx0" brushRef="#br0" timeOffset="4884.96">13930 10712 793 0,'0'0'121'0,"0"0"-67"15,0 0-44-15,0 0 5 16,0 0-14-16,0 0 4 16,0 0-5-16,-5-25 0 0,5 25 35 15,-2 0 31 1,2 0-27-16,-1 0-39 0,-3 15-15 15,-2 13 14 1,0 10-4-16,0 12 5 0,2 2 1 16,4-1 8-16,0-9-8 15,2-6-1-15,10-10 7 16,3-10-7-16,5-10 0 16,2-6-23-16,5-4 22 15,1-20 1-15,11-27-79 16,-8 7-118-16,-6 5-181 0</inkml:trace>
  <inkml:trace contextRef="#ctx0" brushRef="#br0" timeOffset="5029.25">14156 10776 529 0,'0'0'187'15,"0"0"-165"-15,0 0 0 0,0 0-17 16,0 0 96-16,0 0-38 16,7 109-13-16,-1-80-28 15,-2-1-15-15,6-2-7 16,0 0 2-16,7 3-17 15,-3-9-107-15,-1-9-171 0</inkml:trace>
  <inkml:trace contextRef="#ctx0" brushRef="#br0" timeOffset="5320.33">14543 10815 829 0,'0'0'135'0,"0"0"-1"16,0 0-77-16,0 0-24 15,0 0 6-15,0 0-33 16,0 0-5-16,-51-35 13 16,35 35-13-16,-7 0 9 15,-2 14-10-15,7 7 0 16,0 0 3-16,9 3-3 15,5 1-9-15,4 0 8 16,0 4-4-16,18-3-11 16,8-2-9-16,22 4-37 0,-6-9-36 15,-1-7-116-15</inkml:trace>
  <inkml:trace contextRef="#ctx0" brushRef="#br0" timeOffset="5790.52">15067 10732 624 0,'0'0'116'16,"0"0"-37"-16,0 0-22 15,0 0 5-15,0 0-39 16,0 0-16-16,0 0 94 16,32-32-31-16,-32 32-28 15,0 0 11-15,0 0-9 16,-2 0-4-16,-16 9-38 15,-3 7 6-15,-1 3 0 16,5-3-8-16,2-2 0 16,9-2-2-16,6-1 2 15,0-4-1-15,0 1-6 16,11-1-10-16,6 2 11 0,7-2 6 16,3-5 0-1,-1 5 8-15,1 2-7 0,-9 0-2 16,-1 1-35-16,-5 0-45 15,-6 7-39-15,-2-6-109 16,-3-3-38-16</inkml:trace>
  <inkml:trace contextRef="#ctx0" brushRef="#br0" timeOffset="5966.66">15190 10780 905 0,'0'0'193'0,"0"0"-153"0,0 0-26 15,0 0-14 1,0 0 0-16,0 128 7 0,0-73-7 16,0 1 14-16,0 6-14 15,0 3-11-15,-15 20 10 16,-7-15-168-16,-1-16-588 0</inkml:trace>
  <inkml:trace contextRef="#ctx0" brushRef="#br0" timeOffset="117231.81">13820 3410 851 0,'0'0'108'16,"0"0"-38"-16,0 0-56 15,0 0 28-15,0 0-1 16,0 0-11-16,0-112 3 16,0 101 1-16,0 2 0 15,-7 1 27-15,-3 5-42 0,0-4-16 16,-5 3 4-16,-7 0-5 16,-5 2-1-16,-8 2-1 15,-2 0 0-15,-11 0 10 16,-9 4-10-16,-12 11 1 15,-15 7-1-15,-22 10 1 16,-26 19 1-16,-23 21-2 16,-9 11 1-16,12 9 9 15,13 3-10-15,17 1-8 16,2 13 7-16,9-2 1 16,13-14 0-16,19-18 0 0,-14 6 0 15,-15 19 1-15,-16 21-1 16,-17 21 0-16,17-4 0 15,16-9 0-15,1 6 6 16,4 4-6-16,0 9 0 16,3 11 1-16,2 2-1 15,3 3-10-15,0 0 10 16,4 3-2-16,4 3 1 16,5-3-5-16,9-7-15 15,4-6 20-15,7-1-9 16,4-6 4-16,7-5 5 15,7-3-3-15,9-7 4 16,6 2 0-16,11 3 1 16,3 5 6-16,5 0-7 15,4 2-6-15,-1 3 5 0,3-3-6 16,4-1 1-16,0-8-27 16,0-4 11-16,0-5 21 15,6 5-8-15,5 6 8 16,7 7 1-16,1-2 0 15,4-4 0-15,4-5 0 16,1-9-28-16,0 0 27 16,1-4-12-16,-7-17-2 15,-4-18 15-15,-1 8 17 16,3 11 9-16,2 17-26 0,6 16 0 16,-1-13 16-1,-3-30-7-15,-3-12 1 0,0-17-2 16,-3-8-7-16,1 16 12 15,-1 7-13-15,5 12 0 16,-4-6-2-16,1-1 4 16,-2-5-2-16,-1-2 8 15,5 5-8-15,2-2 14 16,6 8-7-16,2 5-6 16,11 16 6-16,-6-8-6 15,6 0 6-15,-2-3-7 16,-7-21 0-16,5 7-8 15,-1-7 8-15,-4-6 0 16,3-4 0-16,-1-2 0 16,4 2 1-16,4 4-1 15,4 3 6-15,3 7 1 16,1 0-7-16,1 2-1 0,1-1 1 16,0-7 0-16,3-4 0 15,-1-10 0-15,-2-3 0 16,1-4 6-16,1 1-6 15,-2-1-7-15,4 0 7 16,2-2 6-16,-1-1-6 16,0-2 0-16,0-5 0 15,-2-3 5-15,6-5-5 16,1 2-8-16,5-3 8 16,4 2-1-16,-1-2 1 15,2 2 0-15,-1-8 1 0,-4 0 0 16,-2-6-1-16,1-7-11 15,5-6 9-15,1-6 1 16,5-3 1-16,2-2-1 16,10 0 1-16,0 0 8 15,6 0-8-15,-1 0-1 16,-1 0 1-16,-5 2 0 16,-4 3 1-16,-4-3-1 15,-1-2 0-15,-1 0 3 16,-3 0-3-16,3-16-2 15,4-2 2-15,-1-6 10 16,6 2-10-16,1 0 0 0,2 2 0 16,2 0 7-16,16-6-7 15,17-8 1 1,-13 0-1-16,-11 0 1 0,-15-3-2 16,-17 3 1-16,14-10 0 15,10-6 4-15,-5 1-4 16,-1-7 0-16,-2 4 0 15,-1 3 9-15,2-5 3 16,0 1-12-16,3-1-1 16,1-4 1-16,3-2 0 15,0-1-6-15,-2 4 6 16,-11 4 0-16,-8 7 10 16,-15 6-10-16,-11 4 0 0,-12 2 10 15,-8 2-10 1,-5 0 13-16,-4-4 7 0,2-7-12 15,5-11 25-15,2-6-24 16,2-8-9-16,6-2 19 16,0 1-19-16,-2 1 1 15,1 4 1-15,2 2-1 16,-1 2 12-16,2 0-12 16,2 0-1-16,3-1 25 15,2-1-25-15,6-2 2 16,-2-2 9-16,2 2-10 15,-4 0 15-15,0 4-14 16,-7 6 4-16,-3 0 10 16,-6 3-15-16,-3 2 6 15,-3-4-7-15,-2-4 1 0,2-3 13 16,-1-5-14-16,-1-10-7 16,1 0 7-16,-2-4 1 15,-2 1-1-15,-3 2 0 16,-3-1 1-16,-6 2 6 15,-4 0-7-15,-3-4-7 16,1 2 7-16,-2-8 0 16,4-3 0-16,-2-4-1 15,-1-2 1-15,0-1 10 16,-1 5-10-16,0 2-8 16,0 5 8-16,-1 8 20 15,-11 4 0-15,-4 5-4 16,0 4-15-16,-1-2 39 15,2 1-40-15,1-3 0 16,2-2 0-16,-3-2 2 16,2-3-2-16,-3 1 0 0,-2 5 1 15,-1 0 6-15,1 3-7 16,1 4 1-16,0-2-1 16,1-1 1-16,2 0-2 15,-1-1 1-15,3-5 0 16,0 3 4-16,3-3-4 15,1 2-5-15,3 2 5 16,-3-1 8-16,7 2 0 16,-1-2-8-16,2-2 0 0,0-2 0 15,0-1 0 1,2 0-8-16,7 2 8 0,0 1 0 16,0 6 2-16,1-1-2 15,-4-1 0-15,4 0 0 16,-5-1 0-16,3-4-1 15,0 1 1-15,0-3 7 16,-2 1 5-16,2 1-12 16,-1 0 0-16,-3 3 4 15,4 0-4-15,-5-1-2 16,0 1 2-16,3 0 0 16,-3 4 10-16,1 0-10 15,2 0 0-15,2-3 10 16,1-1-10-16,-2 0-2 15,2 0 1-15,-1 0 1 0,-3 2-1 16,0-3-5-16,-2 3 6 16,1 3-1-16,-4 0 1 15,2 3-1-15,-2-1 1 16,0 2 0-16,0-4 0 16,3 3 0-16,-3-2-3 15,0-2 2-15,0-2 1 16,0-4-6-16,-3-3 5 15,-4 2 2-15,-5 0 13 16,0 4-14-16,-5 4-4 16,1 3 2-16,-2 1 2 15,0 4-1-15,-2 2-6 16,1 1 14-16,-2-4-14 0,-1-1 2 16,1-3-2-1,-3 0 7-15,1 1 0 0,-4 2-6 16,4 1 5-16,-3 2 2 15,-3-1-6-15,2 3 5 16,-5 3 0-16,0-2 2 16,-2 5-2-16,-4-2 0 15,1 0 0-15,-2-4 2 16,2-4 1-16,-2-4-3 16,4-1-8-16,1 3 8 15,3 6 0-15,2 4 0 16,4 6 0-16,-3 3-12 15,1 1 2-15,-5 3-9 16,-3-3-9-16,-5 1 24 0,-2-1 4 16,-6-2 0-16,-5 0 0 15,-1 0-5-15,-2-2-7 16,1-1 12-16,-1 5 0 16,1 4 1-16,4 5 7 15,4 4-8-15,-2 5-1 16,2 2 1-16,1 2-27 15,-5 0 25-15,1 0-17 16,-2 1 12-16,-9-4 6 16,-5 2 1-16,-8-1-1 15,-6 3-17-15,-1-1 17 16,-2 2-18-16,5 0 11 16,3 2 8-16,6 0 3 0,0 2-1 15,2 0-2 1,0-1 0-16,-1 3 14 0,0-1-14 15,-2 0-9-15,6 2 9 16,5-1 7-16,1-2-7 16,4 1 0-16,0-1 0 15,5 5 5-15,1 0-5 16,3 3 0-16,-6 0-5 16,-4 4-2-16,-4 10 7 15,-5 3-8-15,0-1-9 16,-3 2 7-16,1 0 7 15,-3 2-26-15,3 0 28 16,-2 0-27-16,-2 3 27 0,-3-3-31 16,-4 5-24-1,-8-1 56-15,-3 2-48 0,-4 0-26 16,1 1 9-16,-21 10-39 16,23-6 43-16,15-6-173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32:35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9753 9629 576 0,'0'0'130'0,"0"0"-58"16,0 0-18-16,0 0-40 15,0 0-13-15,0 0 0 16,18-6 10-16,-14 4-8 16,-1-2-3-16,2 2 0 15,-2 0 35-15,1 0-24 16,1 1-5-16,3 1 5 16,0 0-10-16,1 0 5 15,5 0-6-15,4 0 0 16,9 0 6-16,4 0-6 0,6 0 10 15,5 0 12 1,3 0-9-16,0 1-1 16,1 3-12-16,1 0 0 0,-1-2 4 15,2 0-4-15,0-2 0 16,4 0 1-16,2 0-1 16,4 0 13-16,4 0-13 15,3 0 0-15,0 0 4 16,0 0-4-16,-1 0-1 15,-4 0 1-15,1 0 0 16,-4 0 8-16,4 0-8 16,1 0 0-16,2 0 0 15,0-2 0-15,2 2-1 16,-2 0-1-16,-3 0 2 16,0 0 10-16,3 0-10 0,-2 0-5 15,2 0 5-15,2 0 0 16,4 0 0-16,1 0 0 15,-2 2 0-15,1 0 8 16,1 1-8-16,-3-2-15 16,0-1 15-16,-4 2 2 15,0-2 0-15,-3 2-2 16,-2 0 0-16,4 0 0 16,-3-2 0-16,4 0 0 15,-1 2 2-15,1-2-2 16,2 2 0-16,-1 1-1 15,1-1 3-15,-2-2 5 16,2 0-7-16,0 0-2 0,2 0 1 16,0 0 1-1,-2 0 0-15,0-5 0 0,-2 3 0 16,-1 2 3-16,-6 0-3 16,3-2-6-16,-5 2 6 15,1-2 0-15,-3 2 1 16,1-2-2-16,-2 0 2 15,1-1 1-15,4 0-2 16,0-1-7-16,1 2 7 16,4-2 1-16,-1 0 0 15,1 3-1-15,-6-2 1 16,4 1 6-16,-6 2-7 16,-3 0-6-16,1 0 6 0,-3 0 0 15,-1 0 1 1,-3-2-1-16,2 0 2 0,-1-2-1 15,-1 0-1-15,-3 1 0 16,-1 2 0-16,0-1-1 16,-1 0 2-16,-1 0-2 15,-2 0 2-15,-1 0 1 16,-2 0-2-16,-1-3-6 16,6 4 6-16,4-3 1 15,3 2 0-15,1 0 13 16,4 2-14-16,1 0 20 15,-4-2-20-15,-1 2-2 0,-1-2 0 16,-5-1 2 0,-4 3 2-16,-5-2-2 0,-6 1 0 15,-4 1 11-15,-2-2-11 16,-5 0 1-16,2 0-1 16,-3-1 20-16,-1 2-2 15,4-1-18-15,-1-1 1 16,3 1 15-16,3 2-16 15,1-1 0-15,-2 1 0 16,3 0 0-16,1 0 1 16,2-2-1-16,-2 2 2 15,2-2 3-15,-2 2-5 16,-1 0-1-16,3 0 0 16,-5 0 1-16,1 0 1 15,-2 0-1-15,1 0 0 0,1 0 1 16,0 0-1-16,4 0-1 15,1 0 0-15,1 0 1 16,1 0-1-16,3 2 1 16,-4-2 0-16,2 2 4 15,-3-2-4-15,-2 1-8 16,-3 1 8-16,4 1 0 16,-2-1 9-16,-2-1-9 15,-1 2 0-15,1-1 0 16,-1 0 0-16,0 1-5 15,6-1 4-15,4 3 2 16,4-3 0-16,6 0-1 16,2 2-1-16,-2-2 1 0,2 1 0 15,-2 2 0-15,3-1-1 16,0 0 2-16,2-1 2 16,-5 2-3-16,-7-1-4 15,-3-2 4-15,-3 0 5 16,-2 0-5-16,2 0-1 15,-2-2 1-15,3 0 1 16,-2 3-1-16,1-3-3 16,3 0 3-16,2 0 0 15,1 0 0-15,1 0 0 16,-1 0 1-16,7 0 4 16,-1 0-5-16,5 3-6 15,1 3 6-15,3 0 0 0,-5 0 1 16,0 0-1-16,-3 1 0 15,-2-2 6-15,-1 1-6 16,-3-2-3-16,0 2 3 16,-3-4 0-16,1 2 0 15,1 0 0-15,0-2 0 16,4 3 4-16,3-1-4 16,4 1-8-16,1 4 8 15,4-5 1-15,-1 3-1 16,2-1 0-16,2-1 0 15,5 0 5-15,1 2-5 16,0-2-1-16,2 3 0 16,2 0 1-16,1 0 0 15,2 0 0-15,-1 0-13 0,-2 0 12 16,-3 1-22-16,-7 1 14 16,-4-2 8-16,-3-3 1 15,-3 1 0-15,-3-1 8 16,3-3-8-16,-4-2 26 15,-6 0-25-15,-2 0-1 16,-9 0 33-16,-3 0 7 16,-5 0 18-16,1 0-7 15,-5 0-32-15,-1-2 17 16,1-3-26-16,1 1-4 16,-2 1 3-16,2-3 5 15,1 1-12-15,6-1-2 16,-1 1 1-16,3-2 11 0,2 3-12 15,-1-2-4-15,0 2 4 16,-5 0 6-16,0 0-5 16,-3 2 4-16,-4 0-4 15,1 0 31-15,1 2-26 16,0-1-5-16,1-2 6 16,3 1 0-16,-1 0 5 15,2 0-12-15,-2 0 0 16,-2 0 19-16,-1 0-13 15,-1 0 1-15,2 1-1 16,-3-2 6-16,-2 3 2 16,0-2-12-16,1 0 9 15,-4 1 3-15,2-2-12 16,3 1-2-16,0 0 6 16,1-3-6-16,4 4 61 0,-2-1-61 15,-4 2 11-15,-1-2-5 16,-5 2-6-16,-1 0 0 15,1 0 0-15,-1 0 1 16,-2 0 20-16,0 0-21 16,0 0 0-16,0 0-1 15,0 0 1-15,0 0 0 16,0-1 0-16,0 1 0 16,0 0 3-16,0 0-3 15,0 0-5-15,0 0 5 16,0 0 0-16,0 0 1 15,0 0-1-15,0 0 1 0,0 0 4 16,0 0-5-16,0 0-5 16,0 0 5-16,0 0 1 15,0 0-1-15,0 0 0 16,0 0 1-16,0 0 3 16,0 0-4-16,0 0-1 15,0 0 1-15,0 0 0 16,0 0 0-16,0 0 0 15,0 0 0-15,0 0 8 16,0 0-8-16,0 0-4 16,0 0 4-16,0 0 0 15,0 0 0-15,0 0 4 16,0 0 2-16,0 0 2 16,0 0-8-16,0 0-2 0,0 0 2 15,0 0 0-15,0 0 1 16,0 0 12-1,0 0-13-15,0-3 25 0,2 1-25 16,1-5 5-16,2 3-5 16,-1-1 2-16,-3 1-2 15,1 2 0-15,1-1 6 16,-1 2 1-16,-2-1-7 16,2 1-9-16,-1-1 9 15,-1-1 0-15,2 1 1 16,0 0-1-16,-2 0 1 15,0-1 3-15,3 2-4 16,-3 1-5-16,0 0 5 0,0 0 1 16,0 0 0-1,0 0-1-15,0 0 1 16,0 0 2-16,0 0-3 0,2 0-6 16,-2 0 6-16,0 0 1 15,0 0 0-15,0 0-1 16,0 0 1-16,0 0 8 15,0 0-9-15,0 0-14 16,0 0 14-16,0 0 6 16,0 0-5-16,0 0-1 15,0 0 0-15,0 0 7 16,0 0-7-16,0 0-10 16,0 0 10-16,0 0 0 0,0 0 1 15,0 0-1 1,0 0 1-16,0 0 3 0,0 0-4 15,0 0-2-15,0 0 2 16,0 0 0-16,0 0 0 16,0 0 0-16,0-2-1 15,2-1-11-15,0-2 12 16,2 1-12-16,-2 0 11 16,0 2-10-16,0 1 11 15,0-1 0-15,0-1 0 16,0-1-6-16,0 2 6 15,1-2-14-15,0 1-7 16,1-2 2-16,-2 1 6 0,-1 2-12 16,1 0-11-1,-2 2 36-15,0 0-54 0,0 0-39 16,-5 0-56-16,-9 0-206 16</inkml:trace>
  <inkml:trace contextRef="#ctx0" brushRef="#br0" timeOffset="2716.61">13038 8036 867 0,'0'0'112'16,"0"0"-26"-16,0 0-9 16,0 0-52-16,0 0-24 0,0 0 28 15,8-50-19-15,-8 50 10 16,0 0 16-16,0 0-10 15,0 0 22-15,0 0-48 16,0 13 6-16,-8 11-7 16,4 7 1-16,-3 4 0 15,4-1 0-15,3-4 0 16,0-2 3-16,0-6-3 16,0-6-9-16,13-2 2 15,2-5 7-15,6-8-32 16,6-1 12-16,0 0-4 15,5-10 23-15,0-10-27 16,-3-7-14-16,-3 3 20 0,-8-1-27 16,-4 5 24-16,-6 6 19 15,-4 6 6-15,-3 5 54 16,-1 3-50-16,0 0 6 16,0 3-10-16,0 13 0 15,0 4 1-15,0-1 0 16,-1-1-1-16,0-3 10 15,-2-5-10-15,1-4 0 16,2-4 3-16,0-2-3 16,0 0 15-16,0 0 18 15,0-10-16-15,0-6 4 16,5-4-21-16,4 4 0 16,4 6 0-16,2 6 0 15,0 4-6-15,0 0 5 16,1 12 1-16,0 6 20 0,3 2-20 15,-2 0 1-15,-1 0 6 16,3-4-7-16,3-2-29 16,-5-6-86-16,0-8-234 0</inkml:trace>
  <inkml:trace contextRef="#ctx0" brushRef="#br0" timeOffset="3738.84">13700 8167 636 0,'0'0'232'0,"0"0"-81"0,0 0-85 16,0 0-28-16,0 0-6 16,0 0 14-16,0 0-33 15,27-74 35-15,-27 60 10 16,-1 2-32-16,-14 4-9 16,-2 3-17-16,-4 4 2 15,-2 1-2-15,0 0 0 16,1 12-6-16,1 6 6 15,6 4 0-15,5 1 1 16,3-1-1-16,7 1-5 16,0-3-5-16,0-4 10 15,19-1-16-15,5-10 2 16,6-5 5-16,6 0 9 0,7-12 0 16,4-14 2-16,1-8 8 15,0-4-10-15,-5-6-6 16,0-6 3-16,-2-3-6 15,-9 2-4-15,-10 3-26 16,-12 9-6-16,-8 7 44 16,-2 12-5-16,-2 6 6 15,-12 7 41-15,0 7-5 16,-2 0-16-16,-1 3-20 16,0 16-4-16,1 8 3 15,0 5 1-15,3 4-9 16,1 3 8-16,2 1 1 15,3 0 0-15,2-2 0 0,1-4 0 16,4-4 1-16,0-4-1 16,0-5-7-16,4-8-9 15,8-5-9-15,5-7 14 16,3 2-7-16,2-3 5 16,0 0 0-16,2 0-1 15,0 0 5-15,-3 0 9 16,0 0 0-16,-5 0-2 15,-2 0 2-15,0-4-1 16,-1-1 0-16,-1-2 1 16,3-2 0-16,-3-2-2 15,0 4-12-15,-1-2 14 0,-3 4-10 16,-4 5-6 0,-3 0 6-16,0 9 3 0,-1 12 7 15,0 3 29-15,0 3-10 16,0-1 12-16,0-2-31 15,0-6 1-15,0-2 10 16,0-6-11-16,8-2 2 16,4-4-2-16,3-4-15 15,12 0-18-15,-5-4-123 16,-2-8-440-16</inkml:trace>
  <inkml:trace contextRef="#ctx0" brushRef="#br0" timeOffset="3986.72">14687 8204 897 0,'0'0'180'16,"0"0"-67"-16,0 0-53 16,-111-9-5-16,79 13-44 15,5 14-5-15,2 4 10 16,9-1-16-16,5-2-11 15,7-2 11-15,4-3-14 16,2-6-27-16,17-4 1 16,12-4 1-16,18-21 33 15,-8-9-116-15,-4-4-155 0</inkml:trace>
  <inkml:trace contextRef="#ctx0" brushRef="#br0" timeOffset="4169.83">14709 7781 952 0,'0'0'234'0,"0"0"-114"16,0 0-105-16,0 0 2 16,0 0-13-16,0 0-4 15,-15 146-1-15,13-96 1 16,2-1 1-16,0 0 10 16,0-1-11-16,4-3 0 15,6 0-10-15,5 3-29 16,0-9-123-16,-3-15-133 0</inkml:trace>
  <inkml:trace contextRef="#ctx0" brushRef="#br0" timeOffset="4466.89">14946 8324 993 0,'0'0'174'0,"0"0"-135"0,0 0 14 15,0 0 20-15,0 0-46 16,119-45-12-16,-85 29-14 15,-9-2 6-15,-7 2-7 16,-14-2-56-16,-4 0 1 16,0 2-63-16,-22 4 47 15,-3 4 71-15,-4 8 3 16,2 0 62-16,0 7-32 16,5 12-14-16,7 9 17 15,3 4-23-15,10 3-12 0,2-1 10 16,0-3-10-16,18 2 11 15,9-6-12-15,6-2 1 16,3-7-11-16,28-12-44 16,-8-6-147-16,-4 0-290 0</inkml:trace>
  <inkml:trace contextRef="#ctx0" brushRef="#br0" timeOffset="5893.06">16083 7917 939 0,'0'0'129'0,"0"0"-128"0,0 0 11 16,0 0-12-16,0 0 0 15,0 132 0-15,0-86 6 16,0-2 14-16,0-6-4 15,0-6-16-15,0-6 26 16,8-6-24-16,1-8-1 16,3-5 9-16,5-7 0 0,7 0 32 15,6-16-27 1,4-15-14-16,1-7-2 0,-4-5-11 16,0-4-38-1,-4 2-17-15,-9 9 54 0,-1 13 13 16,-9 9 30-16,-6 14 4 15,-2 0-2-15,0 16-30 16,0 12 22-16,-4 8 9 16,-2 0-14-16,2 2 3 15,4-5-22-15,0 0 0 16,0-3 0-16,6-1 0 16,21-10-81-16,-7-6-133 15,4-11-590-15</inkml:trace>
  <inkml:trace contextRef="#ctx0" brushRef="#br0" timeOffset="6126.69">16749 7986 867 0,'0'0'117'16,"0"0"-36"-16,0 0-43 15,-104 0 27-15,66 21-39 16,0 7-26-16,3 6 15 15,10 2-15-15,5 0 0 16,16-2 0-16,4-2-1 16,3-4 1-16,27-5 0 15,11-5 0-15,9-6 9 0,16-6-9 16,-11-3-97 0,-7-3-495-16</inkml:trace>
  <inkml:trace contextRef="#ctx0" brushRef="#br0" timeOffset="8198.84">942 9162 801 0,'0'0'127'0,"0"0"-94"16,0 0-27-16,0 0 33 15,0 0-24-15,0 0 3 16,0 0 71-16,-20-9 5 15,10 2 22-15,-2-4-38 16,0 4 2-16,0-2-25 16,2 4-3-16,3 1-15 15,5 2-10-15,1 2-25 0,1 0 5 16,0 0-7-16,0 0-13 16,0 0-3-16,0 0-7 15,0 0 2-15,10 0 14 16,6 8 7-16,4 2 10 15,3-3-10-15,4 4-1 16,1-2 1-16,2 2 0 16,3-2 1-16,-2 2-1 15,2-1 1-15,0-2 3 16,2 0-4-16,2-4-1 16,4 0 1-16,1-4 1 15,2 0-1-15,-2 0 0 16,-3 0 2-16,0-4 3 15,-6 0-5-15,-8 2-7 16,-6 2 7-16,-9 0 7 0,-6 0-7 16,1 0 0-16,-5 0 0 15,3 0 6-15,-3 0-6 16,0 0-1-16,0 0 1 16,0 0 0-16,0 0-1 15,0 0-9-15,0 0-18 16,0 0 16-16,0 0-43 15,0 0-25-15,0-2-4 16,0 2-67-16,-10-2-141 0</inkml:trace>
  <inkml:trace contextRef="#ctx0" brushRef="#br0" timeOffset="8528.74">1403 9082 861 0,'0'0'225'0,"0"0"-116"16,0 0-88-16,0 0 30 15,0 0-49-15,0 0-2 16,0 0 1-16,66 0-1 16,-36 0 3-16,5 0-3 15,0 0 0-15,-2 0-2 16,2 10 2-16,-4 4-1 15,-8 2-6-15,-1 2 7 16,-5-3 3-16,-7 1-3 0,-5 1 0 16,-5 1 4-16,0 6 2 15,-12 4-3-15,-12 6-3 16,-4 4 0-16,-1 4 0 16,-4 4-23-16,-19 19-51 15,10-13-98-15,-1-6-486 0</inkml:trace>
  <inkml:trace contextRef="#ctx0" brushRef="#br0" timeOffset="9407.83">721 10117 935 0,'0'0'180'16,"0"0"-47"-16,0 0-75 16,0 0-19-16,0 0-39 15,0 0 0-15,0 0-14 16,-14 0-9-16,14 0 22 16,0 0-1-16,0 0 1 15,3 0 0-15,10 0 1 16,4 0-2-16,5 0 2 15,3 0-7-15,4 0 7 16,0 0 3-16,4 0-2 16,1 1-1-16,1 1 1 15,6-2 8-15,1 0-8 0,4 0-1 16,1 0 29-16,6-2-16 16,1-6-12-16,-2 0-1 15,-5 2 3-15,-5 0 7 16,-10 2-10-16,-7 3 1 15,-12-1-1-15,-5-1 1 16,-4 3 1-16,-1 0-2 16,-3 0 0-16,0 0 8 15,0 0-8-15,0 0-1 16,0 0 0-16,0 0-7 0,0 0-24 16,0 0-22-1,-9-4-26-15,-5-3-27 0,-3 3-283 0</inkml:trace>
  <inkml:trace contextRef="#ctx0" brushRef="#br0" timeOffset="9713.83">1197 9970 538 0,'0'0'137'0,"0"0"-11"16,0 0 14-16,0 0-21 15,0 0-43-15,0 0-60 16,0 0-16-16,1-10 0 15,16 7 0-15,7 3 1 16,3 0-1-16,10 0 0 16,2 0 12-16,2 0-7 0,1 11-3 15,-5 3 0-15,-3 4 4 16,-4 0-1-16,-6 0-5 16,-5 0 0-16,-5-3 9 15,-8 1-9-15,-4 0 0 16,-2 3 1-16,0 7 14 15,-8 7 2-15,-12 3-17 16,-3 6-16-16,-12 12-7 16,0-10-117-16,6-8-224 0</inkml:trace>
  <inkml:trace contextRef="#ctx0" brushRef="#br0" timeOffset="19205.32">3013 11227 476 0,'0'0'14'0,"0"0"-14"16,0 0-115-16,0 0 18 16,0 0 91-16,0 0 6 15,33-47 169-15,-33 38 17 16,0 0-40-16,0-2-46 15,4-1-40-15,0-1-38 16,-3 4-6-16,0 0 23 16,-1 4 3-16,0-1 14 15,0 1 9-15,0 0-23 16,0-3 6-16,0 0 0 16,0-2-31-16,0 3 5 15,0 4 4-15,0 0 12 16,-2 3 11-16,-2 0-43 0,-2 0 20 15,2 0-26-15,-4 0-13 16,4 0 13-16,-5 0-1 16,3 0-5-16,-5 0 5 15,4 0-3-15,-2 11-2 16,-3 1 6-16,1 4-8 16,1 2 7-16,1 3 1 15,1 4-1-15,3 1 1 16,-2 4 0-16,5 0 4 15,2 0-4-15,0 0-11 16,0 0 11-16,0-2 1 16,0 1-1-16,4-1 0 0,6 1 1 15,3 2 5 1,-4 1-6-16,1 0-5 0,-3 0 4 16,-2 4 2-16,1 0-1 15,-4 2 0-15,-2 2 1 16,0 0 6-16,0 5-7 15,0 1-10-15,0-2 10 16,0-2 1-16,0-5-1 16,-8-4 0-16,4-5 1 15,-2-4-3-15,1 1 2 16,-2 1-1-16,2 0 1 16,-1 4-1-16,-2 0 1 15,-2 3 0-15,-2 4 0 0,-3-3-3 16,2 3 3-16,-1-1-2 15,2-4 2-15,0 0-1 16,2-2 0-16,2-2 1 16,-2 0-6-16,0 2 6 15,-2 0 0-15,1 2-5 16,-1 1 3-16,1 3 4 16,-5-5 3-16,1 1-5 15,-3-2 1-15,-2-4 1 16,1 0-2-16,-4 1-7 15,1-5 7-15,1-1 1 16,0 0 7-16,1-3-8 16,-2-6 0-16,1-3 3 0,-2-2-3 15,-1-5 2 1,0-2 8-16,1 0 9 0,3 0 4 16,3 0-10-16,3-4-13 15,4-1 22-15,-1 1-22 16,5-1 0-16,0 1 11 15,4-2-10-15,0 2 21 16,2-4-21-16,0-2 1 16,0-1 8-16,2 2-10 15,6 0-12-15,0 6 12 16,1-2 0-16,-1 5-6 16,0 0 2-16,8 0-8 15,-2 0 5-15,4 3-6 16,-1 6-19-16,2 4 6 15,-4 3 5-15,2 3 21 0,-4 8-19 16,1 2 3-16,-1 5 15 16,-1 3-4-16,-2 5-2 15,-3 3 7-15,2 5 0 16,-1 5-1-16,-3 8 1 16,5 3-1-16,-1 0 1 15,2-2 0-15,-4-6 1 16,3-10-2-16,-4-3 2 15,2-11 1-15,-2 0-2 16,0 0 0-16,1 2-1 16,-3-4 1-16,0 2 0 15,2 2-1-15,-3 4 1 0,3 5 0 16,-2 5 0 0,0-1 1-16,0 2 2 0,-4-3-3 15,0-3-2-15,0-6 1 16,0-3 1-16,0-4 3 15,0-2-3-15,0-1 0 16,0 1-7-16,0 2 8 16,0 8-1-16,0 3 0 15,0 10 1-15,0 2-2 16,0 2 1-16,0 1-4 16,0-3 2-16,-2-7 2 15,-2-2-6-15,1-6 5 16,-2 0 2-16,1 1 9 0,1-4-10 15,-3 1-1 1,3 2-8-16,-2 0 9 0,-4 1-1 16,2-1 1-16,1-1 0 15,-1-4 5-15,5-3-5 16,0-6 0-16,2-2 1 16,0-2-1-16,0 4 0 15,0-4 0-15,8 6 3 16,1 4-5-16,1 4 2 15,1 4-13-15,-2 2 13 16,0-4-7-16,-1 1 6 16,0-11 0-16,2-5-5 15,-1-5 6-15,1-7 0 16,2-1 0-16,0 0 10 0,-1 2-8 16,3-2-1-16,1 2-1 15,-1-4 2-15,-1 2 5 16,4-4-7-16,0-2-10 15,2 0 10-15,3-4 6 16,2 0-5-16,3 0 2 16,-3 0 6-16,-1-4 4 15,-1-2-13-15,-3-2 0 16,-4 2 1-16,-3 2-1 16,-3 0 0-16,1 0 0 15,2-2 9-15,-2 3-1 16,0-2-8-16,-1 1-21 15,0 0 0-15,-2-1-7 0,2 0-34 16,-1 1-60-16,-4 0-210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2:36:19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22398 9499 952 0,'0'0'151'0,"0"0"-78"16,0 0 15-16,0 0-34 15,0 0-37-15,0 0-10 16,2-15-1-16,-2 15-5 16,2 0 19-16,-2 0 47 15,0 0 8-15,0 0 15 0,0 0-12 16,0 0-14-16,0 0-26 16,0 0-16-16,0 0-9 15,0 0-13-15,0 0-1 16,0 0-8-16,0 0 8 15,0 0-11-15,0 6 3 16,0 11 9-16,0 5 0 16,0 8-1-16,4 10 1 15,-2 8 1-15,-2 8 1 16,0 8 8-16,0 5-9 16,0 0 7-16,0 2-8 15,0-7 1-15,0-2 5 16,0-8-6-16,0-6 0 0,0-3 0 15,0-6 0-15,0-3 0 16,-4-2 1-16,-2 4 0 16,-4-1 0-16,1 2-1 15,-6 4 0-15,-2-1 1 16,4-1 0-16,-1-4-1 16,4-4 1-16,2-10-1 15,1-7 1-15,4-5 0 16,1-5-1-16,2-5 1 15,0-1-1-15,0 3 0 16,0-3 1-16,0 0 0 16,0 0-1-16,0 0 0 15,0 0 0-15,0 0-11 16,0 0-15-16,0-3-34 0,0-8-29 16,0-16-65-16,0 4-56 15,0 1-194-15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33:19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1256 1871 13 0,'0'0'20'16,"0"0"54"-16,0 0-44 16,0 0-30-16,0 0-1 15,0 0-8-15,0 0-27 16,0 0 36-16,0 0 29 16,0 0-28-16,0 0 6 15,0 0-7-15,0 0-11 16,0 0 3-16,0 0-6 15,0 0 5-15,0 0-20 0</inkml:trace>
  <inkml:trace contextRef="#ctx0" brushRef="#br0" timeOffset="212.43">1561 1820 30 0,'0'0'44'0,"0"0"-15"15,0 0 4-15,0 0-15 16,0 0-11-16,108-11-6 16,-99 11-1-16,-4 0-16 15,1 7-75-15,-2 4 81 16,1 4 8-16,-3 7-15 0,-2 8 17 16,0 30 33-16,-14-3 13 15,-3-8-46-15</inkml:trace>
  <inkml:trace contextRef="#ctx0" brushRef="#br0" timeOffset="2240.42">1261 1682 22 0,'0'0'117'0,"0"0"-65"16,0 0 11-16,0 0 54 16,0 0-29-16,0 0-19 15,-43 22 18-15,35-22-31 16,0 0-14-16,-2-2-26 16,-3-4 36-16,1-2 17 15,3 0-7-15,-3 4-8 16,2 0-14-16,-1 2-31 15,2 0 10-15,0 2-12 16,0-2-1-16,3 0 40 16,0 0 33-16,0-1 8 15,2 3-23-15,0-1-25 16,0-1 19-16,2 2-33 16,0-2-11-16,0 2-5 15,2 0-8-15,0 0 6 0,0 0-7 16,0 0-16-16,0 0 15 15,0 0-21-15,0 0 0 16,4 0 15-16,8 10 7 16,5 0-1-16,-1 2-5 15,6 0 6-15,0 3 0 16,2-4 0-16,1 3 0 16,2 0 2-16,5 1-2 15,-2-6 4-15,2 0-4 16,2-3-1-16,0-1 0 0,-2 0 2 15,-1-2-1-15,-5 2 0 16,-5-1 0-16,-2-1 10 16,-5 3-10-16,0-1 0 15,-3-1 2-15,-3-1-2 16,0 1 0-16,-4-2 0 16,1 3-13-16,-2-4 2 15,-1 4-17-15,-1 0-24 16,-1 12-41-16,0-1-118 15,-1-4-460-15</inkml:trace>
  <inkml:trace contextRef="#ctx0" brushRef="#br0" timeOffset="3735.43">983 9982 1075 0,'0'0'147'16,"0"0"-99"-16,0 0-18 15,0 0 21-15,0 0-12 16,0 0-39-16,0 0-21 16,-15 0 21-16,15 0 0 15,0 0-2-15,0 0 1 16,0 0 1-16,0 0 11 0,0 0-11 15,0 0-6 1,0 0-3-16,10 0 8 0,8 2-1 16,6 2 2-16,8-2 0 15,4-2 7-15,6 0-7 16,3 0 0-16,5 0 0 16,3 0 11-16,6-4 4 15,0 0-3-15,5 2-11 16,-1 2 1-16,0 0-2 15,-4 0-4-15,-4 0 4 16,-11 0 7-16,-6 0-6 16,-12 0-1-16,-11 0 2 15,-5 0 4-15,-5 0-6 0,-5 0 0 16,0 0 5-16,0 0-5 16,0 0 9-16,0 0-9 15,0 0-2-15,0-2-24 16,0-8-130-16,-2-2-403 0</inkml:trace>
  <inkml:trace contextRef="#ctx0" brushRef="#br0" timeOffset="7736.86">3477 2298 560 0,'0'0'105'15,"0"0"-5"-15,0 0-60 16,0 0 18-16,0 0 20 16,0 0-4-16,0 0-2 15,2-82 2-15,-2 73-35 16,0 0-14-16,-8-2-5 15,4 4 36-15,-4 0-30 16,-1 2-20-16,0 0 7 16,-6 4-13-16,-3-2-2 15,-2 3 1-15,-6 0 1 16,0 0 2-16,-2 0-2 0,0 0-5 16,4 3 5-16,-3 5 0 15,4 6 0-15,-7 4 0 16,3 3 0-16,-1 8-2 15,2 1 2-15,2 2-11 16,3 5 10-16,0-1 1 16,-1 3 1-16,-2 3-1 15,3 0 2-15,-2 1 6 16,1-1-8-16,2 0-9 16,2 4 9-16,-1 0 1 15,4 4-1-15,-2 2 0 16,3 1 0-16,2-3 2 0,2-3-2 15,5-3-7 1,0-3 7-16,1-1 2 0,1-2-1 16,0 0-1-16,0 4 0 15,1 3 0-15,-5 0 0 16,2 5 0-16,-2 5 0 16,-4 1 0-16,5 4 8 15,-3-2-8-15,1 4 1 16,2-1 1-16,2 0-2 15,3 2-7-15,-2 2 7 16,3 2 0-16,0 2 7 16,-2 3-7-16,-1-5 0 0,2 5 0 15,0-7 0 1,-1 2-1-16,-4-3 0 0,3 2 1 16,0-2 5-16,-3-2-5 15,1 2-1-15,1-2-2 16,0-4 3-16,2 0-1 15,2-1 1-15,0-3 1 16,0 2 6-16,0 4-7 16,0 1-7-16,0 0 7 15,0 3 0-15,0 1 0 16,0-2 0-16,0-5 0 16,-6 2-2-16,-2-6 2 15,-2-5 0-15,-2-2 3 16,-1-7-3-16,-1-4 2 15,1-4-4-15,-1-3 4 0,-4 0 2 16,-1-4-4-16,-3 0-2 16,-1-5 2-16,-5-2 0 15,1-4 1-15,4-6 30 16,3-3-1-16,1-5 2 16,5 0-20-16,3 0-1 15,2 0 23-15,6 0-18 16,1 0 4-16,2 0-20 15,0 0-6-15,0 0 5 16,0-2-5-16,0 2-10 16,0 0 15-16,0 0-14 15,0 0 14-15,0 0-8 16,6 0-5-16,5 2 7 0,5 11 7 16,7 4-8-1,0 5 8-15,3 1 1 0,1 4-1 16,-2 0 0-16,-3 4 1 15,-2 1 0-15,-3-1-1 16,-5 3 0-16,0 3 1 16,-4 1-1-16,-2 4 6 15,-2 3-6-15,-2 5 1 16,0 2 12-16,-2 2-13 16,0 0-7-16,0-5 7 15,0 0 1-15,0-6 1 16,0-7-2-16,0-2 1 15,0-3 10-15,0 2-11 0,0 1-7 16,0 2 7 0,0 6 1-16,0 0-1 0,0 2-1 15,0 5 1-15,0-1 7 16,0 2-7-16,0-1-6 16,0 2 6-16,2-1 1 15,-1 0-1-15,1-4 0 16,-2-3 0-16,0-6 8 15,0-3-8-15,0-2-10 16,0-3 10-16,0-1 0 16,0 4 7-16,-2 2-7 15,1 4 0-15,-1 2 0 16,-2 3 0-16,0-1-8 16,0 2 8-16,-4-3 0 0,1 0 17 15,3-3-17-15,-4-2-9 16,4-3 8-16,-5 2 1 15,2-3-1-15,0 0 1 16,0-2 6-16,6 1 9 16,-1-1-15-16,2 2 0 15,0-1-6-15,0 4 6 16,2 1 0-16,6 4 0 16,2 0 0-16,0 2 11 15,2-2-11-15,-2-2-3 16,2-4 2-16,0 1 1 15,0-8-1-15,0 2 0 16,0-7 1-16,0 0 6 0,0-4-6 16,0 0-4-16,3 2 4 15,0 2 0-15,3 0-1 16,5 2 0-16,-1-2 1 16,1 0 4-16,-1-4-4 15,2-1-12-15,1-6 12 16,-1 1 3-16,0-1-3 15,-1-2 0-15,-1-2 1 16,-1-2 10-16,0 0-11 16,-5-1 0-16,2-3-1 15,2 2 1-15,-4-1 0 16,5-1 0-16,-3-1 1 16,-3 2-2-16,5-2-15 0,-4 0-43 15,0 5 8 1,4 5-71-16,-7 0-107 0,-1-1-293 0</inkml:trace>
  <inkml:trace contextRef="#ctx0" brushRef="#br0" timeOffset="10703.98">3028 10668 225 0,'0'0'142'0,"0"0"-11"15,0 0-30-15,0 0 1 16,0 0-22-16,0 0 57 15,0 0-50-15,1-42-11 0,-1 35-12 16,0-1-24 0,0 1 30-16,0-4-25 0,0 4-9 15,-1 1 0-15,-1 1-15 16,-2 1-5-16,4 4-12 16,-2 0 6-16,2 0-8 15,-1 0-2-15,1 0-10 16,-2 0 9-16,2 0 0 15,-2 0-1-15,0 0 1 16,-4 0-12-16,0 9 5 16,-2 4 8-16,-5 8-1 15,1 2 1-15,0 8 0 16,0 5 0-16,-1 4 0 0,1 6 1 16,0 1 3-16,0 4-4 15,2-3-6-15,0 2 6 16,2-1 0-16,1-1 1 15,2-2-1-15,3-2 0 16,0-1-3-16,2 1 3 16,0 1-1-16,0 5 1 15,0 5 0-15,0 3 1 16,0 4-2-16,2 2 2 16,1-2 10-16,1 0-11 15,1-4-8-15,-2-1 8 16,-1-3 0-16,-2-4 0 15,0-3 0-15,0-3 0 0,0-3 2 16,0 1-2 0,-5 1 0-16,-4 1 2 0,-2-1-1 15,-1 4 6-15,-6 0-7 16,4-4 0-16,-3 0-7 16,2-6 7-16,-3-5 0 15,3-3 0-15,0-5 1 16,-2-6 9-16,-4 0-10 15,-1-5 0-15,0 0 6 16,-4-1-6-16,1-4 0 16,0 0 0-16,2-2 0 15,1-2 11-15,1-3-11 0,3-1-3 16,6 0 3 0,5 0 1-16,2 0 0 0,3 0 7 15,2 0-7-15,0 0 15 16,0 0-15-16,0 0-1 15,0 0 12-15,0 0-12 16,0 0-9-16,0 0 8 16,0 0-18-16,0 0 19 15,0 0-8-15,0 0-9 16,11 0 16-16,0 9 0 16,3 0 1-16,5 8 0 15,-3-1 0-15,1 5 2 16,0-1-2-16,-1 1-1 15,0 3 0-15,-4 1 2 16,1-2-1-16,-4 3 0 0,-2 1 1 16,2 3 2-16,-3 2-3 15,3 1-5-15,-3 6 4 16,3 5 2-16,-2 4 0 16,-1 8-1-16,2 5 10 15,-4 3-6-15,1 2-4 16,-1-4-8-16,-2-4 6 15,-2-8 4-15,0-6-2 16,0-6 0-16,0-4 1 16,0-2 2-16,-8-1-3 15,1-1-3-15,-3 2 2 16,-1-2 1-16,1 6 1 16,0 1-1-16,0 2 0 15,1 3 0-15,2 1 0 16,0 1-8-16,5-2 8 0,2-1 0 15,0 0 7-15,0-4-7 16,0-1 7-16,-2-3 0 16,2-1-7-16,-4 2-6 15,2 1 4-15,1-1 2 16,1-4-1-16,-2 0 0 16,2 1 1-16,-2-6 3 15,2 2-3-15,0 2-6 16,0-1 6-16,0 2 1 15,-1-3 6-15,1 7-7 0,0-1 1 16,-4 3-1 0,4 0 0-16,-2 5-2 0,2-4 2 15,0 1 0-15,0-2 3 16,0 0-3-16,0-9-3 16,0 3 2-16,6-4 1 15,0-2-6-15,3 2 6 16,-1-4 0-16,2 2 0 15,0 2 0-15,1 1 0 16,-2-2 6-16,4-5-6 16,-5 1 0-16,2-3 0 15,1-5 1-15,1-2 3 16,1-4-4-16,1 2-10 16,1-3 10-16,5-4 2 15,4-2 4-15,5 0-4 0,3 0-1 16,2 0 24-16,0 0-25 15,-1-2 1-15,0 2 3 16,-3 0-4-16,-4 0-1 16,1 0 0-16,-5 0 1 15,-5 0 8-15,2 0-8 16,-4 2-20-16,4 8-41 16,-8-2-121-16,-2-2-358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34:01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17455 5813 700 0,'0'0'91'15,"0"0"-47"-15,0 0 3 16,0 0-28-16,0 0 6 16,0 0-12-16,42-60 26 15,-37 56 4-15,-5 2 29 16,0 0 34-16,0 2-38 15,0 0-14-15,0 0-17 16,0 0-15-16,0 0 0 16,0 0-11-16,0 0-10 15,0 0 24-15,0 0-25 16,0 0 0-16,7 0 0 16,3 0-5-16,8 0 5 15,5 0 0-15,12 0 0 0,6 0 5 16,12 0-5-16,8 0-1 15,5 4 1-15,6 0 0 16,7 0 6-16,2-2-6 16,7 0 0-16,0-2 1 15,1 0-1-15,-3 0-1 16,2 0 1-16,-2 0 0 16,0 0 0-16,-7 0 0 15,-5 0 0-15,-6 0 0 16,-4 2 0-16,-2 5 0 0,-6 0-1 15,3-1 2-15,2-1-1 16,6-2 0-16,1 1 0 16,5-2 2-16,1-2-2 15,1 0-1-15,-4 2 1 16,2-2 0-16,-5 0 3 16,0 0-3-16,-2 0 0 15,-2 0 1-15,-1 0-1 16,-3 0-1-16,-2 0 0 15,-4 0 1-15,-8-2 0 16,-5-2 0-16,-12 2 0 16,-9 0 1-16,-5 2-1 15,-5 0-2-15,-6 0 2 0,-2 0 0 16,-1 0 4 0,-1 0-4-16,0 0-3 0,0 0-5 15,-12 0-49 1,-10 6-130-16,-6 5-7 0</inkml:trace>
  <inkml:trace contextRef="#ctx0" brushRef="#br0" timeOffset="2210.73">7348 6346 674 0,'0'0'166'0,"0"0"-86"16,0 0 40-16,0 0-7 16,0 0-55-16,0 0-19 15,0 0-13-15,-9 0 11 16,9 0-2-16,-3 0-20 16,3 0 15-16,0 0-19 0,0 0-10 15,0 0 5-15,0 0-6 16,0 0-6-16,0 0 5 15,0 0-6-15,8 0 6 16,10 3 1-16,5 0 0 16,0 2 3-16,8 1-3 15,-1 1-2-15,2 0 1 16,2-2 2-16,3 4 4 16,1-1-5-16,3 0-2 15,8-1 2-15,5 1 0 16,10 0 0-16,7-2 0 0,13 3 6 15,17-4-8 1,21 4 2-16,18 0-3 0,8 0 3 16,-14-2 0-16,-30 2-40 15,-30-5 38-15,-16-2-8 16,-1-1 9-16,11-1 1 16,11 0-11-16,14 0 10 15,2 0 0-15,-3 0 0 16,-1 0 1-16,0-3 0 15,-2 1-5-15,-8 0 5 16,0 2-5-16,-2 0 4 16,-1 0 1-16,-2 0 0 0,-1 0 0 15,4 0 1 1,-3 0 2-16,-2 0-3 0,-4 0-7 16,-1 0 7-16,-1 0 0 15,-2 0 1-15,2 0-1 16,-2 0 1-16,-1 0 3 15,-1 0-4-15,-2 0-10 16,-3 2 10-16,0 2 1 16,-5 2-1-16,-3-2 0 15,-4 2 2-15,0 0 1 16,-3 0-3-16,2 0-4 16,1-1 4-16,3-2 1 15,-1 1 0-15,3 0-1 16,2-4 1-16,1 2 4 15,-1-2-5-15,-4 2-3 0,-2 2 3 16,-4 0-1-16,-4-2-10 16,-3 2 4-16,2-2 1 15,-2-2-1-15,-2 0 7 16,2 0-1-16,0 0 0 16,3 0 0-16,-3 0 1 15,6 0-1-15,-3 0 2 16,0 0 4-16,0 0-5 15,0 0-12-15,-4 0 12 16,-6 0 6-16,-3 0-6 16,0 0 0-16,-7 0 0 15,0 0 2-15,-4 0-2 16,-4 0-1-16,0-2 1 0,-3 2 7 16,-5 0 0-16,1 0-3 15,-2 0 5-15,-3 0 11 16,0 0-11-16,0 0-2 15,0 0 5-15,0 0 1 16,0 0-13-16,0 0 0 16,0 0-5-16,0 0 4 15,0 0-43-15,0 0-63 16,0 0-144-16,-3 2-109 0</inkml:trace>
  <inkml:trace contextRef="#ctx0" brushRef="#br0" timeOffset="30663.16">15532 16316 178 0,'147'27'158'16,"23"-13"-158"-16,-13-14-13 15,-7-9 13-15,-4-6 0 16,-38 3-39-16,-21 3-47 0</inkml:trace>
  <inkml:trace contextRef="#ctx0" brushRef="#br0" timeOffset="30815.71">17235 16168 163 0,'0'0'142'0,"0"0"-79"0,152-16-27 16,-90 14 16-16,1 2-52 15,-5 0-29-15,5-4-28 16,5 0 14-16,5-6 26 16,37-12 15-16,-15 4-5 15,-12 0-55-15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36:00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 9619 143 0,'0'0'143'0,"0"0"-94"16,0 0-35-16,0 0 58 15,0 0 28-15,13-120-55 16,-13 104 40-16,0 0 32 16,0 2-51-16,0 1-37 15,-3 4 29-15,0 0-35 16,-2 1 54-16,3 0-50 15,-2 2-10-15,3 2-2 16,-1 2 43-16,-1 2 8 16,0 0-47-16,2 0-12 15,1 0 37-15,-1 0-24 16,1 0-3-16,-2 0-1 0,2 0-14 16,0 0 14-16,-2 0-16 15,2 0-1-15,0 0-6 16,0 0 7-16,0 0 0 15,0 0-1-15,0 0 5 16,0 0-14-16,0 0 10 16,0 0-4-16,2 2-3 15,10 2 7-15,7 2-1 16,8 2 1-16,6 2 0 16,6 1 0-16,3 1 0 15,6 2-2-15,1-3 2 16,-2 0 1-16,1-4-1 15,-1 2 0-15,-3-6 0 16,-5 0 3-16,0-3-3 16,-2 0-7-16,0 0 7 0,1 0 8 15,2 0-8-15,2-3-1 16,0 0 1-16,0 1 4 16,-3 2-2-16,-7 0-2 15,-3 0-2-15,-4 0 2 16,-8 0 2-16,0 0-2 15,-7 0 1-15,-3 0-1 16,-2 0 0-16,-3 0-1 16,-2 0 1-16,0 0 0 15,0 0 0-15,0 0-41 16,0 0-55-16,-26 34-63 16,-2 0-26-16,-4-2-311 0</inkml:trace>
  <inkml:trace contextRef="#ctx0" brushRef="#br0" timeOffset="1249.08">1868 12478 677 0,'0'0'163'16,"0"0"-98"-16,0 0-21 16,0 0-20-16,0 0 2 15,0 0-14-15,0 0-11 16,-23-52-1-16,31 47 0 15,-3 2-5-15,-1 1 3 16,0 2 2-16,0 0-1 16,0 0 0-16,4 0 1 15,5 0 2-15,3 0-2 16,5 0 0-16,4 6-1 0,1 2 1 16,4 2-1-16,4 0 1 15,1-2 0-15,8 0 14 16,4 1-7-16,10-3 6 15,7-2 16-15,8 0-8 16,5-3-14-16,3-1-7 16,-1 0 7-16,-3 0 13 15,-2 0-20-15,1 0 0 16,-2 0 0-16,-6 0 1 16,-2 0 5-16,-10 0-6 15,-1 0 1-15,-12 0 10 0,-7-4-11 16,-8 1-1-16,-10-2 1 15,-5 3 1-15,-7 1 0 16,-3 1-1-16,-2 0 0 16,0 0 19-16,0-3-19 15,0 3 0-15,0 0 1 16,0 0-1-16,-2 6-40 16,-15 12-176-16,0 5-157 0</inkml:trace>
  <inkml:trace contextRef="#ctx0" brushRef="#br0" timeOffset="2436.48">1818 15410 13 0,'0'0'661'0,"0"0"-550"16,0 0-60-16,0 0-44 16,0 0-6-16,0 0 2 15,0 0-3-15,0 0-6 16,0 0 6-16,0 0 1 16,0 0 13-16,0 0-14 0,0 0 6 15,0 0-1 1,0 0-5-16,9 0 0 0,2 0 0 15,5 0 34-15,4 0 3 16,5 0-15-16,8 0-2 16,8 0 42-16,3 0-30 15,13 0-15-15,4 0-9 16,1 0-8-16,4 0 10 16,1 0-10-16,-3 0 0 15,-5 0-1-15,-4 4 2 16,-5 5-2-16,-6-5 1 15,-2 1 0-15,-3-1 9 16,-1 1-9-16,-4-5 0 16,-2 0 0-16,-5 0 0 0,-3 0 0 15,-6 0-2-15,-6 0 4 16,-3 0 3-16,-6 0-5 16,-3 0 0-16,2 0 1 15,-2 0 8-15,0 0-8 16,0 0-2-16,0 0 1 15,3 0-10-15,-3 0-69 16,0-5-90-16,0-6-51 0</inkml:trace>
  <inkml:trace contextRef="#ctx0" brushRef="#br0" timeOffset="11489.67">16202 9243 434 0,'0'0'87'0,"0"0"-38"15,0 0-20-15,0 0 27 0,0 0-44 16,0-17-4-16,0 13-2 16,0 2 4-16,-4-2-10 15,1 0 12-15,0 2-1 16,-1-2 17-16,-1 2-27 16,4 2 1-16,-1-2-2 15,0 2 13-15,2 0-5 16,0 0-8-16,0 0 2 15,-2 0 7-15,2 0-9 16,0 0-12-16,0 0 12 16,0 0 6-16,0 0-6 15,0 0 0-15,0 0 0 0,0 0-6 16,0 0 6 0,0 0 0-16,0 0 0 0,0 0 0 15,0 0 0-15,0 0 0 16,0 0 0-16,0 0-2 15,0 0 2-15,0 0-7 16,0 4 7-16,0-2 0 16,0 2 7-16,0-2-7 15,0 0 0-15,0 0 2 16,0-2-2-16,0 2-1 16,0-2 0-16,4 0 1 15,-1 2-7-15,6 2 8 16,2-2-1-16,6 2 23 15,2 0-12-15,6-2-9 16,1 3 27-16,2-2-28 0,-2 1 12 16,-3 2-13-1,-4-1 0-15,-4-2 13 0,1 3-13 16,-5-2 0-16,-1 1 0 16,2-2 0-16,0 1 1 15,2 0-1-15,7 3-2 16,0-3 2-16,8 3 0 15,-2 2 0-15,6-4 0 16,-1 1 0-16,0 0 1 16,-1-2-1-16,-4 0 0 15,0 0 6-15,-5-2-6 16,-1 2 0-16,-3-2-1 16,1 0 1-16,-1 0 8 0,-1 0-8 15,5 1-3-15,-2-2-3 16,4 3 6-16,1-2 0 15,1 2 0-15,-1-2 0 16,2 0 2-16,2 1-2 16,0 1-2-16,2-3 2 15,-5 1 0-15,4 0 1 16,0 1-1-16,-3-2 0 16,5-1 10-16,0 0-10 15,1 0 2-15,0 0 5 16,-2 0 0-16,0 0-7 15,-6 0 0-15,2 5 0 16,-6-4 3-16,1-1-3 0,-2 3 0 16,-1-3-7-16,-2 0 8 15,-1 0-2-15,3 0 2 16,1 0-1-16,3 0 5 16,8 0-5-16,1 0-9 15,6 0 9-15,0 0 0 16,0 0 7-16,0 0-7 15,-1 0 1-15,-6 3 5 16,-3 2-6-16,-4-2 0 16,-4 0 3-16,-2-2-3 15,-5-1 0-15,-2 0-1 16,-2 0 2-16,-6 0 16 0,1 0 3 16,-1 0-10-1,0 0 8-15,2 0 8 0,2 0-18 16,0 0-6-16,-2 0 14 15,0 0-8-15,-3 0-8 16,-2 0 0-16,0 0 0 16,0 0 13-16,0 0-7 15,0 0-6-15,0 0-26 16,-33 3-14-16,2 5-155 16,-3-1-127-16</inkml:trace>
  <inkml:trace contextRef="#ctx0" brushRef="#br0" timeOffset="13621.54">14528 9807 354 0,'0'0'56'15,"0"0"-29"-15,0 0 32 16,0 0-17-16,0 0 12 15,0 0 11-15,0 0-15 16,-13 0 15-16,11 0-33 16,1 0 14-16,-2 0 18 15,3 0-34-15,0 0-8 16,0 0-10-16,0 0-11 16,-2 0 17-16,2 0-18 15,0 0-9-15,0 0 1 0,0 0 8 16,0 0-1-16,0 0-14 15,5 0 12-15,6 3 2 16,6 1 1-16,1 0-10 16,3-1 10-16,3 4 1 15,5-3 0-15,1 0-1 16,4 2 7-16,1-2-11 16,6 0 4-16,1 2 0 15,3-2 5-15,-1 2-5 16,1-3 0-16,3 2-1 0,-1-3 1 15,0-2-1-15,-3 0 1 16,0 0 0-16,1 0 5 16,-4 0-5-16,-2 0-5 15,0 0 5-15,-4 0 0 16,2 0 5-16,-3 0-5 16,-2 0 0-16,2 0 2 15,0 0-1-15,-4 0-1 16,1-2 0-16,-7 0 1 15,-5-1 9-15,-5 3-10 16,-2-2-1-16,-5 2 1 16,-3-1 0-16,-4 1 0 15,1 0 0-15,0 0 1 16,1 0-3-16,4 0 2 16,-3 0-1-16,0 0 1 0,3 0 0 15,-3 0 0 1,-1 0 0-16,0-2 0 0,1 2 14 15,-3 0-14-15,0 0 0 16,0 0 0-16,0 0 1 16,0 0 13-16,0 0-14 15,0 0-19-15,0 0 18 16,0 0-59-16,-12 0-73 16,-6 0-37-16,2 0-178 0</inkml:trace>
  <inkml:trace contextRef="#ctx0" brushRef="#br0" timeOffset="15620">14185 9290 416 0,'0'0'84'0,"0"0"-67"16,0 0 3-16,0 0-20 15,0 0 1-15,0 0 21 16,0 0-9-16,0 0-2 0,0 0 33 15,0 0-2 1,0 0 1-16,0 0-37 0,0 0-5 16,0 0 10-1,0 0-11-15,0 0 1 0,0 0-1 16,0 0 1-16,0 0-3 16,0 0-1-16,0 0-18 15,0 0 15-15,0 0-19 16,0 0 7-16,0 0 18 15,0 0-12-15,0 0 11 16,0 0 1-16,0 0-5 16,0 0 5-16,0 0 0 15,0 0-2-15,0 0-5 0,10 2 0 16,0-2 7-16,2 2 1 16,3-2 6-16,3 0 22 15,3 0-15-15,-2 0-6 16,2 0-8-16,-1 3 1 15,-1-1 9-15,3 0-10 16,3 1-6-16,2 1 6 16,2-2 7-16,-2 3-6 15,5-2-1-15,-2 1 1 16,-3 0 9-16,0 3-10 16,-2-4-6-16,-3 1 5 15,0 0 1-15,-3-2 1 16,-2-2-1-16,0 2 0 15,-4-2 4-15,2 0-4 0,-3 0 0 16,-5 0 0 0,3 0 1-16,-1 0 7 0,-1 2-8 15,2-2 0-15,2 0-3 16,2 2 3-16,1 0 0 16,3 0 1-16,-3 2-1 15,-1 0 1-15,1-1-1 16,-1 0 0-16,-3-1-6 15,-3 0 6-15,-2-2-1 16,-2 0 1-16,-4 2 8 16,0-2-8-16,0 0 0 15,0 0 1-15,0 0 9 16,0 2-10-16,0 1-47 16,-8-2-125-16,0 2-157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37:13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14733 3497 235 0,'0'0'221'15,"0"0"-114"-15,0 0-28 16,0 0-15-16,0 0-15 15,-19-38 14-15,14 30 1 16,4 2-28-16,-3-2-4 16,-1-1 5-16,2 4 27 15,-1-1-8-15,1 1-22 16,1 3 3-16,1 2-30 16,1 0 4-16,-2 0 12 0,2 0-7 15,-2 0 1-15,2 0-8 16,-3-1-3-16,3 1 31 15,-2 0-28-15,2 0-8 16,0 0 1-16,0-2-1 16,0 2 17-16,0 0-18 15,0 0-16-15,0 0 16 16,0 0 0-16,0 0 0 16,0 0-1-16,0 0-2 15,0 0-5-15,0 0-11 16,0 0-23-16,5 0 41 15,9 0-1-15,4 0 1 16,4 5 1-16,4 2 0 0,2-1 5 16,5-3-5-16,-3 2 0 15,3-1-1-15,0-2 1 16,0 0-1-16,-2 0 0 16,2 1 1-16,-1 0 5 15,0 1-5-15,2-2-2 16,3 2 2-16,6 0 0 15,4 2-2-15,8 0 2 16,4 0 0-16,7 2 8 16,3-2-8-16,-3 2-8 15,-1 0 8-15,-10 1 0 16,-5-5 4-16,-8 5-4 16,-8-3-7-16,-3 0-12 0,-3 0 19 15,0-1 0-15,0-2 0 16,2-2 0-16,3 4 0 15,2-1-1-15,2 0 1 16,6 0 3-16,1 2-3 16,0 0-7-16,-2 0 7 15,2 0 1-15,-1 2-1 16,0 0 0-16,-2-2 0 16,-1 2 8-16,0-2-8 15,0-2-8-15,0 0 8 16,2 1 0-16,2-2 0 15,1 1 0-15,1 2 0 16,1-1 4-16,2 0-4 16,3 2-6-16,1-1 6 0,2-3 0 15,0 1 0-15,1-4 0 16,-3 0 2-16,-1 0-2 16,-6 0 0-16,1 0 0 15,0 0-1-15,-1 0 2 16,1 0-1-16,3 0 0 15,2 0 9-15,-1-2-16 16,3-1 7-16,0 1-2 16,2 0 2-16,-2-2 0 15,-2 1 5-15,-6 1-5 16,-1 0 0-16,-3 0 4 16,-1-1-4-16,0 1-7 15,4-2 6-15,2-1 1 0,-4 1 8 16,-1 3-8-16,-5 1 0 15,-4-2 5-15,-8-1-5 16,-8 3 0-16,-7 0 0 16,-6 0 0-16,-4 0 12 15,0 0-12-15,0 0-15 16,0 0 8-16,-20 0-7 16,-8 15-122-16,-8 0-96 0</inkml:trace>
  <inkml:trace contextRef="#ctx0" brushRef="#br0" timeOffset="5914.86">937 11950 211 0,'0'0'121'16,"0"0"-89"-16,0 0-32 0,0 0 15 15,0 0-15 1,0 0-9-16,21-29-34 0,-20 29-21 0</inkml:trace>
  <inkml:trace contextRef="#ctx0" brushRef="#br0" timeOffset="11239.54">21922 10583 391 0,'0'0'133'16,"0"0"-106"-16,0 0 73 15,0 0-8-15,0 0-24 16,0 0 17-16,0 0-33 15,-44-58-21-15,43 56 8 16,1 2-15-16,0 0 20 0,0 0-26 16,0 0 14-16,0 0 15 15,0-2-17-15,-3 2 12 16,3 0-10-16,0 0-32 16,0 0 33-16,0 0-33 15,0 0-4-15,0 0 3 16,0 0 1-16,0 0-10 15,13 0 8-15,5 0 2 16,3 2 6-16,7 4-6 16,3-2-2-16,4 0 2 15,5 0 0-15,-1 1 1 16,4-1-1-16,2-1 0 16,-1 3 7-16,3 0-7 0,1 0-9 15,2 3 8-15,1-3 0 16,4 0 1-16,3 0-2 15,2 0 2-15,4 0 1 16,1-2-1-16,0 0 0 16,1-3-9-16,0 2 16 15,0-3-7-15,-2 0 0 16,0 0 2-16,0 0-1 16,-2 0-1-16,-4 0-2 15,-1 0 2-15,-7 0 0 16,-4 0 1-16,-9 0-1 15,-3 0 0-15,-5 0-1 16,-6 0 1-16,0 0-1 0,-3 0 0 16,-1 0 1-16,-2 0 2 15,3 0-2-15,0 0 0 16,3 0-1-16,-1 0 1 16,0 0-1-16,5 0 0 15,-1 0 1-15,1 0 3 16,-8 0-3-16,0 0-9 15,-9 0 9-15,-2 0 0 16,-6 0 0-16,-2 0-6 16,0 0 6-16,0 0 4 15,0 0-4-15,0 0-28 16,-31 0-13-16,-7 10-151 16,-4 0-122-16</inkml:trace>
  <inkml:trace contextRef="#ctx0" brushRef="#br0" timeOffset="14076.61">22039 13180 510 0,'0'0'103'0,"0"0"-34"16,0 0 3-16,0 0 18 16,0 0-9-16,0 0-31 15,0 0 12-15,-39-34-31 16,39 34-4-16,0 0-27 16,0 0 0-16,0-2 0 15,0 2 0-15,0 0 1 16,0 0-2-16,0 0 2 15,0 0 1-15,0 0-2 16,0 0-1-16,0 0 1 0,0 0-13 16,6-4 12-16,8 1 1 15,9-2-2-15,6-1 2 16,2 3 0-16,4 1 0 16,0 2 0-16,0 0 1 15,1 0 0-15,-4 0-1 16,-3 2-6-16,0 7 6 15,-2-2 0-15,0 0-2 16,0 0 2-16,3-3 0 16,-1-3 4-16,8 0-4 15,-2-1 0-15,6 3 1 16,-1-1-1-16,2 0-1 16,-1 0 1-16,6 1 1 15,0-3 12-15,-1 0-13 16,4 0-13-16,-4 0 13 0,0 0 6 15,-3 0-6-15,3 0 0 16,-1-3 1-16,1 1-4 16,2-2 3-16,0 0-16 15,-2-1-1-15,3-2-2 16,-6 1 13-16,0 3 6 16,-1 0-1-16,-5 1-6 15,1 2 7-15,-1 0 0 16,4 0-1-16,1 0 1 15,4 0 0-15,6 0 0 16,2 0 0-16,4 0 6 16,-3 0-6-16,-5 0 0 0,-6 0 8 15,-14 0-7-15,-5 0 13 16,-11 0-14-16,-5 0 2 16,-7 0 11-16,-1 0-6 15,-1 0 3-15,0 0 4 16,0 0-12-16,0 0 5 15,0 0 3-15,0 0-10 16,-10 0 0-16,-25 0-118 16,-1 0-98-16,-2-4-377 0</inkml:trace>
  <inkml:trace contextRef="#ctx0" brushRef="#br0" timeOffset="16478.8">22263 15811 573 0,'0'0'118'0,"0"0"5"0,0 0-64 16,0 0 16-16,0 0-17 16,0 0-35-16,0 0 5 15,-22-66-8-15,22 58 3 16,0 2 29-16,5-7-11 15,0 8-18-15,2-3 9 16,-2 3-21-16,5 0-3 16,7 1-8-16,3-2 7 15,10 0-4-15,3 4-3 16,13-2-2-16,3 4 2 16,5 0 1-16,6 0-1 0,2 0 0 15,2 0 0-15,2 0 12 16,6 0-12-16,4 4-10 15,4-4 10-15,6 0 10 16,4 0-10-16,3 0-1 16,-5 0 1-16,-2 0 15 15,-5 0-14-15,-13 0 0 16,-8 0 7-16,-14 0-2 16,-9 0-4-16,-8 0-2 15,-9 0 1-15,-3 0 14 16,-4 0-14-16,-3 0 2 15,-4 0 3-15,-5 0-5 16,-1 0 13-16,0 0-14 16,0 0 1-16,0 0-2 0,-7 0-2 15,-45 10-133-15,0 8-120 16,-2-2-525-16</inkml:trace>
  <inkml:trace contextRef="#ctx0" brushRef="#br0" timeOffset="58334.96">11179 8282 98 0,'0'0'145'0,"0"0"41"15,0 0-91-15,0 0-66 16,-12-15-15-16,9 11-14 16,3-1 7-16,-4 0 27 15,2-1 9-15,-2 2-3 16,1 0 9-16,-2 0 6 15,3 0-16-15,-2 0-20 16,3 2-18-16,-4 2 25 16,2-1-17-16,2-2-2 15,1 3 8-15,-1 0-4 16,1 0 11-16,0 0-22 0,-2 0 1 16,2 0 9-1,0 0-10-15,0 0-2 0,0 0 1 16,0 0 0-16,0 0-8 15,0 0-13-15,0 0 2 16,3 0 14-16,6 3 5 16,3 4-2-16,-1 1-5 15,0 0 8-15,7 0 0 16,-3 0-1-16,4 0 1 16,1-1 3-16,4 0-3 15,-1 0-10-15,6-5 9 16,6 0 1-16,0-2 2 0,9 0-2 15,4 0 0 1,9 0 10-16,2 0-9 0,4 0-1 16,3 0-5-16,-2 0 5 15,-2-4 12-15,-1-6-12 16,-6-2 0-16,-1-3 3 16,0-3-3-16,0-2 10 15,4-2 9-15,3 0 8 16,2-2 1-16,-2 3-27 15,2 0 9-15,-3 1 0 16,-7 2-9-16,-2 0-1 16,-7 2-1-16,-1-2 1 15,-3-2 14-15,1-2-14 0,1-5-3 16,2 1 3-16,-2-1 0 16,0-4-4-16,-8 5 4 15,-2 0 0-15,-9 2 15 16,-4 1-7-16,-6 3 16 15,1-7 27-15,1 1-40 16,-1-2-9-16,6-4 7 16,0 1-9-16,4 0 3 15,-1 3-3-15,1-1 0 16,1 8 1-16,-8 0-1 16,1 7 0-16,-4 0 0 15,-2 0 1-15,-3 0 11 16,1-1-12-16,0 0 0 15,-5-3 0-15,1 0 7 16,-6 0 18-16,0 0-8 0,0-4-5 16,-15-1 15-16,-7 0-27 15,-5-1 3-15,-10-1-3 16,-8 1 0-16,-6 5-8 16,-8 1 8-16,-2 1 6 15,-6 4 4-15,1 0-10 16,-3 3 0-16,0 5 5 15,-6 0-5-15,-3 5 0 16,-2 0-6-16,-6 0 6 16,0 12 3-16,-4 6-3 15,1 5-12-15,0 2 6 16,1 2 7-16,0 0-1 16,1 0 0-16,6-1 2 0,3-2 5 15,4-2-7-15,3 2-1 16,5 0 1-16,4 1 8 15,2-2-8-15,2 3-1 16,3 0 1-16,7 0 1 16,2 0-1-16,8-1-13 15,5 0 6-15,2 3 7 16,2 5 0-16,0 1-1 16,-4 6 11-16,4 2-10 15,-1 0 0-15,1 2-2 16,4 4-6-16,0 2 9 15,2 0-1-15,1 1 0 0,3-3 9 16,5-4-9-16,5-2 0 16,3-5-18-16,6-2 18 15,0-5-10-15,8-2 0 16,11-4 1-16,8 1-11 16,8-5 18-16,6-3-4 15,2 0 6-15,6-5-1 16,-1-5 2-16,0 2-1 15,-2-5 1-15,-4 0-1 16,-3-4 12-16,-6 2-12 16,10-2-43-16,-9 0-57 15,-6 0-111-15</inkml:trace>
  <inkml:trace contextRef="#ctx0" brushRef="#br0" timeOffset="63797.48">21490 8338 313 0,'0'0'8'15,"0"0"-16"-15,0 0 12 16,48 112-4-16,-32-82 29 16,2-6 24-16,7 1 37 15,4-5-33-15,5-3 49 16,2 3-53-16,-3 16-30 15,-6-4-23-15,-15-1-63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39:26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7637 12494 750 0,'0'0'117'16,"0"0"-69"-16,0 0-28 15,0 0 17-15,0 0-11 16,0 0-13-16,-1-5-1 15,1 5 4-15,0 0 30 0,0 0 11 16,0 0-24 0,0 0 41-16,-3 0-25 0,3 0-17 15,0 0-15-15,0 0 1 16,0 0-7-16,0 0 2 16,0 0-13-16,0 0 24 15,0 0-24-15,0 0-6 16,0 0 5-16,0 0 1 15,0-3-1-15,12 2 1 16,7-6 0-16,-1 4 8 16,9-4-8-16,4 1-2 15,5 2 2-15,4-1 0 16,6 0 6-16,-2 3-6 16,2 0-2-16,-1 2 2 15,-3 0 0-15,-5 0-10 0,2 0 9 16,-4 0 1-16,-4 9-2 15,-4 0-5-15,-7 5-6 16,-1 3 7-16,-4-3 3 16,-2 1 2-16,1-2 0 15,-2-4 1-15,4-2 2 16,2-3-2-16,4-3 0 16,5-1 3-16,3 0-2 15,3 0-1-15,0-1 0 16,0-3-1-16,-1 4-9 15,-3 0 10-15,-6 0-5 16,-2 0 4-16,-6 0 1 16,-2 4-11-16,-6 0 10 0,2-1 1 15,-3 1 1 1,-1-1-1-16,1-3-3 0,0 0 3 16,6 0 1-16,8 0-1 15,5 0 0-15,6 0 0 16,7 0 9-16,-2 0-9 15,-1 0-3-15,2 0 2 16,-3 0 1-16,-5 0-2 16,1 5 2-16,-3 2 0 15,-2-4 1-15,-6 0-1 16,1-3-6-16,-3 0 6 16,2 0 1-16,-3 0 0 0,1 0 4 15,-3-3 5 1,-2 0-3-16,1 1-7 0,-1 2-10 15,1 0 10-15,-3 0 1 16,-2 0-1-16,3 0-51 16,-4 0-64-16,-2 0-18 15,-1 0-85-15,-4 0-131 16</inkml:trace>
  <inkml:trace contextRef="#ctx0" brushRef="#br0" timeOffset="4249">20779 12675 466 0,'0'0'134'0,"0"0"-53"0,0 0-12 16,0 0 10-16,0 0-28 16,0 0 14-16,0 0-29 15,-7-4 6-15,2 2 13 16,2 0-13-16,-1 0-2 15,-2-2-9-15,-3 2-15 16,2-2 34-16,-1 0-35 16,-2-1-8-16,-2 3-6 15,0-1 0-15,-3 1 10 16,0 2-11-16,-6 0 0 16,0-2 3-16,0 2-3 0,-1 0-1 15,-1-2 1 1,4 0 1-16,1-3 19 0,1 3-4 15,4-1-10-15,-1-3 26 16,-2 2-31-16,-2-2-1 16,0 0 0-16,-4-3 6 15,2 1 2-15,-1 1-8 16,0-5 0-16,7 2 9 16,-5-2 17-16,6-2-5 15,-1 2-10-15,-1-2-9 16,1-3 21-16,-2 3-23 15,0-1 0-15,1-3 1 0,-6 1-1 16,2 0 0-16,-4-4-1 16,-1 3 2-16,4-2 7 15,-1-2-8-15,4 2 0 16,2 0 6-16,4 0 1 16,2 2 0-16,-1 2-7 15,3-2 6-15,-1 4 8 16,-1 1-14-16,2-2 0 15,1 3 3-15,4 0 8 16,0-2-2-16,2 0-9 16,0-4 1-16,0 0 11 15,0-5-12-15,10-3-6 16,-1-2 6-16,3-5 2 0,1-2 5 16,-1-1-7-16,0 0 7 15,0 0-4-15,0 4-3 16,-2 2-7-16,2-1 7 15,1 3 0-15,0 2 0 16,3 0 0-16,2 2 0 16,0 2 0-16,2-1 0 15,1 4-10-15,1 3 10 16,1 0 0-16,2 4 0 16,6 0 0-16,2 4 0 15,7 0-2-15,0 0 2 16,1 4-1-16,6 0 0 15,1-1 1-15,2 2 0 16,0 1 0-16,-1-2 1 16,-3 2 5-16,-4 2-6 0,-5 0-8 15,-3 0 8-15,-3 0 0 16,0 2 0-16,-4 7 0 16,1 2 0-16,2 3 2 15,-2 2-2-15,3 2-20 16,-2 2 20-16,2 0 0 15,1 2 8-15,-3 3-8 16,2-2-21-16,-1 1 21 16,-3 0-11-16,4 1-4 15,-4 1 14-15,-1 0 2 0,-3-1-7 16,-3 2-11 0,-5-1-10-16,0 2 20 0,-5 0 4 15,-2 1-4-15,0 0 5 16,-1 0 2-16,-3 2 4 15,2-1-4-15,-2 1 0 16,-1-2 1-16,2 1-1 16,-1-1 0-16,-4-1-1 15,0-1 1-15,0 0-4 16,0-1 4-16,-6 0-4 16,-7 0 4-16,-1-2 6 15,-2 2-5-15,0-1-2 16,-5 0 2-16,0-1 10 15,-4 0-11-15,-4-1 0 16,-4-3 0-16,2-2 0 0,-6-4 9 16,0-1-9-16,-2-2 0 15,-1 1 31-15,3-2-31 16,-4-1 0-16,4 2 2 16,-6-2-1-16,1 0-1 15,-6-3 0-15,-6-5 11 16,-2 1 13-16,-3-2-16 15,5 0 18-15,6 0-2 16,7-11 6-16,10 1 2 16,5-2-7-16,6-2-25 15,1 2 49-15,5-1-41 16,3 1-7-16,-1 1-1 16,2 1 8-16,1-1-7 0,2 3-1 15,-1 1 1-15,1 0 9 16,4 3-10-16,-2 1-7 15,1 1 7-15,3-1-19 16,-2 1-22-16,-1 2-26 16,-1 0-47-16,-19 0-12 15,-1 9-129-15,1 0-149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40:03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16334 2371 644 0,'0'0'159'0,"0"0"-83"16,0 0-8-16,0 0-8 16,0 0-16-16,0 0-5 15,0-16 12-15,0 13-19 16,0-1 16-16,0 2-8 16,0 2 8-16,0 0-40 15,0 0-7-15,0 0-1 16,0 0 1-16,0 0 0 15,3 0-1-15,13 0 0 16,9-2-1-16,16-2 1 16,15-2-1-16,10 0 0 15,6-2 1-15,6 2 1 0,1 2-1 16,9 0 1-16,1 0 6 16,6 0-7-16,2 2-2 15,-1 2 1-15,2 0 1 16,-3 0 1-16,1 0-1 15,-5 6 0-15,2 6 2 16,1 2-2-16,17 0-2 16,-11-4 2-16,0 0 0 15,-1-1 0-15,-13-2 0 16,8 0 2-16,-4-4 8 16,-4-3-10-16,-9 0 0 15,-13 0 0-15,-10 0 0 0,-15 0 1 16,-8 0-1-16,-11 0 1 15,-7 0 5-15,-2-1-6 16,-1 1-1-16,-2-2 1 16,2 2 0-16,-3-3 5 15,2 3-5-15,-2 0-11 16,-6 0 9-16,-1 0-88 16,-41 3-108-16,-4 8 15 15,-14 0-313-15</inkml:trace>
  <inkml:trace contextRef="#ctx0" brushRef="#br0" timeOffset="1188.61">10847 3591 345 0,'0'0'59'16,"0"0"-17"-16,0 0 79 16,0 0-23-16,0 0-54 15,0 0-44-15,0 0-44 16,-95 10 33-16,88-6 3 15,-1 0 8-15,-4 3 28 16,-1-6 3-16,-3 1 22 16,8-2 29-16,-1 0 11 15,6 0 11-15,3 0-35 16,0 0-69-16,0 0-15 16,0 4-8-16,16 2 14 0,11 6 9 15,10 4 0-15,10 4 10 16,12 2-10-16,24 2 0 15,33-4 5-15,28-6-5 16,18-4 1-16,3-6 9 16,2 2-10-16,-16 3 12 15,0 2-12-15,-6 4 0 16,-4 1 1-16,1 0-1 16,2 4 0-16,-5 1 0 15,0 0 0-15,-4 0 6 0,3-5-6 16,1-1 0-16,-7-7 3 15,-9-4-3 1,-8-4 0-16,-22 0 6 0,-18 0-4 16,-17 0 18-16,-5-2-20 15,5-3 0-15,2 2 6 16,0-3-3-16,-11 2-2 16,-16-1-1-16,-9 2 6 15,-8 1 1-15,-10 1-7 16,-1 1 0-16,-5 0 8 15,0 0-1-15,0 0-7 16,-8 0-22-16,-11 0-114 16,-4 0-213-16</inkml:trace>
  <inkml:trace contextRef="#ctx0" brushRef="#br0" timeOffset="11287.67">3141 10960 500 0,'0'0'111'0,"0"0"-41"16,0 0 8-16,0 0 76 16,0 0-43-16,0 0-72 15,-35-7 18-15,23 7-22 0,0-3-11 16,-1 2-8 0,5 1 7-16,1-2 51 0,3 2-32 15,-2-2-14-15,6 2-12 16,0 0-15-16,0 0-1 15,0 0 0-15,0 0-9 16,0 0-2-16,0 0-1 16,15 0-8-16,9 4 12 15,11 4 8-15,9 2 0 16,11 2-1-16,8-2 1 16,1 0 3-16,3-2-3 15,2-4-9-15,4-3 8 16,5-1 1-16,18 0 1 15,24-9-1-15,-8-9 1 16,-12 1 4-16,-14 6-5 0,-25 3 0 16,3 1 0-16,2 1 0 15,-11 5 1-15,-9-2-1 16,-11 1 1-16,-2 1 3 16,-6-2-4-16,-7 1-1 15,1-1 1-15,-3 0 0 16,-3-1 17-16,1 2-17 15,-4 0 1-15,-5 2 5 16,-3 0-6-16,-4 0 0 16,2 0 0-16,-2 0 6 15,0 0 6-15,0 0-12 16,0 0 0-16,0 0 0 16,0 0 0-16,0 0-7 15,0 0-5-15,0 0-23 16,0 0-27-16,-13 20-174 0,-7 8 99 15,-2 3-13-15</inkml:trace>
  <inkml:trace contextRef="#ctx0" brushRef="#br0" timeOffset="13787">2838 16254 889 0,'0'0'132'0,"0"0"-121"16,0 0-11-16,0 0-11 16,0 0 11-16,0 0-2 15,0 0-4-15,0 4 6 16,0-4 0-16,0 4 1 15,3-4 0-15,2 4 11 16,5 0 5-16,2-4 6 16,5 6-15-16,0-2 22 15,3-4-30-15,5 4 0 16,4-4 6-16,8 4 10 0,6-4 9 16,7 0-2-1,6 0-22-15,4 0 22 0,3 0-21 16,6 0-1-16,1 0 5 15,0 0-5-15,2 0 6 16,-1-4-7-16,-3-8 1 16,1 2 7-16,-2-4-8 15,-3 2 0-15,-1-2 2 16,-4 1 8-16,-2-5 12 16,-4 0 0-16,-1-3-22 15,0 3 27-15,-7 4-27 16,-2 0 3-16,-6 0-2 15,-2 5-1-15,-6 4 7 16,-6 1-7-16,-7 4 0 0,-5-4 0 16,-7 4 0-16,1 0 0 15,-5 0 0-15,2 0 1 16,-2 0 6-16,0 0-7 16,0 0 0-16,0 0 6 15,0 0-6-15,0 0 0 16,0 0 1-16,0 0 6 15,0 0 10-15,0 0-17 16,0 0 0-16,0 0 1 16,0 0-1-16,0 0 1 15,0 0-1-15,0 0 1 16,0 0 5-16,0 0-6 16,0 0-9-16,0 0 8 0,0 0-5 15,0 0-43 1,0 0-51-16,0 0-71 0,0 0-57 15,0 6 71-15</inkml:trace>
  <inkml:trace contextRef="#ctx0" brushRef="#br0" timeOffset="104533.92">12092 8949 866 0,'0'0'16'0,"0"0"-32"0,0 0 3 15,0 0-8-15,0 0 21 16,0-13 8-16,0 12 11 15,0-1-10-15,0 1-8 16,0-6 68-16,0-1-18 16,0 3-6-16,0-7-9 15,-1 6-13-15,-8-1-4 16,2-1-9-16,0 4 1 16,-1 2 8-16,3 0-19 15,-2 2-15-15,0 0-67 16,-15 25-106-16,1 2-11 15,3-1-143-15</inkml:trace>
  <inkml:trace contextRef="#ctx0" brushRef="#br0" timeOffset="105214.43">12284 10329 1058 0,'0'0'7'15,"0"0"-7"-15,0 0-6 16,0 0-43-16,0 0 16 15,0 0 11-15,0 0 5 0,-18-44-40 16,18 44-8 0,0 0 32-16,0 24-16 0,0 2-33 15,0 0-64-15</inkml:trace>
  <inkml:trace contextRef="#ctx0" brushRef="#br0" timeOffset="105789.57">12448 12468 810 0,'0'0'111'15,"0"0"-16"-15,0 0-64 0,0 0-23 16,0 0 4 0,0 0-12-16,0 0-84 0,-36-18 16 15,36 34 42-15,-3 4-9 16,-9 19-38-16,0-5-82 15,-2-4-110-15</inkml:trace>
  <inkml:trace contextRef="#ctx0" brushRef="#br0" timeOffset="106350.9">12210 15204 967 0,'0'0'36'0,"0"0"-36"0,0 0-117 15,0 0-61-15,0 0 21 16,0 0-195-16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42:09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2202 5821 155 0,'0'0'93'0,"0"0"-93"0,0 0-7 16,0 0 7-16,0 0 0 16,0 0 10-16,0-11-3 15,-5 11 74-15,-1-1 7 16,-1-2 16-16,-2 0-36 16,-3-1-52-16,2 0-15 15,0 2 38-15,2-2 23 16,1 3 20-16,4-2-14 15,3 3-25-15,0-2-11 16,0 2-20-16,-2-2 11 16,2 2 59-16,0-2-37 15,-2 0-16-15,2 0-7 0,0 0-9 16,-3 0 14 0,3 2-27-16,0 0 1 0,0 0-2 15,0 0 1-15,0 0-16 16,0 0-18-16,0 0-5 15,3 0 39-15,11 0-10 16,6 0 9-16,9 4 0 16,8 0 1-16,8 0 0 15,7 1-1-15,2 2 2 16,2 1 5-16,0 2-6 16,-4 2-15-16,-4 0 14 15,-3 0-5-15,-1-1-3 0,1-7 1 16,6 3 8-1,4-2-1-15,8-5 1 0,5 0-6 16,5 0 6-16,3 0 0 16,0 0 0-16,0 0-2 15,-3 3-11-15,-3 0 12 16,-6 4-8-16,-6-1-7 16,-6 2 15-16,-4-2 0 15,-4 0 0-15,-1 0-2 16,-3 0 2-16,-3 0-5 15,2 0 6-15,-2 0-7 16,4 0 7-16,-2 0 0 16,1-2 0-16,3-2 0 15,1-2 0-15,-2 0 4 16,0 0-4-16,0 0-6 0,-2 0 6 16,-2 0 1-16,2 0-1 15,-1 0 0-15,-4 0 1 16,2 0 3-16,-1 0-4 15,-1 0-3-15,-1 0 2 16,5-4 1-16,-4 1 0 16,-1-2-1-16,-2 3 1 15,-5 0 5-15,-1 2-5 16,0 0-8-16,4 0 8 16,3-2 1-16,0 2-1 15,6-2 0-15,0 0 1 16,1 0 3-16,-3 2-4 15,-6 0-7-15,1 0 6 0,-9 0 1 16,-2 0-1-16,-3 0 1 16,-4 0 0-16,-1-1-1 15,4-4 1-15,0 1 0 16,3 0 0-16,3-4 0 16,-2 0 1-16,3-1-1 15,1 0 0-15,-1-3 5 16,3 2-4-16,0 2-1 15,0 0 1-15,3 1-1 16,-8 3 8-16,0-1-8 16,-4 1 0-16,-5 2 0 15,0-2 0-15,-3-2-1 16,0 0 0-16,0-2 1 0,2 0 4 16,1-2-4-16,4 0 0 15,0-2 1-15,3 2-1 16,1 0-2-16,-3 0 1 15,-3 2-6-15,-1 0 0 16,-1 0-12-16,-5-1 12 16,-2 0 7-16,0-4 0 15,-2-1 0-15,0-1 0 16,1-6 14-16,-1 2 15 16,0-3-23-16,4 0-5 15,0-1 4-15,-3 1-5 16,-1 2 0-16,2 0 26 0,-4 2-18 15,1 0 14 1,-2 0-15-16,-1 0 12 0,2 2 7 16,-2-2-19-16,0-2-5 15,4-2-2-15,-2-1 1 16,2-2 10-16,-1 1-11 16,3 0 0-16,-6 0 4 15,0-1-3-15,0 1 31 16,0 2-12-16,-9 0-20 15,1 0 84-15,0-1-69 16,-2 2-15-16,-1 2 15 16,3-2-14-16,-4 1 1 15,-1 4-2-15,1-1 8 16,-1 6 8-16,1-1-16 16,-2 3-8-16,-1 2 8 0,-3-1 0 15,0 1-1 1,-4 4-1-16,-4-4-6 0,-1 3-4 15,-3 2 12-15,2 2-22 16,-3 0-24-16,-4 0-9 16,-25 24-15-16,5 3-42 15,4-1-143-15</inkml:trace>
  <inkml:trace contextRef="#ctx0" brushRef="#br0" timeOffset="1464.44">6643 5732 586 0,'0'0'126'0,"0"0"-26"16,0 0-43-16,0 0-32 16,0 0-12-16,0 0-13 15,0 0 0-15,18-34 0 0,-8 34-9 16,0 0 9-16,2 0-1 16,0 0 0-16,2 0 0 15,1 5 0-15,5 5 0 16,7-1-4-16,3 1 4 15,4 5 1-15,5-3-1 16,6 4 0-16,4 2 1 16,2 4 0-16,6 0 0 15,3 1 0-15,2-2 1 16,-1-2-1-16,3 1-1 16,1-7 1-16,1-1 0 15,3 0 2-15,1-3-2 16,3-1-3-16,0-3 3 0,1 1 1 15,-1 1-1-15,-5-2 0 16,-4 1 0-16,-4 2-6 16,1-3 3-16,-2-4-10 15,5-1 12-15,5 0 1 16,4 0-1-16,6-1 1 16,2-5 0-16,-3 4 1 15,-4 0-1-15,-4-1-7 16,-6 3 5-16,-4-1-22 15,-3-4-2-15,-5 0 16 16,-1-3 10-16,-1-1 1 16,-4 0 1-16,1-1 21 15,-5-3 11-15,0 3-25 0,-6 2 8 16,-4-2-14-16,-3 2 3 16,-6 0 17-16,0 0-21 15,-2-1 31-15,3 3-4 16,1-3-18-16,2-1-9 15,5-1-2-15,0 0 7 16,0 0 13-16,0 0-19 16,-7-1 9-16,-3-1 6 15,-5 0 9-15,-5-3 30 16,-2-2-12-16,-5-4-42 16,0-2 48-16,-3-4-47 15,0-3-2-15,1 0 1 0,2-1 1 16,-2 1-2-1,-3-1-55-15,0 8-107 0,-1 4-82 0</inkml:trace>
  <inkml:trace contextRef="#ctx0" brushRef="#br0" timeOffset="5099.14">2050 7363 205 0,'0'0'283'0,"0"0"-198"15,0 0-13-15,0 0-33 16,0 0 22-16,0 0-9 16,0 0 21-16,-25-68-18 15,20 62-9-15,2 2 31 16,2 0 7-16,0 2-52 15,-1 0-9-15,2 0-9 16,0 2-2-16,0 0-9 16,0 0-3-16,0 0-16 15,0 0 13-15,0 0-14 16,10 0 15-16,6 0 2 16,7 0 0-16,6 0 4 15,5 2-4-15,4 0-3 0,6 2 3 16,3-1 0-16,2 2 0 15,7-1 0-15,2 2 1 16,2 0 4-16,1-2-5 16,2 2-5-16,0 1 5 15,4 0 0-15,-1 1 0 16,4-1 0-16,-2 2 0 16,2 0 3-16,-2 0-3 15,-1-1-15-15,-4 0 14 16,0-1 1-16,-2-4-6 15,2-2 5-15,-3 2 1 16,1-1 0-16,6-2 0 0,1 0-11 16,3 0 9-16,1 0-12 15,4 0-6-15,-2 0 11 16,1 0-10-16,-5 0 18 16,-6 0-12-16,-6 0-15 15,-9 0 17-15,-6 0-14 16,-7 0 24-16,-1-2 1 15,-6 2-2-15,1-3 1 16,4 0 1-16,3 0-10 16,1-2 10-16,0-2 0 15,1 3 1-15,1-3-1 16,-3 3 1-16,2 0 1 16,-3 1-2-16,-1-2-2 0,2 3 1 15,-5 2 1-15,-3-2 0 16,0 0 0-16,-4-1 0 15,-1 2 7-15,-1-2-7 16,-6 0-10-16,3-1 10 16,-7 0 0-16,-2 0 1 15,-4 1-1-15,-1 0 0 16,-1 1 6-16,-3 2-6 16,-2 0 0-16,0 0 14 15,0 0 18-15,0 0-9 16,0 0-23-16,0 0 1 15,0-2-11-15,0-2-30 16,0-2-102-16,0-2-433 0</inkml:trace>
  <inkml:trace contextRef="#ctx0" brushRef="#br0" timeOffset="5766.98">5125 6637 603 0,'0'0'89'0,"0"0"-60"16,0 0-29-16,0 0 13 15,0 0-13-15,0 0-13 16,0 0-5-16,-9 7-9 15,9-1 26-15,0 7 0 16,0 3 1-16,0 8 2 16,0 7-2-16,0 5-3 15,0 7 3-15,0 6 1 16,0 1-1-16,0 1 1 0,4 1 0 16,-1 1 26-16,1-3-13 15,-3-4-14-15,1-6 15 16,1-7-14-16,-3-9 1 15,1-8-2-15,-1-4 7 16,0-6-3-16,0-2-4 16,0-2 0-16,0-2 0 15,0 0 14-15,0 0 18 16,0 0 37-16,0 0-21 16,0 0 24-16,0 0-18 15,0 0 3-15,0 0-10 16,0 0-18-16,0 0-15 15,0 0-14-15,-4 0 7 0,-6 0-17 16,-4 0 10-16,-1 0-32 16,-4 0-17-16,1 0 12 15,-8 14-44-15,4 0-87 16,2-4-148-16</inkml:trace>
  <inkml:trace contextRef="#ctx0" brushRef="#br0" timeOffset="10725.5">6980 7255 212 0,'0'0'264'16,"0"0"-179"-16,0 0-51 15,0 0-27-15,0 0 20 16,0 0-2-16,0 0-24 15,9-16 22-15,-9 14-7 0,3-3 21 16,-3 4-4-16,0-1-8 16,0 2 8-16,0 0 2 15,0 0-8-15,0 0 25 16,0 0-27-16,0 0-2 16,0 0-1-16,0 0-4 15,0 0 17-15,0 0-34 16,0 0 0-16,0 0 6 15,0 0-7-15,0 0 0 16,1-2 0-16,3 2-3 16,4-5 2-16,4 1 1 0,7 0-4 15,4-1 4-15,8-1 0 16,1-1 1-16,2 4-1 16,1-1 0-16,0 1 4 15,-4 3-4-15,2 0-6 16,-3 0 6-16,1 0 1 15,-6-1-1-15,-3 1 0 16,-3 0 1-16,-6 0 3 16,-3 0-4-16,-6 0-1 15,-1 0 1-15,-1 0 1 16,-2 0 0-16,0 0-1 16,0 0 0-16,0 0 9 15,0 0-9-15,0 0-17 0,0 0-15 16,0 0-35-1,-2 0-70-15,-16 18 19 0,-1 0-2 16,2-2-176-16</inkml:trace>
  <inkml:trace contextRef="#ctx0" brushRef="#br0" timeOffset="12068.34">8389 7351 400 0,'0'0'89'0,"0"0"-67"16,0 0-21-16,0 0 6 15,0 0-5-15,0 0 4 16,0 0 16-16,70-62 5 0,-65 58 47 16,-5 0-22-16,0 0-35 15,0 0-2-15,0-2 5 16,0 2 3-16,0-2 4 16,0-1-2-16,0 2 53 15,0-1-32-15,0-1-11 16,0 4-2-16,0 1-17 15,0 0-2-15,0 2-14 16,0 0 1-16,0 0 6 16,0 0-7-16,0 0-2 15,0 0 1-15,0 0 1 16,0 0 1-16,0 0-1 16,0 0-4-16,0 0-5 0,0 0 9 15,0 0-7 1,0 0-5-16,0 0 11 0,0 0-8 15,0 0 6-15,0 0 2 16,2 0 0-16,8 0 1 16,5 2 0-16,3 0 0 15,6 1 0-15,2-1 25 16,4 1-23-16,0-1-1 16,3-1 20-16,-5 2-11 15,-3-1-9-15,-4 0 15 16,-5 0-15-16,-7-1 22 15,-1-1-23-15,-7 2 1 16,-1-2 41-16,0 0-1 16,0 0-12-16,0 0-6 0,0 0-17 15,0 0 21-15,0 0-27 16,0 0 1-16,0 0-7 16,0 0 7-16,0 0-1 15,0 0 0-15,0 0 1 16,0 0 13-16,0 0-14 15,0 0 0-15,0 0 0 16,0 0 0-16,0 0 0 16,0 0 0-16,0 0 2 15,0 0-4-15,0 0 2 16,0 0-26-16,0 0 7 16,0 3-20-16,0 0-62 15,0 2-117-15,-10 9 43 0,-2 0 113 16,2-2-251-16</inkml:trace>
  <inkml:trace contextRef="#ctx0" brushRef="#br0" timeOffset="13017.28">9896 7232 613 0,'0'0'128'0,"0"0"-38"16,0 0-76-16,0 0-8 16,0 0-6-16,0 0 2 15,0 0 44-15,66-14-37 16,-27 14 5-16,8-2-4 16,3 2 11-16,1-2 12 15,3 1-4-15,0-1-29 16,-5 2 24-16,-5 0-24 15,-9 0-1-15,-6 0 1 16,-3 2 1-16,-2 3-1 16,-2 2 0-16,2 0-23 0,18 6-16 15,-8-3-91-15,4-2-76 16</inkml:trace>
  <inkml:trace contextRef="#ctx0" brushRef="#br0" timeOffset="13477.09">11645 7451 172 0,'0'0'407'15,"0"0"-201"-15,0 0-89 16,0 0-71-16,0 0-44 15,0 0 14-15,0 0 24 16,0 0-33-16,17-2-7 16,8-8 42-16,16-4-9 15,12-2-14-15,7-2 3 16,15 0-2-16,3-2 25 0,6 0-9 16,-4 6-23-1,-5 6 5-15,-11 4-17 0,-10 4-2 16,-13 0 0-16,-11 0-80 15,-14 2-70-15,-16 16-34 16,0-3 21-16,-14-2 19 0</inkml:trace>
  <inkml:trace contextRef="#ctx0" brushRef="#br0" timeOffset="17802.2">4330 8432 485 0,'0'0'97'0,"0"0"-65"16,0 0-18-16,0 0 11 15,0 0 15-15,0 0-18 16,0 0-3-16,-60-51-12 16,53 44-6-16,-2 0 7 15,-2 1-7-15,0 1 53 16,-1 0 12-16,2 2-40 15,-1-2-10-15,0 2-14 16,2 1 5-16,3 2-7 16,-1 0 1-16,3 0-5 15,0 0 4-15,1 0 0 16,2 0 4-16,-1 0 5 0,0 0 14 16,2 0 0-1,0 0-22-15,0 0 9 16,0 0-10-16,0 0-26 0,0 0 20 15,0 0 4-15,12 0 2 16,2 0 0-16,4 0 0 16,4 4 2-16,4 2-2 15,2 0-2-15,7 0 1 16,1 1 0-16,-1 2 1 16,4-2-1-16,-1 2 8 15,-5 0 1-15,2 2-8 16,-4 1-9-16,-2-2 9 15,0 2 1-15,-2-2 0 16,2-2-1-16,3-2 0 0,2-4 7 16,3-2-7-1,4 0-1-15,-3 0 1 0,0 0 0 16,-3 0 0-16,0 3 0 16,-6 0 1-16,-8-1 0 15,-2 0-1-15,-5-2 0 16,-6 2-1-16,-5-2 1 15,-1 2 0-15,-2-2 0 16,0 0 0-16,0 0 7 16,0 2-7-16,0-2-1 15,0 0-1-15,0 2 1 16,0 1-23-16,0 2-54 16,-2 8 7-16,-19 14 32 0,2 0-97 15,-1-4-165-15</inkml:trace>
  <inkml:trace contextRef="#ctx0" brushRef="#br0" timeOffset="20654.74">8439 8282 464 0,'0'0'77'0,"0"0"-44"16,0 0-23-16,0 0 33 0,0 0 34 15,0 0-30-15,0 0 27 16,-16 0 4-16,15 0-27 16,1 0 9-16,-2 0-16 15,2 0-15-15,0 0-8 16,0 0-15-16,0 0 14 16,0 0-20-16,0 0-17 15,0 0 4-15,9 0-16 16,18 0 28-16,16-3-1 15,15-2-1-15,11-2-5 16,7 0 8-16,3-4 0 0,-6 5 0 16,-3 0 0-1,-7 4 10-15,-9 2-10 0,-10 0 7 16,-9 0-7-16,-9 0 0 16,-8 0 0-16,-3 0 0 15,-8 0 1-15,-5 0 0 16,0 0 9-16,-2 0-10 15,0 0 37-15,0 0-36 16,0 0-1-16,0 0 8 16,0 0-8-16,4 0-45 15,1 0-79-15,5 4 4 16,24 0 55-16,-2 0-79 16,2-4-228-16</inkml:trace>
  <inkml:trace contextRef="#ctx0" brushRef="#br0" timeOffset="22250.23">10386 8490 538 0,'0'0'91'0,"0"0"-65"0,0 0-4 16,0 0 49-16,0 0-9 16,0 0-16-16,0 0 7 15,-57-20-37-15,57 18-16 16,0 2-1-16,0 0-13 16,0 0 13-16,0 0-25 15,0 0-11-15,10 0 27 16,4-4 10-16,4 0 4 15,4-2 1-15,2 0-4 16,-1 0 11-16,1 0-12 16,0 2 1-16,-4 0 0 15,-1 0 0-15,-4 4-1 16,-3 0-1-16,-4 0-2 0,-1 0-4 16,-4 0 7-16,-1 0-22 15,-2 0 5-15,0 0 16 16,0 0 1-16,0 0 0 15,0 0 7-15,0 0 3 16,0 0-10-16,0 0 0 16,0 0 1-16,0 0 6 15,0 0-5-15,0 0-2 16,0 0 10-16,0 0 7 16,0 0-14-16,0 0-3 15,0 0 9-15,0 0 0 16,0 0-8-16,0 0-1 0,0 0 0 15,0 0 14-15,0 0-14 16,0 0 0-16,0 0 6 16,0 0 10-16,0 0 4 15,0 0 0-15,0 0-20 16,0 0 23-16,-2 0-23 16,-1 0-1-16,-2 0 1 15,2 0 0-15,1 0 2 16,1 0-2-16,-3 0 1 15,4 0 10-15,0 0-11 16,0 0 0-16,0 0 12 16,0 0 16-16,0 0 7 15,0 0-5-15,0 0-21 16,0 0 24-16,0 0-26 16,0 0-6-16,0 0-1 0,0 0 0 15,0 0 12-15,0 0-12 16,0 0-3-16,0 0 3 15,0 0 0-15,0 0-2 16,0 0 2-16,0 0 0 16,0 0 2-16,0 0-2 15,0 0 0-15,0 0 2 16,0 0-2-16,0 0-1 16,0 0 0-16,0 0 1 15,0 0 1-15,0 0-1 16,0 0-1-16,0 0 1 15,0 0 1-15,0 0-1 16,0 0 0-16,0 0 1 0,0 0 12 16,0 0-13-16,0 0 0 15,0 0 4-15,0 0-2 16,0 0 5-16,0 0-7 16,0 0 0-16,0 0 7 15,0 0-7-15,0 0-3 16,0 0 2-16,0 0 1 15,0 0-1-15,0 0 1 16,0 0 0-16,0 0 1 16,0 0-1-16,0 0-1 15,0 0 0-15,0 0 1 16,0 0-6-16,0 0-1 0,0 0-2 16,0 0-4-16,0 0 13 15,0 0-14-15,0 0 14 16,0 0-6-16,0 0-9 15,0 0 14-15,0 0-16 16,0 0 8-16,0 0 1 16,7-3 7-16,1 2 1 15,2-1 0-15,2 0-1 16,0-2 0-16,1 0-8 16,1-1 8-16,1 0 1 15,-3-1-2-15,-2-1 2 16,-4 4-1-16,0 2-6 15,-4 1-12-15,-2 0-27 0,0 0 0 16,0 0-77 0,-3 0 10-16,-12 2-64 0,0 7-120 15</inkml:trace>
  <inkml:trace contextRef="#ctx0" brushRef="#br0" timeOffset="32626.18">6778 10439 189 0,'0'0'341'16,"0"0"-246"-16,0 0-69 16,0 0-7-16,0 0-11 15,0 0-8-15,-17-25-9 16,17 25-50-16,0 0 57 15,0 0-11-15,0 0 7 16,0 0 6-16,0 0 10 0,0 0 13 16,0 0-23-1,0 0 11-15,0 0-4 0,0 0-7 16,0 0-12-16,2 0 12 16,7 0 0-16,0 0 0 15,7 0 0-15,2 0 2 16,7 0-1-16,0 0-1 15,4 0-11-15,6 0 11 16,-2 0 2-16,6 1-1 16,-1 2-1-16,3 4 7 15,4-2 1-15,6-2-8 16,5-3-1-16,5 0 1 16,2 0 0-16,3 0 0 15,3 0 0-15,-5 0 1 16,-6 0 12-16,-4 8-13 0,-8-1-8 15,-2-2 8-15,-5-4 0 16,-5-1 1-16,-4 0-1 16,-2 0 4-16,-3 0-4 15,-2-1 5-15,-3-7-4 16,-3 2 5-16,-3 0 27 16,1 3-17-16,-7 0-16 15,-4 3 0-15,-2 0 4 16,-2 0-3-16,0 0 0 15,0 0 0-15,0 0-1 16,0 0 0-16,0 0-42 16,0 6-3-16,0 9 28 0,-2-6-140 15</inkml:trace>
  <inkml:trace contextRef="#ctx0" brushRef="#br0" timeOffset="34320.4">9803 10472 441 0,'0'0'94'16,"0"0"-45"-16,0 0 25 0,0 0-51 16,0 0 8-16,0 0 8 15,0 0-18-15,-17-29-1 16,14 21-1-16,-2 3 31 15,3-4 27-15,-1 3-44 16,1 3-6-16,-1-2 21 16,1 3 7-16,1 2-12 15,1-2-9-15,0 2-26 16,0 0 34-16,0 0-42 16,0 0-7-16,0 0 7 15,0 0-1-15,0 0 1 16,0 0-6-16,0 0 2 15,1 0-4-15,11 0 8 0,5 0-1 16,5 9 1 0,2-3 0-16,6 6 0 0,3-6 0 15,4 3 0-15,7-3 3 16,7-3-3-16,5 2-1 16,4-1 0-16,1-1 1 15,3 0 5-15,-8 3-5 16,-2 0 0-16,-3 0-1 15,-4-3 1-15,-3 4-2 16,-1-5 2-16,0 2 1 16,-3-2 3-16,-1-2-4 15,0 0 0-15,-3 0 5 16,0 0-5-16,1 0-10 16,-3-3 10-16,-2-4 0 15,0 1 9-15,-1 2-9 0,-1 0 0 16,6 0 2-16,-3 2-2 15,3-1-1-15,-5 3 1 16,-4 0 2-16,-6 0 2 16,-1 0-4-16,-10 0-4 15,-2 0 2-15,-6 0 2 16,0 0 0-16,-2 0 0 16,0 0 0-16,0 0-20 15,0 3-131-15,0 9-84 16,0 0 109-16,0 0-429 0</inkml:trace>
  <inkml:trace contextRef="#ctx0" brushRef="#br0" timeOffset="35476.6">12011 10649 851 0,'0'0'108'0,"0"0"-32"16,0 0 12-1,0 0-16-15,0 0-38 0,0 0-34 16,0 0-6-16,18-57 6 15,11 51 0-15,5 2-5 16,5 0 5-16,-1 1 0 16,-1 2 10-16,-4-4-10 15,0 1 0-15,-3 3 4 16,-2-1-4-16,-3-1-1 16,2 1 0-16,-3 2 1 15,-1-2 6-15,6 2-6 16,4 0-1-16,2-2 0 15,6 2 1-15,1 0-1 16,-3 0 0-16,2 0 1 16,-8 0 12-16,-4 0-12 0,-10 0-7 15,-6 0 7-15,-6 0 0 16,-2 2-1-16,-3-2 1 16,-2 0 0-16,0 0 7 15,0 0-7-15,0 0-2 16,0 0 2-16,0 0 0 15,0 0 0-15,0 0 0 16,0 0 0-16,0 0 5 16,0 0-5-16,0 0 0 15,0 0-1-15,0 0 1 16,0 0 0-16,0 0 0 16,0 0 1-16,0 0 5 15,0 0-6-15,0 0-3 16,0 0 2-16,0 0 1 15,0 0 0-15,0 0 0 0,0 0 0 16,0 0 9-16,0 0-9 16,0 0-1-16,0 0 1 15,0 0 1-15,0 0 0 16,0 0-1-16,0 0 1 16,0 0 9-16,0 0-10 15,0 0-13-15,0 0 12 16,0 0-13-16,0 0-14 15,0 0-16-15,0 2-74 16,0 0-38-16,0 1-140 0</inkml:trace>
  <inkml:trace contextRef="#ctx0" brushRef="#br0" timeOffset="38971.56">5155 11107 606 0,'0'0'108'0,"0"0"-50"0,0 0-52 16,0 0 1-16,0 0 6 16,0 0 68-16,0 0-35 15,0-51 0-15,0 48-5 16,-3-2 44-16,-1 1-31 16,3 3-28-16,-1 1-13 15,0 0 40-15,2 0-53 16,-3 0 0-16,3 0 7 15,0 0 2-15,0 0-9 16,-2 0-1-16,2 0 1 16,0 0-3-16,0 0 3 15,0 0-11-15,0 0 4 16,0 1-14-16,0 11 21 0,0 6-9 16,0 9 9-16,7 3-1 15,0 6 1-15,3 0-1 16,-1 1 0-1,-1 1 1-15,0-2 0 0,-1-2 0 16,-2 0 0-16,-1-2 5 16,-1 0-5-16,0 2-3 15,-1 0 2-15,1 2 2 16,-1 0 6-16,3 0-7 16,-3 2-8-16,0 2 8 15,0 3 0-15,-1-1 0 16,2 0 0-16,-3-2 1 0,0-4 9 15,2-2-10-15,-2-3 0 16,0-4-1-16,0-2 1 16,0-6-1-16,0-3 0 15,0 0 1-15,0-4-9 16,0 3 9-16,0-2-1 16,-2 2 1-16,-1 0 0 15,3 2 1-15,-1-2-1 16,-1 1 0-16,2 0 3 15,-2 0-3-15,2-7-3 16,0 1 3-16,0-4 0 16,0 0 0-16,0-4 0 15,0 0 0-15,0-2 1 0,0 0-1 16,0 0 0 0,0 0 5-16,0 0-5 0,0 0 1 15,0 0 1-15,0 0-1 16,0 0 13-16,0 0-14 15,0 0-7-15,0 0 7 16,0 0 0-16,0 0 1 16,0 0-1-16,0 0 9 15,0 0-7-15,0 0-2 16,0 0 0-16,0 0-1 16,0 0 1-16,0 0 0 15,0 0-1-15,0 0 3 16,0 0 1-16,0 0-3 15,0 0-5-15,0 0 4 16,0 0 1-16,0 0 0 0,0 0-1 16,0 0 1-1,0 2 0-15,0 4 0 0,0 4-10 16,0 4 10-16,0 0 1 16,0 0 0-16,0 0-1 15,0 0 1-15,0-3 5 16,0 0-6-16,0 1-9 15,0-1 9-15,0 0-1 16,0 3 1-16,0 2 0 16,0-4 0-16,0 0 2 0,0-4-2 15,0-4-6 1,0-2 6-16,0 1 0 0,0-3 2 16,0 0-2-1,0 0 1-15,0 0 12 16,0 0-13-16,0 0-7 0,0 0 7 15,0 0 7-15,0 0-6 16,0 0-1-16,0 0 0 16,0 0 14-16,0 0-14 15,0 0 0-15,0 0 1 16,0 0 0-16,0 0 12 16,0 0-13-16,0 0 1 15,0 0-4-15,0 0 3 16,0 4-50-16,0 6-89 15,0 1 43-15,0 1-91 0,0-8-461 16</inkml:trace>
  <inkml:trace contextRef="#ctx0" brushRef="#br0" timeOffset="43899.81">9621 11441 487 0,'0'0'100'0,"0"0"-71"16,0 0-9-16,0 0-14 15,0 0 12-15,0 0 23 16,0 0-25-16,0-23 26 16,0 22 34-16,0-4-9 0,0 3-20 15,0-3-8-15,0 3 6 16,0 2 14-16,0 0-40 15,0 0-6-15,0-1 3 16,0 1-14-16,0 0 10 16,0 0-12-16,0 0-8 15,0 0 8-15,0 0 0 16,0 0 1-16,0 0-2 16,0 0 2-16,0 0 1 15,0 0-2-15,0 0-3 16,0 0 1-16,0 0 2 15,0 0-7-15,0-2 7 0,7 2 0 16,3-2 10 0,4 0-10-16,4 0-11 0,4-2 4 15,3 1 9-15,2 0-4 16,0 1 2-16,0-1 0 16,-6 3 3-1,-2 0-3-15,-7 0 0 0,-3 0-3 16,-2 0 6-16,-4 0-3 15,1 0 0-15,-2 0 1 16,2 0 6-16,4 0-7 16,0 0-16-16,2 0 16 15,4 0 1-15,0 0-1 16,4 3-7-16,1-1 7 16,0-2 5-16,1 2-5 15,-3-1-14-15,1 2 5 0,-3-3 6 16,-1 2-10-16,1-2 7 15,-1 2 6-15,-2-2-5 16,1 0 5-16,4 0-5 16,0 0 4-16,1 0 1 15,0 0 0-15,-3 0-1 16,1 0 1-16,-2 0 3 16,-2 0-3-16,1 0-2 15,4 0 1-15,1 0 1 16,0 0-7-16,3 0 7 15,3 0 0-15,-2 0 7 16,3 0-7-16,0 0-8 16,-1 0 8-16,-4 0-12 0,-3 0 3 15,0 0-2-15,-5 0 1 16,-2 0-2-16,0 0 12 16,2 0-6-16,1 0 6 15,1 0 0-15,9 0 1 16,1 0-1-16,4 0 0 15,1 0 2-15,2 0-2 16,2 0-7-16,-4 0 7 16,3 0 1-16,-3 0 1 15,-4 0-2-15,0 0 0 16,-3 0 3-16,-3 0-3 16,-2 0-2-16,2 0 1 0,-4 2 1 15,0 0 0-15,4 0 0 16,1-2 0-16,1 2 4 15,-2-2-4-15,4 1-1 16,-1-1 0-16,-1 0 1 16,5 0 0-16,5 0 0 15,-1 0 0-15,2 0 2 16,-1 0-2-16,1 0-1 16,3 0 1-16,1 2 0 15,0-2 0-15,3 3 0 16,-2-3 0-16,4 0 5 15,-2 0-5-15,3 0-2 16,3 0-4-16,1 0 6 16,-1 0 8-16,0 0-8 15,-3 0 0-15,-2 0-3 0,-4 0 3 16,-1 0 0-16,-1 4-1 16,-2 1 1-16,2-2 1 15,-1 3-1-15,6-2 0 16,1-2 4-16,2-2-4 15,1 0-2-15,2 0 2 16,4 0 0-16,-1 0-2 16,0 0 2-16,1 0 0 15,-3 0 0-15,5 0 0 16,-3 0-1-16,3 0 1 16,-1-4 0-16,1-1 6 15,0 2-6-15,0 0-3 16,0 0 3-16,2 1 0 0,1 0-1 15,0 2 0-15,3-2 1 16,6-1 8-16,-1 3-8 16,4-2-7-16,-2 1 7 15,-2 1 0-15,-6-2-1 16,-2 2 1-16,-2 0 0 16,-2 0 5-16,-5 0-5 15,0 0-3-15,-5 0 2 16,-1 0 1-16,-2 0 0 15,-3 3 0-15,-2-1 0 16,-5-2 4-16,0 3-3 16,-3-3-1-16,-1 0 18 15,-6 0-17-15,-3 0 5 0,0 0-6 16,-3 0 2 0,-1 0 11-16,2 0-13 0,3 0 0 15,7 0 5-15,8 0 7 16,11 0 33-16,3-3-38 15,3 1 5-15,4 1-2 16,-3 1-10-16,-2 0-2 16,-4 0 2-16,-2 0 0 15,-1 0 0-15,0 0 0 16,5 0 1-16,3 0 6 16,3 0-7-16,3 0-3 15,2 0 2-15,-1 0 1 16,1 0 0-16,-5 0-1 15,-2 0 2-15,-6 0 4 0,1 0-5 16,-6 0-8-16,-2 0 8 16,2 0 1-16,-4 0-1 15,-4 0 0-15,0 0 0 16,-4 0 6-16,2 0-6 16,-2 0-9-16,6 0 9 15,-1 0 1-15,3 0 0 16,2 0-1-16,0 0 0 15,4 0 1-15,-1 0-1 16,-1 0-1-16,-1 1 1 16,-2 1 0-16,-6 3 1 15,-1-1-1-15,-2-1 0 16,-1 0 2-16,2-2-2 0,-1 1-1 16,5 1 1-16,0-1 1 15,-2 0 0-15,5-2-1 16,0 2 0-16,5 1 7 15,-1-2-7-15,4 0 0 16,3 1 0-16,1 3 0 16,8-1 1-16,2-2-1 15,0 2 0-15,3-1-6 16,1-1 6-16,-1 3-7 16,-2-3 7-16,5 2 0 15,-2-2 0-15,4-1-2 16,3 1-18-16,0-2 10 15,-2 0 3-15,0 0-10 0,-4 0 16 16,-2 0-1-16,-3 0-5 16,-4 0 4-16,1-3 3 15,-8 1 9-15,4 2-9 16,-7 0-2-16,0 0 2 16,4 0-29-16,1 0 27 15,1-2-17-15,2-2 6 16,3-1 13-16,-2 0-1 15,1 1-5-15,-3 0 6 16,-1-1 0-16,-3 1-6 16,-4 2 2-16,-6-3 4 15,-1 1 2-15,-6-1-1 16,0 4-1-16,-1-2 0 16,-1-2 1-16,2 1-1 0,0 1 0 15,3 0-1-15,3 1 1 16,0-2 0-16,3 2 0 15,-1-2 0-15,1 1 6 16,0-2-7-16,-3 1 1 16,2-1-6-16,-4 0 4 15,2-2 4-15,-2 4-2 16,1-1 0-16,-4 1 8 16,-1 2-14-16,-3 1 6 15,1-2-1-15,-1 0 1 16,-4 2 0-16,2-3 0 15,-1 2 0-15,-3 1 0 16,3 0 9-16,-1 0-9 16,1 0-10-16,-2 0 10 15,2 0 0-15,1 0 8 0,-3 0-16 16,3 0 16-16,3 0-10 16,-1 0 2-16,-2 0-4 15,0 0 4-15,-5 0 1 16,1 0 5-16,-4 0-6 15,3 0 2-15,-2 0 2 16,3 0-4-16,1 0-7 16,-1 0 7-16,1 0 0 15,3-3 10-15,-5 0 16 16,-2 0-25-16,-1 3 29 16,-1 0-30-16,-5 0-1 0,-2 0 1 15,-2 0 0-15,-2 0 1 16,1 0-1-16,-3 0 0 15,0 0 51-15,0 0-34 16,0 0-1-16,0 0-14 16,0 0 5-16,0 0-7 15,-9 0-51-15,-33 0-72 16,1 4 22-16,-2 1-97 0</inkml:trace>
  <inkml:trace contextRef="#ctx0" brushRef="#br0" timeOffset="59570.25">9574 13207 191 0,'0'0'131'0,"0"0"-81"16,0 0 41-16,0 0-30 16,0 0 30-16,0-33-19 15,-4 27-37-15,1 2 1 16,-5-1-26-16,6 3 23 0,-2 0-33 15,0 2 1-15,4 0 12 16,0 0-13-16,-2 0 0 16,2 0-7-16,0 0 7 15,-1 0-9-15,1 0 9 16,0-2-4-16,0 2-2 16,0 0 6-16,0 0-13 15,0 0-7-15,0 0-11 16,7 0 31-16,7 0-10 15,5 0 6-15,6 0 2 16,2 0 4-16,5 4-2 16,3-4 0-16,3 0-2 15,5 0 2-15,3 0 0 16,3 0 2-16,1-4 4 16,1-3-4-16,-1 2-1 0,1 3 0 15,0 0 0-15,0 2 18 16,-8 0-19-16,-6 0 0 15,-12 0 2-15,-9 0-2 16,-12 0 0-16,-4 0 0 16,-8 0 45-16,-17 0-9 15,-10 3-36-15,-2 3 3 16,1 3 4-16,3-5-7 16,7 1 2-16,6-1-2 15,8-1-47-15,4-1 1 0,3-1-108 16,3 1-250-16</inkml:trace>
  <inkml:trace contextRef="#ctx0" brushRef="#br0" timeOffset="62715.51">17389 13254 434 0,'0'0'77'0,"0"0"-47"15,0 0-30-15,0 0 25 16,0 0 53-16,0 0-61 16,0 0 5-16,6-5-22 15,-6 5 0-15,0 0 12 16,0 0-11-16,0 0 7 15,0 0-8-15,0 0-1 0,0 0 1 16,0 0-1-16,0 0-7 16,0 0 8-16,0 0 0 15,0 0 23-15,0 0-23 16,0 0-3-16,0 0 3 16,0 0 1-16,0 0 0 15,0 0-1-15,0 0 6 16,0 0 3-16,0 0-9 15,0 0 0-15,0 0 4 16,0 0-1-16,0 0 7 16,0 0-10-16,0 0 9 15,0 0-2-15,0 0-7 0,0 0 0 16,0 0 1 0,0 0-1-16,0 0 1 0,0 0-1 15,0 0 0-15,0 0 12 16,0 0-12-16,0 0-7 15,0 0 7-15,0 0 5 16,4 0-3-16,1 0 1 16,4 0-2-16,3 0 27 15,-1 2-27-15,8 1 6 16,1 1-6-16,5-1 18 16,4 0-10-16,6 0 15 15,2-1 1-15,2 0 15 0,0 2-39 16,-3 0-1-16,-1 2 1 15,-6 2 0-15,1 0 1 16,-1 0-2-16,-2 2 8 16,3-5-5-16,2 4-3 15,1-3 0-15,2-3 1 16,3 0 10-16,-2-3-2 16,-1 2 3-16,-3-2-11 15,0 0 41-15,-3 2-32 16,-4-2 5-16,2 2-8 15,0 2 11-15,4-1-18 16,2 2 0-16,1 1 0 16,0-2 12-16,1 1-12 15,0-2 0-15,1 1 0 16,-4-4 1-16,-3 2 0 0,0-2-1 16,0 0 1-16,-2 3 6 15,1-2-7-15,-1 1-6 16,4 1 6-16,0 2 0 15,0 1 1-15,0-2-1 16,0-1 0-16,1 0 6 16,0-3-6-16,3 0-2 15,-6 0 1-15,4 0 0 16,-2 0 1-16,2 0 0 16,0 0 0-16,0 0 6 15,1 0-6-15,-2 0-7 16,2 0 6-16,-3 0 1 15,-1 0 0-15,-3 0 0 16,3 0 0-16,-5-3 2 0,-1 0-2 16,-2 1-1-16,-2 2 1 15,-1 0 0-15,1 0 0 16,-5 0 0-16,2 0 0 16,-5 0 9-16,0 0-9 15,-1 0-10-15,-2 0 10 16,0 2 1-16,0-1-1 15,-2 6 0-15,3-1 0 16,4-1 9-16,3 4-9 16,1-3-10-16,1 0 10 15,7-4 1-15,0 0 6 0,-4-2-7 16,5 0 0 0,-3 0 3-16,-3-8-3 15,-7 0-7-15,0 2 7 0,-5 0-1 16,-5 4-32-16,-2 2-6 15,-2 0-36-15,0 0-96 0</inkml:trace>
  <inkml:trace contextRef="#ctx0" brushRef="#br0" timeOffset="95545.87">15590 16026 153 0,'0'0'100'16,"0"0"-100"-16,0 0-25 15</inkml:trace>
  <inkml:trace contextRef="#ctx0" brushRef="#br0" timeOffset="95617.65">15755 15881 7 0,'44'-12'80'0,"-6"-2"-80"16,1 6-55-16</inkml:trace>
  <inkml:trace contextRef="#ctx0" brushRef="#br0" timeOffset="115097.35">14523 17308 380 0,'0'0'0'0,"-158"43"-101"16,83-25-7-16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44:41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7503 7632 618 0,'0'0'128'0,"0"0"-41"0,0 0-40 15,0 0 20-15,0 0-21 16,0 0-26 0,-12-26-4-16,10 21 6 0,-1 3 34 15,0-4-18-15,1 3-11 16,-3 1 37-16,3-3-25 15,1 5-1-15,1 0-13 16,0 0-14-16,0 0 7 16,0 0-18-16,0 0-6 15,0 0-4-15,0 0 10 16,0 0-6-16,0 0-4 16,1 0 10-16,11 0 2 15,8 5-2-15,-1 3 0 16,5 0 1-16,1 1-1 15,5 0-1-15,2 1 0 0,-1 2 1 16,4-3 6-16,0 4-6 16,6-3 0-16,1 2 4 15,2-2-4-15,3 0 0 16,4 0-1-16,3 0 2 16,0 0 5-16,3 1-6 15,-3 1-11-15,-2-5 11 16,-1 4 0-16,-2-4 1 15,-3-1-1-15,0 2 0 16,1-4 5-16,-1 0-5 16,1 0-6-16,2 0 6 15,-1 0 1-15,-4 0 0 16,0 2-1-16,-6 0 1 0,-3 0 7 16,-4 1-8-16,-3-2-9 15,3 1 9-15,-1-2 0 16,4 2 0-16,1-1 0 15,5-2 1-15,-1 0-1 16,2 1 0-16,3-3 0 16,-1-1 6-16,1 2-6 15,0-2 1-15,0 0-1 16,3 0 1-16,-1 0-4 16,2 3 3-16,1-3-1 15,-4 2 0-15,0 0 1 16,-3 2 1-16,-5 0-1 15,2-3-3-15,-5 4 3 0,0-5 0 16,1 2-9-16,3-2 9 16,0 0 1-16,2 0 0 15,-1 0-1-15,5 0 2 16,0 0 4-16,3 0-6 16,-1 0-1-16,0-4 0 15,-1 1 1-15,-4-1 1 16,-3 3-1-16,-6 1 0 15,-2 0-1-15,-3 0 1 16,0 0 0-16,4-3-1 16,1 3 2-16,3 0 5 15,2-1-6-15,3 1-2 0,1-2 1 16,1 0 1-16,2-1-6 16,0 1 6-16,0 2 2 15,-2 0 2-15,2 0-4 16,0 0 0-16,2 0 2 15,2 0-2-15,1 0-1 16,-2 0 0-16,4 0 2 16,-5 0-2-16,1 0-3 15,2 0 4-15,0 0 1 16,5 0-1-16,4-4 0 16,0-1 0-16,1-2 0 15,0 4 4-15,-1-1-4 16,-4-1-6-16,-2 4 6 15,-2-4 0-15,-3 3-1 16,-1 1 1-16,0-2 0 0,-1 3-7 16,4-1 7-16,0-2 0 15,1 1 1-15,-3 0-1 16,1 0 0-16,1 0 5 16,-2 0-3-16,5-2-4 15,-4 0-3-15,3 0 5 16,-1 0 0-16,-1 0 1 15,-4 0 6-15,4 0-7 16,-2 2 0-16,4 0-7 16,3 0 7-16,0-2-2 15,1 2 2-15,-4-2 0 16,1 2 1-16,-3 2-1 16,-5-3 7-16,-3 3-6 0,-1 0-1 15,-1 0-11-15,-2 0 11 16,-6 0 0-16,2 0 0 15,-2-2 0-15,2-3 2 16,-4 1 12-16,3 0-14 16,0 0-2-16,-1 3 2 15,-2-1 0-15,-2-1 0 16,1 3 0-16,-1 0 0 16,2 0 2-16,0 0-2 15,-3 0-4-15,2 0 4 16,-2 0 7-16,-1 0-7 15,2 0-5-15,-1 3 5 0,2 1 10 16,-1 1-10 0,5 1-10-16,-1 1 10 0,2 0 1 15,-2 0 7-15,4-2-8 16,-2 1-4-16,1-2 4 16,-2 0 1-16,1 0-1 15,0 0-5-15,-2 2 5 16,2-2 1-16,-4 2-1 15,0-1-76-15,0-1 76 16,0-3-9-16,-3-1 4 16,-1 2 5-16,-2-2 0 15,5 2 3-15,-4 1-3 16,1-3 0-16,4 0 4 0,-1 0-3 16,-1 0-2-1,4 0-4-15,0 0 5 0,2 0 4 16,2 0-4-16,0 0 0 15,6 0-4-15,-4 0 4 16,2 0 0-16,-3 0-1 16,0 0 2-16,-2 0 8 15,1 0-9-15,-4 0 0 16,2 0 5-16,-6 0 8 16,2 0-3-16,-2 0-6 15,-2 0-2-15,1 0-2 16,-1 0 0-16,4 0 1 15,-2 0-1-15,5 0 11 16,-2 0-10-16,-1 0 0 16,-4 0-1-16,-1 0 0 0,-2 0 0 15,-1 0 0-15,0 0 6 16,2 0-6-16,1 0 0 16,3 1 6-16,-2-1-5 15,4 2 10-15,3 1-11 16,0-2-1-16,1 2 1 15,-2 0 0-15,-2 0-2 16,-2-1 2-16,-5 0 0 16,-1-1 10-16,-3 2-10 15,1-3-13-15,-2 1 13 16,-3-1 1-16,-1 0 10 16,-4 0 7-16,-2 0-18 15,-2 0 28-15,-4 0-28 0,1 0-1 16,-2 0 1-1,0 0 5-15,0 0-2 0,0 0-3 16,-5 0-25 0,-36 0-52-16,6 0-118 0,-6-1-158 0</inkml:trace>
  <inkml:trace contextRef="#ctx0" brushRef="#br0" timeOffset="6284.9">7709 6328 598 0,'0'0'140'0,"0"0"-97"16,0 0 8-16,0 0-2 16,0 0-19-16,0 0 51 15,-23-92-22-15,17 76-18 16,-1 0-1-16,3 3-3 0,1-2-10 15,-2 3 18 1,1 2-26-16,2 0 4 0,0 2-11 16,2-2-10-16,0 0 10 15,0-2-4-15,0-2-7 16,11-2-1-16,13-4 0 16,5-2 4-16,8 0-4 15,5 0-2-15,2 4 1 16,0 4 1-16,3 1-1 15,-1 3-1-15,2 4 2 16,-3 4 4-16,0 2-4 16,-3 0-8-16,-3 0 8 15,2 0 0-15,-3 8 0 0,1 2 0 16,3 3 0 0,-2-2 2-16,-1 3-2 0,0 0 0 15,-4 2-2-15,-2 0 2 16,-1 2-1-16,-2 0 1 15,-1 0 0-15,0 2-2 16,0 1 2-16,-6 1-5 16,-3 2 5-16,-3-1 0 15,-2-1 1-15,-3 3-1 16,-4 1 0-16,-2 2 3 16,-2 2-3-16,-1 5-11 15,-2-1 11-15,-1 2 1 16,2-4 4-16,-2-2-5 0,2-4 0 15,-2-2 0 1,0 0 0-16,0 2-11 0,-2 2 11 16,-12 2 7-16,-2 0-7 15,-5 0 0-15,4-2 0 16,-5-2 8-16,1-2-8 16,-6 3-4-16,-4-3 4 15,0 2 1-15,-4 0 10 16,0-2-11-16,-2-2 1 15,1 1 14-15,2-3-15 16,-2-4-2-16,3-1 2 16,-4-3 0-16,-2 0 6 0,2-2-6 15,-3 0 0 1,-1-3 10-16,1-4-10 0,-3 1 0 16,-5 0 0-16,3 0 0 15,-3-1 6-15,-1-3-6 16,5 0 0-16,5 0 10 15,2-3 4-15,1-9-13 16,3-6 17-16,-1-2-11 16,-4-2 7-16,7-3-14 15,1-4 1-15,3-1 31 16,6 0 2-16,3 0-17 16,1-3-4-16,7 2-12 15,3-5 6-15,1 2-7 16,4-5-7-16,2 3 6 15,0-3 1-15,0-2-5 0,12-3 4 16,1-2 2 0,6-6 5-16,1-2-6 0,3 3-1 15,-5 5 0-15,3 8 1 16,-2 4-6-16,5 6-7 16,1 4 13-16,4 4-8 15,4 2 5-15,-2 1 0 16,4 3 2-16,-3 5 1 15,0-2-6-15,-3 5 5 16,2 3 2-16,-4 3-7 16,5 0-9-16,1 0-14 15,-1 0-4-15,7 6-28 16,11 15-42-16,-8-1-58 0,-6-1-100 16</inkml:trace>
  <inkml:trace contextRef="#ctx0" brushRef="#br0" timeOffset="7680.69">9829 6168 720 0,'0'0'64'0,"0"0"-28"16,0 0-22-16,0 0-1 15,-107-67 67 1,75 58-50-16,-2 0-8 0,-7 4-4 16,-4 2-2-16,-11 3 10 15,-6 0 5-15,-7 0-31 16,-2 8 30-16,0 2-4 16,5 3-4-16,1 3-11 15,7 2 5-15,1 4-4 16,5 5-12-16,2 0 0 15,7 7 6-15,1 2-6 16,5 5-2-16,2 0 2 0,5 2-1 16,6-1 1-1,4 2-1-15,8 0-5 0,5-2 0 16,5 1 6-16,2-1-9 16,0 3 8-16,11 2 2 15,7-1-1-15,5-1 0 16,2 2 1-16,8-1 0 15,4-2-1-15,1 0-2 16,2-2 2-16,3-2 1 16,1-1 7-16,0-3-8 15,2-7-2-15,2 0 2 16,3-9 0-16,-3-2-2 16,8-4 2-16,0-4 0 15,5-2 13-15,3-4-12 16,4-1-1-16,1-3 12 0,-2 0-3 15,1 0-8-15,-2-5-1 16,1-1 0-16,3 2 10 16,0 1-10-16,2-2-5 15,-1-1 5-15,4 0 1 16,-2-2 0-16,-7-5-1 16,-5 2 0-16,-4-3 11 15,-6-2-11-15,-4 2 0 16,-3-3 0-16,-3 3 0 15,-1-1 1-15,4-3-1 16,-2-3 0-16,1-2 9 16,0-2-9-16,-4 1-1 0,0 2 1 15,-5 1 0-15,-2 1 1 16,-4-1 8-16,-2 1-8 16,-3 2 25-16,-4 0-26 15,2-2 19-15,-3-2 17 16,5-3-20-16,0 0-8 15,-1-2-8-15,0 4 7 16,-5 2-13-16,-2 3 6 16,-6 2 0-16,-1 0 7 15,-1-2-5-15,-3-4 18 16,2 0-11-16,-4-5-3 16,0 0 25-16,-2-3-23 15,0-4-8-15,-4-7 10 16,-14 0 5-16,-6-4 5 0,-6 1 2 15,-4 2-19-15,-8 6 42 16,-3 0-45-16,-5 7 0 16,1-2 1-16,-6 3 15 15,1 2-9-15,-2-1-7 16,-4 4 9-16,0-4-2 16,-10 4-7-16,-2 1-11 15,-8 1 11-15,-3 6 7 16,-4 5-7-16,-3 5 0 15,1 5 0-15,6 0-7 16,5 6 7-16,5 7-6 16,8 1 0-16,8-1-5 0,3 6-7 15,-2 0-22 1,2 7-34-16,0 3 34 0,-1 7-47 16,-13 22-31-16,14-6-54 15,5-6-152-15</inkml:trace>
  <inkml:trace contextRef="#ctx0" brushRef="#br0" timeOffset="15252.21">5767 7964 935 0,'0'0'91'16,"0"0"-57"-16,0 0-34 16,0 0 0-16,0 0 0 15,0 0 21-15,-16-1 2 0,16 1-23 16,0-2 9-16,0 2 40 15,0 0-9-15,0 0-11 16,0 0-21-16,0-3 11 16,0 3-19-16,0-4-10 15,4-2 10-15,10-2 0 16,5-3 0-16,6-1 0 16,2-2 2-16,5-1 1 15,3 4-3-15,5-3-2 16,0 3 1-16,4 1 1 15,2 2 0-15,2 2 0 16,1 0 0-16,3 0 6 16,4-2-6-16,1-3-11 0,9-5 11 15,8-4 0-15,3-7 10 16,3 3-10-16,1 4 0 16,-5 4 2-16,-7 6-2 15,-10 4-7-15,-6 1 7 16,-5 4 1-16,-9-1 0 15,-2 2-1-15,-2-2 0 16,-4-2 4-16,2 0-4 16,0-1-3-16,4 0 3 15,4-1 0-15,4 1 0 16,5 3 0-16,1 0 2 16,3 2-1-16,2 0-1 0,2 0-8 15,-2 0 8-15,-2 0 1 16,-2 2 0-16,-4 3-1 15,-4 1 10-15,-4 1-9 16,-3 2-1-16,-4 0-11 16,-5 4 11-16,-5 1 0 15,-5 2-1-15,1 0-5 16,-2-1 6-16,-3 1-8 16,-1-1 8-16,-1 1-2 15,3 2 2-15,-3 2 0 16,2 2 0-16,-2 1 0 15,-1 2 1-15,1 4 2 16,0 0-3-16,1 6 0 0,1 1 0 16,-2 0 0-1,1 0 1-15,1-5-1 0,-1 2 0 16,-1-3 6-16,-2-3-6 16,1 4-1-16,-3-5 0 15,0 1 1-15,-3-1 9 16,0-2-9-16,-4-2-2 15,-1 0 2-15,0-1 0 16,0 2-6-16,0 3 6 16,0 4 1-16,-11 2 15 15,-5 8-3-15,-9 2-13 16,-3 3 22-16,-4-1-22 16,0-4 2-16,-4-7 0 15,-1 0 4-15,0-3 12 16,-4-4-18-16,-5-2 0 0,-5 2 3 15,-3-5-2-15,-5 4-1 16,-4-2 1-16,-3-4 0 16,-4 1 14-16,-4-2-15 15,-4-2-6-15,-5 1 6 16,-16-4 0-16,-21 1 2 16,-20-1-2-16,10-3 1 15,27-5 6-15,26 0-7 16,21-5 0-16,-6 0 39 15,-7 0-33-15,-1 0 11 16,8-6-4-16,10-8-12 16,3-2 18-16,3-2-18 15,3-2-1-15,0-5 16 0,-1 1-15 16,-3-3 0-16,-3-3 0 16,1-1-1-16,-3-5 17 15,4-6-17-15,-1-2 1 16,5-7 19-16,4 1-19 15,5-1 6-15,6 2-7 16,2 5 1-16,5 2 2 16,7 6-3-16,3 2-4 15,5 2 2-15,1 2 2 16,6-3-1-16,0 2 1 16,0-6-1-16,7 1-12 15,6-5 13-15,6 4-6 0,2-2 6 16,-2-2 3-1,3 1 3-15,1 1-6 0,1 2 1 16,1 2 2-16,2 3-3 16,-1 4-13-16,2 2 12 15,-1 2 1-15,2 2 0 16,1 0 0-16,-3 3-4 16,4 1-6-16,2 1 10 15,-2 1-1-15,-2 4 1 16,2 2 0-16,-2 2-8 15,-4 6-6-15,-1 2 4 16,3 0-2-16,-3 0 12 16,-2 0-6-16,1 0 6 15,1 0-1-15,-2 4 1 16,1 0-1-16,-4 0 1 0,-2 2-3 16,-5-2 3-16,-4-2-8 15,-3 2 8-15,-2-2-15 16,0 0-4-16,-2-2-2 15,-1 2-19-15,2 0 22 16,0 2-32-16,-1 12-31 16,-1 0-55-16,0-3-111 0</inkml:trace>
  <inkml:trace contextRef="#ctx0" brushRef="#br0" timeOffset="24702.64">11372 9505 71 0,'0'0'350'0,"0"0"-240"16,0 0-84 0,0 0-26-16,0 0 0 0,0 0 2 15,-1 0 4-15,1 0 20 16,0 0 26-16,0 0 19 15,0 0-3-15,0 0-45 16,0 0-4-16,0 0 12 16,0 0 4-16,0 0 17 15,0 0-29-15,0 0-21 16,0 0 11-16,0 0-13 16,0 0 0-16,0 0 0 15,0 0 3-15,0 0-10 16,0 0 7-16,0 0-1 0,1 0 1 15,14 0-1-15,0 0 1 16,7 0 0-16,-1 0 1 16,5 0 1-16,3-3-2 15,1 1-1-15,4 1 1 16,3 1 0-16,4 0 1 16,1 0-1-16,4 0 2 15,-1 0 8-15,4 0-10 16,-1 0-10-16,-2 3 10 15,-2 3 1-15,-2-1-1 16,0-1 0-16,3-3 3 16,3-1-3-16,7 0 0 0,2 0 0 15,8 0 0-15,1-3 1 16,0-4 0-16,2 1-1 16,-4 3 1-16,1 1 7 15,-8-1-8-15,-1 3-1 16,-3 0-1-16,-3 0 2 15,-1 0 0-15,2 0 0 16,5 0 0-16,0 0 7 16,2 0-7-16,2 0-8 15,1 0 8-15,-2 0 0 16,2 0 1-16,-1 3-1 16,-2-1 1-16,1-2 4 15,1 0-5-15,-2 0-2 16,2 0 2-16,3 0 0 15,1 0 0-15,2-5 0 0,-2 4 0 16,-3 1 2-16,0 0-2 16,-7 0-7-16,-2 0 7 15,-3 0 1-15,-4 1 7 16,-1 2-8-16,3-3-1 16,-1 0 0-16,1 2 1 15,0-1 0-15,1 1 0 16,-1 3 0-16,-3-4 1 15,-2 4-1-15,-4-3 0 16,-4-2 4-16,0 2-4 16,-5-2-1-16,2 0-1 15,1 0 2-15,2 0 4 16,-1 0-4-16,5 0 0 0,-2 0-5 16,-3 0 5-16,3 0 0 15,1 0 0-15,-3 0 0 16,1 0-1-16,-5 0 1 15,-3 0-10-15,0 3 0 16,-3 3 7-16,-5 1-6 16,2-4 9-16,-7 2 0 15,-2-3-2-15,-4-1 1 16,-4 2-10-16,-3-3 10 16,-1 2-5-16,0-2 6 15,0 0 9-15,0 0-7 16,0 0 21-16,0 0-6 0,0 0 8 15,0 0 18 1,0 0-27-16,0 0-10 0,0 0-5 16,0 0 1-16,0 0 15 15,0 0-17-15,-3 0 0 16,-4 0 1-16,0 0-1 16,-1 0-13-16,-3 2-43 15,-2 3-47-15,-7 8-4 16,2-3-54-16,5-2-437 0</inkml:trace>
  <inkml:trace contextRef="#ctx0" brushRef="#br0" timeOffset="28082.7">20130 9801 320 0,'0'0'145'16,"0"0"-18"-16,0 0-32 15,0 0-23-15,0 0 18 16,0 0-31-16,0 0 12 16,-12-22-38-16,12 22-1 15,0-1 15-15,0 1-6 16,-2-3-8-16,2 3-7 15,0 0-17-15,0 0 27 16,0 0-36-16,0 0-5 16,0 0 5-16,0 0 1 15,0 0-1-15,0 0 0 16,0 0-2-16,0 0-9 0,0 0 11 16,11 0-6-16,4 0 6 15,8 0 1-15,2 0 0 16,2 0-1-16,0 0 1 15,2 3 8-15,0 0-9 16,1-1-1-16,5 0 0 16,-1 0-1-16,2 0 2 15,2 3 0-15,-1-3 0 16,-2 2 0-16,0-3 0 16,1 4-1-16,-3-4 0 15,-3 4 1-15,-1-3 2 0,-4 2-2 16,-5-3 0-1,1 4 6-15,-6-1-6 0,2-2-2 16,-2 0 1-16,2-1 1 16,4 2 5-16,-2-2-5 15,3 2 0-15,3-1 1 16,0 2-1-16,2-2-1 16,0 1 1-16,0 0 0 15,-3-1 1-15,1 0-1 16,-1 0 0-16,3-1 3 15,-2 2-3-15,4-1-1 16,0 1 0-16,2 2 1 16,-1 2-2-16,0-3 2 15,-2 3-30-15,-1 0 30 16,-4-3-23-16,-1 1 10 0,-1-3 5 16,-6 0 8-16,2 0-1 15,-5-2 0-15,2 3-13 16,-4-3 8-16,1 0 6 15,-2 0-13-15,-1 0 3 16,-1 1 10-16,-2-1-12 16,-1 1 9-16,-3-1-1 15,1 0 3-15,1 2 1 16,1-2-2-16,2 2 1 16,1-2 1-16,3 3 0 15,7-1 0-15,0 0 0 16,3 0 0-16,1 0 0 15,2 1 0-15,-2-1 0 0,0 0-8 16,-2-2 7-16,-3 0-5 16,1 0 5-16,-3 0 1 15,-2 0 0-15,-1 0 1 16,1 0-1-16,0 0 2 16,3-2 10-16,-1 0-12 15,1 1 0-15,2-1 0 16,-4 0 1-16,4 0-1 15,-5-2-2-15,-2 1 2 16,-5 1 12-16,2 0-12 16,-5 2-9-16,-2 0 8 15,1 0 2-15,-1 0-1 16,0 0 0-16,2-1-4 16,3 1 2-16,1-1 2 0,4-2 0 15,0-1-4-15,1 2 5 16,0-1-2-16,0 1 1 15,0-1 0-15,-1-3-1 16,2-3 1-16,-1 2-5 16,1-2 4-16,-1 0 1 15,-1-1 0-15,-2 2 10 16,-2-1-8-16,0 4 6 16,1-2-8-16,-1 4 0 15,4-3-4-15,-2 1 4 16,1 1 0-16,1-2 0 15,0 3 1-15,3-4 5 16,-3 3-6-16,-3-1-7 0,2 0 7 16,-1-1 0-1,-5 2 7-15,1 2-7 0,0 1 12 16,0-2 2-16,4 1-14 16,1 0 0-16,5 0 4 15,-1 0-4-15,6 0 0 16,1 0-1-16,2 2 3 15,2-2-2-15,1 2 0 16,2 0-1-16,0 0 1 16,2 0 0-16,-2 0 0 15,4 0 0-15,0 0 1 16,-3 0 6-16,-1 0-7 16,2 0-9-16,-4 0 9 0,-1 0 2 15,0 0-1-15,-2 0-1 16,3 0 7-16,0 0 13 15,0-4-5-15,2 2-8 16,-1 0 4-16,-3 1-3 16,2-2-8-16,-2 1 0 15,0 2 7-15,-1 0-1 16,0 0-6-16,1 0-5 16,1 0 5-16,0 0 8 15,1 0-8-15,-1 0-1 16,-1 0 1-16,-7 0 5 15,1 0-5-15,-5 0-10 0,-4 0 10 16,-3 0 2-16,-3 0 3 16,-2 0-5-16,4 0 0 15,-2 0 5-15,-1 0-5 16,2 0-2-16,5 0 2 16,-3 0 11-16,1 0 0 15,0 0-11-15,0 0 0 16,-1 0 17-16,0 0-17 15,2-2-1-15,-1 0 1 16,2 2 1-16,-4-3 8 16,4 3-9-16,-3 0 0 15,0 0 4-15,-2 0-4 16,-3 0-7-16,2 0 7 16,-2 0 0-16,0 0 0 15,0 0-1-15,0 0-72 0,-13 0-38 16,-9 12-38-16,-5-4-212 15</inkml:trace>
  <inkml:trace contextRef="#ctx0" brushRef="#br0" timeOffset="63809.94">13527 12038 59 0,'0'0'295'0,"0"0"-183"16,0 0-73-16,0 0-1 15,0 0-14-15,0 0 14 16,14-21-1-16,-11 17-2 0,0 2 12 16,-3 2-5-1,2 0 3-15,-2 0 1 0,0 0-31 16,0 0-4-16,0 0-1 15,0 0-9-15,0 0 7 16,0 0-8-16,0 0 1 16,0 0 1-16,0 0-2 15,0 0 0-15,0 0 0 16,0 0 0-16,0 0 34 16,0 0 3-16,0 0-11 15,0 0 5-15,0 0-18 16,0 0 5-16,0 0-3 15,0 0-2-15,0 0 4 0,0 0-17 16,0 0 1 0,0 0 7-16,0 0-2 0,0 0 4 15,0 0 8-15,0 0-11 16,0 0 15-16,0 0-21 16,0 0-1-16,0 0 8 15,0 0-7-15,0 0-1 16,0 0 0-16,0 0-4 15,0 0-3-15,0 0 7 16,0 0-7-16,0 0 7 16,0 0 0-16,0 0 0 15,0 0-10-15,0 0-16 16,0 0 7-16,0 0-17 16,3-1-33-16,2 1-97 15,-1 0 11-15</inkml:trace>
  <inkml:trace contextRef="#ctx0" brushRef="#br0" timeOffset="64989.53">13584 12128 690 0,'0'0'103'16,"0"0"-27"-16,0 0-29 16,0 0-27-16,0 0-12 15,0 0-7-15,0 0-1 0,-5 0 0 16,5 0-5-16,0 0 5 16,0 0-11-16,0 0-15 15,0 0 16-15,5 0 9 16,4 0 2-16,4 0-1 15,6 0 0-15,-2 0 18 16,4 0-18-16,0 0 0 16,-1 0 2-16,2 0 8 15,-3 0-10-15,2 0 0 16,-3 0 1-16,3 0 4 16,6 0-3-16,2 0-2 15,6 0 27-15,4 0-15 16,2 0-11-16,-1 0-1 0,1 0 0 15,-2 0 8-15,-2 0-8 16,-1 0-18-16,-6 0 10 16,1 0 1-16,0 0 7 15,-3 0 0-15,1 0 0 16,3 0 8-16,-1 0-8 16,1 0-2-16,-2 0 2 15,-2 0-8-15,-1 0-10 16,-2 0 2-16,-2 1-10 15,2 4 17-15,-2-2 0 16,-7 0-9-16,4 1 3 16,-3-2 4-16,-1-1 10 0,0-1 1 15,1 3-4 1,1-3 4-16,-2 0 0 0,-3 0 0 16,-3 0 0-16,-3 0 0 15,-4 0 4-15,-1 0-4 16,2 0 0-16,-4 0 12 15,1 0 4-15,1 0-15 16,1 2 8-16,5-2-9 16,-1 2 7-16,0-1-7 15,4 2-5-15,1-1 5 16,-3 0 0-16,0 0 0 16,0 0 0-16,-5-2 0 15,1 0 2-15,-2 0 5 0,-3 0 7 16,2 0 14-1,-2 0-11-15,0 0-4 0,0 0-13 16,0 0-7 0,-11 0-134-16</inkml:trace>
  <inkml:trace contextRef="#ctx0" brushRef="#br0" timeOffset="67400.37">16070 12119 937 0,'0'0'169'16,"0"0"-114"-16,0 0-48 16,0 0 2-16,0 0 24 15,0 0-20-15,0 0 9 16,-3-28-3-16,3 28-11 16,0 0 26-16,0 0-27 0,0 0 2 15,0 0 9-15,0 0-17 16,0 0 5-16,0 0-6 15,0 0 2-15,0 0-2 16,0 0 0-16,0 0-1 16,0 0 1-16,6 0 1 15,4 0-1-15,7 0 0 16,-1 0 0-16,6 0 3 16,0 0-3-16,3 0 0 15,2 0 5-15,-2 0-4 16,4 0 0-16,-4 2-1 15,2 3 0-15,-1-3 1 16,-1-1-1-16,2-1 0 0,0 0 0 16,4 0 1-1,2 0 0-15,2 0-1 0,2 0 0 16,-1 0 4-16,-2 0-4 16,-1 0-1-16,-2 0 1 15,-1 0 0-15,3 0 1 16,-2 0-1-16,4 0 0 15,-1 0 1-15,1 0-1 16,1 0 0-16,3 0-1 16,-4 0 2-16,0 0-1 15,-6 0 0-15,-2 0 0 16,-3 0 2-16,1 0-2 16,-2 0 0-16,4 0 0 15,-3 0 0-15,1 0 10 16,-2 0-10-16,0 0-2 0,-1 0 2 15,0 0 1-15,-3 0-1 16,-1 0 0-16,-4 0 0 16,0 0 6-16,0 0-6 15,-1 0-10-15,-4 0 10 16,0 0 0-16,1 0 1 16,-1 0-2-16,-1 0 2 15,0 0 6-15,3 0-7 16,-3 0-3-16,2 4 3 15,1-1 0-15,-2-1-2 16,-2-1-4-16,-1 2 12 16,-1-1-2-16,-2-2-4 0,-2 2-2 15,2-2 2-15,0 0 0 16,-1 0 1 0,-2 0-2-16,1 1 2 0,0-1-7 15,-1 0 6-15,2 0 0 16,-2 0 1-16,0 0 0 15,0 0 0-15,0 0-1 16,0 0 1-16,0 0-7 16,0 0-11-16,0 0-73 15,0 7-63-15,0-4-128 16,0 2 111-16</inkml:trace>
  <inkml:trace contextRef="#ctx0" brushRef="#br0" timeOffset="71457.75">18870 12144 314 0,'0'0'199'0,"0"0"-120"15,0 0 8-15,0 0-2 16,0 0-29-16,0 0-20 16,0 0-24-16,0-3-11 15,0 3-1-15,0 0 6 16,0 0 0-16,0 0-6 16,0 0 0-16,0 0 16 15,0 0-3-15,0 0 0 16,0 0-13-16,0 0 1 15,0 0 6-15,0 0-7 16,0 0 0-16,0 0-2 0,0 0 2 16,0 0 0-16,0 0-1 15,5 0 1-15,0 0 16 16,3 5 17-16,4-1-5 16,0 0-4-16,0 0-8 15,5-2 3-15,-2 2-19 16,2 0 0-16,-2-2 9 15,3 1-9-15,-3 2 0 16,3-3 1-16,3 3-1 16,1-4 5-16,5 2-5 15,5 2 0-15,7-1 63 16,5 1-39-16,0-1-23 16,-2 3 7-16,-3 1-8 0,-2-3 8 15,-6 2-8-15,-5-3-3 16,-5-2-3-16,-2-1 7 15,-3 1-1-15,-3 1 5 16,2-3-4-16,0 0 5 16,2 2-6-16,0-2-7 15,4 0 7-15,-3 2 0 16,1 0 0-16,-1 0 0 16,1 2 1-16,-3-2 6 15,0-1-7-15,-2 2-7 16,-3-1 7-16,2 0 0 15,-1-2 0-15,-3 0 0 16,1 0 2-16,-1 0 6 0,-1 0-8 16,-3 0-6-1,2 0 4-15,0 0 2 0,1 0 3 16,-1 0-3-16,2 0 0 16,-3 0 6-16,2 0-6 15,-6 0-9-15,2 0 9 16,2 0 3-16,-3 0-3 15,-2 0 0-15,2 0 0 16,-3 0-1-16,3 0 1 16,-3 0 0-16,2 0 1 15,-1 0-1-15,3 0 6 16,-2 0-6-16,0 0 0 16,-2 0 1-16,2 0-1 15,-2 0-2-15,0 0 2 0,2 0 0 16,-2 0 0-1,0 0 0-15,0 0 0 0,0 0 3 16,2 0-3-16,1 0-2 16,-2 0 2-16,1 0 0 15,-2 0 5-15,2 0-5 16,-2 0-14-16,0 0 6 16,0 0-32-16,0 0-9 15,0 0 5-15,0-2-14 16,0 2-50-16,0-5-84 0</inkml:trace>
  <inkml:trace contextRef="#ctx0" brushRef="#br0" timeOffset="76101.89">20861 12162 652 0,'0'0'124'0,"0"0"-30"0,0 0-14 15,0 0-31-15,0 0-22 16,0 0 4-16,0 0-2 16,-9-8 20-16,9 4-4 15,-2 1-32-15,2 0 8 16,-2-1 17-16,1 1-26 16,1 3 22-16,0 0-23 15,-4 0-1-15,4 0 4 16,0 0-4-16,0 0-8 15,0 0-2-15,0 0 1 16,0 0 10-16,0 0-11 0,0 0 0 16,0 0 1-16,0 0 1 15,0 0-1-15,0 0-1 16,0 0 0-16,0 0-10 16,0 0 10-16,4 0-1 15,12 0 1-15,8-1 1 16,5 1 1-16,1 0-2 15,4 0 0-15,1 0 0 16,-2 0 3-16,0 0-3 16,0 0 0-16,1 0 1 15,0 0 2-15,4 0-3 16,-5 1 0-16,1 3 1 0,0 1-1 16,-1-1-1-16,-4 1 1 15,2 0-2-15,-3-1 1 16,-5-2-9-16,-1 2 10 15,-2-3-2-15,-1 1 2 16,-5 1-1-16,0-1 0 16,0 2 1-16,-2-1-1 15,0-2 1-15,2 1-5 16,2-2 5-16,0 0 1 16,5 1-1-16,-2-1 0 15,2 0 2-15,-5 2 3 16,1-2-5-16,-3 3-7 15,-4-1 7-15,-1 0 0 16,-5 0-2-16,4 1-4 16,-2-2 5-16,4 0 0 0,3 3 1 15,0-1-7-15,-1 1 7 16,2 1 0-16,1-3 1 16,2 2-1-16,1 1 0 15,-1-1 5-15,4-2-5 16,-3 1-6-16,-1-1 6 15,0 3 1-15,-2-1-1 16,0 0 0-16,-1 0 0 16,0 0 6-16,1 0-6 15,0 2-1-15,0-4-2 16,4 2 3-16,0 0 0 0,0-2 0 16,3 0 0-1,-2 0 3-15,-1 0-3 0,-6-2-6 16,-3 0 6-16,-1 0 0 15,-6 0 1-15,3 0-1 16,0 0 0-16,4-4 4 16,0-6-4-16,2 0-2 15,-2 2 1-15,2 2 0 16,-2 2-13-16,2 2-4 16,-1 0 1-16,-2 2 8 15,-2 0 9-15,-2 0-11 16,1 0 9-16,-4 0 1 15,0 0 1-15,0 0 0 16,1 0 0-16,0 0-1 0,-2 0 1 16,2 0-6-1,4 0 6-15,-4 0 0 0,4 0 7 16,1 0-7-16,-1 0-2 16,2 0 2-16,1 0 0 15,-1 0-1-15,0 0 0 16,-1 0 1-16,0 0 2 15,-3 0-2-15,-2 0-5 16,0 0 5-16,0 0 0 16,1 0-1-16,1 0 1 15,3 0 0-15,-1 0 1 16,3 2-1-16,2 0-4 16,2 2 3-16,2 0 1 0,-1-2 0 15,-1-1 0-15,-5 2 1 16,0-1 7-16,-4 0-8 15,-3-2-11-15,1 2 11 16,-3-2 1-16,0 0-1 16,0 0 0-16,0 0 7 15,0 0 1-15,0 0-8 16,0 0-6-16,0 0 6 16,0 0 0-16,0 0 0 15,0 0 0-15,0 0 1 16,0 0-11-16,0 0 7 15,-5 0-63-15,-11 0-86 16,-5 0-219-16</inkml:trace>
  <inkml:trace contextRef="#ctx0" brushRef="#br0" timeOffset="85002.23">6869 12855 3 0,'0'0'0'0</inkml:trace>
  <inkml:trace contextRef="#ctx0" brushRef="#br0" timeOffset="95031.9">16924 10776 941 0,'0'0'0'0,"35"-150"-28"16,-26 110-4-1,-1 4 25-15,17-7-45 0,2 7-10 16,2 15-101-16</inkml:trace>
  <inkml:trace contextRef="#ctx0" brushRef="#br0" timeOffset="109277.74">9238 13549 415 0,'0'0'153'0,"0"0"-110"0,0 0-32 15,0 0 20 1,0 0 8-16,0 0 7 16,0-16-37-16,0 14 32 15,-2 2 55-15,-1-2-5 0,1 2-19 16,0 0 16-16,0 0-33 16,2 0 22-16,-1 0-44 15,1 0-15-15,0 0-10 16,0 0-7-16,0 0 5 15,0 0-6-15,0 0 1 16,0 0-8-16,0 0 7 16,1 0-22-16,13 0 22 15,3 0 7-15,4 0-7 16,2 0-1-16,3 0-6 0,2 0-6 16,-2 4 13-16,4 1-16 15,-3-2 15-15,5-1 1 16,1 1 1-16,0-2-1 15,4 1 0-15,1 0 0 16,2 3 0-16,0-2-9 16,-1 3 8-16,1 0 2 15,-4 0 0-15,-2 0-1 16,0-2-14-16,-3 2 6 16,0-2 8-16,0 0-10 15,-2 0 9-15,-1 0 1 16,3 0-2-16,-2 1-2 15,6-1-9-15,1 0 13 0,7-4 0 16,2 0 0-16,5 0-1 16,0 0 1-16,1-3 1 15,-2-5-1-15,-2 0-20 16,-3 1 18-16,-3 0-11 16,-1 1-1-16,1 2 4 15,-6 0 8-15,2 0-5 16,0 3 7-16,-2-4-3 15,3 5 0-15,2-5 3 16,4 0 0-16,0 3 0 16,1 1 1-16,-2-2 5 15,2 1-6-15,-1-2-11 16,-3 0 11-16,2 1 0 0,1-4 1 16,3 1-1-1,-1-1 1-15,5-2 4 0,1 2-5 16,8-4-3-16,-3 2 3 15,3 0-1-15,0 3 1 16,-3 3 0-16,-3 3 0 16,-4 0 4-16,-3 0-4 15,-7 0-13-15,-1 0 13 16,0 0 6-16,0 0-5 16,3 0-1-16,7 0 1 15,5-9-2-15,3-3 1 16,2 4-1-16,0 0 0 15,-1 4 1-15,-2 0 1 16,-2 4-1-16,-1 0 1 16,-4 0 2-16,0 0-3 0,-2 0-1 15,2 0-15 1,-1 0 5-16,1 0 10 0,-4-2 1 16,2 0-6-16,-4 2 5 15,2-3 1-15,-3 3 0 16,-2 0-1-16,-4 0 2 15,-2 0-3-15,0 0 0 16,-1 0 2-16,-1 0 0 16,1 0 0-16,-1 0-1 15,1 0-1-15,-1 0 2 16,-2 0-1-16,2 0 1 16,0 3 0-16,-1-3 3 0,-1 2-3 15,2-2-5-15,-3 0 4 16,-2 2 2-16,0 0 3 15,-1 0-4-15,-2 0-1 16,-2-2 1-16,3 0 0 16,1 0 0-16,-1 0 0 15,6 0 1-15,-1 0-6 16,2 3 5-16,3 2 0 16,-1-1 0-16,0 2 0 15,-2-1 0-15,1 0-1 16,-5-3 1-16,-2 2 3 15,-2-4-3-15,1 2-6 16,-1-2 6-16,1 0 0 0,4 0 0 16,-2 0 0-1,6 0 1-15,-3 0 0 0,2 0-1 16,0 0-1-16,-2 0 1 16,0 0 1-16,0 0-1 15,-1 0 0-15,-1 3 0 16,2 2 4-16,0 1-4 15,0-2-6-15,-1 1 4 16,0-2 2-16,-2-2 2 16,0 4-2-16,-3-1 1 15,2 1 3-15,-1-2-4 16,2 1-1-16,1 0-1 16,3-2 2-16,-2-2 0 15,3 3 0-15,2-3 0 16,-4 2 3-16,1-1-3 0,-4 3-1 15,0 2-1-15,-2 1 1 16,-6-4 1-16,2 1-1 16,-7-2-6-16,0 0 6 15,1-2 2-15,-1 0-1 16,3 0 36-16,4 0-10 16,5 0 5-16,7 0-31 15,7 0 0-15,8 0 20 16,6 0-20-16,2 0 0 15,2 2 0-15,0 2 1 16,1 3-3-16,-2-2 2 16,-2-3-43-16,-7 1 41 0,-1-2 3 15,-6-1-2-15,-1 0 1 16,-1 2 0-16,2-2 2 16,-3 0-2-16,3 2-6 15,1-2 6-15,2 0 1 16,3 0 0-16,5 0 0 15,-2 0 5-15,1 0 7 16,1-2-13-16,-3 0-8 16,-1 2 8-16,-3-1 1 15,-2 1 0-15,-1-3-1 16,3 3 1-16,0-2 9 16,4 2-10-16,2-5 0 15,2 2 0-15,-1-1 17 0,0 3-16 16,-3-2-2-16,-2 3 2 15,-5 0 3-15,-1 0-4 16,-6 0 0-16,4 0-1 16,-2 0 1-16,4-2 1 15,1 0-1-15,3 0 1 16,0 1 3-16,-1 1-3 16,0-3-1-16,-1 3 0 15,-1 0 1-15,-2 0 6 16,-2 0-7-16,1-2 0 15,-6 1-1-15,3-1 1 16,0-1 0-16,1 3-1 16,-1 0 2-16,1 0 8 15,2 0-9-15,-1 0-3 16,0 0 3-16,-3 0 1 0,4 0-1 16,-2 0 0-1,-2 0 0-15,2 0 5 0,0 0-5 16,2 0-2-16,-1 0 2 15,0 0 0-15,2 5 0 16,1-2 0-16,0 1 0 16,1 0-3-16,1 1 3 15,-2 0-10-15,1 3 10 16,-1-3-39-16,-4-2-6 16,-2 3 22-16,-4-2 17 15,0 0 4-15,-2 0 2 16,-4-2-12-16,2 2 12 0,-1-1 0 15,4-2 0-15,-1 3 0 16,6 0 2-16,1 1 6 16,1-1-8-16,4 0-6 15,-1 1 6-15,2 1 0 16,-2 1 1-16,2-1-1 16,-1-1 0-16,-4 2-14 15,0-1 11-15,-3-1-23 16,-6-1 13-16,-1-1 11 15,-6-1-11-15,-1-2 6 16,-4 0 7-16,-3 0 8 16,4 0-8-16,-2 0-7 15,-2 0 7-15,4 0 1 0,-2 0 6 16,1 0-7-16,2 0 0 16,1 0 2-16,1 0-2 15,1 0-2-15,2 0 2 16,0 0 0-16,4 0 4 15,-1 2-4-15,-3-2 0 16,0 0 5-16,-3 2-5 16,-1-2-6-16,-3 0 6 15,1 0 1-15,1 0 10 16,1 0-10-16,2 0 23 16,1 0 9-16,0 0-20 15,0 0-13-15,0 0 1 16,-3 0 1-16,-4 0-4 15,0 0 1-15,-8 0-7 16,2 0 8-16,-3 0 0 0,-1 0 0 16,6 0 0-16,2 0 0 15,6 0 6-15,1 0-6 16,4 0-6-16,-1 0 5 16,4 0 2-16,-1 0-2 15,-2 0 1-15,2 0 0 16,-1 0 4-16,-1 0-4 15,-1 0 0-15,0 0 0 16,0 0 0-16,-3 0 0 16,0 0 0-16,1 0 1 15,-1 0 6-15,0 0-1 16,4 0 4-16,0 0 6 16,0 0-4-16,5 0-6 0,-2 0-6 15,2 0 0 1,4 0 3-16,-1 0-3 0,2 2-1 15,0 1 1-15,0 2-1 16,-4 1-4-16,-1-4 4 16,-4 1 1-16,-3-1 0 15,-1-2 0-15,0 3-1 16,-5-3 1-16,2 0 0 16,0 0 0-16,-2 0 0 15,1 0 1-15,6 0 4 16,1 0-4-16,1 0-2 15,4 0 2-15,-2-3-1 0,2 1 0 16,-1 1 0 0,-2-1 0-16,2 0 1 0,-3 2-1 15,-1 0-1-15,-2-2 1 16,0 2 0-16,1 0 1 16,-1 0-1-16,1 0-1 15,4 0-11-15,4 0 12 16,5 0-7-16,1 0 5 15,2 0 1-15,-4 0 1 16,-1 2-25-16,-5 2 8 16,-6-1 17-16,0 0 1 15,-2-1-1-15,3-2-1 16,1 0 1-16,0 0 1 16,0 0-1-16,4 0-4 15,-2-5 4-15,4 3 0 0,-1-1-1 16,0 1-24-16,-2 0-13 15,0 0 7-15,-2 0 10 16,-2 0 11-16,1-1 10 16,-4 2 1-16,2-3 8 15,-1 2 17-15,2-2-25 16,-3 1 18-16,2 2-19 16,-1 1-9-16,-2 0-8 15,0 0-4-15,-4 0-10 16,-1 0-7-16,3 0 18 15,-4 0 11-15,3 0 9 16,1 0 0-16,1-3 21 16,2 2-7-16,-1-1-8 0,3 2-6 15,0 0 9 1,-2 0-7-16,3 0-2 0,0 0-2 16,-5 0 2-16,1 0-7 15,-3-2 7-15,-4 2 0 16,0 0 1-16,-5 0 4 15,2 0-5-15,-3 0 0 16,1 0 0-16,4-4 0 16,3 2 14-16,5-2 5 15,4 0-19-15,4-3 17 16,3 4-17-16,4-1 0 16,-4 1 1-16,2 2-1 0,-4 1 7 15,-3 0-7-15,-1-2 0 16,2 2 8-16,-2-3 10 15,4 1 2-15,-4-1-11 16,4 0 2-16,-1-1 27 16,-1 3-9-16,0 1-15 15,0 0 2-15,-3 0-14 16,-1 0-1-16,0 0 21 16,2 0-9-16,-2 0 29 15,-4 1-42-15,0 3 9 16,-9 0-8-16,-2 0-1 15,-6-4-30-15,-2 0 7 16,0 0 23-16,0 0 1 0,-5 0-1 16,-7 0-10-1,-17-2 1-15,2-4-79 0,2-2-137 0</inkml:trace>
  <inkml:trace contextRef="#ctx0" brushRef="#br0" timeOffset="115537.07">5169 14002 143 0,'0'0'199'16,"0"0"-65"-16,0 0-17 15,0 0-26-15,0 0-10 16,0 0-10-16,0-9-19 16,0 6 11-16,0 3-6 15,0 0 5-15,0 0-17 0,0 0-28 16,0 0 24-1,0 0-40-15,0 0 7 0,0 0 18 16,0 0 3-16,0 0-17 16,0 0-12-16,0 0 1 15,0 0 22-15,0 0-23 16,0 0-11-16,6 0 11 16,1 0 2-16,7-1-1 15,1-2-1-15,1 1 0 16,0 2-9-16,-1 0 9 15,7 0 0-15,-1 0 0 16,4-2 6-16,8-2-7 16,6 2 1-16,4-2 0 15,5 0 4-15,3 2-4 0,1 2-6 16,-4 0 5-16,-3 0 2 16,-6 0-1-16,-3 0 0 15,-6 0 0-15,-5 2-13 16,0 2 13-16,0-1-7 15,-1 0 7-15,1-3 0 16,6 0 3-16,1 0-3 16,5 0-4-16,3 0 3 15,1 0 1-15,-2 0 0 16,3 0-1-16,0-2 1 16,-2 2 3-16,-4 0-3 15,-1 0-3-15,2 0 3 16,-3-1 0-16,0 1-1 0,-1-3 1 15,1-1 0-15,-2 2 3 16,-1-2-3-16,0 4-3 16,-2 0 3-16,-2 0 0 15,-5 0 0-15,0 0 0 16,-2 0 7-16,-4 0-11 16,0 0 4-16,-2 0-7 15,-1 0 6-15,4 0 1 16,0 4 0-16,2-2 0 15,1 2 0-15,2 0-2 16,1 0 2-16,1 0-11 16,-1 2 10-16,4-2 1 15,-1-2 0-15,-3 4 0 0,4-4-2 16,-1 1 2 0,2-2 0-16,0-1-1 0,2 3 1 15,1-3 0 1,-4 1 0-16,1 1-2 0,-2 1-10 15,2-3 5-15,-1 4 7 16,3-4-13-16,-3 0 7 16,0 0 5-16,-3 1-2 15,-2 3-19-15,-2-1 9 16,-5 0 12-16,2 0 1 16,-1 1-7-16,0 0 1 15,-1-4 6-15,7 1 4 0,-1 2-4 16,0 1-2-1,5-2 2-15,1 0 0 0,0 0-5 16,2-2 3-16,4 0 4 16,0 0 5-16,1 0-7 15,0 0-3-15,-3 0 2 16,-3 0 1-16,-4 0-2 16,-2 0-5-16,-4-2 3 15,0 2 3-15,0 0 1 16,-3-2-3-16,5 2 1 15,-1 0 2-15,-1 0 0 16,0 0-1-16,1 0 1 16,-2 0-6-16,3 0 6 0,1 0-3 15,-1 0 2 1,2 0 1-16,0 0 0 0,0 0 0 16,3 0 0-16,0 0 4 15,2 0-4-15,-4 0-15 16,1-5 15-16,3 1 1 15,-4 3-1-15,0 1 0 16,2-4 7-16,2 4-1 16,-3 0-6-16,-1 0-7 15,-1 0 6-15,2 0 1 16,1 0 0-16,-1 0-1 16,0 0 1-16,-1 0 3 15,4 0-3-15,-1 0-7 16,-2 0 6-16,0 0 1 15,-5 0 1-15,1-2-1 16,-5 0 0-16,2-1 5 16,-4 1-5-16,4 2-1 0,-3 0 0 15,4 0 1-15,-1 0 1 16,2 0-1-16,3 0-1 16,-2 0 1-16,2 0 0 15,-2 0 0-15,-3 0-1 16,-2 0-6-16,-2 0 7 15,-3 0-1-15,-2 0-4 16,2 0 5-16,1 0 1 16,3 0-1-16,2 0 12 15,-1-1-12-15,4-3 11 16,-1 1-11-16,1 2-10 16,-3 1 10-16,-3 0 1 15,-3 0-1-15,-3 0 0 0,-4 0 0 16,-1 0 1-16,-2 0-1 15,0 0 0-15,0 0 2 16,0 0-1-16,0 0 12 16,0 0-13-16,0 0-22 15,-10 0-42-15,-7 11-54 16,-1 0-38-16,-1-3-107 0</inkml:trace>
  <inkml:trace contextRef="#ctx0" brushRef="#br0" timeOffset="118114.57">3576 13184 884 0,'0'0'97'0,"0"0"-44"16,0 0-52-16,0 0-1 15,0 0-7-15,0 0 7 16,0 0 0-16,-3 0 46 16,0 0-12-16,-1 0 10 15,0-8-44-15,-3 3 1 0,0-4 28 16,0 4-17 0,0 1 2-16,-1-1-14 0,3 1 7 15,-2 0 19-15,0 3-15 16,-2-1-3-16,0-1-7 15,-3 3 7-15,2 0-8 16,-2 0 0-16,-1 14-5 16,1 16-3-16,-3 17 8 15,3 15-6-15,-1 11 6 16,1 10 0-16,2-1 13 16,2-3-13-16,-1-10 0 15,6-6-6-15,-1-9 6 16,-1-4 0-16,5-8-1 15,-2-1 2-15,2-14-1 16,0-2 0-16,0-10 0 0,0-3 3 16,0-7-3-16,0-1 1 15,0-4-2-15,0 0 2 16,0 0 15-16,0 0-16 16,0 0 0-16,0 0 20 15,0-4 0-15,0-17-20 16,-2-7-16-16,-4-12-14 15,4-6 17-15,1-8-2 16,1-5-12-16,0 4 26 16,0-3-17-16,0-1 6 15,1 5-4-15,9 0 2 16,1 8 12-16,1 4 2 0,-2 9-7 16,-2 12-2-16,-2 5 9 15,-2 7 9-15,-2 8-9 16,-2 1-4-16,0 0-10 15,0 0 14-15,0 5-19 16,0 24 13-16,0 11 6 16,-6 12 11-16,-4 6-1 15,0-2-9-15,2-7 19 16,1-8-20-16,2-6 0 16,0-4 6-16,2-6-5 15,-1-5 5-15,1-6-6 16,1-6 0-16,2-3 9 15,0-2-9-15,0-3 16 0,0 0 48 16,0-10-8-16,0-21-28 16,8-14-28-16,5-20-61 15,3-15 61-15,7-8-23 16,1-4 3-16,1 1 1 16,-2 11 19-16,-1 17 0 15,-2 18 1-15,-11 19-1 16,-5 16 23-16,-4 10-23 15,0 0-15-15,0 12-1 16,-6 26 16-16,-16 36 9 16,1 7-9-16,-8 13 1 15,1 4 21-15,4-20-9 16,-4 2 2-16,4-14-14 16,2-9 0-16,4-12 15 15,4-12-16-15,4-13-3 0,5-8 3 16,3-10 0-16,2-2 13 15,0-12 20-15,0-22-13 16,5-16-20-16,0-12-1 16,-3-3 1-16,-2 7-1 15,0 15 2-15,0 14-1 16,0 15 16-16,0 14-15 16,-3 0-1-16,-6 16-27 15,-1 16 10-15,-3 10 17 16,1 0 2-16,0 1-1 0,1-3-1 15,2 0-41 1,-9 16 0-16,4-8-79 0,0-6-120 0</inkml:trace>
  <inkml:trace contextRef="#ctx0" brushRef="#br0" timeOffset="119643.99">583 13425 1194 0,'0'0'139'0,"0"0"-70"16,0 0-32-16,0 0-7 15,0 0 22-15,0 0-40 16,0 0-12-16,-20-85 0 0,15 74 1 16,0-2 16-16,-5 0-17 15,-2-1-24-15,-2 0 24 16,-7 3 0-16,-3 5-1 15,-5 6-22-15,-6 0 0 16,-1 4 21-16,0 13-12 16,3 2 4-16,3 4 8 15,6 1 2-15,7 0-14 16,4 1 6-16,8 4-16 16,3-1 24-16,2 2-11 15,0-3-3-15,14 0 14 16,6-5 0-16,4 0 0 0,2-4-2 15,2-2 2-15,0 0 1 16,-1-4-1-16,-3 1-13 16,-3-5 13-16,-9-2 2 15,-5-1 0-15,-6-2-2 16,-1-2 0-16,0 2 40 16,0-1-6-16,-6 2-10 15,-8 1 3-15,-7 4-14 16,3-2-13-16,-5 2-2 15,5-3 2-15,4-3-11 16,1-1 2-16,6-2-40 16,6 0 5-16,1-6-20 15,12-17-107-15,4-3-232 0</inkml:trace>
  <inkml:trace contextRef="#ctx0" brushRef="#br0" timeOffset="120242.73">573 13347 788 0,'0'0'159'16,"0"0"-98"-16,0 0-37 15,0 0-24-15,0 0 0 16,-56 124 12-16,51-84-12 16,5-2 0-16,0-1 0 15,7-8 0-15,7-3 3 16,-1-5-3-16,4-7-14 15,-2-8 14-15,4-6 37 16,1 0 7-16,2-6-10 0,-2-16-16 16,3-9 11-16,-7-5-29 15,-1-2 7-15,-7-3 4 16,-4 4-10 0,-4 3 1-16,0 2 27 0,-10 8-2 15,-9 1 33-15,-1 7-36 16,1 5-23-16,-4 4 15 15,-1 7-8-15,1 0-8 16,2 0-1-16,1 13 1 16,7-5-1-16,3-1 1 15,8 1-9-15,2 3 1 16,0-1 7-16,0 3 1 0,0 4-1 16,12-1-1-16,1 2-5 15,4-2 7-15,1 0 0 16,1 0 0-16,1-2-6 15,4-1 5-15,1-2 0 16,0-1 1-16,0 0 2 16,-2-2-2-16,-1 2-1 15,-1-4 1-15,-3 1 7 16,-3-2-1-16,0-1-6 16,-3 0-16-16,0-2 6 15,-1-2 10-15,-3 3-20 16,-2-3-13-16,-4 0-11 15,-2 0 2-15,0 0-33 16,0 0-41-16,-2 0-217 0</inkml:trace>
  <inkml:trace contextRef="#ctx0" brushRef="#br0" timeOffset="120672.63">762 13228 728 0,'0'0'169'0,"0"0"-137"15,0 0-32-15,0 0-20 16,0 0 8-16,0 0 12 0,31 112 18 16,-18-67 28-1,5-1-29-15,-6-2 5 0,0-6-21 16,-1-3 14-16,-2-9-8 15,-1-5-7-15,-4-7 1 16,-1-6 5-16,-2-2-6 16,-1-4 0-16,4 0 34 15,-4 0 64-15,2 0-35 16,1 0-16-16,4 0-6 16,2-5-11-16,9-12-1 15,4-2 0-15,2-4-16 16,1 4 25-16,-5 1-37 15,-4 4-1-15,-3 8 0 16,2-1-9-16,-3 5 6 16,-2 0-7-16,-2 2 10 0,-2 0-9 15,-3 0 8 1,-1 0-38-16,4 0-17 0,-5 11-42 16,0 2-27-16,-1 1-97 0</inkml:trace>
  <inkml:trace contextRef="#ctx0" brushRef="#br0" timeOffset="131684.04">455 14066 504 0,'0'0'73'0,"0"0"-73"16,0 0-16-16,0 0-20 15,0 0 13-15,0 0 23 16,-2 9 92-16,2-9 110 15,-5 0-37-15,1 0-65 16,3 0-47-16,-1 0 6 16,-1 0-40-16,1 0-9 15,2 0-13-15,-2 0 3 0,2 0-8 16,0 0 6-16,0 0 2 16,0 0 1-16,0 0-1 15,0 0 0-15,0 0-16 16,0 0 16-16,0 0-20 15,0 0 20-15,7 0 0 16,5 0 9-16,2-4-9 16,9-5 6-16,8 0 14 15,4-5-20-15,9-4 1 16,5-9 14-16,3-3-1 16,5 0 4-16,-1 1-11 15,-2-4-1-15,-7 5 10 0,-6 4-16 16,-9 4 0-16,-7 2 0 15,-3 4 0 1,-5 4 17-16,-7 2-17 0,-4 3 0 16,-5 3 0-1,-1 0 1-15,0 2-1 0,0 0 0 16,0 0-14-16,0 0 2 16,0 4-85-16,0 8-130 15,-7-1-21-15</inkml:trace>
  <inkml:trace contextRef="#ctx0" brushRef="#br0" timeOffset="148286.6">12063 16112 462 0,'0'0'98'0,"0"0"-71"15,0 0-26-15,0 0 36 16,0 0 29-16,-27-6 15 16,24 1 3-16,3 5 24 15,0-3 1-15,0-1-63 0,0 2-23 16,0 2 3-16,0 0-9 16,-2 0-1-16,2 0-3 15,0 0-2-15,0 0 12 16,0 0-23-16,0 0 0 15,0 0 16-15,0 0-16 16,0 0 0-16,0 0-8 16,0 0 8-16,0 0-9 15,0 0 9-15,0 0-6 16,0 0 6-16,5 0 0 16,10 4 11-16,2 6-11 15,5-4-3-15,0 6 3 16,5-4 0-16,3-4 0 0,1 2-2 15,7-2 14 1,-1-4-22-16,4 0 10 0,1 0-10 16,-3 4 9-16,0-4 1 15,-2 5-7-15,2-4 7 16,0 3 0-16,2-4 3 16,3 0-3-16,-1 0 0 15,4 0 2-15,0 0-2 16,-3 0-2-16,-2 0 1 15,-4 0-3-15,0 0 3 16,-2 0 1-16,0 0 0 16,1 0-1-16,-2 0 1 15,0 0-2-15,0-4 2 0,0-2 0 16,-2 2 4-16,0 0-4 16,-2-2-7-16,-1 4 7 15,-2 0 0-15,-7 2 1 16,-5 0-1-16,-6 0 0 15,-3 0-1-15,-5 0-5 16,0 0-6-16,-2 0 2 16,1 0-20-16,3 0-47 15,5 0 28-15,22 0-16 16,0 0-75-16,-1-4-124 0</inkml:trace>
  <inkml:trace contextRef="#ctx0" brushRef="#br0" timeOffset="158329.44">11004 17270 646 0,'0'0'110'16,"0"0"-96"-16,0 0-7 16,0 0-7-16,0 0 1 15,0 0 9-15,59-25-10 16,-52 25 0-16,-1 0-7 15,0 0 7-15,-2 0 0 0,2 0 8 16,2 0-7-16,2 0 32 16,1 0 8-16,2-4-28 15,1 4 15-15,0 0 7 16,3 0-9-16,-1 0-13 16,1-5-13-16,4 3 29 15,-2 2-12-15,3-3-2 16,3 3-5-16,-1 0-9 15,-2 0 14-15,0 0-15 16,-4 0 0-16,-2 0 1 16,-1 0-1-16,4 0 0 15,-3 0-1-15,4 3 2 16,0 4-1-16,2-3 0 16,3 3 1-16,-4 0 1 0,2 1-2 15,-1 0 0-15,-3-2 0 16,1 3 0-16,-1-6 5 15,-1 3-5-15,1-2-8 16,1-4 8-16,3 5 4 16,4-5-2-16,0 3-3 15,1 1 2-15,2-2 5 16,-2 2-6-16,1 4 0 16,-2-4-2-16,0-2 3 15,0 2-2-15,0-4 1 16,-1 0 0-16,-3 5 5 15,4-5-5-15,0 0-1 16,2 0 0-16,-1 0 1 16,3 0 0-16,0 0 0 15,0 0 0-15,-1 0-11 0,-2 0 2 16,-3 0 0-16,0 0 9 16,-3 0-1-16,0 0-1 15,0 0 1-15,2 0 1 16,1-9 5-16,4 3-5 15,2 3-1-15,0-6 1 16,2 3-3-16,-2 3 3 16,-2 3 0-16,1-5 2 15,-3 5-5-15,0-4 3 16,-3 0 0-16,4 2 0 16,-1-6 0-16,4 4 6 0,1-2-6 15,-2-2 0-15,0 0-1 16,-1 6 1-16,-4-3-9 15,0 2 8 1,-2-1 2-16,1 0-2 0,0-1 1 16,2 0 0-16,4 1 6 15,2-5-6-15,2 4 2 16,0-3-4-16,1 3 4 16,-6 2-2-16,-2 1 0 15,-3 2-13-15,-8 0 6 16,-1 0 1-16,-6 0-2 15,-1 0 8-15,2 0 0 16,2 0 0-16,5 0 0 0,5 0 0 16,1 0 5-16,3 0-3 15,3 0-1-15,1 0-1 16,0 0 10-16,1 0-9 16,1 0-1-16,3-4-11 15,0 4 11-15,-2-4 1 16,0-1 0-16,-1 0-1 15,0 1 0-15,0 0 6 16,-3 4-5-16,3-5 0 16,-1 5-1-16,1 0 7 15,-2 0-6-15,0 0-1 16,0 0 0-16,-2 0 5 16,-1 0-5-16,3 0-5 15,-2 0 4-15,-2 5 2 16,-3-1 2-16,1 2-3 0,-2 2 0 15,3-4 2-15,-3 2-2 16,4-3-1-16,0 2 0 16,4-1 1-16,3 0 1 15,1-4-1-15,3 3 0 16,1-1 2-16,1 3-2 16,-7-1-6-16,-3 0-1 15,-2-1 14-15,-5-1-3 16,-2 3-4-16,-2-1-3 15,2 0 3-15,2-4 0 16,2 0 0-16,5 0-1 16,-2 0 1-16,3 0 0 15,1 0 0-15,-6 0-7 0,-5 0 1 16,-1 3-25-16,-7 4 0 16,-2-3 13-16,-2 0-6 15,-4-1 14-15,-1 4 4 16,2-3 4-16,-1 0 1 15,-1 1 1-15,4-2-1 16,-4 3-1-16,4 3-4 16,-2-6 5-16,2 3 1 15,2 3-7-15,-3-6 7 16,2 1 1-16,3-2 1 16,-1 2-2-16,-2-4 2 15,3 5 5-15,-2-5-7 16,-2 0-2-16,1 0 1 15,-4 3 1-15,4-3 0 0,-3 0 0 16,1 0 1-16,2 0 2 16,1 0-3-16,-1 0 0 15,2 0-1-15,2 0 1 16,3 0 0-16,1 0 0 16,1 0 0-16,-2 0 2 15,2 0-2-15,-2 0 0 16,2 0 0-16,-1 0 0 15,2 0 5-15,2 0-5 16,2 0 0-16,0 0 1 16,2 0-1-16,0 0-2 15,1 0 1-15,2-3 1 16,0 3 6-16,3-5-6 0,-2 5-3 16,-1 0 3-16,4 0 0 15,-5 0 0-15,5 0 0 16,-2 0 0-16,0 0 0 15,2 0 0-15,-1 0 0 16,2 0 1-16,0 0-1 16,3 0 0-16,-4 0 0 15,2-4 0-15,-1 4 6 16,0 0-6-16,0 0-6 16,0 0 6-16,2 0-1 15,-2 0-5-15,0 0 6 16,1 0 0-16,-6 0 15 15,0 0-15-15,-5 0-7 0,-3-2 7 16,-3 2 1 0,0 0 6-16,1 0-7 0,-5 0 1 15,-2 0 7-15,-2 0-8 16,-3 0-2-16,-3 0 2 16,-2 0 7-16,3 0 38 15,-3 0-3-15,0 0-25 16,0 0 12-16,0 0-29 15,0 0 0-15,0 0 0 16,0 0-1-16,0 0-22 16,0 0 1-16,0 0 0 15,0 0 21-15,0 0-25 0,0 0 2 16,0 0 11 0,0 0 5-16,0 0 8 0,2 0 0 15,-2 0 1-15,0 0 6 16,0 0-7-16,0 0 12 15,0 0-3 1,0 0 6-16,0 0 9 0,0 0-14 16,0 0-9-16,0 0 11 15,0 0-12-15,0 0-15 16,0 0-22-16,0 0-30 16,0 0-11-16,0 6-29 15,-12 2 71-15,-1 2-34 16,-1-5-321-16</inkml:trace>
  <inkml:trace contextRef="#ctx0" brushRef="#br0" timeOffset="168748.43">21028 17263 329 0,'0'0'76'0,"0"0"-76"16,0 0 0-16,0 0 25 15,0 0 73-15,0 0-3 16,6-36-1-16,-4 32-42 15,-2 4 0-15,2-5-12 16,0 3 9-16,-2-1 29 16,0-1-47-16,3 4 8 15,-3 0 0-15,0-4-5 16,0 4 0-16,0 0 0 16,0 0-13-16,0 0 31 15,0 0-26-15,0 0-16 0,0 0-1 16,0 0-8-16,0 0 5 15,0 0-6-15,0 0 0 16,0 0 3-16,0 0-3 16,2 0-1-16,1 0-1 15,6 0 2-15,5 0 2 16,6 0-2-16,5 4-5 16,4 5 5-16,3 0 1 15,0-2 0-15,0 4-1 16,1-4 1-16,-2 4 2 15,-1-4-3-15,2 4 0 16,-2-2-1-16,1-4 2 16,-4 3-1-16,2-8 0 0,-4 0 1 15,2 5 3 1,-1-5-4-16,2 0-2 0,-2 3 2 16,-1 1 0-16,0-2-1 15,-1 2 1-15,-3 4 0 16,0-4 5-16,0 2-5 15,-3-1-1-15,4 2 0 16,1-7 0-16,2 6 1 16,1-1 0-16,-1-2 0 15,4 5 2-15,1-1-2 16,0-4-2-16,-1 5 2 16,0-2 0-16,-5 2 0 0,-3-4 0 15,-2 2 0-15,-4-2 1 16,3 0-1-16,-3-4 0 15,-1 4-1-15,1-4 1 16,-3 0 1-16,2 0-1 16,-1 0 0-16,1 0 2 15,0-4-2-15,-1 0-1 16,-2-1 1-16,1 0 0 16,-3 1 7-16,-1 4-7 15,-1 0-5-15,0 0-4 16,-4-4 6-16,2 4-14 15,-5 0-4-15,0 0-6 16,0 0 20-16,-5-4-37 0,-10 4-89 16,-5-6-280-16</inkml:trace>
  <inkml:trace contextRef="#ctx0" brushRef="#br0" timeOffset="173086.56">10679 17794 532 0,'0'0'107'0,"0"0"-94"15,0 0-13-15,0 0 1 16,0 0-1-16,0 0-20 16,-16-10-29-16,16 2-48 15,0-2 24-15,2 2 73 16,-2-1 63-16,0 5 54 16,0 4-9-16,0 0-59 15,0 0-1-15,0 0-2 16,0 0 22-16,0 0-17 15,0 0-31-15,0 0-2 0,0 0-18 16,0 0-1 0,0 0 1-16,0 0 0 0,0 0-1 15,0 0 1 1,0 0 0-16,4 0 4 16,5 3-4-16,1 7 0 0,-2-1 0 15,5 0 0-15,1-1 1 16,0-2-1-16,5-6 1 15,-3 0 58-15,5 0-31 16,-2-2-17-16,-1-5 4 16,-4-2-15-16,-4 4 2 15,-2 5-2-15,-3 0 1 16,4 0 1-16,-1 0-2 16,0 0-2-16,1 0 2 15,3 0 0-15,0 0 0 0,3 0 0 16,-1 0 0-1,3 0 6-15,-1 0-6 0,3 0-1 16,-3 0 0-16,0 0 1 16,-3 0 0-16,0 0 0 15,-1 0 0-15,0 0 5 16,3 0-5-16,-3 0-2 16,0 0 2-16,1-4 0 15,1-1 6-15,3 1-6 16,-4 4-3-16,1-5 3 15,0 5 0-15,-3 0-1 16,1-1 1-16,-2 1 0 16,-3-3 3-16,3 3-3 15,-1 0-2-15,-3 0 1 16,1 0 1-16,1 0-7 0,1 0 6 16,-1 3 1-16,2-2-1 15,2 4 1-15,1-5 0 16,1 0 0-16,3 0 1 15,0 0 0-15,2 0-1 16,-1 0 0-16,-2-5 5 16,-2 5-5-16,1 0-7 15,-3 0 7-15,2 0-7 16,1 5 7-16,1 4 0 16,3-6 3-16,-4-2 1 15,2-1-4-15,-3 5 0 16,-1-5-1-16,-1 4 1 15,0 1-8-15,0 2 7 0,-2-1-5 16,2 2 4-16,3-4 2 16,0-2-8-16,5-2 8 15,1 0 0-15,4-10 1 16,4-7-1-16,-1-6 1 16,-1 1 5-16,-2 4-6 15,-4 4-3-15,1 2 3 16,-6 2-1-16,1 6 1 15,-3 4 0-15,3 0-3 16,-4 0-3-16,-1 0 6 16,-2 0-7-16,0 8 6 15,-1-2 0-15,1-2 1 16,-2 0 0-16,-1 0 0 16,3 3-1-16,0-7 1 0,7 3-1 15,0-3 1-15,7 0 0 16,7 0 5-16,0 0-5 15,6-3 0-15,-2-8 0 16,-1 3 0-16,-4 7 0 16,-6-4-1-16,-4 5 1 15,-4 0 3-15,-4 5-3 16,-2 0-12-16,0 3 12 16,-2-1 0-16,-1-7 0 15,2 0 2-15,2 0-1 16,5 0 24-16,0 0-24 15,7-7-1-15,1-1 13 16,-3-2-13-16,2 10 1 0,-3-4-2 16,-1 4 2-16,-5 0-4 15,1 0 3-15,-3 4-8 16,2 2 8-16,-2-2 0 16,2-4 2-16,3 0-2 15,1 0 6-15,4 0 2 16,0-5-8-16,2-4-6 15,-2 5 6-15,-5 4 1 16,1 0-1-16,-5 0-3 16,-4 4-7-16,2 6 9 15,0-2 1-15,1 3 0 16,0-8 0-16,3-3 0 16,3 0 16-16,3 0 3 0,4 0-19 15,1-3 22-15,2-4-22 16,-2-1 0-16,-2 3 1 15,-3 0-1-15,-8 1 7 16,-3 4-7-16,-1 0-2 16,-6 0 1-16,4 0 1 15,-1 0-7-15,1 4 6 16,4 1 1-16,2-4 1 16,8 3-1-16,2-4 1 15,7 0 3-15,3 0-4 16,5-4 0-16,-1 3 0 15,-2-4 0-15,-2 5 0 0,-3 0 0 16,-8 0 1-16,-7 0-1 16,-5 0 0-16,-3 0 0 15,-4 0 0-15,-1 0 1 16,1 0-1-16,-1 0 0 16,3 0-1-16,2 0 0 15,1 5-9-15,4-4-48 16,-5-1-61-16,1 0-240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49:07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12471 10361 766 0,'0'0'101'15,"0"0"-75"-15,0 0 3 16,141-37-7-16,-93 22 4 0,3-3-18 15,1-5-7-15,0-1 7 16,-3 1 6-16,-3 1-8 16,-3 4 0-16,-10 4-5 15,-4 5 13-15,-6 4-14 16,2-2 0-16,0 1 32 16,7-2 8-16,9-2 25 15,15-6-17-15,16 0-6 16,9-2 3-16,5 2-38 15,2 2-6-15,1 4-1 16,-1 0 3-16,15-1-3 16,23-12 0-16,27-11 9 0,11-8-8 15,0-9 6 1,2 0-7-16,-7 2 1 0,1 1 0 16,-6 6 6-16,-7 2-7 15,-9 2 0-15,-1 6 8 16,-2 0-8-16,1 2 0 15,-1-1 0-15,3-1 1 16,-1 2 0-16,6 2-1 16,2-2 0-16,-3 4 8 15,-6-2-8-15,-4 0-7 16,-3 0 7-16,0-2 0 16,-1-2 1-16,2 0-1 15,-1-2 0-15,6-1 0 16,1 7 0-16,2 0 0 15,-1 4 0-15,-4 0 2 0,-2 1 4 16,-6-4-6-16,2 2 0 16,4-4-10-16,1-7 10 15,6-4 0-15,4-4 13 16,-2 1-11-16,3 3-2 16,-6 7 0-16,-12 2-3 15,-22 7 1-15,-22 6 3 16,-19 4-1-16,-3-1 0 15,12-3 1-15,10-7 7 16,28-5 16-16,16-8 30 16,14 1-2-16,5-1-1 15,-7 7-7-15,-7 8-33 0,-3 5-3 16,4 2 3 0,-4 3-11-16,-3-5 0 0,-24 3 5 15,-22 4-4-15,-18-1 0 16,-9 6-1-16,9-7 0 15,1 1 14-15,3 1-1 16,-10-1 6-16,-11 3-19 16,-10 3 13-16,-6-1-13 15,-4 0 0-15,-9 1-19 16,-14-2-20-16,0 2-79 16,-10-2-65-16</inkml:trace>
  <inkml:trace contextRef="#ctx0" brushRef="#br0" timeOffset="1615.16">18211 3141 1073 0,'0'0'152'15,"0"0"-118"-15,0 0-32 16,0 0 8-16,0 0-10 16,0 0-29-16,0 23-19 15,0-5 37-15,-3 4 9 16,-5 8 1-16,-2 10 1 0,-3 13 2 15,-9 25-2 1,2 2 18-16,-2 13 23 0,0 22-6 16,1 5-18-16,6-1-9 15,0-14-7-15,6-19 15 16,-1-18-3-16,-3 6 3 16,0 6-3-16,3-5-1 15,6-14-3-15,-3-4-9 16,3-11 1-16,1-8 3 15,-2-10 2-15,3-10-5 16,2-9-1-16,0-4 0 16,0-5-1-16,0 0-40 15,0-8 5-15,8-38-34 16,5-1-184-16,-3 0-24 0</inkml:trace>
  <inkml:trace contextRef="#ctx0" brushRef="#br0" timeOffset="2762.25">18350 3096 939 0,'0'0'130'0,"0"0"-59"15,0 0-11-15,0 0-23 16,0 0 19-16,0 0-31 16,0 0-21-16,5-22-4 15,23 14 0-15,10-2 6 16,15-2-6-16,4-3 0 0,12 3 16 16,3 2-16-1,6 2 7-15,1 5-5 0,-1 3-2 16,-4 0 10-16,-3 0-10 15,5 6-6-15,17 6 6 16,28-1 0-16,26 0-1 16,15-5 0-16,-6-4 1 15,-9-2 3-15,-20 0-3 16,9 1 0-16,-2 4 0 16,4-1 1-16,0-1 0 15,-10 6 0-15,-1-3-1 16,-12 0 0-16,-20 0 5 15,-15 0-5-15,-21-4-1 0,-10 0 0 16,3 0 1-16,-1 2 0 16,0-2 7-16,-5 2-7 15,-12-2 0-15,-7 0-1 16,-5 0 1-16,-2-2-1 16,-1 0 2-16,3 0-2 15,3 0 7-15,6 0 3 16,3 0-9-16,2 0-2 15,1 0 0-15,-2 0 1 16,3 2 1-16,1 6 0 16,1 5 0-16,4-4 0 15,4 3 1-15,5 0 0 0,5 2 12 16,8-1-13-16,4 2 1 16,-2-1-1-16,-2 0 1 15,-12 2 6-15,-9-1-7 16,-14-1-1-16,-10-5-6 15,-9-3 2-15,-9-1 5 16,-1-3 0-16,-2-1 7 16,0-1-7-16,0 0 2 15,0 0 0-15,0 3-2 16,0-2 1-16,0 5-1 16,0 6 0-16,0 6-9 15,0 9 9-15,0 7 1 16,0 5 0-16,0 10-1 0,-2 3 0 15,2 10 7 1,-1 4-7-16,-1 7-2 0,0 7 1 16,-4 1 2-16,5 4-1 15,1-2 0-15,0-5 0 16,0-6 0-16,0-4 0 16,0 0 0-16,7-4 2 15,-3-1-2-15,1-6 0 16,0-2 0-16,-2-7 6 15,0-5 4-15,0-6-10 16,-1-7-1-16,-2-2 1 16,2-4-1-16,-2-2 1 15,0 1-1-15,0-4 1 16,0 4-15-16,-12-4-21 16,-13 2-36-16,1-6-105 0,-2-8-170 15</inkml:trace>
  <inkml:trace contextRef="#ctx0" brushRef="#br0" timeOffset="4338.71">18033 4635 535 0,'0'0'63'0,"0"0"-61"15,0 0-2-15,0 0 6 16,0 0 92-16,0 0 74 15,0 0-3-15,-48 21-34 16,46-21-14-16,2 0-38 16,0 0-6-16,-1 2-15 15,1-2 5-15,-1 0-45 16,1 1-20-16,0-1-2 16,0 3 0-16,0 1-18 15,8 1-1-15,16-1 19 16,12 5 8-16,14 0-8 15,9 2-5-15,26-2 5 16,31 6 8-16,31 3-8 0,13 2 0 16,-2 5 7-16,-11-4-4 15,-19-1-1-15,0-2-2 16,2-1 1-16,2-6-1 16,-1-3-6-16,-2 0 6 15,-7 1 0-15,-5 0 1 16,-7 2-1-16,-18-4 0 15,-19 2 1-15,-13-3-1 16,-9 0 5-16,10 2-5 16,4 2 0-16,7 0-5 15,0 0 5-15,-3-2-2 0,2 0 2 16,-3-2 0-16,-1 0 0 16,-3 0 0-16,-4 2 1 15,-9-1 4-15,-5 0-5 16,-7-1-1-16,-4 0 1 15,-2-3 0-15,-5 2 1 16,2-3-1-16,-3-2 0 16,3 0 2-16,-5 0-2 15,4 0-7-15,-5 0 6 16,-3 0 2-16,0 0 6 16,-4 0-7-16,0 0 0 0,-2 0 0 15,0 0 0-15,2 0-1 16,2 0 1-16,3 0 0 15,1 4 0-15,4 0 0 16,3-1-2-16,1 2 2 16,2-1 1-16,0-2-1 15,0 1 0-15,-1-2 0 16,0 1 7-16,-3-1-7 16,-3 2-6-16,-3-1 6 15,0 0 6-15,-4-2-6 16,3 0 0-16,-5 0 0 15,4 0-2-15,-3 0 2 16,5 0-6-16,-1 0 4 16,2 0 2-16,-2 0 0 15,1 0 0-15,-5 0 7 0,1 0-8 16,-2 0 1-16,-3 0 0 16,1-2-6-16,2 0 6 15,0 2 0-15,2-3 0 16,1 3 0-16,-2-1 10 15,-2 1-10-15,0 0-10 16,-6 0 10-16,-3-2 0 16,0 2 9-16,-5 0-9 15,-2 0 0-15,0 0 5 16,0 0-5-16,0-1 10 16,0 1-9-16,0-3 10 15,0-3 14-15,0-3-25 0,0-8-4 16,0-7 3-16,0-7-4 15,-7-12-40 1,-6-7 4-16,-9-7-8 0,-32-37-33 16,1 13-102-16,-3 6-622 0</inkml:trace>
  <inkml:trace contextRef="#ctx0" brushRef="#br0" timeOffset="5150.45">18870 3425 654 0,'0'0'301'16,"0"0"-170"-16,0 0-44 15,0 0 7-15,0 0-19 16,0 0-31-16,0 0-5 16,0-98-24-16,0 98 5 15,0 0-20-15,0 0-15 16,-2 1 1-16,0 16 7 16,-3 9-9-16,-1 10 16 15,-1 8 0-15,0 0 12 16,2 2-12-16,2-6-5 15,1-5 5-15,0-6 0 16,2-4 1-16,-3-7-1 0,3-4 6 16,-2-4 0-16,2-5-6 15,0-2-22-15,-2-3-2 16,2 0 5-16,-1 0 6 16,1-18-38-16,0-29-95 15,0 3-73-15,3 0-120 0</inkml:trace>
  <inkml:trace contextRef="#ctx0" brushRef="#br0" timeOffset="6072.12">18870 3425 98 0,'-44'-54'220'0,"40"35"16"16,1 4-77-16,-2-1-19 15,3 4-20-15,2 4-33 16,0-1-14-16,0 2-18 16,0 0-44-16,0 2-10 0,5 1 10 15,7 0-11 1,5-1-1-16,5 5 1 0,7 0 1 15,5 0 9-15,4 0-10 16,3 0 0-16,7 0 2 16,-1 0-2-16,1 0-1 15,-1 7 0-15,-6-4 1 16,-1 3 6-16,-6 1-6 16,-5-2 0-16,-6-1 0 15,-4 0 0-15,-4 1 1 16,3-1-2-16,-4-3 2 15,1 3 4-15,-1-1-5 16,0 0-2-16,-1 2 1 16,-2-2 0-16,-1 4-5 0,1 1 5 15,-2-1 2-15,2 2 3 16,1 0-4-16,0 0-6 16,-1-1 6-16,3-2 1 15,-4-1 1-15,0-1-2 16,-3 0 1-16,-4-1 4 15,-3-3-5-15,2 2-1 16,-2-2 1-16,0 2 0 16,0 0 1-16,0-1-1 15,0 6-2-15,5 3-1 16,-2 4 3-16,4 4-6 16,-2 4 6-16,2 0 0 0,1-1 8 15,-3 2-8-15,4-1-4 16,-6-2 3-16,4-2 1 15,-5-2 0-15,2-2-1 16,-4-6 1-16,0-3 4 16,0-3-4-16,0-1 0 15,0-1 7-15,0 2-7 16,-6 5 0-16,-9-1 0 16,-4 3 2-16,-8 0 1 15,0 0-3-15,-3 0 0 16,-5-4 4-16,-2-1-4 15,0-1 7-15,0-3-7 0,-4 0 1 16,0 0 6 0,-1 0-7-16,-3 0 1 0,-1-12-2 15,-5-3 10-15,3-3-9 16,-1 0 0-16,5 0 7 16,7 2 8-16,5 2-5 15,3 4 6-15,10 4 0 16,3 0-9-16,5 1-5 15,6 4-2-15,0-1 13 16,2 0-13-16,-2 0 1 16,2 0 9-16,1 2 19 15,2-2 3-15,0 2-9 16,0 0-5-16,0 0-17 16,0 0 18-16,0 0-19 15,0 0-17-15,0 0 15 0,0 0-24 16,0 0-12-1,10 0 1-15,7 8-39 0,13 16 11 16,-2-2-137-16,-5-2-157 16</inkml:trace>
  <inkml:trace contextRef="#ctx0" brushRef="#br0" timeOffset="6900.29">20500 3495 506 0,'0'0'148'0,"0"0"-71"0,0 0-12 15,0 0 75-15,0 0-52 16,0 0 0-16,0 0 3 16,0-18-24-16,0 18-8 15,0 0-24-15,0 0-26 16,0 0-6-16,0 0-3 16,0 16-20-16,0 11 19 15,1 10-4-15,4 7 5 16,3 5 1-16,-3-1-1 15,1-5 11-15,0-7-11 16,-2-6 0-16,2-7 1 0,-4-9-1 16,0-6-17-16,0-8-6 15,-2 0 18-15,0 0-2 16,0-20 7-16,0-12-114 16,0-28-80-16,0-3-37 15,0 9-133-15</inkml:trace>
  <inkml:trace contextRef="#ctx0" brushRef="#br0" timeOffset="7807.98">20500 3495 170 0,'39'14'171'16,"-39"-36"-10"-16,0 2-55 16,0-1 58-16,0 3-90 15,0 2-14-15,8 0 34 16,0 5-62-16,1 0-19 0,-5 4 7 16,6 3 2-16,-3 1-18 15,5 3-4-15,3 0-1 16,7 0 1-16,10 0 0 15,3 7 1-15,5 0 0 16,5 6 8-16,0-1-6 16,1 1-3-16,4 5 0 15,-5-2 5-15,1 4-5 16,3-5-2-16,2-1 2 16,1-3 1-16,2 3 5 15,-1-7-6-15,-7 4 0 16,-3-4-1-16,-10-1 1 15,-6 2 0-15,-4-2-1 0,-5 0 1 16,-3-2 0-16,-3-1 0 16,-2 2 0-16,-3-3 0 15,1 0 1-15,-1-2 7 16,-4 0 2-16,2 2-10 16,-3-2 21-16,0 0-10 15,-2 0 8-15,0 0 7 16,0 2-10-16,0-2 6 15,0 0-22-15,0 0 1 16,0 2-3-16,0 4 1 16,0 2-18-16,0 6 15 15,0 6 2-15,0 5 3 16,0 2-2-16,0 3 2 0,0 0 3 16,0 5-3-1,0-1-2-15,0 6 2 0,0 1-1 16,3-1 2-16,-3 3-2 15,0-5 2-15,0-6 7 16,0-10-9-16,0-8-7 16,0-6 7-16,0-6 1 15,0 1 6-15,0-3 2 16,0 0 33-16,0 0 10 16,-10 0-35-16,-7 0-16 15,-7 0-1-15,-11 0 1 16,-4 0 0-16,-9 0-1 0,-3 0 0 15,-5 0-1-15,2 0 1 16,0-6-1-16,3 2 0 16,6-2 1-16,3-1 0 15,-1 2 0-15,5-6 0 16,0 1 0-16,3-2 0 16,0-2-1-16,3 1 0 15,3-4 1-15,4 1-1 16,3 4 1-16,5 0-4 15,4 2 3-15,6 2 1 16,3 5 0-16,2-2 0 16,2 5-15-16,0 0-2 15,0 0-21-15,0 0 5 16,0 0 18-16,0 0-1 16,2 0 8-16,5 0 7 0,0 0-24 15,2 6 24 1,-1 4-34-16,2 2-27 0,4 10-22 15,-5-2-43-15,0-4-73 16</inkml:trace>
  <inkml:trace contextRef="#ctx0" brushRef="#br0" timeOffset="8388.01">19303 4241 1079 0,'0'0'141'0,"0"0"-118"15,0 0-23-15,0 0 0 16,-18 123 1-16,16-74 3 15,2-1-4-15,0-3-1 16,0-6 1-16,0-4 1 16,0-9-1-16,0-6 0 15,0-8-3-15,0-6-9 0,2-6-31 16,1 0 15-16,-1-32 15 16,1-5-211-16,-1-3-330 0</inkml:trace>
  <inkml:trace contextRef="#ctx0" brushRef="#br0" timeOffset="9415.04">19283 4191 548 0,'0'0'107'16,"0"0"-75"-16,0 0-32 16,0 0-3-16,0 0 3 15,0 0 0-15,0 0-4 16,103-4 4-16,-68 4 1 15,2 2-1-15,5 5-6 0,4 6 6 16,2-3 6-16,5 2-6 16,-2 2-2-16,6-4 2 15,-4 2 1-15,4-2-1 16,-2-2 0-16,-1-1 1 16,0 2 8-16,-3 0 77 15,0 2-65-15,-3 1-7 16,-3 0-13-16,-2 0 1 15,-7 0-1-15,-3-2-1 16,-7-2 9-16,-6-4-9 16,-5-2-2-16,-5 0 2 15,0-2 7-15,1 0 25 16,-1 0 7-16,3 0-23 0,2 0 12 16,2 0 39-16,1 0-48 15,-4 0-12-15,-3 0-7 16,-5 2 1-16,-2-2-2 15,-2 0 2-15,-2 0 11 16,0 0-11-16,0 2 9 16,0-2-8-16,0 0 16 15,0 3-18-15,0-2 0 16,0 3-9-16,0 4 3 16,0 8-4-16,0 7 5 0,0 3 4 15,0 2 2 1,0 2 4-16,0 0-5 0,0-2-3 15,2 0 3-15,2-2 0 16,-2-3 0-16,2-3 1 16,-1-2-1-16,-3-1 2 15,0-3-2-15,0-4 0 16,0-2-2-16,0 0 8 16,-7-2-7-16,-7 0 2 15,-3 0-1-15,-5-1 0 16,-5-2-6-16,-5-1 6 15,-7 0-7-15,-6 1 7 16,-4-3-13-16,-3 0 11 16,-3 0-1-16,-3 0 3 15,0-3 0-15,3-7-2 0,-1-2 2 16,2 0 0-16,0-6 1 16,1 0-1-16,1 0 0 15,-3 0 6-15,4 1 53 16,1 4-35-16,2 4-9 15,3 0-5-15,3 3-7 16,1 0-3-16,1 0 1 16,3 0 11-16,1 0-10 15,6 0-2-15,6 2 9 16,4 0-9-16,5 2 7 16,5 2-7-16,3 0 1 15,5 0 11-15,-1 0-12 16,3 0-1-16,0 0 1 15,0 0 6-15,0 0-5 16,0 0-2-16,0 0 2 16,0 0-1-16,0 0 0 0,0 0 0 15,0 0 7-15,0 0-7 16,0 0 2-16,0 0-2 16,0 0 0-16,0 0-7 15,0 0-23-15,0 0-111 16,0 0 30-16,10 6-67 0</inkml:trace>
  <inkml:trace contextRef="#ctx0" brushRef="#br0" timeOffset="11328.22">22637 5103 198 0,'0'0'684'16,"0"0"-605"-16,0 0-66 15,0 0-13-15,0 0 0 16,0 0 5-16,0 0-5 16,-25-2 0-16,25 2 9 15,0 0 62-15,-2 0 19 16,2 0-54-16,0 0-7 16,0 0-4-16,0 0-16 15,0 0-8-15,0 0 5 16,0 0-5-16,0 0 23 15,0 0-18-15,0 0-5 0,0 0 12 16,0 0 5-16,0 0 1 16,0 0-1-16,0 0-17 15,0 0 24-15,0-2-25 16,0-1 0-16,0-4 8 16,10-5-7-16,2-5-1 15,2-2 10-15,0-2-9 16,-1-4-1-16,-3 1 0 15,-5-1-8-15,2 4 7 16,-4 3 1-16,-3 3 0 16,2 5 0-16,-2 4 1 15,0 5-5-15,0-1 4 16,0 2-7-16,0 0 7 16,0 0-6-16,0 0-6 15,0 0 3-15,0 0-4 0,0 0 0 16,-3 0 13-16,-13 3-1 15,-9 12-12-15,-4 4-18 16,-20 14-31-16,7-3-88 16,3-6-112-16</inkml:trace>
  <inkml:trace contextRef="#ctx0" brushRef="#br0" timeOffset="12942.21">19074 3405 689 0,'0'0'315'16,"0"0"-171"-16,0 0-35 16,0 0-24-16,0 0-14 0,0 0-4 15,0 0-45 1,0-6-22-16,0 6 13 0,0 0 1 16,0 0-1-16,0 0-11 15,0-3 5-15,0 3 31 16,0 0-25-16,0-2-13 15,0-1 1-15,0 1 0 16,0-5 0-16,1 1-2 16,0 3 2-16,5-3 9 15,-4 3-10-15,-2 2-2 16,0-2 1-16,0 3-7 16,0 0 8-16,0 0-1 0,0 0-21 15,0 0 13 1,0 0-5-16,-9 7-5 0,-5 7 8 15,-8 5 11-15,-2 4 1 16,-5-1-1-16,-1 2 8 16,2-4 0-16,-5 2-8 15,3-4-6-15,-1 0 6 16,9-6 1-16,4-2-1 16,5-4-13-16,9-4 12 15,2-1-9-15,2-1 10 16,0 0-34-16,0 0-41 15,0 0-43-15,6 0-90 16,14 0-87-16,1-9 45 0</inkml:trace>
  <inkml:trace contextRef="#ctx0" brushRef="#br0" timeOffset="13276.16">19270 3403 914 0,'0'0'144'15,"0"0"-63"-15,0 0-19 16,0 0 43-16,0 0-56 16,0 0-27-16,0 0 10 15,-11 0-31-15,-4 2 0 16,-10 8-1-16,-2 5 2 0,-5 1 0 15,0 4-2 1,1-5-1-16,6-1 1 0,4-3 1 16,1 3 0-16,7-5-1 15,1 0-13-15,1-5 11 16,4 1-48-16,5-3-40 16,2 0-61-16,0-2-31 15,17 0-56-15,1 0 85 0</inkml:trace>
  <inkml:trace contextRef="#ctx0" brushRef="#br0" timeOffset="13489.8">19380 3389 525 0,'0'0'158'15,"0"0"-78"-15,0 0-64 16,0 0 85-16,-107 36-15 15,66-16 21-15,-1-2-47 16,2 3-34-16,4-3 6 16,6 0-32-16,6-3-4 15,10-3 4-15,9-3-94 16,5-6-112-16,0-3-86 0</inkml:trace>
  <inkml:trace contextRef="#ctx0" brushRef="#br0" timeOffset="13702.16">19398 3425 633 0,'0'0'98'0,"0"0"0"16,0 0-20-16,-125 77-10 15,91-55-16-15,2 1-19 16,5-3-20-16,4-2-13 15,7-4-5-15,13-4-52 16,3-3-83-16,0-7-182 0</inkml:trace>
  <inkml:trace contextRef="#ctx0" brushRef="#br0" timeOffset="13896.25">19485 3481 431 0,'0'0'131'15,"0"0"-35"-15,0 0 9 16,0 0 26-16,-128 92-51 16,97-74-28-16,3 0-19 15,3-6-20-15,11-2-13 16,6-4-3-16,6-4-62 16,2-2-154-16,24 0 54 15,6-16 130-15,2-2-61 0</inkml:trace>
  <inkml:trace contextRef="#ctx0" brushRef="#br0" timeOffset="14051.72">19485 3481 108 0,'68'36'228'16,"-68"-36"-186"-16,-4 6 101 15,-18 10-16-15,-6 2-36 16,-5 0 46-16,1 0-49 16,-1-2-17-16,3-4-23 15,6 2-47-15,1-4-1 16,-1 0-59-16,5-6-148 15,6-4-533-15</inkml:trace>
  <inkml:trace contextRef="#ctx0" brushRef="#br0" timeOffset="18026.24">19037 3505 605 0,'0'0'111'16,"0"0"-55"-16,0 0-4 15,0 0 23-15,0 0 5 16,0 0-40-16,0 0-7 16,-29-20 9-16,24 19 10 15,2-2-4-15,1 3-25 16,-1-2-15-16,2 2 10 0,-7 0-5 16,3 0-4-16,-3 0-9 15,-4 0 12-15,2 0-14 16,-2 0 2-16,4 0-6 15,-2 0 6-15,4 0 1 16,-2 0 0-16,0 0-1 16,2 0 1-16,-2 0 12 15,3 0-13-15,2 0-8 16,1 0 8-16,2 0 0 16,0 0-6-16,0 0-7 15,0 0-23-15,0 0 36 0,0 0-21 16,2 0 21-1,6 5 0-15,0 0 1 0,4 3 5 16,4 4-6-16,2 0 0 16,4 5 6-16,3-4-6 15,4 3 17-15,-1 0 9 16,3-3-13-16,-6 0 6 16,2-1-19-16,-8 1 1 15,-1-6 7-15,-1 4-8 16,-5-6 0-16,-2 1 0 15,-3-1 1-15,-1-3 6 16,-2-1-7-16,-2-1 0 16,-2 0 10-16,3 0-4 15,-3 0 3-15,0 0-8 0,0 0-1 16,0-8-13-16,0-8-81 16,0-2-25-16,0-10-67 15,0 4-31-15,-9 4-334 0</inkml:trace>
  <inkml:trace contextRef="#ctx0" brushRef="#br0" timeOffset="18437.25">19058 3385 522 0,'0'0'111'15,"0"0"-43"1,0 0-35-16,0 0-24 0,0 0 18 15,0 0-12-15,0 0 31 16,-21-11 71-16,21 11 14 16,0 0-54-16,0 0-34 15,0 0-35-15,0 0-8 16,0 0-2-16,0 0-27 16,9 8 21-16,5 6 7 15,5 5 0-15,7-1-1 16,5 2 2-16,1 0 5 15,4 0-4-15,-1 0-1 16,-1 2 12-16,-2-4-12 16,-2 0 9-16,-6-2-9 15,-2-2 0-15,-5-4 8 0,-5-2-8 16,-1-4-2-16,-7 0 1 16,2-2 1-16,-6-2-1 15,0 2 0-15,0-2-28 16,0 0-2-16,0 0-12 15,0 0 7-15,-9-6-97 16,-1-6-78-16</inkml:trace>
  <inkml:trace contextRef="#ctx0" brushRef="#br0" timeOffset="18733.54">19258 3374 671 0,'0'0'147'0,"0"0"-20"16,0 0-13-16,0 0-69 16,0 0-35-16,0 0 9 15,0 0-19-15,15-11 0 16,5 11 7-16,7 10-6 16,2-1 24-16,3 5-25 15,6 0-1-15,-5 3 1 16,2-3 1-16,-6 2 6 15,-2-2-7-15,-4-4 6 16,-4-1-6-16,-4-2 0 16,-5-2-27-16,-3-4-53 15,-7-1-76-15,0 0 17 16,-2 0-110-16</inkml:trace>
  <inkml:trace contextRef="#ctx0" brushRef="#br0" timeOffset="18936.71">19477 3339 682 0,'0'0'192'0,"0"0"-68"16,0 0-90-16,0 0-34 15,0 0-15-15,0 0-9 16,0 0 24-16,20 6 59 16,-1 4-16-16,2 6-27 15,1 0-4-15,-3 0-11 16,0 2-1-16,-4-2-34 15,0 2-52-15,-5-4-39 0,-6-6-71 16</inkml:trace>
  <inkml:trace contextRef="#ctx0" brushRef="#br0" timeOffset="19370.09">19202 3332 687 0,'0'0'104'0,"0"0"-58"0,0 0 0 16,0 0 19-16,0 0-42 16,0 0-23-16,0 0-24 15,0 5 9-15,13 10 15 16,9 7 22-16,2 3-3 16,8 1 7-16,5-2 1 15,1 0 31-15,4-4-25 16,-2 0-17-16,-5-4-7 0,-6-3-6 15,-6 1 4 1,-7-7-7-16,-8-1-14 0,-6-4-2 16,-2-2-15-16,0 0 8 15,-4 0-27-15,-27-24-192 16,3 1 14-16,-2 2-148 0</inkml:trace>
  <inkml:trace contextRef="#ctx0" brushRef="#br0" timeOffset="19633.38">19112 3323 808 0,'0'0'184'16,"0"0"-69"-16,0 0-87 0,0 0-28 15,0 0-38-15,0 0 38 16,0 0 0-16,80 32 7 15,-43-16-7-15,5 2 0 16,-3 2 9-16,-7-4-8 16,-6 0-1-16,-8-4-42 15,-6-4-28-15,-9-2-3 16,-3-4-53-16,-13-2-57 16,-7 0-161-16</inkml:trace>
  <inkml:trace contextRef="#ctx0" brushRef="#br0" timeOffset="19843.99">19000 3323 595 0,'0'0'174'0,"0"0"-93"15,0 0-77-15,0 0 4 16,0 0-9-16,0 0 1 15,0 0-1-15,91 44 0 16,-65-30 0-16,-4-1-47 16,0 0-30-16,-8-5-52 15,-7-6-222-15</inkml:trace>
  <inkml:trace contextRef="#ctx0" brushRef="#br0" timeOffset="20092.77">18810 3374 783 0,'0'0'150'0,"0"0"-150"16,0 0-53-16,0 0-28 16,0 0 53-16,0 0 28 15,0 0 0-15,127 81 23 16,-88-57-16-16,-2-1-1 15,-4-2-6-15,-5-2 0 16,-9-2-1-16,-7-5-49 16,-12-8-69-16,0-2-25 0,0-2-206 15</inkml:trace>
  <inkml:trace contextRef="#ctx0" brushRef="#br0" timeOffset="20269.52">18934 3479 694 0,'0'0'193'16,"0"0"-173"-16,0 0-20 16,0 0 8-16,0 0-1 15,0 0-7-15,115 30-1 16,-85-12-1-16,-2 4-5 16,-1 2-46-16,2 8-25 15,-7-3-58-15,-2-8-269 0</inkml:trace>
  <inkml:trace contextRef="#ctx0" brushRef="#br0" timeOffset="36326.21">12809 12984 1075 0,'0'0'167'16,"0"0"-81"-16,0 0-38 16,0 0 8-16,0 0-2 15,0 0-26-15,0-22-18 0,0 16-9 16,3 0 5-16,2 0 12 15,-3 3-7-15,0 1-9 16,-2 2 12-16,0 0-8 16,0 0-4-16,0 0-2 15,0 0 2-15,0 0-6 16,0 0 4-16,0 0-14 16,0 0 1-16,0 0 5 15,0 0 7-15,-2 0-11 16,-6 5 5-16,-6 13 1 15,-8 10 6-15,-7 11-1 16,-6 12 1-16,-8 8 1 16,-2 6 0-16,-7 10-1 0,-1 3 0 15,1 2 7-15,3-6-7 16,10-8-7-16,11-12 7 16,9-9 0-16,9-9 0 15,7-7 0-15,3-2-4 16,0-3-5-16,0-2 9 15,13 0-8-15,1 0 8 16,4 7 0-16,-1 0 9 16,0 9-9-16,0 6 3 15,-4 6-3-15,-1 3 1 16,-3 1 0-16,-7-4 1 16,-2-3-2-16,0-2 1 0,-6 0-1 15,-14 0 0-15,-7-2 15 16,0 2-15-16,-2-4-1 15,2-3 1-15,2 2 9 16,2 3 13-16,7-3-22 16,1 9-3-16,3-3 2 15,6 1 1-15,1-1-1 16,5-6 1-16,0-8-3 16,0-3 2-16,0-2 1 15,11-3 0-15,1-3 5 16,3 2-4-16,1-1 6 15,5 0-6-15,-3 2 0 16,3 6 18-16,-6 1-19 0,-3 6 0 16,-2 6 5-1,-3 2-5-15,-4 2 7 0,-1-2-7 16,1-4 1-16,-1-5 6 16,0-4-7-16,-2-1-5 15,2-3 5-15,-2-6 0 16,0 0 0-16,0-4 0 15,3-4 1-15,2-3-3 16,0 0 2-16,5-4-10 16,2 4 10-16,5-4 1 15,1 4 8-15,1-2-9 16,0 4 1-16,-1-3 4 16,-2 6-5-16,-5-1 0 0,-1 3 0 15,-2 0 0 1,-6 7 0-16,-2 2 0 0,0 8 0 15,0 5 7-15,-14 1-7 16,-5 9 0-16,-1 0 0 16,-2-2 2-16,0 1-2 15,6-11 0-15,1-9 0 16,10-11 10-16,3-6-10 16,2-6-7-16,0-2 6 15,0 0 2-15,0 0 1 16,0-2-2-16,0 6 0 15,2 5 1-15,3 1-1 16,4 4 0-16,1 0 0 16,0 8 1-16,0 1 10 15,-1 4-11-15,-6-3-6 0,-1 6 6 16,-2-1 0-16,0 3 1 16,0 0-1-16,-12 3 0 15,-2-5 13-15,4-1-13 16,3-2-3-16,6-8 3 15,1-1 0-15,0-4-7 16,0-8 4-16,3 1-3 16,7 4 6-16,0-3 0 15,2 2 0-15,0-1 4 16,1 2-4-16,-6 1 6 16,0 7-6-16,-3-5 0 15,-2 3 6-15,-2 7-6 0,0-2-1 16,0 2 0-1,0 3 1-15,0 1 1 0,0-2-1 16,0 2 10-16,0-6-10 16,0 2 0-16,0-2-8 15,0-3 8-15,0-2 1 16,0 1 6-16,0-4-7 16,0 6 0-16,0-2 3 15,2 4-3-15,-2 0-8 16,0 6 8-16,0-1 1 15,0 1-1-15,0 0-1 16,-5 2 1-16,-5-2 6 16,-2 0-6-16,-1-2-1 0,-1-3 1 15,-4 5 1 1,-3-5 6-16,6-1-7 0,0-8 0 16,5-4 4-16,7-10-4 15,1 1-9-15,2-5 8 16,0 0-8-16,0 0 8 15,0 0-13-15,13 0 13 16,4 4-1-16,2 1 2 16,1-1-1-16,-3 5 1 15,-3-9 6-15,-8 4 5 16,-2 0-11-16,-3-3-5 16,-1-1 4-16,0 0 2 15,0 5 4-15,0-5-5 16,0 8-4-16,0-3 3 15,0 8 1-15,0-3-8 0,0 6 8 16,-1-11 3-16,0 4-3 16,1-5 0-16,0-4 0 15,0 0 3-15,0 0-3 16,0 0 0-16,0 0 0 16,0 0 6-16,0 0-6 15,0 0 1-15,0 0-1 16,0 0 9-16,0 0-9 15,0 0-20-15,0 0-23 16,0-16-44-16,1-2-74 16,7-18-196-16</inkml:trace>
  <inkml:trace contextRef="#ctx0" brushRef="#br0" timeOffset="39891.18">12597 12833 1160 0,'0'0'154'15,"0"0"-127"-15,0 0-18 16,0 0 10-16,0 0 6 16,0 0-25-16,0 0-17 15,-48-12-9-15,50 12 20 16,11 0 6-16,2 0-1 15,4 0 1-15,4 0 0 16,4-3 8-16,12-6-8 16,8-7 0-16,16-4 7 15,26-13 3-15,32-6-9 16,31-9 0-16,9-4 1 0,-10 4 9 16,-34 7-11-16,-32 12 0 15,8-8 8-15,9-4-8 16,16-10 1-16,-4 1-1 15,-26 10 1-15,-26 12 19 16,-4 1-20-16,15-2 1 16,7-7 13-16,13-7-14 15,-2 3 1-15,16-10 0 16,-9 5-1-16,2-4 9 16,17-11-9-16,1 0 0 15,29-11 1-15,4 5-1 16,-11 10 0-16,-17 10 0 0,-26 12 0 15,-20 3 17 1,-12 10-17-16,-4-1-15 0,15-5 15 16,24-9 0-16,31-8 7 15,13-3-7-15,4-4 0 16,-11 6-1-16,-17 2 1 16,-9 3-8-16,0 2 8 15,-5 2 10-15,1 1-10 16,-19 3 0-16,-11 6 0 15,-19 2 25-15,4 2-11 16,10-4-12-16,29-12-1 16,23-8 8-16,-8 4-8 15,-16 4-1-15,-15 6 2 16,-19 8-4-16,7-6 2 16,14-2 0-16,-2-2 2 0,5 0 0 15,3-1-1-15,1 1-1 16,5-2 1-16,0 0 5 15,-2-2-5-15,0 0-1 16,-4 2 0-16,0 0 1 16,-3 4 5-16,-5-1-6 15,-5 1 0-15,-3 0-1 16,1 2 1-16,-1-1-1 16,5-2 1-16,3 3 0 15,7 0 3-15,2 6-3 16,5 0 0-16,-3 6 5 15,-1 0-5-15,0 0-6 16,0 1 5-16,-2-2 2 0,6-2 3 16,-2-1-4-16,4 0 0 15,-3 0 1-15,-2 2-1 16,-3 2-1-16,-6 2 1 16,-7 3 0-16,-3-1 0 15,-2 3 0-15,0-3 0 16,-1 2 2-16,1-2-2 15,5 0 0-15,-2 0 0 16,-2-1 0-16,-1 3-2 16,0 1 2-16,-2 1 0 15,1 2 2-15,-3 0-1 16,-1 1-1-16,1 4 0 0,0-4 7 16,0 1-4-16,3 1-3 15,2 1 0-15,3-3 0 16,3 6 18-16,2-1-12 15,3 2-6-15,3 0 8 16,0 0-1-16,-3 0-7 16,-1 7-1-16,-12 2 1 15,-6-1 0-15,-10-4 1 16,-8 2-1-16,-6-5 1 16,-4 4 8-16,-1-3-9 15,3-1 0-15,3 4 0 16,-1-3 1-16,0 1 0 15,0 2-1-15,0 1 0 16,-1-2 10-16,-2-1-10 16,0 4-1-16,-6-3 1 0,-7 2 0 15,-4 0-2-15,-9 0 2 16,-5 1-67-16,-3 2-10 16,-12 13-26-16,-16-4-117 15,-7-2-422-15</inkml:trace>
  <inkml:trace contextRef="#ctx0" brushRef="#br0" timeOffset="44262.23">12540 17730 85 0,'0'0'29'0,"0"0"-22"15,0 0 32-15,0 0-11 16,0 0-18-16,0 0 0 15,-14 18 36-15,8-18 93 16,4 0 45-16,0 0-67 16,2 0-39-16,0-8-29 15,0 4 3-15,0-2 0 16,0 3-10-16,0-2-17 16,0 5 47-16,0-4-23 15,-1 4-16-15,1 0-14 16,-3 0 10-16,1 0-16 15,-3 0 2-15,3 0-14 0,-6 0 5 16,5 0-6-16,-4 0-1 16,4 0 1-16,1 0 1 15,0 0-1-15,2 0 0 16,-1 0 0-16,-3 0-4 16,2 12 4-16,1-2-1 15,1-1 1-15,0 5-8 16,0-5 2-16,1 3 5 15,16-2 2-15,5 4 16 16,11-2-6-16,6 2-3 16,10-1 17-16,5 1-16 15,5-5-2-15,4 8-7 16,1-7 1-16,5-1 8 0,0-4-9 16,7-5-7-1,3 0 7-15,5 0 28 0,0-10-5 16,1 2-14-16,-4-2-8 15,0 6 10-15,-8 0-11 16,1-1-1-16,-7 1 0 16,-1-1 1-16,3 1 1 15,1-5 1-15,7-5 5 16,2 4-3-16,5-2-4 16,1 6-1-16,-4 2 0 15,-5 0-1-15,-4 4 2 16,-8 0 0-16,-6 0 1 15,-2 0-1-15,-1-4 0 16,3-6-1-16,3 2 1 0,0-1 0 16,2 0 4-16,-1 0-4 15,-1 9-5-15,0-1 5 16,1-2 1-16,0 3 0 16,-2-5-1-16,2-4 0 15,-1 5 11-15,6-9-11 16,-1-1-8-16,3 5 8 15,0-8 0-15,-1 7 1 16,2 1-1-16,-4 0 1 16,2 0 2-16,-1 6-3 15,4-3-6-15,0 2 6 16,2-4 0-16,4 4 0 16,-3-7 0-16,-3 8 0 0,2-7 0 15,-6-2 0-15,5 1 0 16,-2 0 0-16,2-7 1 15,4-1-1-15,4 6 0 16,4-5 1-16,3 3 3 16,1 3-4-16,2 2-1 15,0-2-1-15,-6 6 2 16,-1-2 0-16,-7 0 0 16,-5-2 1-16,2-2 6 15,-4-1-7-15,3 2-11 16,-2-3 10-16,-1-2 1 15,4 3 0-15,1-2 0 16,3 3 0-16,1 3 4 0,4-4-4 16,1 3-1-16,0 2 0 15,-1-2 1-15,-1 2 10 16,-1-2-1-16,-4 2 0 16,1-2 21-16,-3 2-14 15,-3 0-4-15,0 2-6 16,-3 2-6-16,-3-4 6 15,0 6-6-15,0-6 0 16,-3 3 5-16,-3 2-5 16,-1-2-6-16,2 4 6 15,-3-3 1-15,-3 4 6 16,-1 0-7-16,-3 0-10 0,-4 0 10 16,-4 0 0-16,-3 0-9 15,3 0 8-15,-2 0 1 16,1 0 5-16,3 0-5 15,5 4-11-15,-2 5 11 16,4 0 8-16,-3 5-8 16,-2-1 0-16,1 3-20 15,-2-1 14-15,-2-1 5 16,-1 0-31-16,-3-3 22 16,0 0 4-16,-2 1 5 15,3-6 0-15,-3-2 1 16,4 4 3-16,-1-4-3 15,-3-2-6-15,2 2 6 16,-3 4 0-16,-2-2 1 16,1 3-1-16,0 2 0 0,2-1 7 15,-3 0-7-15,2-2-1 16,3 6 0-16,1-6 1 16,3 6-8-16,1-2 8 15,2 2-3-15,-2 4-3 16,3-4-5-16,-3 4-2 15,3-1 12-15,4-3-6 16,-1 0 7-16,-2 4-16 16,-1-6 1-16,1-2 8 15,-5 2 7-15,-1-3-7 16,-3 0 7-16,2-3-1 16,0 2 1-16,-2-4 0 15,0 2-1-15,0-6-5 16,0 3 6-16,-3 2 0 0,0-1-1 15,-3-4 0-15,-5 0 1 16,4 0 0-16,-4 0 1 16,-2 0 17-16,2 0-17 15,-1 0 1-15,4 0 6 16,1 0 1-16,3 0 11 16,2 0-9-16,3 0-11 15,3 0 21-15,-3 0-13 16,0 0-8-16,0 0 7 15,4 0-6-15,1 0-1 16,4 0 0-16,2 0 0 0,0 0 1 16,-5 0-1-16,-2 0 0 15,-5 0-1 1,-4 0 1-16,-1 0 9 0,-3 0-9 16,-6-9-8-16,0 2 8 15,-3 1 1-15,-3-6-1 16,7 6 0-16,-2 1 1 15,3 2-2-15,2-1 1 16,4-2-1-16,-2-2 1 16,0 4 0-16,2-7 0 15,-4 4-1-15,1-3 1 16,1 2 7-16,1-6-7 16,0 1-8-16,0 4 8 15,-1 0 0-15,-3 0 0 16,1 0-9-16,-4-5-7 0,-2 4 10 15,-1-6 5-15,-3-2-9 16,-2-4 10-16,1 5 0 16,1-6 1-16,-1 5-2 15,4 0 4-15,0 5-4 16,0-5 1-16,2 5-1 16,-2-5 1-16,0 4 0 15,-1-4 0-15,-2 0 9 16,-1 0-2-16,-1-4 31 15,-1 4-31-15,4-4-5 16,-1 4 5-16,4-4-7 16,-1-1 1-16,-1 1-1 15,2 4 0-15,-1-4 7 0,1-2-7 16,2 3 0 0,-4-2 0-16,1-3 7 0,-1 0 5 15,-3 2-11-15,-3-3-1 16,0 2 37-16,-1 1-30 15,-1 2-7-15,3 0 1 16,0 4 0-16,3-5 6 16,2 1-7-16,-3-4 0 15,6 3 2-15,-2-4-2 16,0 2 0-16,-3-4 0 16,1-1 1-16,-1 4 5 15,-1-2-6-15,-1 2 0 16,2-2 2-16,1-2-2 0,0-1 1 15,2 4-1 1,0-4 0-16,-3 3 10 0,0 0-10 16,-3 3 1-16,-2-2-10 15,-3-3 9-15,-3 2 0 16,-1 0 0-16,0-3 10 16,-2 2-7-16,2 1-3 15,0 1 0-15,4 2 10 16,1 0-9-16,2-1-1 15,-1-1 0-15,1 0 6 16,-1-3-8-16,-1 6 2 16,-5-6-7-16,1 2 7 0,-1 2 2 15,-5-5-2 1,-1 8 0-16,1-3 1 0,-2-2 2 16,0 2-3-16,0 0-2 15,2-5 2-15,1 3 0 16,-1 0 0-16,0-2 0 15,1-1 0-15,2 0 7 16,-3 1-7-16,-1 1 0 16,-1-2 4-16,2 1-2 15,-2 2-2-15,0 2 0 16,2-2 6-16,1 1 1 16,1 1-7-16,-3-1 0 15,4 0 0-15,-1 0 0 16,2 0 1-16,-2 2-1 15,-1 2 7-15,4-3-3 0,-4 1-4 16,3 0-1-16,-3 3 1 16,0-6 0-16,5 2 6 15,-1-5-6-15,0 3-3 16,2-2 3-16,1 1 0 16,-2-2 0-16,3 1-1 15,-5-2 2-15,4 2 1 16,0 2-2-16,-3-3 0 15,-1 2-1-15,0 1 1 16,0 0 0-16,-2-1 0 16,0 5 0-16,-2-2 5 15,1 3-5-15,-3-2-4 16,0 1 3-16,0 1 1 16,0-2 0-16,2-1 0 15,1 2 0-15,0-2 1 0,3-2-1 16,-4 0 0-16,0-1 4 15,0 0-4-15,2-4-2 16,-4 4 2-16,0-4 0 16,0 0 6-16,0 4-6 15,0-3-4-15,0 0 4 16,0 0 0-16,0-2 1 16,0-2-1-16,0-1 1 15,0 0 2-15,0-3-3 16,-8-3-7-16,-2 1 7 0,4-2 0 15,-3-2 0 1,1 2 0-16,0 0 2 0,0 0-4 16,-2 2 2-16,1-1 0 15,-2 1 0-15,1-2 0 16,-2 2 2-16,2 0-4 16,1-1 4-16,-2 4 1 15,2 1-3-15,4-2 0 16,-2 1-1-16,4 1 1 15,-1 0 2-15,0 4-2 16,-2 0-12-16,2 4 11 16,-5 2-25-16,2 1 11 15,-5 6-8-15,-1 3 5 0,1 2-6 16,0 2-24 0,-8-1-20-16,3 6-48 0,0-1-250 0</inkml:trace>
  <inkml:trace contextRef="#ctx0" brushRef="#br0" timeOffset="49591.75">13302 13925 1204 0,'0'0'165'15,"0"0"-119"-15,0 0-17 16,0 0-18-16,0 0 10 16,0 0-13-16,-25-47-8 15,16 40 14-15,-2 0-12 16,-2-3-2-16,-7 2 10 16,-2 0 3-16,-9 2 9 0,-3 0-22 15,-8 4 0-15,-3 2 8 16,-10 0-8-16,-5 0 0 15,-9 0 7-15,-7 12-6 16,-24 8 2-16,7-4-3 16,-6 1-2-16,1-1 2 15,14-9 2-15,-9 6 6 16,2-4 11-16,5 1-13 16,2 0 25-16,4 0-21 15,2-2-10-15,5-2 19 16,7 2-12-16,0 0-4 15,5 2-3-15,-1 3 1 16,-2-4 12-16,10 4-12 0,5-5-1 16,9-2 28-1,9-2-11-15,13 0 24 0,9-4 4 16,4 0-43-16,5 0 20 16,0 0-22-16,0 0-9 15,0 0 9-15,0 0 0 16,0 0-10-16,0 0 9 15,0 0-47-15,0 0 32 16,0 0-69-16,0 0-46 16,19 0-25-16,-4-10 6 15,2-2-175-15</inkml:trace>
  <inkml:trace contextRef="#ctx0" brushRef="#br0" timeOffset="49929.6">11483 13794 823 0,'0'0'315'16,"0"0"-226"-16,0 0-45 15,0 0 12-15,0 0-21 16,0 0-7-16,0 0-27 16,-98 50 1-16,58-22 5 15,-2 5-7-15,-1-2 9 16,6-1-9-16,3-2 0 15,7-5 1-15,7-8-1 16,9-4-1-16,9-7-6 16,2-3 5-16,0 2 2 0,0-1-23 15,15 6 23-15,12-7 1 16,8 6 0-16,9-5 12 16,9-2 5-16,2 0-7 15,3 0 4-15,-3 0-15 16,-7 0-12-16,-2-5-31 15,-12 0-104-15,-13-3-198 0</inkml:trace>
  <inkml:trace contextRef="#ctx0" brushRef="#br0" timeOffset="50333.83">11233 12920 1053 0,'0'0'146'0,"0"0"-4"16,0 0-110-16,0 0-32 0,0 0-10 15,0 0 2 1,0 0 0-16,0 91 8 0,4-50 0 16,-1-5 5-16,0-3-5 15,1-6-1-15,-2-4 1 16,-2-5 0-16,0-7 1 15,0-1-1-15,0-4-30 16,0-6-50-16,-12 0-83 16,-2-4-185-16</inkml:trace>
  <inkml:trace contextRef="#ctx0" brushRef="#br0" timeOffset="50538.05">11043 12896 783 0,'0'0'314'0,"0"0"-191"0,0 0-32 16,0 0-58-16,0 0-24 15,0 0 14-15,117-75-22 16,-74 63 0-16,-3 2 10 16,-9 8-11-16,-4 2-7 15,-7 0-23-15,-15 28-76 16,-3-2-49-16,-2 1-159 0</inkml:trace>
  <inkml:trace contextRef="#ctx0" brushRef="#br0" timeOffset="50731.18">11096 13331 1016 0,'0'0'188'0,"0"0"-143"16,0 0-20-16,0 0 33 15,102-38-25-15,-57 17-23 16,-1 3 2-16,-3 4-12 16,-2 0-12-16,4-5-45 15,-12 4-132-15,-7-3-397 0</inkml:trace>
  <inkml:trace contextRef="#ctx0" brushRef="#br0" timeOffset="50995.38">11518 12693 1099 0,'0'0'126'15,"0"0"-30"-15,0 0-53 16,0 0-43-16,0 0-6 16,0 0 5-16,0 0 1 15,7 122 2-15,3-78-2 16,1-1-2-16,0-7 2 15,1-3 0-15,-4-9 1 16,0-3-1-16,-2-9-10 16,-3-6-22-16,-3-6-29 15,0 0 41-15,0-30-41 16,-15-3-221-16,1-4-76 0</inkml:trace>
  <inkml:trace contextRef="#ctx0" brushRef="#br0" timeOffset="51205.94">11488 12747 637 0,'0'0'166'0,"0"0"-23"15,0 0 19-15,0 0-66 16,0 0-35-16,0 0-8 16,0 0-37-16,-8-42-14 15,29 40-1-15,9 0 14 16,8 2 15-16,7 0-10 16,1 0 2-16,-1 15 6 15,-10 6-28-15,-10 3 1 16,-9 4-1-16,-16 4 0 15,0 6 0-15,-23 5-13 0,-16 5-28 16,-28 34-17 0,4-11-41-16,6-8-149 0</inkml:trace>
  <inkml:trace contextRef="#ctx0" brushRef="#br0" timeOffset="52100.17">11687 15213 1075 0,'0'0'140'15,"0"0"-91"-15,0 0 16 16,0 0-20-16,0 0-16 15,0 0-28-15,0 0 28 16,-61-86-29-16,44 82-9 16,-3-4 9-16,-5 6 1 15,-8 2-1-15,0 0 0 0,0 2 1 16,3 14 2-16,5 2-3 16,7 3-10-16,9 3 9 15,7 0-1-15,2 1-8 16,0 2 9-16,17 0 1 15,4-4-2-15,5-5 2 16,3-10-1-16,2-6 0 16,6-2-8-16,8-10-43 15,-4-13-102-15,-11 1-364 0</inkml:trace>
  <inkml:trace contextRef="#ctx0" brushRef="#br0" timeOffset="53943.02">11449 15025 818 0,'0'0'230'0,"0"0"-112"16,0 0-27-16,0 0-56 16,0 0-35-16,0 0-26 15,0 0 25-15,2 46-11 16,0-22 12-16,1 0 20 16,3-2-4-16,-1-4-4 15,-4-1-12-15,5-3 1 0,-4 0 16 16,0-5-17-16,-2 4 0 15,0-9-48-15,0 0-114 16,-2-4-403-16</inkml:trace>
  <inkml:trace contextRef="#ctx0" brushRef="#br0" timeOffset="54127.13">11419 14816 1175 0,'0'0'148'16,"0"0"-83"-16,0 0-21 0,0 0-44 15,0 0-7 1,0 0-88-16,0 0-3 0,7-9-189 16,1 14-425-16</inkml:trace>
  <inkml:trace contextRef="#ctx0" brushRef="#br0" timeOffset="54639.18">11685 15107 864 0,'0'0'182'16,"0"0"-173"-16,0 0-1 15,0 0-5-15,0 0-3 16,0 0-1-16,0 0 1 16,51 111 1-16,-49-102 0 15,-2-2 11-15,0-5-11 16,0-2 23-16,0 0 28 16,0 0-45-16,0-10-7 15,0-12-108-15,0 0-44 16,0-1 84-16,0 5 68 15,4 4 39-15,2 10 38 16,3 4-54-16,-1 0-6 0,8 0-7 16,-2 13-4-1,2 2 7-15,-4 1 10 0,0-1 8 16,-6-6-30-16,3 0 1 16,0-5 4-16,-4-4-5 15,5 0 1-15,5-10-2 16,0-8-38-16,1 1 4 15,-4 3 18-15,-1 6 15 16,-8 7-1-16,1 1 2 16,1 0 2-16,0 1 19 15,2 11-7-15,1 4 15 16,1 5-22-16,4-3-7 16,9-10-7-16,-3-2-107 0,-2-6-517 15</inkml:trace>
  <inkml:trace contextRef="#ctx0" brushRef="#br0" timeOffset="54917.2">12144 15111 707 0,'0'0'237'15,"0"0"-98"-15,0 0-35 16,0 0-48-16,0 0-18 16,0 0-31-16,0 0 10 15,-89 8-17-15,70 6-6 16,6-2 6-16,6-2 0 15,5-2-7-15,2-4-41 16,0-4-108-16,10 0 79 16,9 0 38-16,1 0 22 15,-3-4 16-15,-2 4 1 0,-3 0-1 16,-4 0-12 0,-2 14 9-16,-1 4 4 0,0 0 6 15,3 1-6-15,6-6 0 16,-2-4-81-16,2-9-407 0</inkml:trace>
  <inkml:trace contextRef="#ctx0" brushRef="#br0" timeOffset="55531.71">12321 15111 912 0,'0'0'129'0,"0"0"-22"0,0 0-49 16,0 0-21-16,0 0-25 15,0 0-5-15,0 0 1 16,-79 18-8-16,64-6-1 16,3-2-1-16,8-2 1 15,3-4 1-15,1-4-7 16,0 2-89-16,1-2 27 16,11 0 18-16,4 0-50 15,3 0-43-15,-3 0-18 16,-1 0 117-16,-5 0-46 15,-2 2 2-15,-1 4 89 16,-5 3 29-16,0-3 49 16,-2-3 21-16,0 0-34 15,0-3-26-15,0 1-29 16,0-1-10-16,0 0 16 16,0 0-16-16,0 0-1 15,0 0 1-15,0 5 1 0,0-5 10 16,0 4-11-16,0-2 0 15,0 0 9-15,0-1-9 16,-4 3 32-16,1 1-10 16,1 3-21-16,-2 6 7 15,3 0 5-15,1 8 38 16,0-4 14-16,0 8 4 16,0-4-14-16,0 2-29 15,0 0-20-15,0 0 14 16,-11-2-14-16,-1 1-6 15,-5-10 17-15,-2-5-9 0,1-8 42 16,2 0 7-16,3 0-18 16,2-12 13-16,6-8-23 15,5-3-28-15,0-2 12 16,0-5-12-16,8 2 0 16,12 1-1-16,-1 2-23 15,14-4-29-15,-8 4-168 16,-1 7-492-16</inkml:trace>
  <inkml:trace contextRef="#ctx0" brushRef="#br0" timeOffset="55854.2">12461 15297 1033 0,'0'0'182'15,"0"0"-99"-15,0 0-28 16,0 0-36-16,0 0-13 15,0 0-6-15,0 0-15 16,112-107-53-16,-101 82 22 16,-11 5-27-16,0 2-40 15,-11 10 82-15,-11 0 26 16,-3 8 5-16,2 0 16 16,2 8 5-16,3 14 7 15,4 4 14-15,3 11 14 16,10-1 9-16,1 3 6 15,6-6-44-15,18-3-9 16,6-8-18-16,6-8 20 0,0-5-20 16,-2-9-1-16,2-5-18 15,-10-13-91-15,-13-4-154 0</inkml:trace>
  <inkml:trace contextRef="#ctx0" brushRef="#br0" timeOffset="84728.42">19093 3294 500 0,'0'0'116'0,"0"0"-31"16,0 0 35-16,0 0-44 16,0 0 8-16,0 0-20 15,-17-9 27-15,17 9-32 16,0 0-2-16,0-2-2 16,-1 2-15-16,1 0-2 15,0-3-9-15,-1 3-9 16,1-2 14-16,-2 2-33 15,2 0 0-15,0 0 6 16,0 0-7-16,0 0-10 16,-2 0-9-16,2 0 5 15,0 0 4-15,0 0 5 16,0 0-6-16,0 0 2 16,0 0-19-16,0 0 5 0,0 9 7 15,4 5 16-15,6 4 6 16,3 2-6-16,4 1-11 15,5 1 10-15,2 3 2 16,6-2-2-16,-1 4 1 16,1 1-4-16,2 0 3 15,-3 0 1-15,-2 0 0 16,-5-6-1-16,-1-2 1 16,-5-6 2-16,-4 0-2 15,-1-3-1-15,-2-6 1 0,-3 2 0 16,-3-3 0-16,3 0-1 15,-4-4 2-15,-2 1-1 16,0-1 0-16,0 0 1 16,0 0-2-16,3-12-15 15,1-8-60-15,2-6-266 16</inkml:trace>
  <inkml:trace contextRef="#ctx0" brushRef="#br0" timeOffset="85044.74">19477 3389 760 0,'0'0'202'0,"0"0"-108"16,0 0-59-16,0 0-25 15,0 0-8-15,0 0-2 16,0 0 0-16,45 32 1 15,-26-14 12-15,1 0-2 16,1 0 2-16,0 0-6 16,-2 0-7-16,0-2 6 15,-3-1-6-15,0-1 7 16,-2-3-1-16,-5-1-6 16,0-2-26-16,-4-2-19 15,-1-2-16-15,-4-4-3 16,0 0 27-16,-4 0-5 15,-8-4-228-15</inkml:trace>
  <inkml:trace contextRef="#ctx0" brushRef="#br0" timeOffset="85321.15">19487 3355 530 0,'0'0'75'16,"0"0"-23"-16,0 0-10 15,0 0-3-15,0 0-20 16,0 0-19-16,0 0-7 16,-2-6 4-16,14 12-4 0,0 3 7 15,3 1 6-15,0 1-6 16,-3-2 10-16,-2 2-10 15,-3 3 0-15,-4 6-1 16,-3 0-60-16,0-6-86 0</inkml:trace>
  <inkml:trace contextRef="#ctx0" brushRef="#br0" timeOffset="85745.99">18910 3157 494 0,'0'0'294'15,"0"0"-221"-15,0 0-52 16,0 0-20-16,0 0 1 16,0 0 21-16,112 92-12 15,-82-65-11-15,0 0 6 16,-3-3-5-16,0-1 12 0,-3-4-13 15,-3-1-10-15,-2-5 10 16,-4-1 9-16,-3-3-9 16,-3-2-6-16,-4-2-19 15,-2-1-12-15,-3 0-89 16,0 0-86-16,-8-3-107 0</inkml:trace>
  <inkml:trace contextRef="#ctx0" brushRef="#br0" timeOffset="86064.16">18824 3332 667 0,'0'0'150'0,"0"0"-137"16,0 0-7-16,0 0-2 15,0 0-3-15,0 0 14 16,127 91-1-16,-93-65 1 16,-1-2 2-16,-5 0-17 15,-10-1 10-15,0-4-4 0,-9-1-6 16,-3-2 0-16,-6 0-33 15,0 4-6-15,0-4-5 16,-8-4-96-16</inkml:trace>
  <inkml:trace contextRef="#ctx0" brushRef="#br0" timeOffset="86300.04">18848 3455 902 0,'0'0'95'15,"0"0"-95"-15,0 0-6 16,0 0 6-16,0 0 0 16,117 122 0-16,-82-94 0 15,-2-4-39-15,-6 2-50 16,-12-4-77-16,-8-8-231 0</inkml:trace>
  <inkml:trace contextRef="#ctx0" brushRef="#br0" timeOffset="86937.24">18676 3601 789 0,'0'0'130'15,"0"0"-112"-15,0 0-10 16,0 0-7-16,0 0 0 16,0 0 2-16,123 70-3 15,-100-57 0-15,1-6 10 16,-4 1-9-16,1-3-1 15,1-5-13-15,-3 0-88 16,-6 0-107-16</inkml:trace>
  <inkml:trace contextRef="#ctx0" brushRef="#br0" timeOffset="102792.57">18744 9960 834 0,'0'0'129'0,"0"0"-99"16,0 0 61-16,0 0-68 16,0 0-22-16,0 0 12 15,-30-61-13-15,21 46 16 16,-3 0-6-16,-3 4 6 15,1-1 44-15,-2 2-40 16,4-1 2-16,2 1-1 16,5 2 30-16,-1 2-16 0,5 2-12 15,1 3-11-15,-2-1 37 16,2 2-29-16,0 0-18 16,0 0 7-16,0 0-1 15,-2 0-8-15,2 0 0 16,0 0-24-16,-2 13 24 15,0 13-9-15,-4 10 6 16,-1 14 3-16,-8 7 1 16,0 3 8-16,-2-2-9 15,-1-3 0-15,-1-5 6 16,4-6-5-16,3-8-1 0,0-6 7 16,5-10-6-16,4-4-2 15,1-6-67-15,2-10-58 16,0 0-71-16,7-16-209 0</inkml:trace>
  <inkml:trace contextRef="#ctx0" brushRef="#br0" timeOffset="103030.3">18656 9797 1016 0,'0'0'125'16,"0"0"-56"-16,0 0-56 15,0 0-13-15,0 0 0 16,0 0 1-16,0 0-2 16,119 106 1-16,-95-65 0 0,-1 1 1 15,1-2 0 1,0 1-1-16,-1-4 0 0,-4-3 3 16,-2-5-15-16,-5-4-24 15,-7-6-101-15,-5-8-126 0</inkml:trace>
  <inkml:trace contextRef="#ctx0" brushRef="#br0" timeOffset="103193.33">18593 10069 1119 0,'0'0'117'0,"0"0"-65"0,0 0-51 16,0 0 0-16,0 0-1 15,122-31-48-15,-68 29-104 16,-6-2-194-16</inkml:trace>
  <inkml:trace contextRef="#ctx0" brushRef="#br0" timeOffset="103462.06">19029 9932 993 0,'0'0'143'15,"0"0"-70"-15,0 0 5 16,0 0-39-16,0 0-36 0,0 0-3 16,0 0 0-1,-56 38 5-15,34-10-5 0,0 3 0 16,3 2-3-16,9-1 3 16,7-2-9-16,3-4 9 15,0-4-10-15,18-5 9 16,9-7-17-16,7-10 12 15,8 0-2-15,0-10 8 16,-3-17-47-16,1-21-74 16,-11 3-96-16,-12 7-429 0</inkml:trace>
  <inkml:trace contextRef="#ctx0" brushRef="#br0" timeOffset="103684.04">19346 9523 962 0,'0'0'186'0,"0"0"-139"16,0 0-28-16,0 0-19 15,0 0 0-15,-9 108 4 16,9-57 5-16,0-2-8 16,0 3 2-16,12-2 3 15,3 1 10-15,-5-5-16 16,-4-4-6-16,-6 0-12 15,0-12-77-15,-9-12-142 0</inkml:trace>
  <inkml:trace contextRef="#ctx0" brushRef="#br0" timeOffset="104081.15">19076 9848 1005 0,'0'0'137'16,"0"0"-115"-16,0 0-11 15,0 0-9-15,121-27-1 16,-62 21-1-16,0 5 16 16,2-1-16-16,-9 2-59 15,-7-2-22-15,-9 2 39 16,-15-3 20-16,-8 2 22 16,-5-2 8-16,-8 3 119 15,0 0-37-15,0 0-35 0,0 0-41 16,-2 11-14-1,-4 7 9-15,5 6-9 16,1 2-1-16,0 0-5 0,7-2 6 16,10-6-9-16,7-6 8 15,6-10-5-15,2-2 5 16,-1-8 1-16,-8-18 0 16,-6-4 14-16,-12-6-13 15,-5 2-1-15,-8 1 0 16,-14 5 6-16,-5 10 15 15,-3 9-21-15,-3 9-31 16,-9 0-14-16,8 18-130 16,9-5-366-16</inkml:trace>
  <inkml:trace contextRef="#ctx0" brushRef="#br0" timeOffset="104406.55">19735 9836 1038 0,'0'0'130'0,"0"0"-63"16,0 0 1-16,0 0-58 15,0 0-7-15,0 0-3 16,0 0-25-16,103-105 25 16,-68 99 0-16,-7 3 0 15,-5 3-5-15,-8 0 0 16,-5 15-11-16,-2 8 16 15,-4 0-8-15,-4 4 8 16,3-1 1-16,-1-2-1 16,0-6 0-16,4-6 2 0,4-6-7 15,4-6 6-15,6 0-1 16,7-4 32-16,5-14-15 16,3-2-17-16,-5 2-1 15,0 1-72-15,-9 8-74 16,-11 0-177-16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4:50:56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20796 15204 689 0,'0'0'66'15,"0"0"21"-15,0 0-50 16,0 0-29-16,0 0 36 16,0 0 33-16,-34-31-26 0,32 30 4 15,-1-1-3-15,1-3-36 16,-1 3 17-16,1 2-14 16,-1-4 5-16,1 4 7 15,2 0-30-15,0 0 9 16,-2 0-10-16,2 0-9 15,0 0-4-15,0 0 13 16,0 4-3-16,0 6 2 16,0 3 1-16,4 1-2 15,13-5 2-15,1 4 0 16,8 1 1-16,6-2-1 16,8 1 0-16,5 2 8 15,6-5-6-15,3 1 9 16,3 0-11-16,1-4 7 0,-2 2 4 15,-2-5-11-15,-2 0-5 16,-3-3 5-16,2-1 7 16,0 5 6-16,5-5-13 15,2 0 1-15,4 0 11 16,6 0-11-16,7 0-1 16,3-5 0-16,3 2 1 15,0 1-1-15,-5 2 0 16,-6 0 0-16,-9 0 9 15,-5 0-9-15,-7 0-6 16,-2 2 5-16,-1-2 2 16,0 2-2-16,4-2 1 15,1 0 0-15,4 1 0 0,4 4 0 16,-2-5 0-16,1 4-2 16,2 0 4-16,-5 0-2 15,1 2 0-15,-1-2 0 16,-1-4 9-16,1 2-9 15,0-2-1-15,3 0 1 16,0 0 0-16,2 0 5 16,4 0-5-16,2-6-5 15,4-2 5-15,-2 2 0 16,-7 2-1-16,-4-1 0 16,-8 5 1-16,-8 0 7 15,-6 0-7-15,-4 0-4 0,-6 0 4 16,2 0 0-1,0 0 2-15,3-3 3 0,1-1 1 16,2 2 9-16,-4-2-15 16,0-1 0-16,-4 2 11 15,-5 1-11-15,-8 2 0 16,-2-2 5-16,-8 2-3 16,1 0 8-16,-3 0-9 15,0 0-1-15,0 0 7 16,0 0-7-16,0-4-18 15,-5 2-122-15,-10-6-797 0</inkml:trace>
  <inkml:trace contextRef="#ctx0" brushRef="#br0" timeOffset="34513.82">9537 11300 3 0,'0'0'299'16,"0"0"-220"-16,0 0-57 15,0 0 41-15,0 0 15 16,0 0 10-16,0 0 55 16,-2 0 17-16,1 0-1 15,-2 0-63-15,0 0-34 16,-1 0 22-16,2 0-61 15,0 0-10-15,0 0-1 0,2 0 5 16,-2 0-1-16,2 0-16 16,0 0 6-16,-2 0-12 15,-2 1 6-15,0 12-9 16,1 3 9-16,-2 2 1 16,-1 3 0-16,3 4-2 15,-3-2 8-15,3-4-3 16,0 0-4-16,-1 1-31 15,2-2-12-15,2-5-69 16,0-5-105-16,0-8-196 0</inkml:trace>
  <inkml:trace contextRef="#ctx0" brushRef="#br0" timeOffset="34751.39">9624 11279 965 0,'0'0'148'0,"0"0"-99"16,0 0-49-16,0 0 0 16,0 0-9-16,0 0 9 15,0 0 2-15,0 82-2 16,0-61-1-16,0 2-26 0,0-5-105 15,0-5-180-15</inkml:trace>
  <inkml:trace contextRef="#ctx0" brushRef="#br0" timeOffset="35074.56">9962 11323 599 0,'0'0'191'0,"0"0"-35"0,0 0-29 15,0 0-24-15,0 0-68 16,0 0-33-16,0 0-4 15,-9 4-14-15,5 12 8 16,-4 5 8-16,0 2 1 16,0 4 5-16,1-2-6 15,-3 2 1-15,4-1-9 16,-3 8 0-16,1-6-159 16,2-8-152-16</inkml:trace>
  <inkml:trace contextRef="#ctx0" brushRef="#br0" timeOffset="35498.36">10061 11307 476 0,'0'0'179'0,"0"0"-132"16,0 0-46-16,0 0 4 16,0 0-4-16,0 0 31 15,0 0-2-15,0 111 2 16,0-85 7-16,0-4-20 0,0-4-9 16,0-9 6-16,2-2-16 15,3-5-5-15,3-2 5 16,4 0 36-16,5-4 21 15,5-12-14-15,0-2-27 16,-3 0 14-16,-8-5-29 16,-4 2 0-16,-7-3 15 15,0 0 26-15,-5 0 3 16,-12 3 0-16,-1 5-29 16,-4 6 7-16,0 6-23 15,-2 4-19-15,-3 2 13 16,5 17-12-16,-2 17-46 15,8-4-84-15,9-6-116 0</inkml:trace>
  <inkml:trace contextRef="#ctx0" brushRef="#br0" timeOffset="36355.05">10481 11468 352 0,'0'0'277'0,"0"0"-90"15,0 0-19-15,0 0-54 0,0 0-49 16,0 0-26-1,0 0-33-15,-18-2-5 0,6 18-1 16,-2 2 0-16,3 0 0 16,2-4 0-16,4-2 6 15,5-4-6-15,0-4-18 16,0-4-16-16,13 0-11 16,6-16 9-16,1-10-49 15,-1 0-77-15,-7 0 65 16,-4 8-44-16,-5 6 141 15,-3 12 105-15,0 0-82 16,0 7-17-16,0 18 4 0,0 3 31 16,0 0-15-16,0-1-15 15,0-6-5-15,0-6 13 16,7-6-13-16,3-7 1 16,-1-2-1-16,6-2-5 15,-1-16-1-15,-1-6-74 16,-1 4-88-16,-4 2 50 15,-1 8 112 1,-5 6 50-16,0 4-31 0,-1 0-9 16,5 20 20-16,-3 2 14 15,4 5-20-15,-1-4-8 16,6-3-6-16,0-7 2 16,3-6-12-16,0-7 1 0,5-2 53 15,-3-21-35-15,3-10-8 16,-1-9-5-16,3-4-6 15,-6-3 0-15,0-4-4 16,2 3-19-16,-4 5 17 16,-2 10 7-16,-4 8-1 15,-6 13 53-15,-2 12 15 16,0 2-68-16,-4 12-16 16,-13 14 11-16,2 6 4 15,3 0 1-15,4-4 0 16,6-1-1-16,2-6 1 15,0 4 6-15,4-1-5 16,9-1 12-16,4 0 21 0,-2-1-26 16,0-2 4-16,-6-2-4 15,-2-2-6-15,-3-4 15 16,-4 3-16-16,0-4 0 16,-4 1 23-16,-10 1-24 15,-15-6-3-15,6-3-83 16,-3-4-242-16</inkml:trace>
  <inkml:trace contextRef="#ctx0" brushRef="#br0" timeOffset="36514.28">10549 11216 1079 0,'0'0'136'16,"0"0"-75"-1,0 0-36-15,0 0-25 0,0 0-16 16,0 0 15-16,0 0-47 15,87 117-30-15,-85-52-54 16,-2-9-367-16</inkml:trace>
  <inkml:trace contextRef="#ctx0" brushRef="#br0" timeOffset="37490.37">11437 11468 806 0,'0'0'158'16,"0"0"-51"-16,0 0-23 15,0 0-6-15,0 0-68 16,0 0-10-16,0 0-9 16,-36 9 9-16,31 16 0 15,0 3 0-15,3-2 1 16,2 1 1-16,0-7-2 16,10-4-7-16,10-7-5 15,2-7 1-15,5-2-5 16,5-9-6-16,-4-18-11 0,-2-2 2 15,-7-2-13-15,-7 7-17 16,-3 6 61-16,-7 8 0 16,0 8 55-16,-2 2-55 15,0 2-13-15,0 16 11 16,1 2-5-16,1 2 7 16,5-2 0-16,1-2 0 15,-1-6 13-15,3-3-13 16,0-7-8-16,0-2-2 15,2 0-8-15,1-18 0 16,-4-2-4-16,-2 3 22 16,-4 3 27-16,-1 10 28 15,1 4-36-15,-3 0-19 16,0 6-6-16,3 12 6 16,-2 2 0-16,7 0 0 0,4-6-1 15,4-6-16-15,20-8-36 16,-3-6-75-16,-3-12-196 0</inkml:trace>
  <inkml:trace contextRef="#ctx0" brushRef="#br0" timeOffset="37754.83">11987 11454 568 0,'0'0'172'0,"0"0"-97"16,0 0 38-16,0 0-4 15,0 0-55-15,0 0-41 16,-103 74 3-16,97-62-16 0,2-2-1 15,4-2-35 1,0-1-62-16,0-4 26 0,6 1 15 16,6-2 56-16,3 0 1 15,3 0 29-15,-3 5-21 16,0-5 10-16,-3 3-18 16,-2-1 31-16,-5-2-31 15,2-2 0-15,-2 0 3 16,2 0 3-16,-4 0-6 15,0 0-40-15,-3 0-128 0</inkml:trace>
  <inkml:trace contextRef="#ctx0" brushRef="#br0" timeOffset="37931.47">11573 11319 1084 0,'0'0'181'0,"0"0"-165"15,0 0 7-15,0 0-16 16,0 0-2-16,119-10-5 16,-85 22-1-16,-7 18-9 15,-2 33-45-15,-8-7-56 16,-8-4-181-16</inkml:trace>
  <inkml:trace contextRef="#ctx0" brushRef="#br0" timeOffset="38674">12466 11614 1079 0,'0'0'181'15,"0"0"-150"-15,0 0-31 16,0 0-12-16,0 0 8 15,0 0 3-15,27 122 1 16,-22-97 0-16,0-10-1 16,-4-6 11-16,0-7-4 15,4-2-5-15,3-4 1 16,6-21-2-16,3-7-22 0,3-2 13 16,-3 4-1-1,-3 8 20-15,-3 10-4 0,-3 10-6 16,-2 2-16-16,5 0 14 15,-2 4 1-15,0 10-9 16,1 2 9-16,3-2 1 16,-3 1 9-16,2-6-9 15,1-3-7-15,4-6 6 16,0 0-23-16,3 0-24 16,-1-7 9-16,-6 2-14 15,-2 3 53-15,-5 2-19 16,-4 0-3-16,0 2 6 15,-2 10 16-15,0 2 0 0,0-4 0 16,2-3 7-16,2-6-14 16,5-1 2-16,8-1-21 15,7-19 12-15,5-3-74 16,-2-1-58-16,-3 4-42 16,-6 9 155-16,-9 2 33 15,-7 9 173-15,-2 0 32 16,-8 2-67-16,-9 12-98 15,-2 6-17-15,-1-2-15 16,7-2-7-16,3-1 13 16,4-6-14-16,4-3 0 15,2-1-1-15,0-5-51 16,0 0-38-16,0 0 2 16,0 0-12-16,8 0 41 0,-1-2 51 15,-1 2 8-15,1 0 7 16,1 5 10-16,-1 8 15 15,4 3-5-15,1-5-19 16,1 0 9-16,3-7-10 16,1-4 1-16,9-15-8 15,-2-10-32-15,-2-5-176 0</inkml:trace>
  <inkml:trace contextRef="#ctx0" brushRef="#br0" timeOffset="38875.42">13181 11301 808 0,'0'0'177'0,"0"0"-129"16,0 0-48-1,0 0-8-15,0 116 7 0,0-63 2 16,0 3 0-16,0 1 25 16,3-5-13-16,3-5-12 15,-3-3-1-15,-3-9-18 16,-3-9-24-16,-17-12-113 15,-4-11-167-15</inkml:trace>
  <inkml:trace contextRef="#ctx0" brushRef="#br0" timeOffset="38991.83">13009 11674 765 0,'0'0'264'16,"0"0"-112"-16,0 0-129 0,0 0-13 16,0 0-2-1,0 0-8-15,135-20-6 16,-98 24-4-16,-6 12-152 0,-11 4-369 15</inkml:trace>
  <inkml:trace contextRef="#ctx0" brushRef="#br0" timeOffset="39122.86">13052 12134 1033 0,'0'0'132'15,"0"0"-112"-15,0 0 6 16,0 0-26-16,0 0-17 15,0 0-307-15</inkml:trace>
  <inkml:trace contextRef="#ctx0" brushRef="#br0" timeOffset="39288.67">12825 11498 1094 0,'0'0'145'16,"0"0"-71"-16,0 0-74 15,0 0-38-15,0 0 37 16,0 0-14-16,155-18-22 16,-97-3-112-16,-8-1-764 0</inkml:trace>
  <inkml:trace contextRef="#ctx0" brushRef="#br0" timeOffset="39946.4">13615 11761 960 0,'0'0'97'0,"0"0"-97"0,0 0-26 16,96-119-29 0,-66 87-204-16</inkml:trace>
  <inkml:trace contextRef="#ctx0" brushRef="#br0" timeOffset="40063.32">13805 11556 555 0,'0'0'120'15,"0"0"-120"-15,0 0 13 16,0 0 11-16,0 0-6 16,0 0 3-16,0 120 4 15,3-89-12-15,-3 2-13 16,-3-4-30-16,-10-10-279 0</inkml:trace>
  <inkml:trace contextRef="#ctx0" brushRef="#br0" timeOffset="40188.17">13700 11865 810 0,'0'0'102'0,"0"0"-66"16,0 0 24-16,120-32-20 15,-61 15-40-15,-10 4-17 16,-7 3-292-16</inkml:trace>
  <inkml:trace contextRef="#ctx0" brushRef="#br0" timeOffset="41587.35">14331 11672 745 0,'0'0'380'0,"0"0"-286"16,0 0-76-16,0 0-18 0,0 0-12 16,0 0 12-1,0 0 2-15,0 107-2 0,4-88 15 16,-1-5-15-16,2-7-10 15,-1-7 9-15,1 0-12 16,3-13 6-16,4-13-12 16,3-1 4-16,1-1 15 15,-3 3 0-15,5 11 0 16,-5 10 5-16,-1 4-5 16,3 0 0-16,-3 22 0 15,2 2 0-15,1 5 9 16,3-3-9-16,5-8-9 15,0-8-24-15,6-10-58 0,-4 0-61 16,4-18 9-16,-4-10 36 16,-1-6 107-16,-4 0 45 15,-3 5 8-15,-7 7-17 16,-6 8 99-16,-4 10 40 16,-2 4-89-16,-18 0-58 15,-6 16 1-15,-4 7-29 16,3-4-1-16,5-1 1 15,8-4 0-15,9-4 1 16,-1-3-1-16,6-6-23 16,0 2-33-16,0-3-50 15,11 0 74-15,0 1 31 16,0 8-6-16,0 11 7 16,0 9 0-16,3 13 0 15,1 9 29-15,0 1 1 0,4 0-4 16,-4-4-11-16,0-8-8 15,-8-7 8-15,-3-8-15 16,-4-6 0-16,-11-9 12 16,-14-4-4-16,-2-6-7 15,-2 0 8-15,4-10 1 16,5-10 9-16,8-7-10 16,10-3 8-16,2-6-11 15,14-6-6-15,16-6-31 16,7-4 13-16,4 4-11 15,-1 6 4-15,-6 9-20 0,-9 14 19 16,-5 11 25 0,-9 8 1-16,-5 0-6 0,0 4 6 15,1 14 0 1,-4 5 4-16,4 2-2 0,-1 1-1 16,4-2 16-16,0-6-17 15,-1-6 1-15,3-6 6 16,7-6-6-16,-1-3 8 15,8-22-9-15,0-9-24 16,-1 0-27-16,-5 4-70 16,-3 8 69-16,-10 10 43 15,-2 12-2-15,-5 0 11 0,0 14 23 16,0 12 16 0,0 4 10-16,0 0-25 0,5-4-12 15,2-6-8-15,3-8-2 16,2-10 12-16,3-2-2 15,5-10-11-15,2-16-1 16,5-6-68-16,-1-2-26 16,-1 7 15-16,-2 8 34 15,-7 11 45-15,-3 8 8 16,-5 0 17-16,-3 12 27 16,0 9 27-16,0 6-27 15,-1 1-29-15,4-4-22 16,2-6 31-16,0-6-32 15,1-10 7-15,5-2-5 16,-2-6 40-16,-1-18-6 0,-1-9-30 16,-3 2-6-16,-9-4 0 15,0 6-9-15,-7 3-27 16,-15 2 16-16,-5 7 7 16,-6 8 3-16,0 2-15 15,-2 7 2-15,6 0 21 16,5 0 4-16,9 0 12 15,12 0-14-15,3 0-12 16,0 0 12-16,22 0 16 16,10 0 21-16,8 0-2 15,4 0-18-15,2 0-4 16,0 0 2-16,-4 0-15 16,-6 3 9-16,-9 15-9 0,-8 5 0 15,-9 9 0 1,-8 4 6-16,-2 4-3 0,0-1-3 15,0-1 7-15,-4-8-5 16,2-8-2-16,2-6-6 16,0-8 6-16,0-5 0 15,11-3 15-15,4 0 43 16,2 0-38-16,-4-15 22 16,-12-17-42-16,-1 4-105 15,0-2-555-15</inkml:trace>
  <inkml:trace contextRef="#ctx0" brushRef="#br0" timeOffset="41760.75">15289 11601 620 0,'0'0'493'16,"0"0"-350"-16,0 0-85 16,0 0-52-16,0 0 8 15,0 0-14-15,0 0-1 16,64 36-47-16,-65-9-59 15,-21-2-69-15,-5-10-506 0</inkml:trace>
  <inkml:trace contextRef="#ctx0" brushRef="#br0" timeOffset="41904.33">15090 11560 918 0,'0'0'187'0,"0"0"-136"0,0 0-51 16,0 0 0-1,0 0 2-15,0 0-2 0,0 0-2 16,110 34 1-16,-75-32-70 16,-7-2-152-16</inkml:trace>
  <inkml:trace contextRef="#ctx0" brushRef="#br0" timeOffset="41979.47">15281 11680 218 0,'0'0'114'15,"0"0"-78"-15,0 0 0 16,0 0-36-16</inkml:trace>
  <inkml:trace contextRef="#ctx0" brushRef="#br0" timeOffset="56723.96">20367 13770 1000 0,'0'0'134'16,"0"0"-58"-16,0 0-36 15,0 0-12-15,0 0-27 16,0 0 18-16,-10-93-19 15,17 93-3-15,1 0 3 16,1 0 0-16,-4 5 2 16,2 9-2-16,-4 6-2 15,-3 9-4-15,0 14 6 16,0 13 0-16,-15 9 3 16,-5 12 17-16,-2 6-4 0,-1 3 3 15,-3 0-18 1,2 2 25-16,0-2 0 0,1-1-5 15,1-5-7-15,5-3-8 16,2-4-3-16,3 0 1 16,1 0 2-16,1-1 7 15,1 2-12-15,2-19-2 16,1-7 2-16,0-10-1 16,2-11 10-16,0-5-10 15,-1-4 1-15,3 0 2 16,2-5-3-16,0 2-6 15,0-7 6-15,0-4 0 16,0-2 0-16,0 1 0 16,0-3 2-16,0 0 7 15,0 0-9-15,0 0-5 0,0 0 5 16,0 0 1 0,0 0 5-16,0 0-6 0,0-7-49 15,0-7-25-15,0-8-150 0</inkml:trace>
  <inkml:trace contextRef="#ctx0" brushRef="#br0" timeOffset="57237.68">20364 14037 682 0,'0'0'55'16,"0"0"-15"-16,0 0 20 0,0 0 0 15,0 0-44 1,0 0-15-16,0 0 0 0,15-35 23 15,0 35 7-15,6-6-15 16,2 4-3-16,4 1-5 16,-3-2 0-16,1 2-8 15,-11 1 9-15,-1 0-12 16,-5 0 3-16,-5 0-7 16,-1 0 7-16,-2 0 9 15,0 0-9-15,4 0-26 16,2 1-76-16,-2 3-32 0</inkml:trace>
  <inkml:trace contextRef="#ctx0" brushRef="#br0" timeOffset="59022.56">23766 13864 963 0,'0'0'32'16,"0"0"58"-16,0 0-60 15,0 0-14-15,0 0-16 16,0 0 1-16,-143 48 16 16,80 6 40-16,-8 12 30 15,-5 7-38-15,-2 2-22 16,2 2-2-16,7-7-6 16,12-7-18-16,13-12-1 0,14-8 6 15,13-16-13 1,8-9 7-16,8-7-12 15,1-11-24-15,3 0-23 0,46-24-24 16,-3-15-79-16,2 0-353 16</inkml:trace>
  <inkml:trace contextRef="#ctx0" brushRef="#br0" timeOffset="59218.07">23593 14159 586 0,'0'0'136'0,"0"0"201"16,0 0-223-16,0 0-85 15,0 0-29-15,0 0 0 16,-53 108 16-16,0-48-3 16,-6 0 19-16,4-6-25 15,8-9-7-15,16-11 0 0,11-10 0 16,16-8 0-16,4-6-36 16,43-10-58-16,7-23-71 15,9-4-569-15</inkml:trace>
  <inkml:trace contextRef="#ctx0" brushRef="#br0" timeOffset="59379.73">23766 14359 925 0,'0'0'182'0,"0"0"-119"16,-130 134-27-16,84-73-31 16,7-1-3-16,9-17 10 15,10-9-12-15,10-16 0 16,10-9-5-16,25-9-81 15,19-4-21-15,11-15-131 0</inkml:trace>
  <inkml:trace contextRef="#ctx0" brushRef="#br0" timeOffset="59503.66">23722 14698 992 0,'0'0'153'16,"-177"56"-20"-16,131-34-53 15,18 5-60-15,4 0-6 16,2 8-13-16,3 11-2 15,11-9-96-15,8-12-170 0</inkml:trace>
  <inkml:trace contextRef="#ctx0" brushRef="#br0" timeOffset="67198.02">21185 15705 1139 0,'0'0'78'0,"0"0"-43"15,0 0-14-15,0 0-20 16,0 0 53-16,0 0-44 15,-28-18-10-15,28 18 7 16,0 0 33-16,-2 0-19 16,2 0-20-16,-2 0 8 15,-4 11-9-15,-3 14 1 16,-3 13 7-16,0 12 15 16,0 4 3-16,4-2 0 15,5 3-14-15,3-9-12 16,0-2 21-16,0 0-21 0,0-8 0 15,0-3 1-15,3-4-1 16,-1-11 10-16,-2-4-10 16,3-5-15-16,-3-6 14 15,0-3-13-15,0 0 5 16,0-17-43-16,-7-5-143 16,-6-9-698-16</inkml:trace>
  <inkml:trace contextRef="#ctx0" brushRef="#br0" timeOffset="67426.33">20681 15655 1172 0,'0'0'223'15,"0"0"-124"-15,0 0-61 16,0 0-25-16,0 0-12 15,110-84-1-15,-51 70 16 16,5 10-16-16,4 4-13 16,5 0-6-16,17 9-76 15,-15 16-89-15,-18-1-205 0</inkml:trace>
  <inkml:trace contextRef="#ctx0" brushRef="#br0" timeOffset="67980.33">21578 16096 682 0,'0'0'260'16,"0"0"-88"-16,0 0-101 15,0 0-9-15,0 0 21 16,0 0-21-16,0 0-36 0,-79-88-1 16,66 84-8-1,-6 0-16-15,-5 4 6 0,-1 0-7 16,-6 0 0-16,2 13 0 15,2 8 2-15,-2 3-1 16,5 6 6-16,5 6-7 16,6 0 0-16,8-3-7 15,5-4-6-15,2-6 13 16,20-6-17-16,5-13-9 16,6-4 25-16,4-8-6 15,-4-19-14-15,-6-4-60 16,-2-1-100-16,-9 0 73 15,-5 6 108-15,-5 4 1 0,-6 10 147 16,0 10-2 0,0 2-76-16,0 0-60 0,0 14-9 15,-3 8-1-15,0 4 2 16,3 2-2-16,0-1 0 16,0-5 0-16,18-1-8 15,24-10-76-15,-4-6-98 16,-4-5-638-16</inkml:trace>
  <inkml:trace contextRef="#ctx0" brushRef="#br0" timeOffset="68208.12">21810 16074 1064 0,'0'0'206'0,"0"0"-139"0,0 0-44 16,0 0-12-1,0 0-10-15,-101 27-1 0,91 4 1 16,1-3 6-16,9 3-7 16,0-4-2-16,2-5 1 15,19 0-11-15,6-8 4 16,10-6 7-16,20-8-8 16,-6-4-15-16,-12-14-201 0</inkml:trace>
  <inkml:trace contextRef="#ctx0" brushRef="#br0" timeOffset="68361.33">21580 15790 1237 0,'0'0'254'0,"0"0"-235"0,0 0-19 15,0 0-15-15,-44 164-40 16,62-110-55-16,3-10-197 0</inkml:trace>
  <inkml:trace contextRef="#ctx0" brushRef="#br0" timeOffset="68781.63">22142 16160 1104 0,'0'0'146'16,"0"0"-146"-16,0 0-15 16,0 0 15-16,0 0 18 15,35 106-10-15,-29-84 36 16,-4-4-37-16,0-8-7 15,1-5 0-15,-3-5 9 16,0 0 3-16,3-10-12 16,1-17-72-16,3-9 13 15,1 1 27-15,-1 8 32 16,0 5 33-16,0 8 53 0,1 14-46 16,2 0-29-16,2 0-10 15,5 14 29-15,0 8-20 16,3 3-2-16,3 4-7 15,-2-7-1-15,4 0 1 16,2-8-1-16,20-14-32 16,-8 0-62-16,-4 0-471 0</inkml:trace>
  <inkml:trace contextRef="#ctx0" brushRef="#br0" timeOffset="70036.92">22629 16194 1026 0,'0'0'264'0,"0"0"-164"15,0 0-41 1,0 0-49-16,57-111-10 0,-30 80 0 16,-3-5-41-16,-4 6-4 15,-8-2-16-15,-8 1 19 16,-4 3 25-16,-2 2 17 16,-16 8 8-16,-3 2 65 15,4 7-21-15,0 9-20 16,5 0-10-16,0 0-22 15,-2 16 13-15,0 11-13 16,0 5-6-16,2 7 6 16,0 1 6-16,6 2-6 15,2-6 8-15,2-2-6 16,2-2 5-16,0-6-7 0,0-8-2 16,0 0 2-16,0-9 1 15,0 0-1-15,0-9 0 16,2 0-7-16,2 0 5 15,0 0 2-15,2 0 0 16,6-4 2-16,6-5-2 16,3 0 0-16,2 3 0 15,4 6 0-15,0 0 1 16,-2 6-1-16,2 12-1 16,-4 9 1-16,-3-2 0 15,-6 3 1-15,-3-6-2 16,-3-3 9-16,-2-7 2 15,3-6-10-15,5-6-1 0,5 0 0 16,8 0-42-16,8-10-44 16,0-3-61-16,1 3-141 15,-1-3-14-15,-1-4-54 16,-2 3 320-16,-4-8 37 16,-4 4 170-16,-6-4 28 15,-5 4-35-15,-4 4 17 16,-5 1-6-16,-2 4-63 15,-2-1-17-15,0 6-36 16,0 0 28-16,-6 0-51 16,-5 0-25-16,-3 4-9 15,-5 0 10-15,-2 0-11 16,-3 0 0-16,-1 4 0 0,3 6 7 16,2 6 9-1,3 2-16-15,7 0 5 0,3 0-13 16,2 8 8-16,4-2 0 15,1 6 0-15,0-3 0 16,0 1 11-16,3-2-11 16,7-8-5-16,5-10 3 15,0-6 2-15,9-2-1 16,7-6 0-16,5-20-9 16,-3-2-27-16,-2-3-43 15,-9 5 9-15,-7 4 54 16,-10 8 17-16,-5 1 52 0,0 8 35 15,0 5-59 1,0 0-24-16,0 0-4 0,0 0-19 16,0 8 18-16,1 2 0 15,7 2 0-15,-1-2 1 16,3-2-18-16,0-6-3 16,5-2-17-16,-1 0-3 15,1-10-1-15,-2-4-7 16,-4-3 29-16,-3 8 13 15,-2 0 7-15,-4 8 41 16,0 1-41-16,0 0 0 16,0 15 36-16,0 3 11 15,0-1-26-15,0 1-16 16,0-5-4-16,0-4 15 16,0-5-16-16,3 1-1 0,2-5 1 15,2 0 0 1,3-13 0-16,4-5-29 0,-1 0 8 15,-1 1 20-15,0 3-15 16,-2 10 7-16,0-1 9 16,0 5-1-16,1 0 1 15,2 5-1-15,2 8 1 16,-1 1 8-16,1 4-8 16,0 0 2-16,0 3-1 15,-2-3 1-15,-4 4 7 16,2-3-8-16,-4-1-1 15,-3-1 21-15,-4-3-20 16,2-6-1-16,-2-8-16 0,0 0-15 16,0-4 29-16,0-14-213 15</inkml:trace>
  <inkml:trace contextRef="#ctx0" brushRef="#br0" timeOffset="70296.56">23162 15986 772 0,'0'0'552'15,"0"0"-412"-15,0 0-60 16,0 0-48-16,0 0-6 16,0 0-25-16,67-103 0 15,-30 101 18-15,-4 2-19 0,-3 0-13 16,-6 14 13-16,-3 4-26 15,-4 0-9-15,-3 7 15 16,-1-1-38-16,-1 0 4 16,0 6-68-16,-4-6-89 15,-3-6-512-15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2:38:03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6506 11281 905 0,'0'0'204'0,"0"0"-139"0,0 0-52 15,0 0-7-15,0 0-5 16,0 0-1-16,0 2 1 15,0-2 38-15,0 0 6 16,0 0-16-16,0 2-2 16,0-2 2-16,0 0-4 15,0 0-15-15,0 0 0 16,0 0-6-16,0 0-4 16,0 0-27-16,10-10-22 15,7-8 40-15,3-2 8 16,-3-1 1-16,-2 3-1 15,-5 3-1-15,-5 3 1 16,-4 6 1-16,-1 3 0 16,4 0-1-16,-4 3 0 0,0 0 0 15,2 3-20-15,0 17-3 16,1 5 16-16,2 7 8 16,-1 4 9-16,-1-4-2 15,1-3-6-15,1-7 0 16,-2-7 8-16,0-4-8 15,-3-3 1-15,1-6-2 16,-1 2-30-16,0 1-44 16,0 4-44-16,-7-4-125 0</inkml:trace>
  <inkml:trace contextRef="#ctx0" brushRef="#br0" timeOffset="838.97">6454 10986 178 0,'0'0'794'16,"0"0"-716"-16,0 0-67 15,0 0-1-15,0 0 13 16,-106 11-9-16,82 7-4 15,-3 5-2-15,3 2 13 16,2 2-6-16,5 4 2 16,1-1-5-16,5 5-4 15,3 1-6-15,5 7 4 16,3-1 2-16,0 2-8 16,0-1 0-16,0-5 1 15,10 0-1-15,-1-2 5 16,5-2-5-16,0-2 0 0,6-1 7 15,2-2 9-15,5 1-4 16,5 0-6-16,4 0 4 16,1-3-9-16,5-3 5 15,3-4-5-15,-2-7 11 16,0-4-12-16,-2-8 0 16,-6-1 1-16,-3 0-1 15,-1-7 8-15,-6-8 4 16,-1-3-11-16,-1 0 17 15,2-5-5-15,-1-8-13 16,1-2 13-16,2-10-12 0,-2-2 9 16,1-6 9-1,-6 3 10-15,-4 0-15 0,-4 2 11 16,-6 4 3-16,-3 3-4 16,-3 1-2-16,0-2-15 15,0 0-1-15,-5 0-6 16,-8-1 11-16,-8 2 5 15,-4 1-7-15,-5 2 29 16,-5 4-19-16,-4 3 3 16,-4 7-9-16,-5 4 9 15,-3 7-7-15,0 2-14 16,1 5 5-16,4 4-6 16,7 0 0-16,5 4-1 0,1 16 0 15,3 14-18-15,3 8-19 16,-2 15-16-16,9 4-22 15,5 26-60-15,6-17-15 16,8-14-226-16</inkml:trace>
  <inkml:trace contextRef="#ctx0" brushRef="#br0" timeOffset="16502.58">18633 11450 897 0,'0'0'132'16,"0"0"-98"-16,0 0 8 15,0 0-34-15,0 0-7 16,0 0 10-16,0-4-9 15,0 4-2-15,0 0 37 16,-4-2 15-16,1-1-23 16,-1-1-7-16,0 3 0 15,0 0-11-15,0-2 1 0,2-1-11 16,0 2 5-16,0-3-6 16,2 4 1-16,0-2-1 15,0-4 10-15,0 2-10 16,0 0 1-16,0-3-1 15,4 0-5-15,3 0 5 16,5 0 1-16,-2 1-1 16,1 6 0-16,0-1 0 15,-2 2-3-15,-1 0 3 16,0 0-6-16,-1 0 5 16,-1 0 1-16,-2 3-10 15,-4 5 1-15,0 5 6 16,0 1-6-16,0 4 9 15,-4 3 1-15,-13 3 5 16,-3 3-5-16,-4 1 0 16,-4-2 6-16,1 1-7 15,0-7 2-15,1 1-2 0,5-6 7 16,6-1-7 0,3-9 0-16,6-1 0 0,4-2 0 15,2 0-12-15,0 1-24 16,0 0 6-16,8 3 21 15,7 4 9-15,4 3-1 16,3-4 0-16,2 1 1 16,-1-1 7-16,4-1 14 0,-2-4 0 15,-4 2-9 1,-3-2-6-16,-4 0-5 0,0 0-1 16,-3-3 2-16,-4 2 5 15,1-3 0-15,-1 0 3 16,-4 0-9-16,0 0 1 15,-2 0 6-15,-1 0-8 16,2 0 0-16,-2 0-7 16,0 0-34-16,4 0-43 15,1-8-88-15,-2-5-182 0</inkml:trace>
  <inkml:trace contextRef="#ctx0" brushRef="#br0" timeOffset="17477.04">18746 11177 781 0,'0'0'120'0,"0"0"-84"15,0 0 29-15,0 0-29 16,0 0 6-16,0 0-10 16,0 0-16-16,-124-18 39 15,92 18 6-15,0 0-16 16,0 0-19-16,0 0-9 15,1 5-5-15,3 4-3 16,-1 3-2-16,0 6-1 16,4 1-6-16,-1 11 0 15,-1-1-6-15,4 5 6 16,4 5 0-16,3 1 7 16,4 3-7-16,3 6 2 0,3 1-2 15,4 4 0-15,2 0 12 16,0-1-9-16,2 1 3 15,13-4-5-15,3-2-1 16,1-4 1-16,3 0 0 16,3-6 1-16,4-2 4 15,6-6-6-15,6-2 0 0,4-6-1 16,6-3 1-16,1-6-1 16,3-2-5-16,-4-8 5 15,3 0 1-15,-1-3 0 16,-1 0 0-16,0-4 0 15,-3-10 0-15,0-3-2 16,-5-1 1-16,1 0 1 16,-3-2 0-16,-3-1 1 15,-5-3-1-15,-4-3 1 16,-1 0 4-16,-5-8-4 16,-2-5-1-16,-2-4 0 15,-2-7 0-15,-5-3 8 16,-5-4 1-16,-1 2-3 15,-7 0 17-15,0 2 9 16,0 5-15-16,-12-1 1 0,-4 5-2 16,-9 2-15-16,0 6 21 15,-7-1-13-15,-5 7-2 16,-3-1 5-16,-1 4-5 16,-3 4-6-16,-3 7-1 15,-2 8-1-15,0 7-1 16,-5 2-22-16,-5 11-25 15,-2 18-12-15,-7 3-28 16,-27 18-64-16,17-8-74 16,5-6-525-16</inkml:trace>
  <inkml:trace contextRef="#ctx0" brushRef="#br0" timeOffset="20698.48">13745 16250 1058 0,'0'0'150'0,"0"0"-98"16,0 0 15-16,0 0-34 16,0 0-18-16,0 0-15 0,0 0 1 15,-16-5 0-15,16 0 31 16,-3 5 29-16,-2 0-13 15,1-6-30 1,1 3-12-16,-5 2-5 0,6-2 1 16,-2 3-1-16,-2-5 1 15,3 5-1-15,2-4 1 16,1 4 8-16,0 0-10 16,0-5-4-16,0 5-6 15,0-1-5-15,0 1 3 16,0-3-5-16,0 3 0 15,0-9 5-15,6 3 10 16,4 3 2-16,2-6 5 16,1 5-5-16,1 1-1 0,0 1 1 15,-3-3-1 1,2 5 1-16,-3 0 0 0,-2 0-12 16,-1 0 11-16,-4 0-7 15,1 5-2-15,-2 8 0 16,1 5 9-16,-3 5-6 15,0 2 7-15,0 3 2 16,-3-2 0-16,-11-3-1 16,-2-1 5-16,-1-4-5 15,1-4 8-15,-1-1-9 16,6-8 0-16,2-1 1 16,3-4 0-16,3 0-1 15,3 0 0-15,0 0-13 0,0 0-26 16,0 0 8-1,6 0 15-15,7 0 0 0,7-9 15 16,3 6 1-16,2-2-1 16,2 5 7-16,-2 0-10 15,-1 0 4-15,-2 8-1 16,-3 7 0-16,-1 1 0 16,-6 2-11-16,-7-4 11 15,-2 0-9-15,-3 2 10 16,0 2 16-16,-10-3 2 15,-8 3 19-15,-3-5-1 16,-1-5-17-16,0 2 11 16,2-5-8-16,3-5-9 0,-2 0-3 15,5 0-9-15,2 0-1 16,5-5-18-16,-1-1-8 16,5-6-3-16,3 2-32 15,0-4 0-15,0 2-27 16,3-3-48-16,7 4-88 15,0 4-118-15</inkml:trace>
  <inkml:trace contextRef="#ctx0" brushRef="#br0" timeOffset="21710.97">13733 16038 836 0,'0'0'139'16,"0"0"-63"-16,0 0 26 16,0 0-60-16,0 0-8 15,0 0-12-15,0 0-2 16,-118-16 2-16,96 20 9 15,-2 6-5-15,-1 6-5 16,-2 6-2-16,-2 2 0 16,4 2 0-16,-1 0-3 15,0 0 6-15,5 2-5 16,3-1-4-16,3 8 3 16,3 1-10-16,8 1 7 31,2 3-12-31,2 4 1 0,0-1 5 0,5 8 4 0,13-3-5 15,3 2-5-15,5-6 8 16,2-4-9-16,0-8 1 16,5 0-1-16,-1-1-6 15,2-10 6-15,3 2 1 16,-1-1-1-16,2-8 1 16,3-1 7-16,0 0-7 15,1-7-1-15,5-2 0 16,-3-4 0-16,6 0 0 15,-6 0 0-15,-2 0 0 16,-1-14-1-16,-4 0 0 16,0-2 0-16,-8 1 1 15,-2-3 0-15,-1 0-2 0,-7 5-5 16,-2-9 6 0,0 0 1-16,0-5 0 0,-2-5 0 15,2-8 8-15,-2 0-8 16,0-3 0-16,-8 2 0 15,1 1 1-15,-8 4 0 16,0 0 5-16,0 6 3 16,0 2-9-16,-3-3 12 15,-12-1 24-15,-2 0-21 16,-5-7-14-16,-7-1 5 16,0-1-5-16,-8-3 14 15,0 8 17-15,-3 0-9 16,-3 6 8-16,-2 2-6 15,3 8-6-15,1 2-18 0,1 3 10 16,0 5-10-16,1 2 0 16,3 4-1-16,4 2 0 15,-3 2 0-15,5 0-9 16,3 0 2-16,-1 0-12 16,3 0-6-16,4 0-9 15,1 10-28-15,2 4-10 16,1-2-13-16,6 7-21 15,-1 3-32-15,5-4-92 16,4-4-134-16</inkml:trace>
  <inkml:trace contextRef="#ctx0" brushRef="#br0" timeOffset="35279.21">6760 14775 1126 0,'0'0'168'0,"0"0"-114"15,0 0-54-15,0 0 0 16,0 0-14-16,0 0-33 15,0 0 8-15,-13-13 39 16,13 13 13-16,0 0 50 16,0 0-11-16,-2 0-9 15,2 0-18-15,-3 0-16 16,2 0-9-16,-3 0 1 16,-6 18-1-16,-7 13 0 15,-6 13 0-15,-6 10 1 16,2 3-1-16,3-10 1 15,5-13 6-15,7-10-7 16,6-12-1-16,4-8-1 16,2-2-5-16,0-2-3 15,0 0 0-15,0 0 9 16,0 0-10-16,5 0 5 16,4 3 4-16,6-2 2 15,0 3 1-15,4 0 0 16,1 0-1-16,2-4 0 0,-2 2 0 15,-3-2 0-15,0 0 2 16,-5 0 7-16,0 0-1 16,-3 0-7-16,0 0 5 15,-2 0-3-15,3-2-2 16,-1 2-1-16,-3-4-1 16,0 4 0-16,0 0 1 15,-2 0 0-15,-3 0 1 0,1 0 0 16,2 0-1-16,-4 0 1 15,2 0-1-15,-2 0 0 16,0 0-8-16,0 0-13 16,0 0-2-16,0 0 1 15,0 0-23-15,0 0-62 16,0 0-126-16,0 6-89 0</inkml:trace>
  <inkml:trace contextRef="#ctx0" brushRef="#br0" timeOffset="35649.17">6824 14794 897 0,'0'0'166'16,"0"0"-121"-16,0 0-36 15,0 0-9-15,0 0-13 16,0 0 13-16,0 120 29 16,0-59 8-16,2-1-1 15,-1-3-4-15,4-4-1 16,1-10-6-16,-2-4-16 16,1-5-9-16,-1-2 1 15,-2-10 1-15,-1-5-1 16,2-7 1-16,-3-6 0 15,2-2 4-15,-2-2-6 0,0 0-2 16,0 0-48 0,3 0-30-16,-3 0-63 0,0-2-90 15,0-11-175-15</inkml:trace>
  <inkml:trace contextRef="#ctx0" brushRef="#br0" timeOffset="36610.94">6665 14534 671 0,'0'0'96'16,"0"0"-74"-16,0 0-8 15,0 0 12-15,0 0 32 16,0 0-9-16,0 0-11 16,-107-16 28-16,84 16 15 15,2 0-21-15,0 8 6 16,2 0-40-16,-2 2-13 15,-2 2-7-15,-2 6-5 16,0 0 1-16,1 4 6 16,-3 4-7-16,5 7-1 15,2-2 1-15,3 5 6 16,5 4-6-16,5 9 0 16,6 0 9-16,1 5-7 0,0 7-2 15,3-1 16-15,14-2-7 16,5-2-2-16,2 3-7 15,4-9 15-15,4-2-14 16,2-6 6-16,3-1-6 16,2-7 8-16,4-7-9 15,1-5 1-15,2-5-1 16,1-4 0-16,4-11-1 16,1 1 1-16,-3-3 0 15,0 0-1-15,0-9 1 16,-5-9-1-16,-1-8 0 15,-4-1 0-15,-3 0 3 16,-6-7-2-16,-4 0 11 0,-4-1-2 16,-2-1 6-16,-5 0-2 15,-3-1-4-15,-2 1 11 16,-3-1-13-16,-5-1-7 16,-2-4 9-16,0 0 12 15,0-3 1-15,-14-2-8 16,-6 1 1-16,-6 2 13 15,-6-3-6-15,-7 5 0 16,-3 2 1-16,-6-1 18 16,-2 4-8-16,-3 1-11 15,5 4-11-15,-1 4 2 16,2 6-2-16,8 7 4 0,2 3-7 16,2 10-8-16,-1 2-1 15,-1 0-6-15,1 5-9 16,0 13-11-16,3 4-28 15,2 5-25-15,11 6-6 16,6 3-3-16,14 24-24 16,0-10-39-16,7-4-124 0</inkml:trace>
  <inkml:trace contextRef="#ctx0" brushRef="#br0" timeOffset="45372.25">18364 14397 806 0,'0'0'113'0,"0"0"-74"16,0 0 36-16,0 0-24 15,0 0-35-15,0 0-15 16,-9-20 1-16,8 16-1 16,-1 0 0-16,2-2 7 15,-2 0 10-15,0 4 10 16,-2-2 1-16,2 3-7 0,2 1-4 15,-2 0-12-15,2 0 6 16,-2 0-12-16,-4 0-7 16,3 0 6-16,-3 9 0 15,-2 9 1-15,0-4-1 16,2 4 1-16,-2-1 0 16,1 1 1-16,-5 2-1 15,0 0 1-15,-1-2 6 16,0-2-7-16,6 0 0 15,2-10 0-15,5-1 0 16,0 2-9 0,0-7-20-16,0 0-3 0,0 0 21 15,7 0 10-15,5 0 1 0,2-7 1 16,3-2 0-16,-3 0 0 16,0 4 0-16,-1 3 0 15,0 0 0-15,-3 2 0 16,-4 0-1-16,5 0-1 15,-2 0 0-15,-2 4 1 16,1 3-1-16,0 6 0 16,-1-1 0-16,-4 4-4 15,2 0 5-15,-5 2 21 16,0 0 5-16,0 2-9 16,0 0-2-16,0 0-2 15,-7 0 1-15,-1-2-7 16,-2-2 6-16,2-4-5 0,1-3 2 15,0-4 7-15,2-1 3 16,-3-4-11-16,-2 0 1 16,4 0-8-16,-5 0 5 15,1 0-7-15,0 0 2 16,3 0 7-16,-1 0-8 16,4 0 0-16,3 0 9 15,1-4 0-15,0 3-9 16,0-3-1-16,0-1-10 15,1-3-13-15,9 0-12 16,-1-2 9-16,1 4-32 16,2 0-16-16,3 1-40 15,1 0-91-15,-5 1-211 0</inkml:trace>
  <inkml:trace contextRef="#ctx0" brushRef="#br0" timeOffset="45898.14">18342 14440 702 0,'0'0'112'0,"0"0"-62"16,0 0 26-16,0 0-43 15,0 0-20-15,0 0-12 16,0 0 7-16,8-18 44 15,4 14 7-15,1 1-16 16,6 2-7-16,-2-4-12 16,2 4-16-16,-1 1 5 15,-3 0-12-15,4 0 0 16,-6 0 0-16,4 0 1 16,-3 0 9-16,-2 0-2 15,-4 0 0-15,-3 0-8 0,-2 0 1 16,-3 0 5-16,0 0-6 15,0 0 0-15,0 0-1 16,0 0-5-16,0 0-73 16,0 1-74-16,-6 8 48 15,-4 0-22-15,1 0-177 0</inkml:trace>
  <inkml:trace contextRef="#ctx0" brushRef="#br0" timeOffset="46807.18">18575 14185 803 0,'0'0'117'16,"0"0"-82"-16,0 0 11 16,0 0 12-16,0 0-22 15,0 0-16-15,0 0-17 16,-81-44 4-16,57 44 9 16,-3 0 3-16,-5 0 14 0,-2 0 2 15,-1 0 21-15,3 0-24 16,-2 0-7-16,3 0-6 15,-2 8-8-15,2 4-2 16,-5 4-8-16,0 2 0 16,-1 5 1-16,3-2-2 15,2 3 0-15,3 1 1 16,4-2-1-16,2 3 0 16,7 0 5-16,1 8-5 15,1 5 1-15,4 5 12 16,1 2 0-16,7 2-7 15,2 0 1-15,0-2-7 16,10-2 0-16,7-2 2 0,6-2 5 16,4 0-6-16,7-4 0 15,2-1-1-15,2-3 2 16,2-3-2-16,1-4 0 16,-2-5 0-16,2-5 0 15,-1-1 0-15,-1-5 0 16,2-2 0-16,-1-5-2 15,2-2-4-15,2 0-3 16,0 0 9-16,-1-15-7 16,-2-2 7-16,0 0 2 15,-3-1-2-15,-1-2 0 16,-4-1 0-16,2 0 0 16,-1-3 1-16,1-5-1 0,2 0 0 15,-3-7 0-15,0 0 1 16,-4 0 7-16,-6-3-7 15,-4 3-1-15,-8 0 1 16,-4 0 4-16,-4 4-4 16,-2-1-1-16,-2 4 26 15,0-1-7-15,0 2-7 16,-12 2 1-16,-7-5-4 16,-3-1 2-16,-5 2 1 15,-6-1-11-15,-5-1 11 16,1 3 6-16,-4 5-8 15,-2 1 5-15,0 3-2 0,-3 7 0 16,-7 1-12-16,-1 3 0 16,0 6 0-16,3-2-1 15,1 5-11-15,3 0-1 16,5 3-7-16,1 15-10 16,6 3-23-16,-4 10-25 15,-7 21-8-15,9-6-77 16,3-4-363-16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2:39:29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1437 7289 593 0,'0'0'98'16,"0"0"-72"-16,0 0-10 15,0 0-1-15,0 0-8 16,0 0 32-16,-14-62 62 0,9 51 29 15,3 2-38 1,-6-2 4-16,3 4-29 0,0 0-2 16,1 2-13-16,3 3-3 15,-1 2-18-15,0 0-17 16,2 0 5-16,0 0-19 16,0 0-1-16,0 11-22 15,0 14 6-15,0 9 16 16,9 12 1-16,4 9 0 15,-1 11-6-15,0-4 6 16,-2-1 6-16,-5-8-4 16,2-11-1-16,-5-14 0 15,-2-10-1-15,0-10-8 0,0-4 8 16,0-4 8 0,0 0 2-16,0 0 3 0,-2 0-13 15,-12 0-56-15,-11-20-43 16,3 2-47-1,2-4-198-15</inkml:trace>
  <inkml:trace contextRef="#ctx0" brushRef="#br0" timeOffset="270.7">1025 7109 1172 0,'0'0'162'16,"0"0"-156"-16,0 0-6 16,0 0 0-16,111-47 0 15,-53 31 0-15,2 2 1 16,1 4-1-16,-5 6 2 16,1 1-2-16,-3 3-1 15,-4 0-62-15,6 21-89 16,-13 3-137-16,-10 2-389 0</inkml:trace>
  <inkml:trace contextRef="#ctx0" brushRef="#br0" timeOffset="746.72">1788 7614 791 0,'0'0'119'16,"0"0"-89"-16,0 0-15 16,0 0 25-16,0 0 44 15,0 0-57-15,1-115 25 16,-2 99 22-16,-11 2-22 16,-2 1-17-16,-1 2 1 15,-2 2-4-15,0 4-26 16,0 5-6-16,-1 0-14 15,-1 0 6-15,2 16 8 16,-3 12-7-16,2 10 7 16,3 6 0-16,7 3 1 0,4 1 1 15,4-4-2 1,0-9-2-16,11-5-5 0,9-10-24 16,1-15-12-16,6-5-12 15,0-16 32-15,1-23 14 16,-3-8-8-16,-7-2-9 15,-8 7 17-15,-5 12 9 16,-5 14 65-16,0 11 10 16,0 5-73-16,0 0-2 15,0 10-31-15,7 12 26 16,3 8 5-16,0 1 10 0,3 4-9 16,7-1 11-16,-4-2-12 15,5-5-60-15,2-8-61 16,-4-7-112-16,-5-9-506 0</inkml:trace>
  <inkml:trace contextRef="#ctx0" brushRef="#br0" timeOffset="1028.75">2071 7596 901 0,'0'0'130'16,"0"0"-84"-16,0 0 28 15,0 0-16-15,0 0-20 16,0 0-38-16,0 0 0 0,-60-21 16 16,44 21 1-1,-1 3 5-15,2 11-9 0,3 7-13 16,5 3-9 0,3 9 9-16,4-1-1 0,2-3 1 15,18-2-20-15,6-6-6 16,6-10-39-16,12-11-34 15,-7-7-12-15,-10-13-169 16</inkml:trace>
  <inkml:trace contextRef="#ctx0" brushRef="#br0" timeOffset="1166.12">1949 7153 1167 0,'0'0'116'16,"0"0"-116"-16,0 0-17 15,-13 105 16-15,13-44 0 16,2 27 0-16,11-12-122 16,5-13-103-16</inkml:trace>
  <inkml:trace contextRef="#ctx0" brushRef="#br0" timeOffset="1547.54">2408 7568 897 0,'0'0'331'0,"0"0"-331"15,0 0-42-15,0 0 42 16,0 0 1-16,0 0-1 15,47 122 0-15,-40-104 0 16,-4-6 0-16,-1-7 1 16,-2-5 12-16,0 0 31 15,0 0-2-15,0-15-42 16,5-7-18-16,0-4 7 16,4 1 10-16,1 10-1 15,0 6-5-15,2 9-6 16,1 0-1-16,5 4 1 0,-2 16-3 15,7 5 4-15,2 3 12 16,-2-2 0-16,8 1-33 16,-5-7-120-1,-9-15-363-15</inkml:trace>
  <inkml:trace contextRef="#ctx0" brushRef="#br0" timeOffset="2287.67">2764 7568 948 0,'0'0'126'16,"0"0"-91"-16,0 0-21 16,0 0-13-16,78-133-1 0,-55 97-4 15,-6 0-18 1,-7 4-1-16,-7 7 6 0,-3 5 9 16,0 9 8-1,-20 4 70-15,10 7-69 16,-2 0-1-16,0 13 8 15,-1 9-6-15,0 6 4 16,2 2 1-16,1 3-1 16,3 0-5-16,0 1 0 15,2 0 0 1,2-1 1-16,1-1-2 0,1-4 7 16,-1-2-7-16,2-5 0 15,-3-4 0-15,3-3-12 0,0-6-5 16,0-4-2-1,0-2 3-15,0 0 8 0,0-2 8 16,0 0 1-16,0 2-1 16,0 2-1-16,0 2-2 15,0 0 3-15,0 1 0 16,0-2 0-16,0-3 1 16,0 0 1-16,0 0 9 15,0-2 10-15,0 0-6 16,0 2-14-16,0 5-1 15,0 0 7-15,0 2-6 16,0-3 1-16,0 3-2 16,0-4 1-16,0-5 1 15,0 1-1-15,0-1 11 0,0 0-4 16,0 0 1-16,0 0-2 16,0 0 5-16,0 0 8 15,0 0-7-15,3-1 3 16,5-13-9-16,4-5-7 15,5-4 1-15,3-2 1 16,2 1-1-16,-1 8 0 16,-3 6-1-16,-6 8 0 15,0 2-15-15,-2 2-1 16,-3 14 2-16,3 6 14 16,-2 2 11-16,1-2 0 15,1-2-11-15,-3-2 3 16,3-7 4-16,-2-2-7 0,1-7-17 15,3-2-47-15,1-2-10 16,17-29-49-16,-5 2-168 16,0 1 35-16</inkml:trace>
  <inkml:trace contextRef="#ctx0" brushRef="#br0" timeOffset="3075.72">3234 7526 772 0,'0'0'206'0,"0"0"-126"16,0 0-53-16,0 0 27 16,0 0-15-16,0 0-31 15,0 0-7-15,-59 0 5 16,46 16 6-16,-6 4-1 16,4 1-5-16,-3 4-5 15,4 2 1-15,4 0 9 16,3 1-11-16,5-4 2 0,2-2-2 15,0-4-11-15,0-4-15 16,8-6-21-16,5-5-20 16,7-3 9-16,2-5 42 15,0-15-24-15,-4 0-47 16,-3 0-33-16,-7 4 55 16,-2 6 45-16,-3 4 20 15,-3 4 54-15,0 2-14 16,0 0-40-16,2 0-6 15,-1 0 6-15,3 0 11 0,5 0 0 16,-1 0-3 0,6 0 3-16,-1 0 1 15,4 0-12-15,-2-10-49 16,0-2-68-16,-8 0-106 0,0-1-17 16,-4 2 175-16,-3-1 65 15,0 3 75-15,0 1-6 16,0 3-27-16,0 0-29 15,0 3-12-15,0 1-1 16,0 1 1-16,0 0 46 16,0 0 33-16,0 0-31 15,0 0 3-15,0 0-28 16,0 0-14-16,0 10 9 16,0 4 46-16,0 4-12 15,0 4 24-15,0 0-31 0,2 0 15 16,-2-3-12-16,0-6-13 15,3-5-13-15,-3-2 13 16,0-6 19-16,0 0 6 16,0 0-19-16,3-3-9 15,-2-14-33-15,5-5-33 16,3 0 5-16,4 0 18 16,3 4 10-16,5 5-10 15,0 9 9-15,3 4-8 16,-1 0 8-16,2 9 0 15,-2 11-5-15,-6 0 5 0,-3 0 1 16,-6-2 0-16,-2-2 0 16,-3-4-1-16,-3-2-7 15,0 1-2-15,-28 1-19 16,1-5-148-16,-3-5-528 0</inkml:trace>
  <inkml:trace contextRef="#ctx0" brushRef="#br0" timeOffset="3280.29">3121 7400 1156 0,'0'0'156'0,"0"0"-118"16,0 0-21-16,0 0-17 0,0 0-1 16,103-27 0-1,-64 27-15-15,-2 5-18 0,-2 16-29 16,0 23-58-1,-6-2-130-15,-11 1 1 0</inkml:trace>
  <inkml:trace contextRef="#ctx0" brushRef="#br0" timeOffset="3505.98">4145 10026 126 0,'0'0'96'16,"0"0"-44"-16,116-38-52 15,-58 16-11-15</inkml:trace>
  <inkml:trace contextRef="#ctx0" brushRef="#br0" timeOffset="4778.74">4188 10054 1020 0,'0'0'169'0,"0"0"-142"0,0 0-20 16,0 0-7-16,0 0-21 16,0 0 5-1,0 0 16-15,21-3 22 0,-10-10 4 16,6-3-1-16,-1-4-6 15,-1 2-18-15,-1 2 10 16,-3 4-10-16,-4 8-1 16,-2 4 0-16,-2 0-7 15,4 8-6-15,3 16 4 16,1 8 9-16,1 6 0 16,2 2 1-16,-2-2 7 15,0-6-8-15,-2-6 6 16,-1-5-6-16,-4-10 1 0,-2-2-1 15,-3-7-48-15,0-2-17 16,0 0-8-16,0-8-103 0</inkml:trace>
  <inkml:trace contextRef="#ctx0" brushRef="#br0" timeOffset="5342.87">4237 9763 831 0,'0'0'170'0,"0"0"-118"0,0 0-34 15,0 0 15-15,0 0 2 16,0 0-22-16,-116 0-12 15,93 22 15-15,-4 7 14 16,2 7-1-16,1 8-1 16,3 10-6-16,5 4-5 15,6 3 2-15,6 0-3 16,4 1-3-16,0-1 3 16,17-6-2-1,9-3 4-15,6-7-18 0,10-5 11 16,3-6-10-16,3-6 0 15,10-8-1-15,-1-6-1 16,1-10 1-16,3-4 1 0,-4-2-1 16,-3-20 0-16,-3-10-8 15,-6-7 8-15,-8-13 0 16,-5-11 0-16,-8-9 0 16,-7-10 13-16,-15-7-5 15,-2-5 7-15,-4-2-6 16,-25 6 12-16,-4 5 26 15,-10 15 12-15,1 14-25 16,-3 16-12-16,3 14 35 16,-1 18-57-16,-5 8-2 15,-3 16-33-15,-3 24-22 16,-1 10-18-16,9 5-28 0,-7 19-12 16,14-15-60-16,6-12-313 15</inkml:trace>
  <inkml:trace contextRef="#ctx0" brushRef="#br0" timeOffset="6858.18">20302 8047 1237 0,'0'0'142'0,"0"0"-95"16,0 0-17-16,0 0-30 0,0 0-20 15,0 0-35 1,-2-29 34-16,2 28 11 0,0-1 10 16,13-2 6-16,2-2-5 15,6-2 8-15,-2 4-6 16,4 1-3-16,-1 3-2 16,-2 0 2-16,-3 0-1 15,-2 9-7-15,-5 5 8 16,-4 2 0-16,-6 4 0 15,0 0-9-15,-10 3-5 16,-16 4 14-16,-11 1 0 16,-3 5 7-16,-1-4-1 15,4-3-5-15,10-3 0 16,11-7-1-16,5-5-1 16,9-2-10-16,2-2-4 15,0-1-2-15,13 5 9 0,6-4 8 16,8 1 1-1,3 1 12-15,1-3 15 16,4-5-12-16,-6 1 4 16,-2-2-5-16,-3 0-15 0,-6 0 0 15,-2 0 1-15,-3 0 6 16,-1 0-7-16,-1 0-37 16,-5 3-10-16,-2 1-32 15,-4 3-43-15,0 2-160 16,-14-5-79-16</inkml:trace>
  <inkml:trace contextRef="#ctx0" brushRef="#br0" timeOffset="7466.84">20381 7896 1077 0,'0'0'145'0,"0"0"-106"15,0 0-10-15,0 0-17 16,0 0-12-16,0 0 0 0,-104-21-1 16,74 32 0-1,-6 3 1-15,3 3 0 16,-2 2 0-16,4 6 15 0,0 7-15 15,4 6 1-15,-2 6 0 16,7 2 5 0,5 0-6-16,5 0 0 0,4 1-1 15,6-4 1 1,2 0 0-16,0 1-1 0,12 0 1 16,12 2 0-16,8 0 0 15,5-2 0-15,8-4-1 16,6-4 1-16,3-7 0 0,2-7 0 15,9-6 1-15,6-7-2 16,0-2-10-16,2-7 11 16,-4 0 0-16,-6 0 0 15,-10-14 2-15,-11-8 1 16,-10-4-3-16,-8-10 1 16,-4-9 32-16,-3-9-1 15,-2-12-20-15,-5-10-4 16,-3-8-7-16,-4-3 6 15,-3 3-7-15,-3 8 0 16,-18 12 21-16,-12 14 30 16,-4 14-3-16,-15 12-22 15,-26 20-26-15,-38 5-42 0,-24 44-31 16,-9 12-34-16,13 10-25 16,48-15-49-16,31-14-213 15</inkml:trace>
  <inkml:trace contextRef="#ctx0" brushRef="#br0" timeOffset="8870.82">19687 12603 971 0,'0'0'158'0,"0"0"-64"16,0 0-20-16,0 0-51 15,0 0-14-15,0 0-9 16,0 0-9-16,0 0 9 15,0 0 0-15,0 0 16 16,0 0 35-16,0 0 7 16,-4 0-33-16,0-8-5 15,-1 2-13-15,2 0 9 16,-2 0-15-16,3 1 12 0,2 2-8 16,0-1-5-16,0 1 0 15,0 3-1-15,0-1-9 16,0-1-3-16,0-1 0 15,15 2 13-15,1-1 0 16,-1 0 0-16,1 2-1 16,-2 0-1-16,-5 0 1 15,-1 11-6-15,-4 4 6 16,-3 0-12-16,-1 6 12 16,0-1-15-16,-15 4 16 15,-9-2 2-15,-3 0-1 16,0-2 2-16,0-4 3 0,5-1-5 15,7-9 0 1,7-1 0-16,4-5-1 0,4 2-18 16,0-2-47-16,4 2-26 15,14 3 62-15,6-2 27 16,3 5 2-16,2 5-1 16,-4-2 0-16,-4 7-2 15,-7 0 3-15,-7 2 0 16,-4 1 0-16,-3-3 0 15,0-2 16-15,-10 0 14 16,-10-4 22-16,-5-2-27 0,-4-4-12 16,0-2 3-1,-1-4 9-15,6 0-1 0,2 0-12 16,5-9-5-16,1 2-7 16,10-4 0-16,1 4-16 15,5-2-18-15,0-2-41 16,10 1-60-16,2-1-235 0</inkml:trace>
  <inkml:trace contextRef="#ctx0" brushRef="#br0" timeOffset="9900.02">19605 12360 738 0,'0'0'109'16,"0"0"-80"-16,0 0 7 0,0 0-22 15,0 0 14-15,0 0 2 16,0 0-16-16,-84-30-1 16,62 30 21-16,-3 0 2 15,-1 12-3-15,0 0 0 16,0 6-12-16,-1 6-1 15,2 2 7-15,-2 6-3 16,5 3-6-16,5 1-10 16,3-2 0-16,4-1-7 15,4 3 6-15,2 1-5 16,4 1-1-16,0-1 17 16,0 2-12-16,4 1 2 15,9 0-6-15,7 3-1 0,4-1 9 16,3 0-8-1,2-4-4-15,4-2 4 0,4-2-2 16,2-6 0-16,7-4-7 16,3-4 6-16,3-2 0 15,0-2 0-15,-3-4-4 16,-5 1 5-16,-2-4 1 16,-8-4 1-16,3-4-1 15,0-1-1-15,3 0-1 16,4-10 1-16,4-6-1 15,2-4 1-15,-2 0 1 16,-4 1-1-16,-4-2 0 16,-7-1 0-16,-6 0 1 15,-3 0-1-15,-2 0 9 16,0-2-8-16,0 0 6 0,1-1-4 16,-4 2-2-16,0 1 0 15,-6-1 0-15,-1 2 13 16,-1-4 4-16,-3 2-8 15,-2-4-3-15,-4-1 21 16,0 1 1-16,-2-5-15 16,0 5 10-16,0 1 13 15,-2-2-19-15,-8 2-5 16,-2-2-12-16,-5-3 15 16,2 0-7-16,-2-1-9 15,-2-3 14-15,-1 1-12 16,-2 1-2-16,-3 4 10 0,0 3 6 15,-5 0 6-15,3 4 9 16,-3 0-25-16,0 4-6 16,2 0 2-16,-2 4-2 15,-1 1 0-15,2 1-2 16,-6 6 2-16,-2-1 3 16,-4 5-3-16,-4 2-1 15,-1 0-1-15,-6 4 2 16,-3 12-25-16,2 4-20 15,4 4-53-15,-7 12-44 16,12-6-48-16,9-6-640 0</inkml:trace>
  <inkml:trace contextRef="#ctx0" brushRef="#br0" timeOffset="45788.5">11377 7179 114 0,'0'0'84'0,"0"0"-21"16,0 0-4-16,0 0-11 15,0 0-15-15,0 0-8 16,0-2 25-16,0 2-17 15,0 0-23-15,0 0-8 16,0 0 7-16,0 0 11 16,0 0-5-16,0 0-7 15,0 0 21-15,0 0 2 16,0 0 18-16,-2 0-15 16,2 0-11-16,-3 0-10 0,3 0-1 15,0 0-1 1,0 0 0-16,0 0 17 0,0 0 9 15,0 0-14-15,0 0-3 16,0 0-4-16,0 0 7 16,0 0-6-16,0 0 6 15,0 0-11-15,0 0-12 16,0 0 9-16,0 0-9 16,0 0 0-16,0 0 8 15,0 0-7-15,0 0 1 16,0 0-2-16,0 0 10 15,0 0-9-15,0 0 6 16,0 0-6-16,0 0-1 0,0 0 2 16,0 0-1-16,3 0 0 15,-1 0 5-15,2 0-6 16,0 0 0 0,2 0 3-16,1 0-3 0,-1 0 1 15,2 0-1-15,4 0 0 16,-2 0 0-16,-1 0 0 15,1 0-7-15,2 0 7 16,1 2 0-16,-2-2 8 16,3 0-7-16,1 0-1 15,-2 0 1-15,1 0 0 16,0 0-1 0,0 0 1-16,2 0-1 0,1 0 0 0,-2 0 0 15,2 0 0-15,0 0 0 16,2 0-1-16,-1 0 1 15,1 0 0-15,1 0 1 16,0 0 0-16,0 0 0 16,-1 0 0-16,2 0-1 15,-3 0 0-15,3 1-1 16,1 1 0-16,2 2 2 16,0 0-1-16,-1 1 0 15,1-4 0-15,-2 1 1 16,-2 0-1-16,0-2 0 15,-4 0 0-15,-1 3 0 0,0-3 0 16,1 0 0 0,2 0 1-16,3 0-1 0,2 0 1 15,0 0-1-15,3 0 0 16,1 1 0-16,-3 2 0 16,1-3 0-16,2 0-1 15,-1 0 1-15,1 0 0 16,0 0 0-16,4 0-1 15,1 0 1-15,-2 0-1 16,2 0-1-16,-5 0 2 16,3 0-1-16,-5 0 0 15,-2 0 0-15,-1 0 0 16,1 0 0-16,-1 0-7 0,2 0 7 16,1 0 2-1,-1 0-1-15,1 0 0 0,2 0-1 16,-2 0-9-16,-1 0 1 15,1 2-7-15,-4-2 15 16,-5 2 1-16,1-2-6 16,-3 0 6-16,-2 0-1 15,-2 0-6-15,1 0 7 16,-4 0 0-16,2 0-1 16,2 0 1-16,-3 0 0 15,2-2 1-15,-1 0-1 16,-7-1 0-16,0 3-1 15,2 0-7-15,-4 0-2 16,0 0 2-16,0 0-86 0,-13 3-42 16,-1 3-106-16</inkml:trace>
  <inkml:trace contextRef="#ctx0" brushRef="#br0" timeOffset="111447.16">11672 8948 512 0,'0'0'144'0,"0"0"-34"0,0 0-8 16,0 0-34-16,0 0-33 15,0 0-19-15,0-23-9 16,-2 19 0-16,-1 0 2 16,1-1 13-16,1-2 21 15,-1 1-10-15,0 1-1 16,0-2-3-16,-1 1-7 0,1 0-3 15,2 0 2-15,-1 2-3 16,1 2-10-16,0 2 10 16,0 0-1-16,0 0-5 15,0 0-11-15,0 0-1 16,0 0 0-16,0 0-6 16,0 8-9-16,0 8 14 15,0 4 1-15,0 5 0 16,1 0 6-16,6-1-5 15,-2 0-1-15,2-1 1 16,1-4-1-16,-3-1 1 16,2-3 0-16,-3-3 0 15,-1-6 0-15,0-5 6 0,-3 1-7 16,3-2 1-16,-3 0 0 16,1 0 1-16,2 0-2 15,5 0 0-15,1-11 1 16,5-5-1-16,-3-2 0 15,3-3 0-15,-4-1 0 16,-1-4 0-16,-1 2 0 16,-4 2 0-16,0 6 0 15,-2 5 1-15,-2 4 6 16,0 5-7-16,0 2-1 16,0 0 0-16,0 0 0 15,0 0-12-15,0 0 4 0,4 10 8 16,2 8 1-1,-1 3 10-15,4 6-4 0,0-3-6 16,-3 0 7-16,3-2-6 16,-3-2-1-16,2-5 0 15,0-2-24-15,2-1-66 16,-1-4-102-16,-4-3-351 0</inkml:trace>
  <inkml:trace contextRef="#ctx0" brushRef="#br0" timeOffset="111794.69">12087 8889 929 0,'0'0'135'16,"0"0"-96"-16,0 0 5 15,0 0-17-15,0 0-2 16,0 0-16-16,0 0 49 16,-58-8-9-16,45 8-26 15,1 13-11-15,0 10-11 16,2 8 10-16,7 2-10 16,3-1-1-16,0-1 0 15,1-6 1-15,11-2-1 16,5-7-6-16,-2-7-11 15,2-2 5-15,-3-5-17 0,6-2-40 16,-4 0-72 0,-4-10-181-16</inkml:trace>
  <inkml:trace contextRef="#ctx0" brushRef="#br0" timeOffset="111965.66">12242 8997 1175 0,'0'0'152'0,"0"0"-152"15,0 0-4-15,0 0 4 16,0 0 0-16,0 0-80 0,109 0-23 16,-90 0-98-16,-9 0-508 0</inkml:trace>
  <inkml:trace contextRef="#ctx0" brushRef="#br0" timeOffset="112423.87">12460 9047 995 0,'0'0'124'0,"0"0"-123"15,0 0-1-15,0 0 0 16,0 0 0-16,111-50-43 0,-82 25 43 15,-5 2 6 1,-8 4 2-16,-8 4 0 0,-4 5 35 16,-4 4 29-16,0 4-2 15,0 2-35-15,0 0-17 16,0 0-18-16,0 3-6 16,0 11 6-16,0 2 0 15,0 2 0-15,5 1 0 16,-4-1 0-16,4 0 1 15,-4 0-1-15,-1-1-17 16,0-2-32-16,0-3-27 16,0 1-5-16,-6-5-27 15,0-1-61-15,0-2 27 16,0-2 85-16,3-3 57 16,2 3 91-16,1-3 22 0,0 0-21 15,0 0-60-15,6 0-32 16,15 0 32-16,1 0 32 15,5 0-30-15,0 2-25 16,0 3-9-16,2 6-48 16,8 13-47-16,-5-4-13 15,-5 0 27-15</inkml:trace>
  <inkml:trace contextRef="#ctx0" brushRef="#br0" timeOffset="113356.83">11391 10709 127 0,'0'0'495'15,"0"0"-443"-15,0 0-43 16,0 0 4-16,0 0 6 15,0 0-3-15,0 0 67 16,-22-24 36-16,20 15-35 16,0 1-15-16,2-2-14 15,0-2-20-15,0 3 0 16,0 4 9-16,0 1-19 16,0 4-15-16,0 0-10 15,0 0-12-15,0 18 9 0,4 12 3 16,-1 12 18-16,4 6-2 15,-3 1-14 1,4-9 10-16,0-3-11 0,1-12 1 16,-1-10-1-16,2-7-1 15,3-8-7-15,1 0-12 16,1-23 11-16,5-12-21 16,-7-10-3-16,-1 0-15 15,-4-3-31-15,-1 6 29 16,-5 11 49-16,-1 10 15 15,-1 13 25-15,1 6-1 16,-1 2-17-16,0 6-22 0,0 17 1 16,3 10 47-16,0 5-12 15,1 4-10-15,0-2-17 16,4-2-6-16,0-4 3 16,1-6-6-16,5-10-79 15,-1-9-121-15,-2-9-473 0</inkml:trace>
  <inkml:trace contextRef="#ctx0" brushRef="#br0" timeOffset="113716.46">11866 10634 942 0,'0'0'166'15,"0"0"-122"-15,0 0 11 16,0 0-9-16,0 0-21 16,0 0-14-16,0 0 36 15,-31-10-7-15,13 10-24 16,1 0 10-16,-5 0-16 16,1 13-8-16,-5 8-2 15,4 6 0-15,4 2-1 16,1 7 0-16,7 2-1 15,6 0 0-15,4-2-5 16,0-6-3-16,12-5 0 16,10-6 10-16,3-6-1 15,6-8-1-15,2-5 1 0,-2 0-13 16,0 0-28-16,4-14-79 16,-10-2-155-16,-4 2-544 0</inkml:trace>
  <inkml:trace contextRef="#ctx0" brushRef="#br0" timeOffset="113952.87">12097 10799 985 0,'0'0'302'0,"0"0"-241"15,0 0-49-15,0 0-12 16,0 0-9-16,0 0 9 16,0 0-2-16,45 0 2 15,-24 0 0-15,10 0-33 16,-8 0-93-16,-2 0-228 0</inkml:trace>
  <inkml:trace contextRef="#ctx0" brushRef="#br0" timeOffset="114541.57">12512 10673 977 0,'0'0'154'0,"0"0"-109"15,0 0 0-15,0 0-6 16,0 0-39-16,0 0-14 16,0 0 4-16,6-31 10 15,0 17 0-15,6-3 1 16,1-1 11-16,8 0-11 15,3-2 19-15,1 4-9 0,1 5-3 16,-7 4-8 0,-4 7 0-16,-3 0-1 0,-6 22 1 15,-4 10 21-15,-2 12 18 16,0 6-12-16,-17 5-15 16,1-5-6-16,-4-5-6 15,1-9 6 1,4-5-6-16,0-11 0 0,0-8-10 15,3-4 8-15,3-4 1 16,5-4 1-16,2 2 0 16,2-2-1-16,0 3-9 15,0 1-6-15,12 4 8 16,7 2 8-16,7 1 0 0,4 6 0 16,3-5 0-16,-6-1 0 15,-5 0 0-15,-3-5 1 16,-9-2-1-16,-2 0 0 15,-4-1 0-15,-1 4 0 16,2-2-29-16,2 8-58 16,1-3-49-16,-3-2-107 0</inkml:trace>
  <inkml:trace contextRef="#ctx0" brushRef="#br0" timeOffset="115960.75">11468 12671 971 0,'0'0'161'0,"0"0"-131"15,0 0-28-15,0 0 11 16,0 0-12-16,0 0 0 16,0 0 0-16,0-6 28 15,0 6-11-15,0 0-18 16,0 8-5-16,0 14 5 16,0 10 0-16,0 8 14 15,0 7 10-15,0-3-23 16,0-5 8-16,0-2 0 15,0-12-9-15,0-4-1 16,6-8 1-16,-2-6 0 16,4-3 0-16,4-4-1 0,1 0-31 15,7-18 14-15,3-11-9 16,-4-5-51-16,2-2-16 16,-7 3-25-16,-4 2 64 15,-5 7 55-15,-2 10 39 16,-1 8 38-16,-2 5-35 15,2 1-22-15,-1 0-20 16,3 11 8-16,1 7 36 16,3 2-14-16,-1 0-18 15,2-1-4-15,2 1-6 16,1-4-2-16,8-4-49 16,1-6-144-16,-5-6-453 0</inkml:trace>
  <inkml:trace contextRef="#ctx0" brushRef="#br0" timeOffset="116231.6">11935 12703 717 0,'0'0'121'0,"0"0"12"15,0 0-25-15,0 0-35 16,0 0-50-16,0 0-16 15,0 0 22-15,-97 40 20 16,75-16-10-16,4 2-5 16,7-1-18-16,7-2 1 15,4 2-10-15,0-5-7 0,19-2-1 16,12-2-13-16,2-6-8 16,17-2-40-16,-9-5-119 15,-9-3-377-15</inkml:trace>
  <inkml:trace contextRef="#ctx0" brushRef="#br0" timeOffset="116542.73">12134 12847 1187 0,'0'0'187'16,"0"0"-133"-16,0 0-54 16,0 0-18-16,0 0 1 15,0 0 17-15,0 0 0 16,56-4 1-16,-35 4-1 15,-3 0 0-15,1 4-32 16,-5 0-93-16,-4-1-252 0</inkml:trace>
  <inkml:trace contextRef="#ctx0" brushRef="#br0" timeOffset="117283.13">12621 12662 963 0,'0'0'168'16,"0"0"-117"-16,0 0-1 15,0 0-16-15,0 0-14 16,0 0-20-16,0 0 15 15,-31-16 2-15,23 13 9 16,5-1-1-16,-3 2 0 16,6 0 7-16,0-2-32 15,0 1-9-15,0 0-13 16,3-3 13-16,7 0 9 0,1 1 0 16,-2 5 0-1,4 0 0-15,-1 0 0 0,2 15-9 16,-2 6 8-16,-5 10-5 15,-3 3 5-15,-4-3 1 16,0 1-3-16,-5-7 2 16,-12-4 1-16,2-6-2 15,3-5 2-15,2-6 12 16,3-1-6-16,7-3-6 16,0 0 0-16,0-7-14 15,9-4-11-15,5-3 12 16,7 3 12-16,1 5 1 0,-3 6-1 15,-2 0-9-15,-3 8-5 16,-3 10-6-16,-6 2 6 16,0 2 2-16,-5-4 13 15,0 0 23-15,-7-3 6 16,-13-1 9-16,-5-2-16 16,-4-1-6-16,-2-4-8 15,4-3-7-15,6-4 6 16,3 0 1-16,8 0-8 15,6 0-6-15,4 0-17 16,0 0-41-16,0-4-79 16,0-1-255-16</inkml:trace>
  <inkml:trace contextRef="#ctx0" brushRef="#br0" timeOffset="160608.54">11584 14044 162 0,'0'0'102'0,"0"0"-70"15,0 0-25-15,0 0-5 16,0 0 8-16,32 79 0 15,-18-59-9-15,1-1 1 16,0-1-1-16,-3 3 0 16,0-4 2-16,-2-4-2 15,2-3-1-15,3-2-7 16,4 0-6-16,3-4-24 16,18 5-8-16,-4 0 23 15,-2-7-17-15</inkml:trace>
  <inkml:trace contextRef="#ctx0" brushRef="#br0" timeOffset="-179709.1">10818 16120 713 0,'0'0'12'0,"-142"-46"-12"16,81 24-377-16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2:45:05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15678 12406 1247 0,'0'0'211'15,"0"0"-190"-15,0 0-21 16,0 0-9-16,0 0 9 0,0 0 0 15,95 22 0-15,-72-18 1 16,-2-1 7-16,-5-2 14 16,-5 2 1-16,1-3-4 15,3 0-5-15,1 0-1 16,2 0-4-16,-1 0-7 16,3 0-2-16,-7 3-38 15,-7 21-96-15,-6 0-46 16,0 1-128-16</inkml:trace>
  <inkml:trace contextRef="#ctx0" brushRef="#br0" timeOffset="566.01">16417 12186 1245 0,'0'0'161'0,"0"0"-161"0,0 0 0 16,0 0-15-16,0 0-27 16,0 0 26-16,0 0 5 15,48 0 10-15,-30 0 1 16,-4 0 0-16,-4-1 3 16,1-2-3-16,1 1 0 15,2-2 0-15,-2 1 2 16,1 1 4-16,-6 1 0 15,-2 1-4-15,-5 0-2 16,0 0-7-16,0 0 1 16,0 6 12-16,0 18-3 0,0 12 37 15,-7 12-2 1,2 10-15-16,-1 5 0 16,2 3-5-16,1-4-4 0,3-5-12 15,0-8 5-15,0-9-6 16,0-12-1-16,5-8 0 15,-2-8-1-15,2-6 0 16,-3-6-32-16,-2 0 14 16,0 0 1-16,0-20-24 15,-2-4-119-15,-11 0-324 0</inkml:trace>
  <inkml:trace contextRef="#ctx0" brushRef="#br0" timeOffset="741.18">16365 12543 781 0,'0'0'278'16,"0"0"-122"-16,0 0-92 16,0 0-44-16,0 0-19 15,0 0 13-15,116-42-8 16,-68 37-5-16,1 5-1 16,12 0-1-16,-13 0-57 15,-12 11-198-15</inkml:trace>
  <inkml:trace contextRef="#ctx0" brushRef="#br0" timeOffset="1129.98">16757 12471 1194 0,'0'0'194'0,"0"0"-104"16,0 0 4-16,0 0-63 15,0 0-31-15,0 0-64 16,0 0-6-16,-12-14 25 16,16 14-4-16,6 11 1 15,3 20-61-15,2-1-142 16,-7-3-465-16</inkml:trace>
  <inkml:trace contextRef="#ctx0" brushRef="#br0" timeOffset="1260.24">16829 12765 970 0,'0'0'220'0,"0"0"-168"16,0 0-42-16,0 0-10 15,0 0 0-15,0 0-102 16,0 0-164-16,51 0-295 0</inkml:trace>
  <inkml:trace contextRef="#ctx0" brushRef="#br0" timeOffset="1887.09">16836 12282 557 0,'0'0'306'0,"0"0"-194"16,0 0-48-16,0 0-36 15,0 0-28-15,0 0-1 16,0 0-13-16,20-4 13 0,-15 32 1 16,-1 6 26-1,0 8 14-15,3 8-15 0,-3 1 0 16,-1-1-7-16,2-4-10 15,3-6 0-15,1-8-2 16,2-6-6-16,5-10 0 16,-1-6 0-16,4-6 0 15,3-4 1-15,0 0-1 16,2-20-1-16,-1-8 0 16,-1-6 0-16,-3-7-2 15,-1-6-4-15,-5-5 6 16,-1-3 1-16,-5 5-2 0,-2 8 2 15,-4 12 0 1,-1 12 55-16,0 12-7 16,0 6-19-16,0 0-19 0,0 18 5 15,-6 15-14-15,-1 4 27 16,-1 9 8-16,6 1-11 16,2-4-25-16,0 0 12 15,2-4-12-15,10-3 0 16,9 5-58-16,-5-10-71 15,-1-11-263-15</inkml:trace>
  <inkml:trace contextRef="#ctx0" brushRef="#br0" timeOffset="2234.13">17576 12333 654 0,'0'0'123'15,"0"0"-62"-15,0 0 51 16,0 0 7-16,0 0-60 16,0 0-36-16,0 0 34 15,-61-63-23-15,38 67-33 16,-2 16 21-16,-4 10 7 15,0 12-7-15,-1 8 21 16,6 9-5-16,6 1 4 0,14 0-14 16,4-6-17-1,10-8-5-15,21-12-6 16,11-11-15-16,12-17 2 0,7-6 4 16,30-22-54-16,-15-13-93 15,-12 1-185-15</inkml:trace>
  <inkml:trace contextRef="#ctx0" brushRef="#br0" timeOffset="2841.13">15768 13569 1000 0,'0'0'214'0,"0"0"-150"15,0 0 18-15,0 0-61 16,0 0-21-16,0 0-1 16,0 0 1-16,27-8 0 15,-3 8 0-15,3 0 17 16,5 0 5-16,0 0-11 15,1 0-9-15,-2 0 12 0,-2 0-8 16,-1 0-5-16,1 0-1 16,-6 0 0-16,-1 0-28 15,-1 0-64-15,-8 8-119 16,-4-3-408-16</inkml:trace>
  <inkml:trace contextRef="#ctx0" brushRef="#br0" timeOffset="3457.4">16444 13700 732 0,'0'0'362'0,"0"0"-279"16,0 0-82-16,0 0-1 15,0 0 1-15,0 0 17 16,0 0 3-16,71-16 20 15,-54-6-22-15,4-4-8 16,-3-5-10-16,-4 3 0 16,-3 2 6-16,-2 6-7 15,-5 4 1-15,-3 8 5 16,-1 6 1-16,0 2 12 16,0 0-19-16,0 20 2 0,-1 12 8 15,-5 11 38-15,1 1-13 16,3 2-8-16,2-2-12 15,0-4-14-15,2-4 6 16,9-6-5-16,-5-6-2 16,-1-6-25-16,0-4-36 15,-3-5-19-15,-2-5-57 16,-2 1-63-16,-8-3-187 0</inkml:trace>
  <inkml:trace contextRef="#ctx0" brushRef="#br0" timeOffset="3617.01">16518 13932 532 0,'0'0'237'15,"0"0"-81"-15,0 0-18 16,0 0-77-16,0 0-29 0,0 0 32 16,0 0-18-16,80-16-23 15,-49 12-13-15,-1 0-10 16,0 3-11-16,-1-1-70 16,21-14-91-16,-13 1-152 15,0-3-22-15</inkml:trace>
  <inkml:trace contextRef="#ctx0" brushRef="#br0" timeOffset="3885.47">17022 13390 803 0,'0'0'269'0,"0"0"-181"15,0 0-87-15,0 0 15 16,0 0 48-16,6 139 17 16,-4-77-24-16,2 2 4 15,2-5-35-15,2-5-16 16,-1-4-4-16,2-8-6 16,-1-8 0-16,-1-5-42 15,-2-18-54-15,-5-11-37 16,-5-2 33-16,-12-16-217 0</inkml:trace>
  <inkml:trace contextRef="#ctx0" brushRef="#br0" timeOffset="4307.07">16947 13802 172 0,'0'0'755'0,"0"0"-563"0,0 0-61 15,0 0-95-15,0 0-29 16,0 0-7-16,0 0 1 16,95-72 0-16,-48 64-1 15,5 7-9-15,0 1-43 16,-5 0-61-16,-3 0-63 15,-8 0 13-15,-7 0 21 16,-9 0 100-16,-8-3 42 16,-6-3 39-16,-4 1 80 15,-2 2 37-15,0 1 10 16,-2 2-66-16,-13 0-31 16,-2 0-27-16,-8 14-20 15,-3 9 8-15,-1 4 23 0,-2 4 13 16,7 0-29-16,5-3-20 15,8-8-2-15,5-7-15 16,6-8-26-16,0-5-36 16,11 0 9-16,7-14 14 15,6-8 13-15,-2-2-22 16,-5 2 8-16,-3 7 11 16,-7 10 29-16,-6 5 7 15,4 0 9-15,-4 14-16 16,8 6 23-16,-2 5-6 15,8-2-15-15,-1-6 5 16,3-3-7-16,15-14-16 16,-3 0-74-16,-4-11-167 0</inkml:trace>
  <inkml:trace contextRef="#ctx0" brushRef="#br0" timeOffset="4481.05">17573 13768 745 0,'0'0'350'0,"0"0"-243"15,0 0-39-15,0 0-16 16,0 0-16-16,0 0-12 16,-71 112-11-16,71-94-2 15,0-7-11-15,19-6-18 16,18-5-18-16,0-20-44 16,-4-3-151-16</inkml:trace>
  <inkml:trace contextRef="#ctx0" brushRef="#br0" timeOffset="4619.62">17463 13441 1318 0,'0'0'182'0,"0"0"-146"0,0 0-28 16,0 0-8-16,0 0 0 16,-38 146-62-16,38-92-18 15,9 19-23-15,7-17-74 16,4-10-369-16</inkml:trace>
  <inkml:trace contextRef="#ctx0" brushRef="#br0" timeOffset="5970.92">17868 13690 861 0,'0'0'512'15,"0"0"-475"-15,0 0-37 16,0 0 0-16,0 0 21 15,0 0-2-15,49 122-18 16,-39-100 6-16,-8-8-5 16,3-8 8-16,-2-4-1 15,-1-2 1-15,5 0-9 16,5-20 0-16,7-8-1 16,5-6-4-16,3 0-4 15,2 8 8-15,-7 8-2 16,-4 12 1-16,-6 6-7 15,-2 0-1-15,2 14 8 16,0 7 1-16,0-3 0 16,3 5 0-16,2-12-27 0,0-4-20 15,5-7-3-15,3 0 34 16,0-14 15-16,1-8 0 16,3-4 1-16,-5 0 0 15,-2-2 6-15,-2-4-5 16,-6 0 0-16,-4-3 1 15,-9-5 0-15,-1-2 4 16,0-2-5-16,-4 4 6 16,-8 10 15-16,0 12 58 0,0 15-31 15,-3 3-31-15,0 33-18 16,-2 17 0-16,-1 10 0 16,3 6 9-16,6 0-4 15,4-5-4-15,5-9 0 16,0-6 0-16,0-14-1 15,7-10-21-15,5-16-31 16,0-6 7-16,7-12 29 16,5-20 15-16,3-4 0 15,2-5 1-15,-4 12 0 16,-5 9 0-16,-8 12 0 16,-2 8-2-16,0 0-8 15,1 14 10-15,0 11 12 0,3 4-4 16,1 1-2-16,-1-8-6 15,1-4-14-15,4-12-13 16,2-6-44-16,6 0-12 16,3-6 53-16,1-14-47 15,1 2-43-15,-7 4-23 16,-6 1 85-16,-11 4 45 16,-6 2 13-16,-2-2 107 15,0 2 36-15,-2 2-7 16,-8-3-56-16,1 2-9 15,-2 2-16-15,4 2-10 16,-5 0 4-16,-2 2-7 16,-1 0-13-16,-4 2-14 15,-3 12-4-15,1 6 4 16,0 2-3-16,3 4-5 0,3-2-1 16,3 4-6-16,2-2 1 15,9-1 3-15,1-4-4 16,0-3-2-16,0-1-20 15,15-10-1-15,4-3-10 16,4-4-4-16,6-4-18 16,2-19 10-16,-3-2-17 15,1-3-24-15,-8 2 56 16,-7 6-8-16,-9 6 19 16,-2 8 19-16,-3 6 63 15,0 0-36-15,0 0-26 16,0 6-1-16,0 8 1 15,0 2-1-15,0-4 0 0,0-4 0 16,0-3-38-16,3-5-68 16,11 0-12-16,4-13 40 15,3-5-16-15,-3 0-59 16,-2 2 92-16,-5 6 61 16,-4 6 35-16,-5 4 15 15,-2 0-3-15,0 7 33 16,0 8-26-16,0 1-31 15,0-2-14-15,0-4-1 16,0-4-7-16,0-6 0 16,0 0 6-16,3 0 15 15,14-14-5-15,3 0 36 16,2-2 54-16,0 6-72 0,0 3-19 16,-6 7-13-16,-4 0-2 15,-2 0 0-15,-3 9 46 16,-4 3-18-16,0 2-19 15,3 0 0-15,-5-4-9 16,2 0 0-16,-1-4-1 16,2-2 1-16,-4 2 5 15,0 1-6-15,0 0-19 16,0 4-23-16,-21-2-62 16,1 0-151-16,1-7-244 0</inkml:trace>
  <inkml:trace contextRef="#ctx0" brushRef="#br0" timeOffset="6167.54">18674 13670 130 0,'0'0'1078'15,"0"0"-946"-15,0 0-67 16,0 0-14-16,0 0-32 16,82-114-13-16,-48 104-6 15,-2 7 0-15,-1 3 0 16,-7 0-29-16,-4 32-44 15,-8-2-36-15,-9-1-122 0</inkml:trace>
  <inkml:trace contextRef="#ctx0" brushRef="#br0" timeOffset="7991.69">15744 14698 1035 0,'0'0'183'0,"0"0"-136"15,0 0-13-15,0 0 24 16,0 0-21-16,0 0-20 16,0 0 34-16,0 11-28 15,0-11-16-15,9 3 1 16,11-1 29-16,3 0 7 15,5-2-25-15,4 0-2 16,-1 0-15-16,-1 0 8 16,-3 0-8-16,0 0 11 15,-2-4-13-15,-3 1 0 16,-4-4-33-16,-5 3-39 16,-2 1-19-16,-4 3-14 15,-4 0-31-15,-3 0-130 0,0 0-314 0</inkml:trace>
  <inkml:trace contextRef="#ctx0" brushRef="#br0" timeOffset="29455.78">15851 5689 983 0,'0'0'139'16,"0"0"-102"-16,0 0-13 15,0 0 10-15,0 0-15 16,0 0-12-16,0-21 2 16,0 21 16-16,0 0 14 15,0 0 12-15,-2 0-1 16,-4 0-26-16,0-1-6 0,-7-2-18 16,-1-1-1-16,-7 4 1 15,-5 0 0 1,-7 0 0-16,0 0 0 0,-2 0 0 15,-2 8 1-15,4 1 3 16,-1 0-3-16,0 0 0 16,-3-1 0-16,1 0 0 15,1 0 0-15,-4 0-1 16,5-1 2-16,-2 0-2 16,5-1 1-16,-2-3-1 15,2 2 0-15,0-1 7 16,-4 0-7-16,-2 0 0 15,-2 0 0-15,-3 0 0 16,1 2 0-16,-2-2 0 0,2 0 0 16,0 0 0-16,2-2 0 15,0 2 0-15,1-2 0 16,3 3 8-16,1-4-8 16,2 5-2-16,-3 0-4 15,-2 2 6-15,-3 4 0 16,-1-2 0-16,4 2 7 15,4 3-7-15,0-6 0 16,3 3-1-16,4 0 1 16,-1-1 0-16,5-2-2 0,1 1 2 15,3-2-1 1,0 4 0-16,-2 1 1 0,-2 3-1 16,1 2 0-16,-2 2 0 15,-1-1 0-15,1 4 1 16,4 1-1-16,-4 0 0 15,3 2 1-15,-1 0-3 16,7-2 3-16,-4-3-1 16,6 0-5-16,2-3 5 15,0 0 0-15,0 3 1 16,1-3 1-16,1 1-1 16,1-1-9-16,4-1-4 15,1-2 4-15,2 2-2 16,0-3 9-16,0 2-6 15,4 0 7-15,7 4-7 0,1 0 8 16,0 1-2-16,5 2 1 16,-4-1-1-16,4-4 1 15,-2 0-5-15,0-5-4 16,3 2 9-16,3 0 0 16,0-2 1-16,3 3 0 15,1 0 0-15,5 1 0 16,-2-2 0-16,1-1 0 15,1 3 0-15,3-4 0 16,-1 1 0-16,0-1 0 16,2 1 0-16,1-5 1 15,0 1 0-15,2 1-1 16,-4-5 0-16,2 1-7 0,-3-2 7 16,-2 1-1-1,-5-2 0-15,-1-1 1 0,1 2 0 16,-3 1 0-16,0-4 0 15,5 1 0-15,2 1 0 16,3 1 0-16,-3 1 0 16,4 2 0-16,-4 0 0 15,-1 0 0-15,-4 0 0 16,0 0-11-16,-2 0 9 16,0-2 1-16,1-1 0 15,6-2 0-15,3-1-1 16,5 0 2-16,3-2 0 15,1 0-1-15,-2 0 0 16,2 0 1-16,-5 0-1 16,-2 0 1-16,-3 0 0 15,-3 0 0-15,-2 0 0 0,-1 0 0 16,2 0 0-16,-2 2 6 16,8 0-5-16,0 0-1 15,4-2 0-15,4 0 0 16,0 0-1-16,0 0 1 15,-6 0 0-15,-4 2 1 16,-6 3-1-16,-2-2 0 16,-3 1-1-16,0-2 0 15,0 0-1-15,2-2 2 16,5 0-1-16,2 0 1 16,4 0-1-16,-2 0 0 0,2-4 0 15,-4 0 1-15,-2 1-1 16,-5 1 1-16,0 2 0 15,-4 0-1-15,-1 0-4 16,4 0 5-16,0 0 0 16,-2-3 1-16,2 3-1 15,-3 0 0-15,3-2 0 16,-1 2 0-16,1 0-1 16,-2 0 0-16,3 0 1 15,1 0 0-15,-1 0 1 16,1 0-1-16,1 0 0 15,0 0 0-15,-2 0 0 16,3 0 0-16,-3 0 1 0,0 0-1 16,0 0 0-1,-2 0 0-15,2-4 0 0,-2 2-1 16,1 0 1-16,1-2 0 16,2 3 6-16,2-2-6 15,-1-1 0-15,2 2 0 16,-1 0-1-16,-5 2 2 15,-2 0-1-15,-4 0 1 16,-1 0-1-16,-1 0 0 16,1 0 0-16,-2-2-1 15,4 2 1-15,1-4 0 16,5 2 0-16,-3-2 0 16,4 0 0-16,-1 2 0 15,-1 0 0-15,0 0 1 16,-5 0-1-16,1 0-1 0,1 0 1 15,-1 0 1-15,1 0-1 16,-1 0 1-16,3 0-1 16,1 0 0-16,1 0 0 15,0-1-1-15,0 2 0 16,1-1 1-16,4-2-1 16,-3 0 1-16,1 2-2 15,-2-3 2-15,-3 3 0 16,-1-1 0-16,-2-1 0 15,1 2 0-15,3-3 0 16,1 1 0-16,1 3-1 16,1-3 1-16,0 0 0 0,1-1 0 15,-5 1 0-15,-1 0 0 16,0 1 0-16,-1-4 0 16,-1 4 0-16,3-3 0 15,2 0 0-15,-3-2 1 16,5 0-1-16,0 0 0 15,0-1 0-15,-3 0 0 16,0 0 0-16,-3 2-1 16,-2-1 1-16,1-2 0 15,-4-3 0-15,5 1 0 16,0 1 1-16,2-4-1 16,2 3 0-16,-2 0 0 15,-6 2 1-15,-3 0 0 16,-4 0-1-16,1 2 1 15,-7-2 0-15,2-2-1 0,-3 0 0 16,2-2 0-16,-2 0 1 16,0-2-1-16,0 0 0 15,0-2 0-15,-2-2-1 16,-10-2 1-16,-1 0 1 16,-1-1 27-16,-4 2-11 15,-1 0-10-15,2 1-1 16,-1 2-5-16,-1 0 6 15,2 2-7-15,-1 0 1 16,-1 0 0-16,-3 0 1 16,-1 0-2-16,-2-5 0 15,-2 2 1-15,-2-3 0 16,0 2 1-16,-1 0-2 0,5 2 1 16,3 1 0-16,0 3 1 15,0 3 0-15,1-4-1 16,-1 3 1-16,-1-1-2 15,-1-2 2-15,-3 1-2 16,0 1 0-16,-3 0 0 16,-3 2 1-16,1 1-1 15,-1-1 0-15,2 1-1 16,-2 2 1-16,4 1 1 16,-6-2-1-16,1 1 0 15,-3 2 0-15,-2 0 0 16,2-3 0-16,-2 4 0 15,3-5 0-15,0 3 1 0,-1-4 0 16,3 1-1-16,2-1 0 16,3 2 1-16,1-1 1 15,2 2-2-15,1-2 3 16,3 4-2-16,-1-2-1 16,2 2 0-16,-1 2 0 15,1-2 0-15,0 2-1 16,-2 0 1-16,1 0 0 15,-2 2 0-15,2 2 0 16,-8-2 0-16,3 0-1 16,-4 2-2-16,1-2 2 15,2 2 0-15,1-2 1 0,6 2 0 16,3-2-1-16,2 2 1 16,3-3 0-16,2 1 0 15,1 1 1-15,-2 1-1 16,0-2 0-16,-5 2 0 15,2 0 0-15,-3-2 0 16,0 2 0-16,0-2 0 16,1-1 0-16,3 2 1 15,1 1 0-15,-4-2 2 16,2-1-3-16,-1 0 1 16,0-1 8-16,0 2-7 15,-1-2 14-15,4-1-9 16,-1 3-6-16,-1 1-1 15,-1 1 1-15,0-2 0 16,-3 2-1-16,-1-2 1 0,-1-3 6 16,2 1 0-16,-3-1-5 15,7 1 11-15,-1-2 3 16,2 1 1-16,1 2-12 16,-2-2-5-16,1 4-6 15,-2-2 6-15,-2 3 2 16,-1-1-1-16,-1-2 0 15,1 3 0-15,2-2 2 16,2 1-3-16,3 1 2 16,2 0-1-16,3 0-1 15,2 0 1-15,-1 0 0 16,1 0-1-16,-2 0 0 16,-2 0 0-16,-2 0 0 0,2 0-1 15,-3 0 0-15,4 0 0 16,0 0 0-16,2 1-24 15,0 5-18-15,1 3-21 16,3 0-4-16,-2 3-15 16,4 1-21-16,0-2-50 15,0 1-19-15,0 3 16 16,0-5-18-16,0-2-131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2:47:25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11271 17682 781 0,'0'0'253'16,"0"0"-199"-16,0 0-54 16,0 0-126-16,0 0 39 15,0 0 68-15,1-14 12 16,1 10 7-16,-2 4 37 16,0 0 89-16,0 0-39 15,0 0-38-15,0 0-25 16,0 0 1-16,0 0-23 15,0 0 3-15,0 0-5 16,0 0 0-16,0 0 13 16,0 0-12-16,3 0-1 15,-3 0-12-15,4 0 6 16,-1 0 6-16,5 0 0 16,3 0 0-16,1 0 0 15,1 0 0-15,3 0-7 0,-2 4 1 16,-3-2-4-16,3-2 10 15,-1 0 0-15,1 4 0 16,2-4 1-16,3 0-1 16,3 4-1-16,0-4-1 15,0 4-14-15,2-4 3 16,-4 4 12-16,1-4-6 16,-1 6 5-16,0-6 1 15,-1 4-1-15,4 0 1 16,3 0 1-16,1-4-1 0,6 5-1 15,1-3 0-15,2-2-25 16,0 0-12-16,3 0-11 16,-2 0 17-16,2 0 1 15,-2-11-24-15,4 3 1 16,-4-2-1-16,4 2 30 16,-4-2 0-16,1 6-7 15,-3 4 8-15,-2 0 11 16,0 0 13-16,0 0-13 15,-1 0 2-15,-2 0 6 16,2 0 6-16,0 0 0 16,0 0-10-16,-2-8 3 15,1 2-9-15,2 2-11 0,-2-4 25 16,2-2-6-16,-1 2 8 16,2-7 0-16,-2 2 1 15,-1 1-1-15,-1-2 1 16,-4 6-2-16,-3-2 1 15,1 6 0-15,2-5 7 16,-2 4-1-16,1-8 3 16,6 4-9-16,-2 0-1 15,2 0 1-15,-4-3-1 16,-3 5 1-16,-2-1 0 16,-5-2 0-16,-3 6 0 15,-4 0 2-15,-2 0 8 16,-1 4 0-16,0 0-7 15,-1 0-2-15,1 0 7 16,0 0-7-16,-2 0-1 0,3 0 0 16,1 0 2-16,-4 0 5 15,4 0-6-15,-3 0-1 16,-2 0 2-16,-2 0-2 16,-2 4 0-16,0 0 0 15,0 0-1-15,0 6-1 16,0 12 1-16,-6-4-48 15,-4 5-518-15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2:48:43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3295 15494 508 0,'0'0'575'15,"0"0"-522"-15,0 0-35 16,0 0-17-16,0 0 6 15,0 0-1-15,-3-14-5 16,-1 11 12-16,-2-2 36 16,-1 1 17-16,2 2-25 15,-2-1 7-15,0 3-23 0,-3-1-11 16,-2 1-14-16,-5 0 11 16,-1 0-10-16,-1 0 0 15,-1 0-1-15,0 0 16 16,2 10 2-16,4 2-18 15,2 8 0-15,5 10-1 16,4 7 1-16,3 12 0 16,0 8 22-16,12 3 1 15,11-4-3-15,4-2-9 16,0-6-1-16,5-8-4 16,-3-7-6-16,-2-7 2 15,-2-8 0-15,-5-8-2 16,-4-3-12-16,-4-2-42 0,6-5-40 15,-2-5-32-15,-6-8-149 0</inkml:trace>
  <inkml:trace contextRef="#ctx0" brushRef="#br0" timeOffset="321.02">3570 15561 952 0,'0'0'195'16,"0"0"-137"-16,0 0-10 16,0 0-12-16,0 0-31 15,0 0-4-15,0 0 36 16,17 108 35-16,-11-54-6 15,0 6-16-15,0-4-22 16,1-4-15-16,2-3-12 16,-1-12 0-16,2-2-1 15,-3-11-7-15,2-8-77 16,7-16-38-16,-4 0-48 16,0 0-146-16</inkml:trace>
  <inkml:trace contextRef="#ctx0" brushRef="#br0" timeOffset="574.44">3787 15698 788 0,'0'0'214'16,"0"0"-88"-16,0 0-15 15,0 0-69-15,0 0-26 16,0 0-9-16,0 0 3 15,-84 131 14-15,74-95 22 16,3 0-24-16,7-2-11 16,0-1-5-16,7-6-6 15,8 0 0-15,7-13-38 16,20-14-31-16,-9 0-53 0,0-2-189 16</inkml:trace>
  <inkml:trace contextRef="#ctx0" brushRef="#br0" timeOffset="1081.87">3868 15915 1024 0,'0'0'197'15,"0"0"-146"-15,0 0-19 16,0 0-32-16,0 0-5 16,0 0-19-16,0 0 8 15,59-78-10-15,-38 40 26 16,-1 0-42-16,-10 0-56 0,-7 6 0 15,-3 2 74-15,0 6 24 16,-3 7 28-16,-5 8 52 16,-1 3-1-16,4 6 10 15,0 0-50-15,0 14-30 16,0 11-7-16,1 16 4 16,1 8 4-16,3 7-2 15,0-4 7-15,0-3-15 16,0 0 0-16,7-9 0 15,0-4 1-15,1-8-1 16,-5-7 0-16,2-6-10 16,-3-7-9-16,-2-8-1 15,0 0 2-15,2-8 8 16,0-16-58-16,3-3 5 0,1 6 46 16,3-1 17-16,1 10 23 15,2 10-22-15,3 2 24 16,7 0 21-16,0 18-18 15,3 4-8-15,-6 0-13 16,0 2 3-16,-5-4-8 16,-1-6-1-16,-7-5 0 15,3-4-1-15,-4-5-2 16,3 0-37-16,2 0-23 16,3-14-60-16,-1-2-106 15,1 2-281-15</inkml:trace>
  <inkml:trace contextRef="#ctx0" brushRef="#br0" timeOffset="1429.77">4330 15909 367 0,'0'0'583'0,"0"0"-454"16,0 0 8-16,0 0-47 16,0 0-49-16,0 0-17 15,0 0 16-15,-87 77-1 16,76-50 1-16,1 0-13 15,4-2-16-15,4-7-9 16,2-3-2-16,0-3-46 16,0-12-47-16,0 0-4 15,10-9 0-15,5-12-31 16,-1-5-129-16,-2 1 42 16,-2 9 157-16,-4 11 58 15,-3 1 127-15,1 4 23 16,2 0-31-16,0 8-47 15,2 6-36-15,1-2-16 0,1-3-12 16,7-2-8-16,-2-3-122 16,-1-4-246-16</inkml:trace>
  <inkml:trace contextRef="#ctx0" brushRef="#br0" timeOffset="1642.64">4505 15891 950 0,'0'0'156'0,"0"0"-115"15,0 0-26-15,0 0-14 16,0 0 4-16,0 0 22 16,-56 117 27-16,52-91-12 15,1 2 4-15,3-7-26 16,0-3-5-16,3-7-15 15,11-3-1-15,4-8-23 16,16-6-14-16,-5-16-62 16,-2-5-199-16</inkml:trace>
  <inkml:trace contextRef="#ctx0" brushRef="#br0" timeOffset="2027.25">4505 15891 639 0,'140'-80'149'0,"-140"62"-140"15,0-3-8-15,4-2 22 16,-4 5-15-16,0 5-6 16,0 11 44-16,0-1 68 15,-8 3-14-15,-2 3-70 16,3 15 5-16,-3 5 39 16,8 10-13-16,2-2-21 15,0 3-5-15,0 2-22 16,0-8-3-16,10-2-9 15,-4-3-1-15,3-11-19 16,-3-2-8-16,-2-6-20 16,1-4-39-16,-2-4 22 0,6-18 23 15,-3-1-37 1,5 1 57-16,-1 4 21 0,0 8 17 16,1 10 25-16,0 0 6 15,0 14-6-15,2 12 1 16,-3 7-11-16,-3 3-13 15,-4-4-12-15,-3-3-5 16,0 0-2 0,-15-3-26-16,-9-10-57 0,-4-6-246 0</inkml:trace>
  <inkml:trace contextRef="#ctx0" brushRef="#br0" timeOffset="2190.52">4278 15644 1300 0,'0'0'215'0,"0"0"-215"16,0 0-2-16,0 0-14 15,0 0 2-15,64 133-100 16,-27-81-161-16,-1-8-446 0</inkml:trace>
  <inkml:trace contextRef="#ctx0" brushRef="#br0" timeOffset="2605.32">5103 15677 937 0,'0'0'157'0,"0"0"-125"16,0 0 38-16,0 0-7 15,0 140-13-15,4-92-11 16,4-8-12-16,-5-4-5 16,2-5-9-16,-1-13-10 15,-3-4-3-15,-1-10 0 16,2-4-18-16,1 0-36 0,-2-4 16 15,8-19-20-15,-2-2-62 16,8 0 26-16,-1 7 75 16,1 6 19-16,5 12 66 15,-3 0 12-15,2 12-27 16,3 10-24-16,1 1-11 16,-4 0-6-16,1 0-10 15,-3-5-24-15,7-4-47 16,-5-3-100-16,-3-11-235 0</inkml:trace>
  <inkml:trace contextRef="#ctx0" brushRef="#br0" timeOffset="3234.7">5528 15869 937 0,'0'0'120'15,"0"0"-54"-15,0 0 20 16,0 0-50-16,0 0-26 15,0 0-4-15,0 0 31 16,-88 62 7-16,69-35 1 16,0 5-2-16,5 0-12 15,3-7-14-15,3 4-8 16,4-4-7-16,2-10-1 16,2-3-1-16,0-6-21 15,0-6-24-15,0 0-6 16,8-2 12-16,7-20-15 15,1 0-76-15,2-4-70 0,-3 8 5 16,0 3 48 0,-5 12 107-16,-3 3 40 0,3 0 109 15,-1 8-22-15,2 10 5 16,1 4-34-16,-1-8-19 16,0-1-19-16,-1-4-19 15,1-9 9-15,-1 0-10 16,0 0-1-16,0-22-44 15,2-12-79-15,-2 2-48 16,-5 4-173-16,0 6 260 16,-3 22 85-16,-2 0 368 0,2 0-193 15,-1 0-84 1,7 14 30-16,-4-2-7 0,4 3-63 16,-4-2-31-16,5-3-10 15,-3-2 4-15,0-8-14 16,0 0-1-16,3 0 1 15,3-6 11-15,2-10-2 16,1-2-8-16,1 4-1 16,-3 0 1-16,1 10-1 15,-3 4 3-15,-1 0 13 16,-2 0-7-16,2 4-1 16,2 6-6-16,1-6-2 15,5 0-27-15,4-4-44 16,15-8 16-16,-5-15-117 0,-3 5-83 0</inkml:trace>
  <inkml:trace contextRef="#ctx0" brushRef="#br0" timeOffset="3709.42">6009 15873 690 0,'0'0'205'0,"0"0"-59"16,0 0-4-16,0 0-48 16,0 0-33-16,0 0-15 15,0 0-11-15,-90 0-6 16,75 18-7-16,3 0-7 15,0 4-4-15,4-3-5 16,3-6-3-16,3 0-2 16,0-3-1-16,2-10-41 15,0 0-28-15,2 0 16 16,12 0 17-16,-1-18-13 16,4-5-16-16,-3 1-44 0,-4 4 12 15,-5 8 81-15,0 6 16 16,-3 4 84-16,0 4-48 15,2 28 25-15,3 13 35 16,3 12-28-16,7 15-22 16,0 5-11-16,3 3-22 15,1 1-6-15,-6-11-7 16,-5-6 0-16,-5-15 0 16,-5-13-8-16,-6-15 8 15,-15-13 7-15,-4-8 15 16,-4-8 9-16,4-18 17 0,1-10-9 15,7-4 3 1,7 0-7-16,8-4-19 0,2 2-3 16,0 2-13-16,12-5 1 15,7 6-2-15,-1-2-9 16,-1 1-37-16,-5 6-46 16,-4-13-13-16,-8 11-55 15,0 1-367-15</inkml:trace>
  <inkml:trace contextRef="#ctx0" brushRef="#br0" timeOffset="3888.4">5454 15759 1145 0,'0'0'248'0,"0"0"-183"0,0 0-65 15,0 0-18-15,0 0-3 16,0 0 15-16,128 0-40 15,-49 0-12-15,-12-2-143 16,-8-6-793-16</inkml:trace>
  <inkml:trace contextRef="#ctx0" brushRef="#br0" timeOffset="4182.54">6034 15482 811 0,'0'0'227'15,"0"0"-182"-15,0 0-34 16,0 0 1-16,0 0 11 16,130 52 36-16,-80-21 4 15,-2 5 13-15,-3 7-15 16,-3 8-26-16,-8 3-20 15,-7-2 11-15,-10 4 1 16,-2 0-6-16,-7-6-13 16,-4-1-8-16,-4-5-2 15,0-2-42-15,-18 10-64 16,-5-16-30-16,-7-4-232 0</inkml:trace>
  <inkml:trace contextRef="#ctx0" brushRef="#br0" timeOffset="5524.74">17311 16101 580 0,'0'0'559'16,"0"0"-488"-16,0 0-48 15,0 0 51-15,0 0-36 16,0 0-22-16,-44-18-15 16,36 18 6-16,-2 9-6 15,-3 5-1-15,1 4 1 16,-1 0 0-16,1 4 8 16,1 5 1-16,1 4 2 15,2 5 11-15,2-1-1 16,2 1-6-16,2-4-15 15,2-10 1-15,0 0-2 16,0-8 7-16,0-4 4 16,0-2-4-16,4 3-6 0,0 4 1 15,2 3 4-15,0 3-5 16,4 2 0-16,-1 1 1 16,5 3 0-16,1-6 8 15,3-3 0-15,0 4-8 16,3-8-1-16,-2 0 0 15,-1-2-1-15,1-4-6 16,-1-6-23-16,7-2-59 16,-3 0-30-16,-3-10-209 0</inkml:trace>
  <inkml:trace contextRef="#ctx0" brushRef="#br0" timeOffset="5775.46">17632 16252 65 0,'0'0'1221'16,"0"0"-1127"-16,0 0-75 16,0 0 4-16,3 113-7 15,2-69-9-15,-3-3-6 16,0-5 0-16,-2-5-1 15,0-5-19-15,0-11-37 16,-4-15-40-16,-6 0-24 16,-2-5-181-16</inkml:trace>
  <inkml:trace contextRef="#ctx0" brushRef="#br0" timeOffset="5931.06">17645 16248 644 0,'0'0'183'16,"0"0"10"-16,0 0-23 15,107 46-51-15,-67-15-68 16,-1-4-31-16,0 4-13 16,-7-5-6-16,-5-8-1 15,-6 0-8-15,-4-15-59 0,-10-1-59 16,-2-2-176-16</inkml:trace>
  <inkml:trace contextRef="#ctx0" brushRef="#br0" timeOffset="6143.52">17927 16132 1175 0,'0'0'189'15,"0"0"-153"-15,0 0-13 16,0 0 47-16,25 140-32 16,-9-78-17-16,-1 0-8 15,3-3-13-15,-3-7 0 16,0-10-48-16,-1-8-54 15,-2-12-63-15,-7-15-214 0</inkml:trace>
  <inkml:trace contextRef="#ctx0" brushRef="#br0" timeOffset="6494.13">18200 16164 1162 0,'0'0'186'16,"0"0"-146"-16,0 0-2 15,11 152-5-15,0-93-21 16,1-7 1-16,-1-6-11 16,-3-12-1-16,1-10-1 0,-6-8-8 15,0-16-33 1,3 0-7-16,0-16 18 0,7-20-18 15,7-11 3-15,2 4 38 16,-1 3 7-16,0 14 0 16,-4 12 11-16,-5 14 5 15,0 0 16-15,0 14 7 16,-1 12-2-16,-1 2-21 16,-1 6 1-16,-1-11-17 15,-1 0-6-15,0-7-37 16,10-16-73-16,0 0-149 15,1 0-274-15</inkml:trace>
  <inkml:trace contextRef="#ctx0" brushRef="#br0" timeOffset="6994.51">18624 16339 35 0,'0'0'790'0,"0"0"-665"15,0 0-12-15,0 0 3 16,0 0-51-16,0 0-35 15,0 0-17-15,-14-18 18 16,8 26-12-16,-4 10 14 16,-1 0 10-16,-1 5 4 15,2 3-25-15,0-3-14 16,5-1-7-16,-2 0-1 16,4-1 0-16,3-1 0 15,0-7 0-15,0-1-20 16,0-1-2-16,0-4-26 15,0-5 19-15,0 2 6 0,8-4-10 16,2 0-2-16,2-4-17 16,0-5-64-16,3-6-47 15,-6-1-3-15,-1 2 24 16,-3 0 99-16,1 4 43 16,-6 2 33-16,0 4 39 15,0 0-8-15,0-1 8 16,0 3-1-16,0 2-38 15,0 0-20-15,0 0-13 16,0 0-2-16,0 0-4 16,0 0-4-16,1 0 4 0,1 0 5 15,1 0 0 1,3 7-1-16,-4 1-5 0,-1-5-5 16,0-1-12-16,1 1 6 15,4-3-29-15,0 0-24 16,2-3-53-16,-3-2-393 0</inkml:trace>
  <inkml:trace contextRef="#ctx0" brushRef="#br0" timeOffset="7973.33">18682 16321 806 0,'0'0'162'15,"0"0"-90"-15,0 0 19 16,0 0-36-16,0 0 3 15,0 0-19-15,0 0 5 16,-55-5-8-16,38 5 2 16,-3 13 13-16,0 5-25 15,0 4-12-15,1 0-1 16,2 6-5-16,5-2 8 16,2-3-5-16,3 4-5 15,7 0 1-15,0-6 5 16,0 1-3-16,14-2-9 0,6-4 0 15,3-5 0-15,3-8-15 16,1-3-4-16,2 0-16 16,-2-21-31-16,-2-8-3 15,-4-1-20-15,-5-6 0 16,-9 0-63-16,-3 2 8 16,-4 1 82-16,0 12 62 15,0 7 76-15,0 5 70 16,0 9-53-16,0 0-70 15,0 5-16-15,0 8-5 16,0 8 8-16,0 2-2 16,0 0-7-16,0-5 0 15,0-7 0-15,0 0-1 0,4-7-1 16,3-4-17 0,-1 0-6-16,1-15 7 0,1-1-78 15,1-2-50-15,-1 5 45 16,-4 5 54-16,-1 6 46 15,-3 2 3-15,1 0 95 16,-1 0-18-16,0 0-5 16,3 5-17-16,-3 0-21 15,0-5-12-15,0 4-2 16,0-4 0-16,0 0-7 16,3 0 17-16,-1-4-33 15,3-6-14-15,3-3 1 0,2 4 6 16,4 1 7-16,3 8 0 15,1 0 20-15,1 0 19 16,1 0 23-16,-1 17-36 16,-4-2-18-16,-5 3 3 15,0 0-5-15,-9-2-4 16,-1-6-2-16,0-2 2 16,0 0-2-16,-9-2-19 15,-16-2-56-15,1-1-131 16,2-3-295-16</inkml:trace>
  <inkml:trace contextRef="#ctx0" brushRef="#br0" timeOffset="8187.09">18598 16186 1145 0,'0'0'170'0,"0"0"-148"15,0 0-11-15,0 0-1 16,116-10-10-16,-82 29-15 16,2 17-38-16,-8-5-125 15,-6-5-438-15</inkml:trace>
  <inkml:trace contextRef="#ctx0" brushRef="#br0" timeOffset="8742.49">19256 16280 925 0,'0'0'204'15,"0"0"-146"-15,0 0-20 0,0 0 24 16,0 0-19 0,0 0-14-16,52 113-4 0,-45-87-3 15,2-8-12-15,-5-5-9 16,0 0 5-16,-2-10-5 15,-1-1-1-15,-1-2 2 16,0 0 6-16,0 0 2 16,0 0 2-16,0 0-12 15,2 0-1-15,3 0-7 16,-1 0 8-16,5-2 0 16,-3-9 0-16,4-3-10 15,0 0 2-15,3-4 7 16,1-3-6-16,-1 8 2 15,-3-1 5-15,-6 1 0 16,4 8 1-16,-5 1-2 0,-1-2 1 16,0 2-7-16,0 0-12 15,-2 4 3-15,2-4 4 16,0 4-10-16,3-5-17 16,-2 5-11-16,1 0-73 15,1 0-129-15,-2 0-2 0</inkml:trace>
  <inkml:trace contextRef="#ctx0" brushRef="#br0" timeOffset="9295.73">19597 16288 717 0,'0'0'219'0,"0"0"-162"16,0 0-40-16,0 0 65 15,0 0 8-15,0 0-35 16,0 0-3-16,13 126-18 16,-8-103-14-16,-1-5-3 15,2-5-8-15,1-4-8 0,5-5-1 16,1-4 0-16,4 0 0 16,2-4-20-16,2-10-46 15,-5-4-70-15,1-4 18 16,-7-5 90-16,-5 1-118 15,-2 3-47-15,-3-3-90 16,0-1 283-16,0 9 196 16,0 8-67-16,-3 2-15 15,2 8-12-15,-1 0-68 16,0 0-21-16,0 14 11 0,0 4 57 16,0 4-16-1,0 0-23-15,2 1-13 0,0-1-14 16,0-5-15-16,2-2-1 15,6-3-13-15,2-6-28 16,2-5-64-16,1-1-28 16,0 0-22-16,14-3-13 15,-3-10 160-15,-5 4-109 0</inkml:trace>
  <inkml:trace contextRef="#ctx0" brushRef="#br0" timeOffset="10106.44">19957 16262 783 0,'0'0'224'0,"0"0"-165"15,0 0 9-15,0 0 6 16,0 0-17-16,2 103-21 15,0-85-16-15,3-5 16 16,-3 0-5-16,-2-11-17 16,0 1 2-16,0-3 10 15,3 0-2-15,2-9 0 16,0-9-24-16,4-8-14 16,1-5-2-16,3 3-6 15,2 6 13-15,5 0 8 16,-1 12 0-16,3 7 1 0,1 3 0 15,-3 0 0 1,-1 17 2-16,-10 5 7 16,-1 0-8-16,-6-3 1 0,0-5 4 15,-2-5-6-15,0 0 0 16,0-5 0-16,2-4 0 16,-2 0-29-16,0 4-32 15,0-4-39-15,0 0-25 16,0 0-68-16,0 0-189 0</inkml:trace>
  <inkml:trace contextRef="#ctx0" brushRef="#br0" timeOffset="10804.88">19805 16150 512 0,'0'0'290'16,"0"0"-219"-16,0 0-57 15,0 0-5-15,0 0-9 16,0 0 15-16,0 0 66 16,0 0 23-16,8-8-49 15,2-2-6-15,1-2-32 16,-1 2-5-16,-2 6-12 16,1-4 1-16,0 6-2 15,-2 0 2-15,-1 2-1 16,2 0 0-16,-1 0 1 15,0 0-1-15,2 0 0 16,-1 0 0-16,2 0 0 16,-1 7-27-16,2 4-46 0,1 15-12 15,-5-4-52 1,2 0-146-16</inkml:trace>
  <inkml:trace contextRef="#ctx0" brushRef="#br0" timeOffset="11050.77">19534 16094 1467 0,'0'0'218'0,"0"0"-160"0,0 0-26 16,0 0-32-16,0 0-59 16,0 0-30-16,0 0 8 15,48 0-47-15,-23 0-30 16,-3 2-176-16</inkml:trace>
  <inkml:trace contextRef="#ctx0" brushRef="#br0" timeOffset="11825.34">20367 15917 854 0,'0'0'205'0,"0"0"-177"15,0 0-20-15,0 0 7 16,0 0-8-16,0 0-1 15,106 14 20-15,-78 5-3 16,-4 7-3-16,3 6 8 16,-7 4 2-16,-1 3 8 15,-1 6 4-15,-3 3 4 16,-3 3-5-16,0-2 5 16,-1-4-17-16,-3-1-16 15,-1 0-5-15,-4-6-7 16,-3-1 8-16,0-4-8 0,0-3 5 15,0-6 3-15,-2-8-9 16,-4-6 2-16,0-6 8 16,2-4 0-16,1 0-10 15,1-4-7-15,2-10-57 16,0-4-30-16,0-20-15 16,5 6-127-16,2 0-145 0</inkml:trace>
  <inkml:trace contextRef="#ctx0" brushRef="#br0" timeOffset="13172.39">20349 7361 798 0,'0'0'100'0,"0"0"-79"16,0 0-8-16,-72 136 19 15,54-81 39-15,-3 3-3 16,4 2-12-16,3-2-9 16,0-4-14-16,3-6-5 15,3-8-5-15,0-11-6 16,4-10-4-16,-1-5-11 16,3-7 12-16,2-1-5 0,-1-4-9 15,1-2 1-15,0 0-1 16,0 0 1-16,0 0-1 15,0 0-24-15,0-8-29 16,16-27-64-16,1 4-189 16,3-6-52-16</inkml:trace>
  <inkml:trace contextRef="#ctx0" brushRef="#br0" timeOffset="13472.34">20523 7337 696 0,'0'0'128'0,"0"0"-51"0,0 0-28 15,0 0-36-15,0 0 13 16,0 0 33-16,0 0-4 16,64 150-4-16,-46-98-17 15,0 1-13-15,3-8-14 16,-4-2 6-16,-1-7-12 15,-2-6 5-15,-3-8-5 16,0-4 1-16,-4-7 5 16,-4-6-7-16,1-1 1 15,-1-2 0-15,-1 0-1 16,-1-2-35-16,-1 0-73 16,0 0-44-16,0 0-93 0</inkml:trace>
  <inkml:trace contextRef="#ctx0" brushRef="#br0" timeOffset="13685.45">20325 7678 970 0,'0'0'159'0,"0"0"-111"16,0 0-11-16,0 0-15 15,0 0-10-15,0 0-1 16,0 0 20-16,102-16-18 0,-62 14 4 15,2 2 1 1,-2 0-10-16,1 0-7 0,-4 0-1 16,-1 0-52-16,1 0-67 15,10 0-53-15,-8 0-90 16,-5-2-116-16</inkml:trace>
  <inkml:trace contextRef="#ctx0" brushRef="#br0" timeOffset="21142.62">20448 7286 320 0,'0'0'223'16,"0"0"-101"-16,0 0-34 16,0 0 8-16,0 0-8 15,0 0-33-15,-21-11-13 16,17 9-2-16,2 2-20 16,-3-3-4-16,4 1 3 15,-1 1 1-15,-3-1-1 0,2 0-7 16,-1 0-5-16,-3-1-6 15,-1 3 4-15,1 0-5 16,-4 0 0-16,2 0 0 16,-3 3-1-16,0 9 0 15,-5 4 1-15,4 2-1 16,-6 4 1-16,-1 4 0 16,1 0 0-16,-2 0 0 15,2 0 0-15,2-3-1 16,3-2 1-16,6-3-7 15,2 0-25-15,4-2-49 16,-3 7-7-16,4-7-66 16,0-4-69-16</inkml:trace>
  <inkml:trace contextRef="#ctx0" brushRef="#br0" timeOffset="23213.59">20512 7471 325 0,'0'0'136'0,"0"0"-97"0,0 0-20 16,0 0-6-16,0 0 1 16,0 0 6-16,0 0 38 15,0 0 8-15,0 0-25 16,0 0-17-16,0 0-12 15,0 0-1-15,0 0 2 16,0 0-7-16,0 0-5 16,0 0-1-16,0 0 0 15,0 0-6-15,0 3 5 16,0 0 0-16,2 3 1 16,-2 4 6-16,0 0-5 15,2 4 12-15,1 1 4 16,-1-1-6-16,0 0-4 15,2-2 1-15,0-1 0 0,4 2-1 16,-2 1 2-16,3 4 9 16,-3 0-12-16,2 2-4 15,0 0 16-15,-3 2-3 16,1-2-2-16,2-1-13 16,-2-1 11-16,2-1-11 15,-2-1 0-15,0-2 1 16,0 1 0-16,1 0-1 15,1 1 1-15,-2 3-1 16,3 0 1-16,0 3 7 16,0 3 7-16,0-2-9 15,1 0 2-15,-3-1-2 16,3-4 7-16,-3-4-1 16,-2-4-5-16,-1-4-6 0,-1-4 7 15,-1 0 39-15,-1-2 27 16,-1 0-12-16,0 0-17 15,0 0-23-15,0 0-12 16,0 0-7-16,0 0 7 16,0 0-3-16,0 0-5 15,0 0-2-15,0 0 1 16,0 0-1-16,0 0-23 16,-3 0-28-16,-17 0-108 15,1 0-43-15,2-9-166 0</inkml:trace>
  <inkml:trace contextRef="#ctx0" brushRef="#br0" timeOffset="23669.21">20302 7776 519 0,'0'0'186'0,"0"0"-100"0,0 0-39 16,0 0-29-16,0 0-5 15,0 0 21-15,0 0 36 16,65 0-9-16,-39 0-20 16,6 0 2-16,2-2-3 15,7-7 5-15,0 2 15 16,0-5-26-16,-2 4-7 16,-12 1-16-16,-8 4-4 15,-7 2-6-15,-5 1-1 16,-5 0 1-16,4-2 0 15,-2 2 0-15,-1 0 0 16,4 0-1-16,-2 0-15 16,2 0-60-16,-2 0-51 0,2 0-92 15,-4 0-153-15</inkml:trace>
  <inkml:trace contextRef="#ctx0" brushRef="#br0" timeOffset="24304.19">21221 8153 783 0,'0'0'124'0,"0"0"-18"16,0 0-2-16,0 0-11 15,0 0-17-15,0 0-32 16,0 0-15-16,2-16-9 16,9 2 15-16,8-6 3 15,5-4-9-15,9-4-2 0,3-5-6 16,12-1 8-16,-2 0-6 16,1 1-4-16,0 1 1 15,-8 4-2-15,-5 3-7 16,-3 1 1-16,-8 4-2 15,2-3-1-15,-6 1 0 16,3-1-3-16,-3-1 2 16,0 0-7-16,-4 4 1 15,-3 1 4-15,-3 5-6 16,-4 8 12-16,-3-1-3 16,-2 2 4-16,0 3-3 0,0 2-10 15,0 0 0 1,0 0-1-16,0 0 1 0,0 0-9 15,0 0-5-15,0 0-23 16,0 0-14-16,0-2-19 16,-15 1-55-16,-1-2-23 15,-15 0 5-15,2 3-104 16,5-4-272-16</inkml:trace>
  <inkml:trace contextRef="#ctx0" brushRef="#br0" timeOffset="24715.34">21550 7381 768 0,'0'0'113'16,"0"0"-2"-16,0 0-20 16,0 0-82-16,0 0-9 15,0 0-14-15,0 0 14 16,33-3 9-16,-6 3 9 15,2 4 16-15,6 1-8 16,5-3 32-16,6-2-11 16,2 0-10-16,2 0 8 15,-3 0-32-15,-8 0-12 16,-8 0 8-16,-11 0-9 16,-8 0 0-16,-7 0-2 15,0 2 1-15,-2 4-9 0,-1 2 0 16,5 4 9-16,-2 6 1 15,2 3 2-15,-1 0 0 16,1 4-1-16,-1-1 0 16,-3-3-1-16,-3 0 0 15,0-1-11-15,0-2-21 16,0 0-2-16,-9 4-23 16,-2 2-25-16,-5 10-47 15,1-7-92-15,3-2-455 0</inkml:trace>
  <inkml:trace contextRef="#ctx0" brushRef="#br0" timeOffset="25699.26">21131 8171 517 0,'0'0'162'16,"0"0"-116"-16,0 0-30 16,0 0 23-16,0 0-7 15,0 0-11-15,0 0 8 16,2 0 6-16,0 2-11 0,3 0 12 15,2 3 1 1,4 0-6-16,1 3-5 0,5 2-7 16,0 2-4-16,3 2-14 15,2 2 9-15,0 0-9 16,2 2 26-16,1 3 8 16,-1-1-13-16,2 0-8 15,2 4 8 16,5-1-9-31,0 2-7 0,7 1 2 0,5 2-2 0,1 1-5 16,0-2 0-16,-4 1 8 16,-2-2-8-16,-7-2-1 15,-7-4 0-15,-4-4 0 16,-4-6 0-16,-4-2 0 16,-2-1 0-16,-4-5 12 0,-1 2 8 15,1-3-8-15,-3-1-2 16,-4 0-9-16,2 0 6 15,-3 0 5-15,0 0 12 16,0 0 2-16,0 0-11 16,0 0-14-16,0 0 8 15,0 0-9-15,0-5-50 16,0-5-21-16,0-8-13 16,0 1-89-16,-7 3-116 0</inkml:trace>
  <inkml:trace contextRef="#ctx0" brushRef="#br0" timeOffset="26127.51">21801 8396 439 0,'0'0'153'0,"0"0"-101"15,0 0-29-15,0 0-14 16,0 0-9-16,0 0 0 15,0 0 11-15,-5 0 40 16,5 0-3-16,0 0 30 16,0 7-16-16,10 4-15 15,3 3-13-15,1 2-13 16,4 2 7-16,-1 2-5 16,4 0 20-16,1 2-24 15,0 1-9-15,-2-4-8 0,0 1-1 16,0 2 12-1,-3-2-13-15,0 1 7 16,-3 1-6-16,-6-3-1 16,-4 4-1-16,-4-2 1 0,0 3 0 15,-8 3 1-15,-15-3 15 16,-4 0 0-16,-3-4 7 16,-4-2-10-16,2-2-6 15,0-4-5-15,-1 3-2 16,3-4-24-16,1 0-18 15,-14 7-88-15,11-3-62 16,3-3-346-16</inkml:trace>
  <inkml:trace contextRef="#ctx0" brushRef="#br0" timeOffset="38335.32">22419 6468 967 0,'0'0'186'15,"0"0"-90"-15,0 0-34 16,0 0-17-16,0 0-25 16,0 0-20-16,3-7 0 15,-1 7-1-15,5 18 2 16,-3 14 5-16,6 10 8 15,-3 16 11-15,-2 6 1 16,-2 8-9-16,-1-4-4 16,2-5-12-16,0-11 1 15,2-12-1-15,3-13 0 16,-3-9-1-16,4-9-10 16,5-9-56-16,20-27 7 0,-8-8-64 15,1-5-591-15</inkml:trace>
  <inkml:trace contextRef="#ctx0" brushRef="#br0" timeOffset="39325.25">22718 6578 975 0,'0'0'143'0,"0"0"-23"0,0 0-27 15,0 0-44 1,0 0-30-16,-108 23-19 0,96-3 0 15,2 8-7-15,4 2 7 16,6 4-2-16,0 0 1 16,0 1-4-16,14-5 3 15,7-4 2-15,1-6 0 16,5-9-9-16,4-4 9 16,2-7 0-16,4-4 5 15,2-22-4-15,4-10-2 31,-3-9 1-31,-3-5-11 0,-4-2-5 0,-9 3 8 16,-5 9 1-16,-8 5 7 16,-7 11 0-16,-4 9 1 15,0 8 32-15,0 4-9 0,0 3-16 16,0 0-8 0,0 0-14-16,0 10 8 0,-5 8 6 15,-4 7 0-15,0 1 2 16,1 4-2-16,0-1 0 15,-1 0 0-15,1-1 0 16,2-4-2-16,0-4 2 16,5-6-27-16,-1-8-15 15,2-3-16-15,0-3 35 16,0 0 23-16,3 0 1 16,6-5 0-16,0 5 7 15,4 0-8-15,-1 17 22 0,1 8 3 16,2 4-1-1,-2-1-9-15,1-7-6 0,-2-3-9 16,3-5 3-16,-3-9-3 16,3-4 0-16,6-2 11 15,4-18-10-15,6-6 0 16,-1-3 1-16,-6 7-2 16,-6 7 0-16,-8 6 0 15,-6 9-7-15,-2 0 0 16,0 6 6-16,-2 11 1 15,3 1-3-15,-1 0 3 16,0-2 0-16,8-6-43 16,2-5-46-16,5-5-89 15,8 0 21-15,2-4 25 16,3-14 20-16,1-4-93 0,-6 3 183 16,-3-2 22-16,-7 1 185 15,-8 4 43-15,-7 1-49 16,0-2-57-16,-2 6-11 15,-13 2-31-15,-7 7-44 16,-3 2-16-16,-4 4-10 16,-1 16-1-16,1 8 6 15,7 1-7-15,7 1-8 16,5-5 1-16,10-2-2 16,0-5-14-16,0-6-21 15,13-6-38-15,6-6 18 16,9-5 34-16,1-15 19 15,0-5-10-15,-5 0 12 0,-6 7-1 16,-6 6 2-16,-7 9 8 16,2 3 1-16,-4 0-7 15,4 0-1-15,3 3 8 16,4 9-9-16,11-2 0 16,-1-2-129-16,-4-5-199 0</inkml:trace>
  <inkml:trace contextRef="#ctx0" brushRef="#br0" timeOffset="39449.18">23744 6699 476 0,'0'0'0'16,"0"0"-48"-16,0 0-10 16,0 0-40-16</inkml:trace>
  <inkml:trace contextRef="#ctx0" brushRef="#br0" timeOffset="40036.28">23896 6614 861 0,'0'0'159'0,"0"0"-29"16,0 0-39-16,0 0-61 16,0 0-14-16,0 0-16 15,0 0 8-15,-85 105-8 16,85-77 0-16,0-4 2 15,15-6-2-15,11-7-13 16,8-11-4-16,21-6-53 16,-5-17-225-16,-13-5 174 0</inkml:trace>
  <inkml:trace contextRef="#ctx0" brushRef="#br0" timeOffset="40430.67">24096 6453 864 0,'0'0'120'16,"0"0"-103"-16,0 0-16 16,0 0-1-16,0 0-1 15,0 0 1-15,0 0 5 16,0-36 63-16,0 36-3 0,0 0-34 16,0 1-23-1,0 11-7-15,0 6 12 0,-2 6-5 16,1 1 5-16,-1 1 2 15,-3 0-14-15,2-1 5 16,-5-4-6-16,2-2 0 16,-4-1 11-16,1-3-11 15,5-7-23-15,0-2-9 16,4-6 16-16,0 0 16 16,0 0 1-16,8 0-1 15,5 0 1-15,7 0 11 16,-1 7 18-16,2 13 17 15,-1-2 2-15,-3 0-27 0,-2-2-2 16,-8-7-13 0,-2-2-6-16,-5-5 0 0,0-2 4 15,-33 0-5 1,-5-9-140-16,-3-2-209 0</inkml:trace>
  <inkml:trace contextRef="#ctx0" brushRef="#br0" timeOffset="40607.1">23793 6246 485 0,'0'0'895'16,"0"0"-811"-16,0 0-84 16,0 0-1-16,0 0 1 15,-5 113-47-15,3-61-72 0,2-9-226 16</inkml:trace>
  <inkml:trace contextRef="#ctx0" brushRef="#br0" timeOffset="41139.85">24592 6228 980 0,'0'0'208'15,"0"0"-138"-15,0 0-50 16,0 0 15-16,0 0 10 16,-7 150-22-16,7-92-8 15,0-4-7-15,0-3-6 16,-1-9 6-16,-3-8-6 16,1-12-1-16,0-8 5 15,1-6-5-15,2-8 10 16,0 0 5-16,0-6 5 0,0-14-19 15,3-4-1-15,7 2 0 16,2 4 0-16,-2 10-1 16,1 8-9-16,-1 0-1 15,3 12 10-15,2 9 11 16,1 6 2-16,-4-3-12 16,-2-3 1-16,0-1-2 15,-2-9-31-15,3-3-34 16,8-8-77-16,-1 0-101 15,2-12-528 1</inkml:trace>
  <inkml:trace contextRef="#ctx0" brushRef="#br0" timeOffset="41833.31">24919 6509 819 0,'0'0'200'0,"0"0"-69"15,0 0-73-15,0 0-4 16,0 0-30-16,0 0-8 15,0 0 12-15,-109 26 2 16,90-10-1-16,-1 0-17 16,5 0-6-16,3 0-5 15,5-2 0-15,2 1-1 16,2-2 0-16,3-1-7 16,0-2-32-16,0-6-21 15,9-4-14-15,5 0 54 16,2-6 19-16,5-11 0 15,-2-4-7-15,-1 3-5 16,-3 2 6-16,-9 5 6 16,0 8 1-16,-4 3 0 0,0 0 2 15,-2 2 8-15,0 13 7 16,2 0-4-16,4-1-4 16,-1 0-8-16,4-4 0 15,2-6-1-15,3-4-39 16,5 0-3-16,1-4-50 15,0-13-11-15,-3-4 3 16,0 1 15-16,-5 2 36 16,-4 5 49-16,-4 6 120 0,-3 7-41 15,-1 0-53 1,0 4 3-16,0 14 20 0,2-2-15 16,3 0-24-16,0-2-9 15,2-3 8-15,1-8-8 16,2-3-1-16,3 0 1 15,-1 0 3-15,0-3-4 16,-3-8-12-16,-3 5 1 16,-2 2 10-16,-2 4 0 15,-2 0-7-15,0 16 8 16,0 11 16-16,4 8 7 16,0 5-1-16,1 0 13 15,4 2-9-15,-4-3-12 16,3-5-8-16,-6-4-4 15,-2-6-1-15,0-6-1 0,-2-8 80 16,-11-2-18-16,-3-6-21 16,0-2 9-16,2 0 6 15,-1 0-33-15,3-6-3 16,3-10-20-16,1-10-26 16,-2-29-63-16,3 6-102 15,-3-4-677-15</inkml:trace>
  <inkml:trace contextRef="#ctx0" brushRef="#br0" timeOffset="41973.5">24919 6225 1075 0,'0'0'222'0,"0"0"-187"0,0 0-35 16,0 0-1-1,0 0 0-15,110 77-99 0,-86-45-251 16</inkml:trace>
  <inkml:trace contextRef="#ctx0" brushRef="#br0" timeOffset="42854.57">22282 8351 1114 0,'0'0'159'16,"0"0"-128"-16,0 0-24 15,0 0 15-15,32 109 4 16,-24-45-7-16,-1 7 0 15,1-3 14-15,-1-6-17 16,0-8-7-16,0-12-1 16,-1-12 0-16,-3-12-8 15,-3-8-1-15,0-10-34 16,0 0 15-16,-11-18-32 16,-1-18-100-16,0-16 7 15,6-8-24-15,4-7-202 16,2 3-76-1,0 8 447-15,0 12 253 0,3 14 20 0,4 18 6 16,1 10-175-16,1 2-39 16,8 14 26-16,7 12-17 15,6 7-8-15,5-2-31 16,5 1-13-16,3-2-3 16,-1-6-12-16,-4-3-7 15,-5-9-12-15,-3-12-76 16,-13 0-80-16,-4-8-163 0</inkml:trace>
  <inkml:trace contextRef="#ctx0" brushRef="#br0" timeOffset="43077.55">22617 8258 1196 0,'0'0'191'0,"0"0"-191"16,0 0 0-16,-2 102 15 15,2-42 11-15,0 8-13 16,5 0-6-16,7-2-7 16,2-6-2-16,0-8-40 15,4-5-45-15,-5-15-123 16,-1-16-164-16</inkml:trace>
  <inkml:trace contextRef="#ctx0" brushRef="#br0" timeOffset="44161.28">22838 8285 1151 0,'0'0'129'16,"0"0"-129"-16,0 0 15 15,0 115 27-15,0-55-8 16,0 4-9-16,0 2 10 15,0-3-19-15,0-9-3 16,0-6-12-16,0-12 7 16,0-12-8-16,0-12-9 15,0-12-28-15,12 0 21 16,8-26 15-16,3-12 0 0,0-4-18 16,1 3 6-1,-5 11 12-15,-7 15 1 0,-5 10-1 16,1 3-9-16,-2 12 9 15,0 13 1-15,1 4 0 16,0 1-1-16,-2-1-21 16,3-6-56-1,2-8-64-15,2-10-76 0,3-5-28 16,1-2-9-16,-1-17 165 16,4-8 90-16,-3-2 83 0,-4 0-40 15,-5 1 46 1,0 5 4-16,-7 2 22 0,0 6 51 15,0 2-21-15,0 5-41 16,-4 4-16-16,-6 2-33 16,-4 2-29-16,0 0-18 15,-2 6-7-15,-1 6 1 16,4 2-1-16,1 0 0 16,4-1 0-16,-1-2-1 15,4 1 6-15,0-1-6 16,3 0-1-16,2-2 1 15,0 0-6-15,0-1-4 16,0 1 1-16,0-3 3 16,0 2-4-16,0-2 0 15,0-1-13-15,2 3-5 16,4-1 1-16,3 1 18 16,-2 2 8-16,1 0-7 0,1 0 8 15,-1-2-22-15,-1-2-30 16,0-6-4-16,1 0 24 15,-1 0 25-15,2-13 6 16,-1-5-5-16,2-3-14 16,-1-4-24-16,-3 1 2 15,2 3-34-15,-6 3 24 16,-2 5 52-16,2 10 19 16,-2 3 53-16,0 0-55 15,0 0-8-15,0 7 0 16,3 10 11-16,2 1 3 0,-1-3-4 15,4 1-5 1,1-3-5-16,3-5-8 0,1-6 10 16,5-2-11-16,-3 0-7 15,3-10-9-15,-5-6-33 16,-1 0-45-16,-4 0 21 16,-5 6 73-16,-2 6 99 15,-1 4-11-15,0 0-59 16,0 4-27-16,0 7 32 15,0 2-2-15,-1-1-13 16,0-6-12-16,1-3 0 16,0-1-6-16,0-2 6 15,0 0 13-15,0 0 18 16,11-2-22-16,9-7-15 0,4 0 6 16,3 6-5-16,-3 3 5 15,-4 0 12-15,-6 5 7 16,-4 9 21-16,-5 4-23 15,-5 2-11-15,0 3 0 16,-2-1-12-16,-16-2-1 16,-23-2-31-16,1-6-131 15,-1-6-490-15</inkml:trace>
  <inkml:trace contextRef="#ctx0" brushRef="#br0" timeOffset="44347.38">22967 8424 1227 0,'0'0'184'0,"0"0"-135"0,0 0-31 15,0 0-17-15,0 0 5 16,141-21-6-16,-96 44-79 16,-12 3-56-16,-11 0-256 0</inkml:trace>
  <inkml:trace contextRef="#ctx0" brushRef="#br0" timeOffset="45144.56">23654 8592 1023 0,'0'0'178'0,"0"0"-116"16,0 0-44-16,0 0 2 0,0 0 25 15,0 0-18 1,25 111-11-16,-21-78-3 0,-1-4-12 16,-2-8 12-16,-1-6-12 15,0-7 0-15,2-6 0 16,0-2 8-16,0 0 7 16,4 0 1-16,3-16-17 15,1-9-7-15,1 0-18 16,1-2 9-16,-1 4-2 15,-6 7 17-15,0 4 0 16,-1 4 1-16,2 3-1 16,4 1-44-16,1 0-51 15,7 3-31-15,4-3 44 16,2 1-110-16,-2 1-25 16,1 1 138-16,-7-2-18 15,-6 2 98 1,-1 1 123-16,-7 0 17 0,-2 0 37 0,0 0-52 15,0 1-63-15,0 16-6 16,0 5-5-16,0 4-5 16,0 2-12-16,0-1-20 15,4 0-5-15,5-7-9 16,-1-4 0-16,2-6 0 16,0-6-14-16,5-4 8 15,5 0 6-15,3-18 0 16,2-7 0-16,3-6-16 15,-7-3-22-15,-6-1-17 16,-4 5-10-16,-10 6 65 0,-1 9 2 16,0 4 87-1,0 11-9-15,-9 0-39 0,-7 7-31 16,1 16-9-16,-1 5 0 16,2 3 0-16,6-1 1 15,7-3-1-15,1-3-1 16,0-5 0-16,15-8-12 15,9-6-19-15,4-5-7 16,22-16-13-16,-11-11-134 16,-2-1-156-16</inkml:trace>
  <inkml:trace contextRef="#ctx0" brushRef="#br0" timeOffset="45455.34">24339 8663 629 0,'0'0'121'0,"0"0"-41"16,0 0 17-16,0 0-47 0,0 0-21 15,0 0-17-15,0 0-5 16,-16 68-6-16,10-65 5 16,1-3-5-16,0 0 6 15,0 0 3-15,5 0-2 16,0-12-8-16,5 1 1 16,13-3-1-16,9 2 0 15,-1 6 1-15,3 6 9 16,-4 0 55-16,0 0-28 15,-5 14-6-15,-5 4-17 16,-3 0-1-16,-7 2 0 16,-3-4-7-16,-2 0-4 0,0-4-2 15,0-1 0-15,-5 2-8 16,-5-3-36-16,-13-4-50 16,5-2 0-16,0-2-196 0</inkml:trace>
  <inkml:trace contextRef="#ctx0" brushRef="#br0" timeOffset="45647.12">24302 8502 426 0,'0'0'644'0,"0"0"-560"16,0 0-22-16,0 0 10 15,0 0-38-15,0 0-20 0,105-22-6 16,-92 28-8-16,-11 14-91 15,-2-2-90-15,0-2-410 0</inkml:trace>
  <inkml:trace contextRef="#ctx0" brushRef="#br0" timeOffset="45770.24">23879 8420 1213 0,'0'0'147'15,"0"0"-105"-15,0 0-42 16,0 0-35-16,0 0-142 16,0 0-660-16</inkml:trace>
  <inkml:trace contextRef="#ctx0" brushRef="#br0" timeOffset="50320.46">8604 9515 441 0,'0'0'219'15,"0"0"-123"-15,0 0-5 16,0 0-23-16,0 0-6 16,0 0 3-16,0 0-6 15,0-29-11-15,-2 27 17 16,2 2-17-16,0 0-25 0,0 0-17 15,-3 0-6-15,3 0-1 16,-2 16-12-16,-1 7 12 16,1 8-1-16,-1 8-22 15,3 1-17-15,0 4-30 16,5 18-17-16,10-10-51 16,2-7-43-16</inkml:trace>
  <inkml:trace contextRef="#ctx0" brushRef="#br0" timeOffset="50530.39">8775 10766 629 0,'0'0'93'0,"0"0"-43"15,0 0-11-15,0 0-22 16,0 0-4-16,-16 128 3 15,16-92-16-15,0 2 6 16,0 5-6-16,-2 17-53 16,-4-10-113-16,3-4-152 0</inkml:trace>
  <inkml:trace contextRef="#ctx0" brushRef="#br0" timeOffset="50606.28">8697 11540 62 0,'0'0'75'0,"-17"106"-75"16,7-55-24-16</inkml:trace>
  <inkml:trace contextRef="#ctx0" brushRef="#br0" timeOffset="50707.25">8619 11986 348 0,'0'0'65'15,"0"0"-49"-15,0 0-6 16,-20 103-10-16,13-66-1 16,-6 10-16-16,1-6-75 15,4-5-159-15</inkml:trace>
  <inkml:trace contextRef="#ctx0" brushRef="#br0" timeOffset="50841.39">8543 12610 201 0,'0'0'89'0,"0"0"45"15,-3 112-98 1,1-69-23-16,2-9-6 0,0-1-7 16,0 7-20-16,0-7-31 15,0-2-60-15</inkml:trace>
  <inkml:trace contextRef="#ctx0" brushRef="#br0" timeOffset="51014.74">8459 13741 411 0,'0'0'208'0,"0"0"-137"15,-9 119-15-15,6-65-36 16,3-2-10-16,-4 14-10 15,0-15-54-15,0-11-201 0</inkml:trace>
  <inkml:trace contextRef="#ctx0" brushRef="#br0" timeOffset="51168.75">8314 15110 732 0,'0'0'75'0,"0"0"-54"16,0 0-21-16,18 138-5 15,-6-80-23-15,-3 0-76 0</inkml:trace>
  <inkml:trace contextRef="#ctx0" brushRef="#br0" timeOffset="51481.28">8584 16740 354 0,'0'0'151'0,"0"0"15"15,0 0 22 1,0 0-109-16,0 0-12 0,0 0 27 16,0 0-47-16,24 93-31 15,-18-60-16-15,-1-7-8 16,4 6-69-16,-1-2-17 16,-1 6-26-16,2 18 23 15,-3-9-61-15,-2-1-60 16</inkml:trace>
  <inkml:trace contextRef="#ctx0" brushRef="#br0" timeOffset="51605.33">8694 17326 656 0,'0'0'179'16,"0"0"-116"-16,0 0-40 16,0 0-13-16,0 0-2 0,0 0-8 15,0 0-97-15,0 18-5 16,-1-23-47-16</inkml:trace>
  <inkml:trace contextRef="#ctx0" brushRef="#br0" timeOffset="52891.39">8955 9370 980 0,'0'0'139'16,"0"0"-139"-16,0 0-59 15,0 0 22-15,111-10 27 16,-58 0-49-16,0 0-244 0</inkml:trace>
  <inkml:trace contextRef="#ctx0" brushRef="#br0" timeOffset="53112.18">9918 9336 1166 0,'0'0'85'0,"0"0"-85"15,0 0-7-15,118-18 7 16,-61 8 1-16,11 2-1 16,5 5-54-16,25 0-38 15,-18 3-60-15,-11 0-410 0</inkml:trace>
  <inkml:trace contextRef="#ctx0" brushRef="#br0" timeOffset="53265.81">11356 9240 793 0,'0'0'287'16,"0"0"-217"-16,0 0-53 15,157-32-8-15,-83 22-2 16,11 0-4-16,6 2-3 15,5 4-31-15,34 4-105 16,-24 0-117-16,-16 0-111 0</inkml:trace>
  <inkml:trace contextRef="#ctx0" brushRef="#br0" timeOffset="53429.39">12783 9274 561 0,'0'0'122'0,"0"0"12"16,158-10-50-16,-86 2 21 15,-2 0-64-15,3 0-27 16,3 2-5-16,9-2-8 16,3 0-1-16,39 0-6 15,-21 2-82-15,-13 2-148 0</inkml:trace>
  <inkml:trace contextRef="#ctx0" brushRef="#br0" timeOffset="53575.82">14517 9198 1020 0,'0'0'157'0,"0"0"-125"0,0 0-32 15,0 0-26-15,137-6 6 16,-41-6-80-16,-11 3-108 16,-7 0-61-16</inkml:trace>
  <inkml:trace contextRef="#ctx0" brushRef="#br0" timeOffset="53715.7">15559 9202 849 0,'0'0'116'0,"0"0"-95"0,0 0-16 16,123 0-5-16,-67 0-75 15,-4 0-178-15</inkml:trace>
  <inkml:trace contextRef="#ctx0" brushRef="#br0" timeOffset="53869.42">16001 9290 563 0,'0'0'337'0,"0"0"-248"15,0 0-81-15,0 0-8 16,0 0-2-16,0 0 2 15,0 0-90-15,123 28-128 0</inkml:trace>
  <inkml:trace contextRef="#ctx0" brushRef="#br0" timeOffset="54209.64">16421 9597 702 0,'0'0'107'0,"0"0"-80"16,0 0 16-16,0 0-11 16,0 0-20-16,0 0-11 15,0 0 6-15,10 53 6 16,-10-26 6-16,0 3-19 16,-12 16-8-16,-9-3-89 15,1-7-503-15</inkml:trace>
  <inkml:trace contextRef="#ctx0" brushRef="#br0" timeOffset="54432.88">16236 10774 489 0,'0'0'384'15,"0"0"-289"-15,0 0 3 16,0 0-56-16,0 0-24 15,0 0-18-15,-26 118 0 16,26-89-22-16,10 21-76 16,2-9-100-16,-5 1-79 0</inkml:trace>
  <inkml:trace contextRef="#ctx0" brushRef="#br0" timeOffset="54571.51">16378 12015 622 0,'0'0'77'0,"0"0"-68"16,0 0-9-16,-82 140-67 16,59-106-308-16</inkml:trace>
  <inkml:trace contextRef="#ctx0" brushRef="#br0" timeOffset="54867.25">16443 13527 656 0,'0'0'127'15,"0"0"-103"-15,0 0-22 16,0 0-4-16,0 0-38 16,22 114-112-16,-10-91 25 15,-6 13 49-15,-6-4-20 16,0 2-43-16</inkml:trace>
  <inkml:trace contextRef="#ctx0" brushRef="#br0" timeOffset="55078.38">16492 14205 378 0,'0'0'198'0,"0"0"5"16,0 0-73-16,-11 120-56 15,6-80-25-15,4 0 2 16,1 0-15-16,0 5 13 15,1 1 2-15,12 4 15 16,2 3-34-16,1 3-22 16,3 6-10-16,1 0-14 15,-3 2-32-15,2-2-63 16,-4 26-62-16,-5-14-6 16,-3-9-476-1</inkml:trace>
  <inkml:trace contextRef="#ctx0" brushRef="#br0" timeOffset="55497.21">16310 15895 720 0,'0'0'173'0,"0"0"-100"0,0 0-33 15,0 0-15 1,0 0 1-16,-19 103 53 0,19-88-28 15,-1-2-38-15,1 1-6 16,-1 0-7-16,-2 2-42 16,-3 8-123-16,-3 6-37 15,-3 10 79-15,0 14 83 16,-1 8 40-16,-1 5 4 16,6 0 25-1,1 0-14-15,4-13-14 0,3-13 52 16,0-12-1-16,0-6-33 15,0-10 42-15,0 1 20 16,0 4 21-16,1 0-15 16,3 4-38-16,-1 9-5 15,1 1 8-15,2 7-29 0,-1 2-4 16,4-5-10-16,-4 4-8 16,3-4 0-16,-3 0-1 15,-1-6-19-15,-4 2-35 16,0 4-17-16,0 13-23 15,-7-9-87-15,-5 0-559 0</inkml:trace>
  <inkml:trace contextRef="#ctx0" brushRef="#br0" timeOffset="56753.38">8319 17646 548 0,'0'0'302'0,"0"0"-175"0,0 0-117 15,0 0 45 1,0 0 68-16,0 0-74 0,0 0-31 16,-27-48-5-16,24 48 23 15,3 0 5-15,0 0-11 16,0 0-10-16,0 0-5 16,0 0-14-16,0 0-1 15,18 0-1 1,13 0 0-16,15 0 1 0,13 8 0 15,31-2 0 17,30 1 0-32,26-2 1 0,-10 1-1 0,-27-2 0 0,-35-1 1 15,-22 2 0-15,4-1-1 0,2 2 0 16,6-3 1 0,-7 2 8-16,3-5-9 0,0 0-2 15,12 0 2-15,6-8 0 16,6-2-1-16,7-4 1 15,0 2-1-15,-3-3-1 16,-3 2 1-16,-9-3 0 16,-9 2-1-16,-4 4 1 15,-9-2 1-15,-3-2 0 16,-5 5 0-16,-4 0-2 16,-6-1 2-16,-6-3-16 15,-4 6-2-15,-7 0 16 16,-5 3-15-16,-9 0-15 15,-5 0-58-15,0 4 3 16,-3-6-271-16</inkml:trace>
  <inkml:trace contextRef="#ctx0" brushRef="#br0" timeOffset="57032.1">10820 17459 1016 0,'0'0'164'16,"0"0"-164"-16,0 0-16 15,0 0 16-15,0 0 1 16,0 0-1-16,134-26-33 16,-91 20-68-16,-6-2-218 0</inkml:trace>
  <inkml:trace contextRef="#ctx0" brushRef="#br0" timeOffset="57212.45">11591 17433 618 0,'0'0'88'0,"0"0"-67"16,0 0 31-16,118-10-10 16,-37 6-42-16,-9 0-46 15,-9-2-355-15</inkml:trace>
  <inkml:trace contextRef="#ctx0" brushRef="#br0" timeOffset="57391.28">12645 17362 684 0,'0'0'79'15,"0"0"-66"-15,0 0 8 0,101-23 48 16,-54 10-42-1,6-2-14-15,42-3-13 0,-12 2-8 16,-7 6-156-16</inkml:trace>
  <inkml:trace contextRef="#ctx0" brushRef="#br0" timeOffset="57612.73">13896 17308 765 0,'0'0'102'16,"0"0"-71"-16,0 0-20 0,124-13 12 16,-68 11-5-1,7-1-18-15,5-2-75 0,6 1 6 16,2 0 11-16,4 4-118 16,33 0 96-16,-21 0 79 15,-13 0-72-15</inkml:trace>
  <inkml:trace contextRef="#ctx0" brushRef="#br0" timeOffset="57791.25">15268 17293 544 0,'0'0'102'16,"0"0"31"-16,0 0-45 16,115 0-32-16,-67 0-15 0,6 0-27 15,5 0-4 1,3 0-10-16,-2 0 0 0,0 0-39 15,-6 0-34-15,9 6 13 16,-13 6-72-16,-13-2-268 0</inkml:trace>
  <inkml:trace contextRef="#ctx0" brushRef="#br0" timeOffset="57942.28">16148 17344 611 0,'0'0'244'16,"0"0"12"-16,0 0-187 15,0 0-49-15,0 0-17 16,0 0-3-16,0 0-8 16,44-23 6-16,-22 13-18 15,3-6-76-15,-2 6-99 16,-7 2-189-16</inkml:trace>
  <inkml:trace contextRef="#ctx0" brushRef="#br0" timeOffset="107501.43">6000 16008 59 0,'0'0'156'0,"-109"32"-42"16,41-10-46-16,-12-6-55 15,-2-2-13-15,1-12-13 16,-32-18-4-16,21-18-42 15,16-16-55-15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29T02:55:51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10305 12705 927 0,'0'0'145'16,"0"0"-89"-16,0 0-20 0,0 0-30 15,0 0 74 1,0 0-47-16,-28-72-32 0,23 64 9 16,-1 0 13-16,-3-1 8 15,-3 4 9-15,-1-3-40 16,-7 2 40-16,-11 0-40 16,-4 0-8-16,-8 3 7 15,-1 3 0-15,2 0 0 16,5 0 1-16,4 13-1 15,9 8-15-15,6 14 16 16,5 11-12-16,6 12 11 16,5 6 1-16,2 4-1 15,7 1 0-15,13-6 1 16,13-2-7-16,6-10 7 16,5-3-6-16,8-9 6 0,-3-9 1 15,2-6 5-15,-4-9-6 16,-5-11 0-16,-4-4 12 15,-8 0-12-15,-3-21-1 16,-6-7 1-16,-5-6 6 16,-1-8-5-16,-7-6-1 15,-1-10-9-15,-6-8 8 16,-1-8-30-16,0-1-28 16,-1 1 23-16,-14 12-9 15,0 14 33-15,1 16 11 16,0 14 1-16,-3 14 59 0,2 4-51 15,-4 11-8 1,-1 20 0-16,1 11 2 0,5 6-2 16,10 4-1-16,4 6 1 15,0 1 2-15,14 3-2 16,7-4 0-16,8 0 0 16,0-8 12-16,1-5-6 15,-2-11-6-15,-2-8 1 16,-5-10 15-16,-4-4-16 15,-4-6 1-15,-3-4-1 16,-6 0 7-16,-1-2 0 16,-1 0 0-16,1 0-5 15,1-4 25-15,2-12-27 16,0-5-18-16,-3-1-6 16,2-12-78-16,-2 8-149 15,-1 1-275-15</inkml:trace>
  <inkml:trace contextRef="#ctx0" brushRef="#br0" timeOffset="293.68">10594 13048 325 0,'0'0'134'0,"0"0"100"15,0 0-69-15,19 111-51 16,-14-66-30-16,5-5-34 16,0-4-25-16,0-9-24 15,-1-11 5-15,-1-8 7 16,0-8-13-16,1 0 0 15,1-26 7-15,2-10-7 16,-2-8-7-16,-1-1 0 16,-3 9 7-16,0 13 6 0,-4 10-6 15,3 11-10-15,-2 2 10 16,4 2 2-16,1 16 19 16,4 4 2-16,3 1-21 15,1 0 26-15,5-3-28 16,0-1-25-16,23-16-83 15,-5-3-157-15,-2 0-19 0</inkml:trace>
  <inkml:trace contextRef="#ctx0" brushRef="#br0" timeOffset="765.84">11131 13036 831 0,'0'0'204'15,"0"0"-42"-15,0 0-73 16,0 0-18-16,0 0-21 15,0 0-29-15,-109 18-13 0,88 11-8 16,6 2 1-16,3 1 10 16,2-2-11-16,8 1-9 15,2-8-24-15,0-2-33 16,9-10-44-16,6-9-49 16,3-2-24-16,2-7 83 15,-1-14-23-15,-1 3 86 16,-6 7 37-16,-3 7 32 15,0 4 42-15,-2 0 47 16,2 0-32-16,3 9-13 16,0 0-59-16,3-4-16 0,1-1 12 15,1-4 3 1,-1 0-16-16,-3-8-11 0,2-10-8 16,-3 0 8-16,-4 3 11 15,-4 2 0-15,-4 8 59 16,2 5 25-16,-2 0-32 15,0 0-42-15,1 0 3 16,4 0 0-16,-1 2-13 16,2 2-7-16,0 1 7 15,0 2 2-15,-2-5-2 16,-1 1-17-16,2-1-44 16,-5-2 6-16,0 2-27 15,0-2 24-15,-8 0-39 16,-4 0-112-16</inkml:trace>
  <inkml:trace contextRef="#ctx0" brushRef="#br0" timeOffset="845.08">11131 13036 408 0</inkml:trace>
  <inkml:trace contextRef="#ctx0" brushRef="#br0" timeOffset="1210.08">11131 13036 408 0,'62'32'397'0,"-62"-36"-243"0,0 0-120 0,8 0-27 0,3 2-6 0,2-2 5 16,-1 4-6-16,-4 0 0 15,-3 0 1-15,0 0 2 16,-3 0-3-16,-2 0-22 16,0 0 22-16,0 0 0 15,0 0 16-15,0 0-5 16,0 8-2-16,0 6 11 0,0 6 26 16,0 4 1-16,0 0 0 15,0-6-18-15,0-3-14 16,0-6-15-16,2-5 6 15,-2-4 11-15,1 0-14 16,-1 0 22-16,2 0 25 16,3-4-16-16,2-10-21 15,3-4-13-15,5-4 1 16,1 4-6-16,2 4 5 16,2 6-14-16,-2 6 13 0,0 2-1 15,-3 4-9 1,3 12 10-16,-1 0 1 0,-3 2-6 15,1-1 6-15,0-6-17 16,-3-1-20-16,-2-4-36 16,-10-6-74-16,0 0-88 15,0-4-152-15</inkml:trace>
  <inkml:trace contextRef="#ctx0" brushRef="#br0" timeOffset="1406.25">11086 12734 1117 0,'0'0'171'0,"0"0"-59"0,0 0-76 15,0 0-5 1,0 0-31-16,0 0-8 0,0 0 1 16,0 0-25-16,62 67 3 15,-59-27 16-15,-3 21-42 16,0-9-22-16,0-11-189 0</inkml:trace>
  <inkml:trace contextRef="#ctx0" brushRef="#br0" timeOffset="2124.75">11816 13269 932 0,'0'0'360'16,"0"0"-267"-16,0 0-39 16,83-129-18-16,-46 81 25 15,-2-2-51-15,1-1-9 16,-12-2-1-16,-9-3-13 16,-10-5-36-16,-5 1-30 15,0 6-15-15,-16 8 93 16,-5 11-6-16,5 16 7 15,2 9 24-15,1 10-9 16,4 0-5-16,2 26-10 16,0 13 2-16,2 12 7 15,2 9-9-15,3 0 0 16,0-2 0-16,0-5 7 0,6-4-6 16,5-6-1-16,-1-7 1 15,0-7 0-15,0-11-1 16,4-11-36-16,-1-7-19 15,8 0 14-15,2-10 2 16,1-12-45-16,-1 4 7 16,-6 6 76-16,-5 10-13 15,-2 2 14-15,1 8 48 16,-1 10 27-16,0 4-31 16,3-4-36-16,1-2 5 15,4-5 5-15,-3-8-18 16,3-3-8-16,1 0 7 15,-2-14-8-15,-2-7-26 0,-3 2-31 16,-4 5 37-16,-4 4 29 16,-2 8 11-16,-1 2 30 15,2 5-22-15,3 16 1 16,4 9 38-16,0 7-18 16,3-1-40-16,4-3 28 15,-1 2-28-15,-3-5-1 16,2-4 1-16,-5 0 0 15,-6-2 0-15,-2 0 0 16,-2 0 1-16,0-2 9 16,-9 0-3-16,-3-6 3 15,-3-6 14-15,-4-7 9 0,-1-3-22 16,-4 0-11 0,-13-34-45-16,4-4-32 0,5-1-221 0</inkml:trace>
  <inkml:trace contextRef="#ctx0" brushRef="#br0" timeOffset="2268.33">12184 12605 580 0,'0'0'753'16,"0"0"-737"-16,0 0-1 16,0 0-8-16,0 108-7 15,14-30-29-15,8-11-114 16,6-11-257-16</inkml:trace>
  <inkml:trace contextRef="#ctx0" brushRef="#br0" timeOffset="2532.09">12822 12887 1117 0,'0'0'160'16,"0"0"-105"-16,0 0-42 16,0 0-7-16,0 0-5 15,0 0 2-15,-113 141-3 16,103-99 7-16,6-6-8 16,4-5 1-16,0-10-19 0,7-11-19 15,13-10-57 1,9-18-2-16,-5-16-25 0,-4-8-488 15</inkml:trace>
  <inkml:trace contextRef="#ctx0" brushRef="#br0" timeOffset="2972.14">12787 12595 1011 0,'0'0'144'15,"0"0"-118"-15,0 0-16 16,1 124 20-16,11-68-23 15,5 2 30-15,3 0-27 0,-1-1-10 16,2-7 8-16,-1-4-8 16,0-12 0-16,-5-9-39 15,2-14-42-15,-4-11-72 16,1 0 0-16,2-22-126 16,-2-2 92-16,-5 4 187 15,0 8 209-15,-4 12-23 16,3 0-104-16,3 10 74 15,1 14-47-15,5 4-66 16,1 0-15-16,2-4-15 16,1-6-6-16,-3-6-7 15,-2-6-15-15,-2-6 14 16,-5 0-33-16,-2-13-2 16,-4-7-68-16,-1-3 58 15,-2 5 46-15,0 4 3 0,0 8 94 16,0 4 20-16,0 2-75 15,0 0-32-15,0 0-10 16,3 0 1-16,1 0 1 16,1 0-2-16,5 0-38 15,3 0-14-15,-3 2-158 16,-4-2-530-16</inkml:trace>
  <inkml:trace contextRef="#ctx0" brushRef="#br0" timeOffset="3536.06">13050 13029 542 0,'0'0'374'0,"0"0"-250"15,0 0 19-15,0 0-73 16,0 0-70 0,0 0 2-16,0 0 38 0,2 49-22 15,7-19-3-15,3-1 2 16,0-7-11-16,0-1-5 16,5-7-1-16,0-5-7 15,1-9 6-15,1 0-25 16,-1-9-1-16,-4-9-28 15,-2-1-13-15,-7 1 1 16,0 5 51-16,-3 8 16 16,-2 0 71-16,0 5-17 15,0 0-25-15,1 0-19 0,6 0-9 16,-2 3 9-16,6 4-10 16,0-3 1-16,5 0 17 15,-1-4-18-15,1 0-14 16,0 0-22-16,-6 0-106 15,-7 0-157-15</inkml:trace>
  <inkml:trace contextRef="#ctx0" brushRef="#br0" timeOffset="3668.85">13326 13342 67 0,'0'0'262'0,"0"0"-64"15,0 0-24-15,0 0-16 16,0 0-67-16,0 0-56 15,0 0-35-15,18-15-143 0</inkml:trace>
  <inkml:trace contextRef="#ctx0" brushRef="#br0" timeOffset="4063.35">13115 12905 347 0,'0'0'945'15,"0"0"-846"-15,0 0-73 16,0 0-26-16,0 0-1 15,0 0-13-15,0 0-14 0,83 0-62 16,-69 13-75-16,-4-1-93 16</inkml:trace>
  <inkml:trace contextRef="#ctx0" brushRef="#br0" timeOffset="4417.3">13745 12902 1134 0,'0'0'159'0,"0"0"-99"16,0 0 8-16,0 0-41 15,0 0-21-15,0 0 16 16,0 0-22-16,-88 60-8 16,76-33 8-16,3-5 0 15,1 3 0-15,8-5-9 16,0-4-68-16,8-12 12 15,8-4-110-15,5 0-93 0</inkml:trace>
  <inkml:trace contextRef="#ctx0" brushRef="#br0" timeOffset="4556.83">13775 12964 947 0,'0'0'173'16,"0"0"-126"-16,0 0-39 15,0 0-8-15,0 0 6 16,0 0 7-16,0 0-13 15,86 36-22-15,-63-38-96 16,-7-14-90-16,-4 0-453 0</inkml:trace>
  <inkml:trace contextRef="#ctx0" brushRef="#br0" timeOffset="4853.05">13775 12964 527 0,'145'-16'251'16,"-145"27"-149"0,0 5 36-16,0 2-31 0,3 0-49 15,2-3-44-15,-1-7 24 16,-4-2-37-16,1-2 0 15,-1-4 9-15,0 0 2 16,0 0 2-16,0 0-14 16,0-6-50-16,0-6 34 15,0 0-6-15,4 2 9 16,6 4 10-16,0 3 2 16,5 3 1-16,1 0 23 15,-3 0-7-15,4 9 27 16,-5 1-30-16,-4 2-11 15,-3-2 12-15,1 2-13 16,-5 0-1-16,-1 0-5 0,0 0 5 16,0 2-15-16,0-2 15 15,0-1-53-15,0-9-104 16,0-2-403-16</inkml:trace>
  <inkml:trace contextRef="#ctx0" brushRef="#br0" timeOffset="5015.18">13972 12533 1043 0,'0'0'352'16,"0"0"-319"-16,0 0-32 16,0 0-1-16,-71 149-10 0,54-58-39 15,2-10-106-15,7-15-194 16</inkml:trace>
  <inkml:trace contextRef="#ctx0" brushRef="#br0" timeOffset="5775.22">13830 12926 760 0,'0'0'176'0,"0"0"-49"0,0 0-4 16,0 0-75-16,0 0-26 16,0 0-8-16,0 0-8 15,-27-4 3-15,11 4-9 16,-1 8 1-16,-5 3 18 16,1 4-12-16,0 1 9 15,5 2 0-15,1 1-3 16,3 1-5-16,4 3-8 15,3-3 0-15,5 0 9 16,0-4-9-16,0-1-10 16,2-1 9-16,13-5 0 0,2-2 1 15,7-7-6 1,5 0-14-16,0-7 19 0,-2-16-36 16,-3 1-38-16,-5-7-27 15,-8 1-6-15,-4 0 33 16,-4 5 49-16,-3 5 26 15,0 9 55-15,0 2 62 16,0 7-57-16,0 0-36 16,0 0-17-16,0 14-6 15,0 4 13-15,4 0-13 16,3-1 26-16,-1-3-27 16,1-4-1-16,2-2 1 15,1-2-1-15,3-2-34 16,-3-2-92-16,0-2-184 0</inkml:trace>
  <inkml:trace contextRef="#ctx0" brushRef="#br0" timeOffset="7161.18">14851 13531 871 0,'0'0'137'16,"0"0"-104"-16,0 0 11 15,0 0 25-15,0 0-4 16,120-88-11-16,-65 50-9 15,8-4 1-15,4-6 43 16,1-3-34-16,6 3-22 16,-5 0 20-16,-5 6-18 15,-5 6-5-15,-9 4-22 0,-12 6-7 16,-6 2 21 0,-9 5-22-16,-4 1 0 15,-3 0-1-15,-2 1-35 16,5-1-29-16,9-9-69 0,-4 4-83 15,0-2-275-15</inkml:trace>
  <inkml:trace contextRef="#ctx0" brushRef="#br0" timeOffset="7407.35">16157 12189 1164 0,'0'0'159'0,"0"0"-123"16,0 0-21-16,0 0-2 15,46 159 13-15,-25-86 26 16,-1 2-42-16,0-5-8 16,-1-8 3-16,0-8-5 15,-7-18-50-15,-10-27-54 16,-2-9-106-16,0-5 6 0</inkml:trace>
  <inkml:trace contextRef="#ctx0" brushRef="#br0" timeOffset="7613.79">16141 12250 519 0,'0'0'223'0,"0"0"-107"16,0 0 46-16,0 0-54 0,0 0-41 15,0 0-54-15,0 0-12 16,74-98 43-16,-42 100-3 15,1 15-12-15,-3 10-5 16,-5 5-2-16,-7-1-2 16,-12 4-20-16,-3-5-1 15,-3-1-14-15,0-4 8 16,-15-7-58-16,2-8-145 16,2-10-447-16</inkml:trace>
  <inkml:trace contextRef="#ctx0" brushRef="#br0" timeOffset="8791.7">16593 12093 1245 0,'0'0'142'0,"0"0"-120"0,0 111-20 16,0-59 22-16,2 0-15 15,6-5-8-15,2-4 14 16,2-6-15-16,0-10-10 15,-2-8-34-15,2-14-31 16,4-5-24-16,3-8 31 16,7-22-40-16,3-4 59 15,-4 0 49-15,0 9 17 16,-4 14 65-16,-5 11-27 16,2 0 45-16,-1 18-29 15,3 10-21-15,1 6-13 0,-1 0-25 16,0-2-12-16,0-7 0 15,1-10-7-15,-1-8-13 16,1-7-37-16,-3-8-2 16,2-17 43-16,-4-3-25 15,-2 0 18-15,-4 8 18 16,-4 10 5-16,-4 8 55 16,-1 2-23-16,-1 2-31 15,6 19 39-15,-3 2-14 16,3 4-13-16,6-4-12 15,0 0 0-15,6-10-1 16,0-6-6-16,1-7-37 16,-5 0 19-16,-5-18-9 0,-7-11-22 15,-2-1-12 1,-4-2 67-16,-15 4 2 0,-5 4 62 16,1 8-22-16,4 4 26 15,4 6-15-15,8 1-29 16,2 4-24-16,2 1 0 15,3 0 0-15,0-1-28 16,0 1-21-16,0-2 30 16,0 2 12-16,0 0 6 15,8 0 1-15,-4 0 0 16,6 0 1-16,1 0-1 16,-1 0-5-16,-2 3 5 15,-2 1 0-15,0 0 0 0,-2-2 0 16,3 0 0-1,-6 1 1-15,2-1-1 0,-3-2 0 16,4 1 0 0,-4-1 0-16,0 0 0 0,0 0 0 15,0 0 0-15,0 1 3 16,2 2-3-16,-2 3 0 16,2 2 23-16,-1 0-4 15,0 2-12-15,1 0-6 16,2-2-1-16,-2-2 17 15,-1-2-17-15,1-1-1 16,0-3 1-16,5 0 0 0,4 0 1 16,8 0 10-1,8-4-11-15,3-7 20 0,4 5-20 16,-3 2-4-16,-8 4 2 16,-2 0 2-16,-6 12 0 15,2 6 1-15,-4-2 0 16,3 0 18-16,-5-2-19 15,4-3 0-15,0-5 1 16,3-6-1-16,-3 0-14 16,3 0-9-16,-5 0-25 15,-7 0 15-15,-4 0 10 16,-2 0 23-16,0 0 0 16,0 18 13-16,-6 12 20 15,2 7 3-15,2 10-21 16,2-1 8-16,0 3-23 0,8-4 1 15,5-1 3-15,-8-4-3 16,-3-6-1-16,-2-5 0 16,0-11 0-16,-16-9 7 15,-4-9-5-15,1 0 34 16,4-12 38-16,1-11-27 16,8-8 1-16,5-5-15 15,1-8-33-15,5-8 3 16,15-3-3-16,12-32-68 15,-4 15-53-15,-7 3-125 0</inkml:trace>
  <inkml:trace contextRef="#ctx0" brushRef="#br0" timeOffset="8950.93">17205 12098 1350 0,'0'0'219'16,"0"0"-207"-16,0 0-8 15,0 0-4-15,0 0-33 16,0 0 5-16,174-16-47 16,-92 9-41-16,-8 1-377 0</inkml:trace>
  <inkml:trace contextRef="#ctx0" brushRef="#br0" timeOffset="9323.44">18065 11951 453 0,'0'0'918'0,"0"0"-918"16,0 0-21-1,0 0 21-15,48 140 27 0,-30-97-11 16,-3-1-9-16,-1-4-7 16,-4-9 2-16,-3-4 11 15,-7-9-13-15,0-8-26 16,0-4 19-16,0-4 7 15,0 0 0-15,5-8 0 16,6-6 7-16,5 0 6 16,6 2-13-16,6 5 0 15,1 6 8-15,3 1 2 16,0 1 1-16,-9 16 10 16,-4 3-14-16,-11 0 20 0,-8 0-27 15,-5 0 0-15,-25 0 19 16,-8 0-12-16,-3-2-5 15,4-4-2-15,8-8-20 16,9-4 11-16,20-2-52 16,0-2-11-16,18-11-144 0</inkml:trace>
  <inkml:trace contextRef="#ctx0" brushRef="#br0" timeOffset="9986.17">18780 12180 1005 0,'0'0'228'0,"0"0"-128"16,0 0-56-16,0 0 9 0,0 0-6 15,-102 6-28-15,80 13-15 16,1 6 3-16,4-1 25 16,3 4-32-16,4 0-1 15,6 0 0-15,4-4 0 16,0-4-60-16,18-6-6 15,9-10-26-15,2-4 24 16,4-4-30-16,-4-16-37 16,-5-1 79-16,-7 4 57 15,-7 5 52-15,-6 4 75 16,2 6-53-16,-3 2-9 0,3 0-58 16,5 0 5-1,3 4-1-15,4 9-2 0,1-6-9 16,6 1-18-16,1-5-46 15,2-3-78-15,-6-5-167 16,-8-8-359-16,-4-2 668 16,-10 7 4-16,0 0 393 15,0 4-80-15,0 0 36 16,0 2-143-16,0 2-176 16,0 0-33-16,0 0-1 15,2 0 0-15,5 2 0 16,-4 4 0-16,2-2 2 15,1-2 3-15,-2-2-5 16,5 0-18-16,-1 0 10 0,6-10 8 16,-1-8 0-1,7-2 0-15,-3 2 1 0,1 0 4 16,1 8-5-16,3 3-11 16,-3 7 10-16,2 0 1 15,-6 7 1-15,1 11 8 16,-3 2 0-16,-1 2 20 15,0-2-29-15,-2 0-1 16,0-4 1-16,-3-2 1 16,3-3 0-16,-2-2-1 15,1-2-33-15,-1 0 31 16,-8 6-70-16,0-2-103 16,0-1-211-16</inkml:trace>
  <inkml:trace contextRef="#ctx0" brushRef="#br0" timeOffset="10834.34">14810 13858 842 0,'0'0'243'0,"0"0"-182"16,0 0-61-16,0 0 26 16,0 0-26-16,0 0 13 15,105-2 30-15,-68 2-1 16,7 0 6-16,7 0-9 16,3 0-23-16,6 0 26 15,2 0-24-15,1 0-2 0,-6 0-10 16,-4 0-5-1,-8 0 9-15,-6 0-10 16,-5 0-25-16,-6 0 9 0,-3 0-29 16,-2 0-38-16,-4 0-37 15,-10 0-89-15</inkml:trace>
  <inkml:trace contextRef="#ctx0" brushRef="#br0" timeOffset="15046.14">16689 13455 10 0,'0'0'821'0,"0"0"-718"0,0 0-70 16,0 0 26-1,0 0-27-15,0 0-17 0,0 0 8 16,-10-26 20-1,10 26 11-15,0 0 25 0,0 0-48 16,0 16-30-16,0 20-1 16,4 18 7-16,7 16 37 15,9 13-34-15,-1 1-10 16,1-4 14-16,-1-9-13 16,1-19 0-16,-8-13-1 15,-5-16 0-15,-5-13-8 16,-2-10 0-16,0 0-4 15,-9-18-62-15,-8-9 3 16,-1-11-24-16,-4-3-43 16,-2-6-61-16,-3-5 16 0,0-6 105 15,-2-4 78 1,2-5 59-16,5 1 30 0,5 6 102 16,9 10-42-16,6 10-13 15,2 13-55-15,2 8-39 16,18 4-41-16,9 6 28 15,6 0-6-15,8 7 12 16,1 2-3-16,3 7-19 16,3 19 16-16,-7 13-28 15,-4 10-1-15,-6 3 12 16,-14 4-12-16,-13 1 0 16,-6-6 0-16,-12-1 0 0,-16-1-9 15,-6-5 9 1,2-4-31-16,2-10-19 0,7-15-76 15,9-11-124-15,6-4-419 0</inkml:trace>
  <inkml:trace contextRef="#ctx0" brushRef="#br0" timeOffset="15331.88">16993 13750 628 0,'0'0'89'0,"0"0"43"15,0 0-40-15,0 0-5 16,76 140 8-16,-51-104-57 15,-1-4-25-15,1-10 0 16,0-9-12-16,2-13 21 0,0 0-21 16,1-21-1-1,1-15-6-15,-6-4-7 0,-2 2-16 16,-9 4-24 0,-4 10 53-16,-6 10 8 0,0 7 79 15,0 7-17-15,-1 0-47 16,8 0-16-16,-1 15-6 15,6 1-1-15,4 0 10 16,1-4 1-16,3-4-11 16,5-8-20-16,-6 0-82 15,-9 0-209-15</inkml:trace>
  <inkml:trace contextRef="#ctx0" brushRef="#br0" timeOffset="15460.58">17313 14263 954 0,'0'0'107'0,"0"0"-68"16,0 0-38-16,0 0-2 16,0 0 1-16,0 0-48 15,0 0-132-15</inkml:trace>
  <inkml:trace contextRef="#ctx0" brushRef="#br0" timeOffset="15674.54">17160 13597 1287 0,'0'0'156'16,"0"0"-115"-16,0 0-15 0,0 0-26 16,0 0-2-16,0 0-8 15,0 0-33-15,102 58 6 16,-97-29-5-16,-5 17-65 15,0-8-96-15,0-6-285 0</inkml:trace>
  <inkml:trace contextRef="#ctx0" brushRef="#br0" timeOffset="16343.84">17962 13690 1104 0,'0'0'155'16,"0"0"-99"-16,0 0-15 15,0 0-25-15,0 0 11 16,0 0-26-16,0 0 0 16,-25 10 15-16,4 11-10 15,0-2 6-15,1 2-12 16,7-3 0-16,6-3-5 15,5-3 5-15,2-8-40 16,8-4-24-16,13 0-23 16,4-8 35-16,5-12-77 15,-5-4 11-15,-4 5 79 16,-6 2 24-16,-5 9 15 0,-3 6 38 16,-1 2 23-16,-1 0 24 15,5 9-44 1,1 2-28-16,-1 0 10 0,2-2-22 15,-1-3 0-15,1-6-1 16,0 0-65-16,0 0 58 16,-2-17-10-16,-1 1 4 15,-6 3 13-15,2 3 0 16,-5 4 1-16,0 4 35 16,0 2 14-16,0 0-12 15,0 0-34-15,-2 0-2 16,-4 6 9-16,2-2-5 15,-1-2-4-15,5-2 0 0,0 0 4 16,0 0-12 0,10-2 6-16,9-12-10 0,5-3 9 15,1 2 1-15,2 3 0 16,-1 6 9-16,1 6 13 16,-1 0 44-16,-1 10-28 15,-4 10-21-15,-2 1 2 16,-5 2-17-16,-4-5 8 15,-3-5-9-15,-5-1-1 16,-2-3 6-16,0-5-6 16,0 2-22-16,0 2-1 15,-9 5-87-15,-1-2-124 16,-2-3-465-16</inkml:trace>
  <inkml:trace contextRef="#ctx0" brushRef="#br0" timeOffset="16525.07">18395 13092 1185 0,'0'0'206'0,"0"0"-156"15,0 0 32-15,0 0-67 16,0 0-15-16,-105 102 0 16,66-32-83-16,-1 5-7 15,-20 15-32-15,10-15-82 16,4-18-404-16</inkml:trace>
  <inkml:trace contextRef="#ctx0" brushRef="#br0" timeOffset="17037.79">19165 12891 613 0,'0'0'205'0,"0"0"51"0,0 0-55 16,0 0-111 0,0 0-61-16,0 0-22 0,0 0 3 15,-24 159 57-15,24-70-35 16,7 6-13-16,6 0 1 16,4-7-17-16,0-8 3 15,0-8-6-15,-3-14-58 16,-3-1-23-16,-4-16-71 15,-2-16-181-15</inkml:trace>
  <inkml:trace contextRef="#ctx0" brushRef="#br0" timeOffset="17617.54">19693 13050 1075 0,'0'0'186'15,"0"0"-118"-15,0 0-52 16,0 0-4-16,0 0 2 15,35 158 21-15,-16-87-15 16,-1-1-18-16,-1-5 14 16,0-8-15-16,-3-11 0 15,-4-12-1-15,-4-10-22 16,-6-8-23-16,0-7-84 16,0-8-192-16</inkml:trace>
  <inkml:trace contextRef="#ctx0" brushRef="#br0" timeOffset="17780.59">19532 13385 1026 0,'0'0'259'0,"0"0"-170"16,0 0-73-16,0 0-16 16,115-61 10-16,-57 49-10 15,-1 7-13-15,13 5-65 16,-19 8-148-16,-10 8-46 0</inkml:trace>
  <inkml:trace contextRef="#ctx0" brushRef="#br0" timeOffset="18868.91">19996 13390 671 0,'0'0'297'0,"0"0"-184"15,0 0 14-15,0 0-66 16,0 0-45-16,0 0 13 0,0 0-29 15,54-107 0 1,-37 99 5-16,3 4 3 0,-6 4 0 16,1 0-7-16,-3 14 15 15,-1 12 29-15,-5 5-35 16,0 3-1-16,-3 1-3 16,0-5 1-16,2-5-6 15,-1-10-1-15,0-9-12 16,4-6 11-16,0 0-21 15,3-21 13-15,6-12-3 16,-2-1 1-16,-2 4 10 16,-1 8-1-16,-5 12-6 0,-2 10 6 15,2 0 4 1,-3 15 16-16,6 14 3 16,3 1-1-16,0 4-8 0,-1-6-12 15,0-6 0-15,2-9 1 16,2-10-1-16,1-3-29 15,4-12 20-15,2-19 2 16,1-8-13-16,-3 1-18 16,-5 4-18-16,-5 10 55 15,-7 10 2-15,1 10 27 16,0 4-16-16,0 0 14 16,1 16 10-16,4 4-19 15,0 4-15-15,3-3 14 16,-1 0-16-16,5-8 0 15,-1-4-1-15,2-9-14 0,3 0 14 16,-2-14-28-16,4-8 10 16,-6-3 13-16,-3 7-5 15,-6 5 4-15,-4 6 7 16,-1 7 10-16,-1 0 23 16,-2 0-33-16,1 0 1 15,4 11 8-15,-3-4-8 16,-1 2-1-16,-1-5 7 15,0-4-6-15,-6 0-1 16,-18 0-18-16,-8-13-40 16,-3-5 48-16,-2-1 5 15,2-4 5-15,10 5 27 16,9 5 0-16,6 3 16 0,10 4-43 16,0-1-1-16,6 3-8 15,14-2 8-15,5-2 0 16,6 3 1-16,0-2-2 15,2 3 1-15,-2 4-20 16,-2 0-21-16,4 0 34 16,-4 0-4-16,3 6 10 15,0 4 1-15,1 0 1 16,-6 0 1-16,-6 1-1 16,-4-6-5-16,-8 0 5 15,-5-5 0-15,-1 0 15 16,-2 0 24-16,-1 0-25 15,0 0 5-15,0-3-19 16,0 3 0-16,0 0 16 16,0 0-9-16,0 11-7 0,0 12 0 15,4 12 0-15,4 5 10 16,3 1-10-16,3 0 0 16,3-6 0-16,4-2 0 15,-3-7 0-15,3-1 0 16,-3-4 1-16,-4 3 6 15,-2-2-7-15,-2-4-1 16,-3-1 0-16,-5-7 1 16,0-6 0-16,-2-4 14 15,0 0 5-15,-9-4-14 0,-13-14-5 16,-23-13-73-16,2 5-46 16,4 4-378-16</inkml:trace>
  <inkml:trace contextRef="#ctx0" brushRef="#br0" timeOffset="19019.72">20688 13148 844 0,'0'0'113'0,"0"0"-113"15,0 0-61-15,0 0-4 16,0 0-72-16</inkml:trace>
  <inkml:trace contextRef="#ctx0" brushRef="#br0" timeOffset="19144.03">20361 13218 502 0,'0'0'186'0,"0"0"-20"16,0 0-14-16,0 0-62 16,0 0-66-16,0 0-24 15,0 0-33-15,74-63-38 16,-57 54-231-16</inkml:trace>
  <inkml:trace contextRef="#ctx0" brushRef="#br0" timeOffset="19304">20450 12989 1051 0,'0'0'237'16,"0"0"-32"-16,0 0-55 0,0 0-61 15,0 0-50 1,0 0-39-16,0 0-86 0,-3-9 36 15,3 61-46-15,0-6-95 16,0-8-502-16</inkml:trace>
  <inkml:trace contextRef="#ctx0" brushRef="#br0" timeOffset="19642.82">21702 13121 1007 0,'0'0'156'0,"0"0"-75"16,0 0 3-16,0 0 16 15,0 0-32-15,0 0-40 16,0 0-14-16,-68-13-6 15,36 33 9-15,0 7-17 16,5 2 0-16,10 1-3 16,5 0 4-16,9-3-2 15,3-5-16-15,5-8-54 16,17-10 9-16,3-4-41 16,6-17-5-16,-1-19-7 15,-3-32-85-15,-4 6-71 16,-9 2 4-16</inkml:trace>
  <inkml:trace contextRef="#ctx0" brushRef="#br0" timeOffset="20016.82">21693 12894 487 0,'0'0'338'16,"0"0"-78"-16,0 0-76 16,0 0-126-16,0 0-45 15,0 0-4-15,0 0 30 16,10 142-32-16,0-84-5 16,2-4 5-16,3-6-7 15,3-10 0-15,3-10-31 16,-1-15-61-16,-3-13-27 15,2-3 12-15,1-23-19 16,-5-6 52-16,-3 0 51 16,-2 7 23-16,-3 7 135 0,-1 9-4 15,-2 9-50-15,1 0-65 16,3 4 39-16,3 12 2 16,2 2-37-16,2-2-11 15,1-2-9-15,2-5 0 16,2-8-32-16,-1-1-45 15,0 0-72-15,0-14-53 16,-5 0-61-16,-3 0 159 16,-5 7 104-16,0 6 141 15,-2 1-1-15,0 0 37 16,3 8-60-16,2 6-36 16,0 2-55-16,6-2-13 15,3-2-13-15,-1-4-107 0,-5-5-497 16</inkml:trace>
  <inkml:trace contextRef="#ctx0" brushRef="#br0" timeOffset="20152.77">22113 13589 681 0,'0'0'653'0,"0"0"-594"15,0 0-46-15,0 0-13 16,0 0-77-16,0 0-306 0</inkml:trace>
  <inkml:trace contextRef="#ctx0" brushRef="#br0" timeOffset="20357.79">22041 12953 1285 0,'0'0'158'0,"0"0"-87"15,0 0-42-15,0 0-17 16,0 0-12-16,0 0-27 16,0 0 2-16,86 73-13 15,-86-35 8-15,-9 12-15 16,-6-9-76-16,3-10-224 0</inkml:trace>
  <inkml:trace contextRef="#ctx0" brushRef="#br0" timeOffset="20983.95">22633 13006 1119 0,'0'0'179'16,"0"0"-61"-16,0 0-38 15,0 0-44-15,0 0-36 16,0 0 12-16,0 0 17 16,-97 115-28-16,87-97 5 15,6-2-6-15,3-7 0 0,1-5-28 16,0-4-56 0,13 0-2-16,8-4 74 0,4-16-37 15,1-3-52-15,-3 3-38 16,-8 3 90-16,-3 7 49 15,-5 8 8-15,1 2 19 16,-3 0 82-16,5 11-32 16,1 2-40-16,0 5-18 15,3-4-16-15,1-2 6 16,-1-6-9-16,2-6-51 16,-2 0 0-16,-1-7-33 15,1-13-49-15,1-5 28 0,-5 3 69 16,-3 2 36-16,0 4 16 15,-5 8 95-15,-2 4 62 16,0 4-54-16,0 0-58 16,0 0-42-16,0 0-19 15,0 0 17-15,0 0-17 16,0 0-1-16,7 0-5 16,1 2 6-16,7-2-18 15,6 0 17-15,5 0 2 16,1 0 7-16,0 0-8 15,-4 0-2-15,-4 8 2 16,-8 12 1-16,0 4 18 16,-6 2-4-16,0-2-15 15,-3-4 20-15,-2-4-20 16,0-9-14-16,-14-4-35 0,-1-3-260 16</inkml:trace>
  <inkml:trace contextRef="#ctx0" brushRef="#br0" timeOffset="21152.4">23024 12519 1243 0,'0'0'193'16,"0"0"-126"-16,0 0-48 16,0 0-13-16,-139 132-6 15,71-67-56-15,-58 34 28 16,13-14-89-16,3-12-496 0</inkml:trace>
  <inkml:trace contextRef="#ctx0" brushRef="#br0" timeOffset="23168.01">19163 14480 1048 0,'0'0'149'15,"0"0"-100"-15,0 0 18 16,0 0-29-16,0 0-20 16,0 0-10-16,0 0 32 15,-22-36-40-15,11 42-1 16,-1 16 1-16,3-1 2 15,1 6 4-15,4 0-6 16,4 2 0-16,0-3-4 16,15-6 4-16,3-3 0 15,12-12 0-15,2-5-1 16,5-5-14-16,5-24 14 16,1-7-21-16,-1-11 21 15,-6-5-21-15,-7-1-49 0,-7-4-41 16,-11 3-6-1,-7 6 67-15,-4 8 51 0,0 15 13 16,0 7 119-16,0 15-16 16,-4 3-51-16,0 0-42 15,-3 26-23-15,-2 10 1 16,0 8 15-16,3 6-8 16,0 0 8-16,6-3-10 15,0-5-6-15,0-6 0 16,0-6 0-16,4-6 5 15,0-8-5-15,-3-6-23 16,0-6 14-16,4-4-33 16,2 0 10-16,4-22 8 15,4-1 19-15,-2 3 4 0,2 4 1 16,-3 9-7-16,3 7 1 16,-1 0 12-16,-1 0-6 15,3 16 11-15,0 0 4 16,-1 0 1-16,0-6-16 15,0-2-11-15,2-8 11 16,0 0-23-16,5-12 3 16,0-8 1-16,-2 0 1 15,-1 4 7-15,-9 7-8 16,-4 5 19-16,-2 4 4 16,-4 0 12-16,2 0 42 15,1 11-10-15,3 5-26 16,-2-5-2-16,5 2-20 0,2-6-8 15,1-7 7-15,1 0-41 16,4-3 15-16,-3-14 14 16,3 1-8-16,-3 0 14 15,-4 7 7-15,-4 5-11 16,-1 2 10-16,-4 2 2 16,3 0 20-16,1 0-4 15,-1 0-2-15,7 0 9 16,3 0-24-16,2-3 1 15,5-8-2-15,-1-5-19 16,-3-2-40-16,-2 1-27 16,-3 4 37-16,-7 6 40 15,-2 3-2-15,-1 4 12 0,-2 0 33 16,2 17 48 0,0 5-10-16,4 2-14 0,1-3-46 15,3-3 13-15,1-3-24 16,1-5 0-16,6-6-6 15,-4-1-71-15,-3-3-110 0</inkml:trace>
  <inkml:trace contextRef="#ctx0" brushRef="#br0" timeOffset="23300.49">20069 14833 1011 0,'0'0'178'15,"0"0"-78"-15,0 0-40 16,0 0-45-16,0 0-15 15,0 0-42-15,0 0-90 0,-57 43-280 0</inkml:trace>
  <inkml:trace contextRef="#ctx0" brushRef="#br0" timeOffset="23492.1">19647 14536 781 0,'0'0'398'16,"0"0"-282"-16,0 0 39 16,0 0-67-16,0 0-50 15,0 0-23-15,0 0-15 16,-5-96-48-16,25 96-58 16,1 0-71-16,-3 0-221 0</inkml:trace>
  <inkml:trace contextRef="#ctx0" brushRef="#br0" timeOffset="23756.02">20654 13898 1320 0,'0'0'131'0,"0"0"-115"16,0 0 10 0,32 106 12-16,-18-41-9 0,1 7-19 15,2-4 13-15,-4-2-23 16,2-9-17-16,-8-8 17 16,-7 0-96-16,-2-13-68 15,-13-16-368-15</inkml:trace>
  <inkml:trace contextRef="#ctx0" brushRef="#br0" timeOffset="23906.14">20531 14203 1051 0,'0'0'355'0,"0"0"-245"0,0 0-96 16,0 0-14-1,130-66 0-15,-70 62-89 0,10 4-55 16,-18 4-239-1,-15 10-2-15</inkml:trace>
  <inkml:trace contextRef="#ctx0" brushRef="#br0" timeOffset="24415.82">20890 14257 622 0,'0'0'396'0,"0"0"-276"0,0 0 16 15,0 0-92-15,0 0-18 16,0 0-26-16,0 0 0 0,61-80 0 15,-40 80 1 1,0 0-1-16,-4 10 1 0,-3 16 3 16,0 6 31-16,-4 8-16 15,-1-1-12-15,-1-6 8 16,-4-4-15-16,-1-10 0 16,1-9-36-16,4-10-53 15,10-7-54-15,6-28-16 16,5-1-354-16,-4 0 222 15,-11 16 291-15,-1 4 95 16,-6 0-26-16,-1 1 100 16,-6 0 88-16,0 7 84 15,0 6-122-15,-16 2-96 16,-3 2-78-16,-6 18-22 16,0 6-14-16,3-4-2 0,3 0 18 15,7-4-25 1,9-4-6-16,3-4-8 0,0-6-66 15,9-4-20-15,14 0-3 16,1-5-75-16,1-12-100 16,-5 3 95-16,-6 4 183 15,-4 6 118-15,-3 4 76 16,-4 0-21-16,6 12-18 16,2 8-94-16,1 1 0 15,1 2-54-15,2-6-7 16,-3-5-10-16,7-12-61 15,-3 0-75-15,3-3-148 0</inkml:trace>
  <inkml:trace contextRef="#ctx0" brushRef="#br0" timeOffset="24813.91">21443 14234 988 0,'0'0'246'16,"0"0"-85"-16,0 0-91 15,0 0-54-15,0 0 1 16,0 0-15-16,0 0-1 15,-49 109-1-15,49-97-6 16,10-8 6-16,16-4-48 16,9-2 3-16,7-22-35 15,7-12-36-15,-3-9 83 16,-9-12-256-16,-13-3-3 16,-9-2 41-16,-15 3 251 0,0 11 361 15,-7 14-43-15,-10 16-46 16,1 13-108-16,2 5-112 15,2 18-52-15,4 19 21 16,1 6-20-16,7 3-1 16,0-2 1-16,9-4-1 15,12-8 7-15,6-3-7 16,-1-8-20-16,-3-1 14 16,-1-2-7-16,-9 0-3 15,-7 6-7-15,-6 4 23 16,0 4 5-16,-18 4-5 15,-8-4 0-15,-8-1 0 16,-16-14-9-16,6-8-97 16,1-9-464-16</inkml:trace>
  <inkml:trace contextRef="#ctx0" brushRef="#br0" timeOffset="24950.27">21307 13909 1335 0,'0'0'164'15,"0"0"-130"-15,0 0-34 16,0 0-40-16,18 121-8 16,3-50-137-16,1-13-567 0</inkml:trace>
  <inkml:trace contextRef="#ctx0" brushRef="#br0" timeOffset="25667.94">22282 14195 1521 0,'0'0'101'16,"0"0"-101"-16,0 0 13 15,0 0-6-15,13 108-7 16,-8-79 2-16,-3-10-8 15,-2-9-9-15,0-8-7 16,0-2 14-16,0-2-27 16,0-17 10-16,3-8-36 15,12-7 9-15,5 0 34 0,4 5 13 16,0 9 5 0,0 7 0-16,-5 10 0 15,-3 3 25-15,-1 5-25 0,-3 13 1 16,-1 2 1-16,-5 0 12 15,2-4-14-15,-1-2-13 16,3-10-42-16,4-4 29 16,5 0-12-16,1-12-44 15,5-12 47-15,0-8-32 16,-2-8 37-16,1-11 5 16,1-4-38-16,4-34-28 15,-7 4-107-15,-11 18-308 16,-7 15 312-16,-4 41 194 0,-8 11 831 15,-9 0-579 1,0 9-129-16,-3 18-32 0,1 12-49 16,3 9-3-16,2 4 8 15,7 1 5-15,0-3-25 16,4-5-27-16,1-3 11 16,-1-6-4-16,-1-3-7 15,3-7-39-15,-3-8-38 16,4-5 1-16,0-11-63 15,0-2-58-15,9-5 125 16,9-13 71-16,3 5-5 16,-3 4 6-16,-1 9 18 15,-2 0 37-15,-1 4 39 0,-1 14-39 16,-2 3-18-16,0 2 7 16,0-7-36-16,-1-1-8 15,1-6-15-15,6-9-58 16,3 0 6-16,13-25-47 15,-4-2-104-15,-2 3-311 0</inkml:trace>
  <inkml:trace contextRef="#ctx0" brushRef="#br0" timeOffset="25806.8">22967 14195 472 0,'0'0'253'15,"0"0"-83"-15,0 0-25 16,0 0-41-16,0 0 18 16,0 0-76-16,0 0-34 15,43 63-1-15,-31-51-10 16,3-10-1-16,5-2-61 15,2-2-5-15,7-27-10 16,-7 1-96-16,-5 2-144 0</inkml:trace>
  <inkml:trace contextRef="#ctx0" brushRef="#br0" timeOffset="25953.81">23157 14101 605 0,'0'0'356'16,"0"0"-137"-16,0 0-147 16,0 0-52-16,0 0 5 15,0 0 1-15,-54 106 6 16,51-74-31-16,3-10-1 15,0-2 0-15,1-8-10 16,20-8-37-16,4-4-3 16,16-9-111-16,-6-12-77 15,-6-1-86-15</inkml:trace>
  <inkml:trace contextRef="#ctx0" brushRef="#br0" timeOffset="27319.1">23406 14080 1219 0,'0'0'230'15,"0"0"-182"-15,0 0-7 16,0 0-28-16,0 0 3 16,0 0 7-16,0 0-13 15,0 97 1-15,0-85-11 16,0-3 0-16,-1-9 4 16,1 0-2-16,-2 0 9 0,0 0 0 15,-1 0-10 1,-1 0 15-16,1 0-16 0,-2 0-10 15,2-3 10-15,0 1 1 16,3 2 1-16,0 0-2 16,0 0 0-16,0 0-7 15,-1 0 0-15,1 0 7 16,0 0-1-16,0 0 1 16,0 0-1-16,-3 0-1 15,3 0-1-15,-3 5 2 16,-2 10 1-16,0-1-4 15,1 2 4-15,2-5 0 16,2-7-1-16,0-1-9 16,0-3 10-16,0 0-1 15,0 0 1-15,0 0 0 0,0 0 1 16,0-3-1-16,0-8-1 16,0-2-5-16,0-3-32 15,6-4 28-15,4-1-25 16,3-5-20-16,4 1 23 15,-1 6 11-15,4 3 8 16,-4 5 13-16,-2 8-10 16,0 3 0-16,-3 0 10 15,-1 7-5-15,1 14 5 16,0 0 25-16,-6 4 5 16,1 1-6-16,-4-10-23 15,-2-2 32-15,0-3-21 16,0-10 0-16,0 1-1 15,0-2 1-15,0 0-6 16,0 0-6-16,0 0-15 0,4-3-14 16,4-17-61-16,5 2 61 15,2 0 27-15,0 7 1 16,4 3-6-16,0 8 4 16,-5 0 3-16,3 3 25 15,-3 15-9-15,0 5-8 16,-5-1 11-16,-1-2-7 15,-4 0-5-15,-4-2-7 16,0 0-40-16,-2 3 14 16,-12-6-113-16,-1 1-240 0</inkml:trace>
  <inkml:trace contextRef="#ctx0" brushRef="#br0" timeOffset="27470.93">23380 14626 954 0,'0'0'393'15,"0"0"-227"-15,0 0-44 16,0 0-58-16,0 0-64 16,0 0-3-16,0 0-64 15,3-110-39-15,-2 80-125 0</inkml:trace>
  <inkml:trace contextRef="#ctx0" brushRef="#br0" timeOffset="27668.44">23223 13896 1122 0,'0'0'168'0,"0"0"-94"16,0 0-46-16,0 0 1 16,0 0-29-16,0 0 1 15,106-20-1-15,-86 38-28 16,-10 4-40-16,-10 14-62 15,-7-4-122-15,-10-5-566 0</inkml:trace>
  <inkml:trace contextRef="#ctx0" brushRef="#br0" timeOffset="27801.33">22862 13964 1117 0,'0'0'163'16,"0"0"-146"-16,0 0-17 15,0 0-64-15,0 0-102 16,0 0-776-16</inkml:trace>
  <inkml:trace contextRef="#ctx0" brushRef="#br0" timeOffset="30811.57">10360 16044 1061 0,'0'0'169'0,"0"0"-127"16,0 0 0-16,0 0 21 16,0 0-24-16,0 0-22 15,0 0-16-15,-21-6 18 16,21 6 45-16,-4-2-1 16,2 2-23-16,0-2 19 15,-6 2-39-15,-1-5 0 16,0 2-11-16,-7-1-3 0,-1-2 9 15,-4 2-15-15,-5 0-5 16,-2 4 5-16,-5-4 0 16,-4 4-6-16,-2 0 5 15,-3 0-10-15,-5 0 11 16,-3 8-13-16,-3 6 5 16,1 4 7-16,1 3 1 15,-1 2-1-15,1 1-6 16,-1 6 7-16,-1 1-3 15,-4 5 3-15,0 0-20 16,-2 7 20-16,3-1 0 0,-1 3-9 16,6-1 9-1,2-8 2-15,5 0 7 0,7-2-9 16,4-6 0-16,9-2 3 16,6-4-3-16,4 0-2 15,6-4 1-15,4 4-11 16,4 2 5-16,0 2 7 15,0 1-13-15,2 1 7 16,13 1 6-16,7 4-1 16,5-3 1-16,8 2 0 15,2 0-5-15,6 3 5 16,5-8-6-16,3 0 6 16,5-2 0-16,6-1 0 15,4-2 0-15,6-4 0 16,-1 5 10-16,7-10-10 0,3 4-14 15,2-3 14-15,7-1 2 16,15 0-2-16,-7-3 0 16,6-2 0-16,-2-3-3 15,-13-5 3-15,15 0-8 16,-7 0 8-16,0 0 0 16,-4 0 0-16,-3 0 0 15,-3-9 1-15,1 0 11 16,-3-4-12-16,1 3-6 15,0-3-1-15,0 0 7 16,1 0 7-16,-7 4-7 16,-4-1 0-16,-7 2 0 0,-1-1 0 15,-9 0-6-15,-1-4 6 16,-4-1 0-16,0 0 0 16,0-4-1-16,-1 0 1 15,-1 0 3-15,1 0-3 16,-5 6-6-16,-3-2 5 15,1 1 2-15,-1 0-1 16,-1-1 0-16,2 0 0 16,0-4 12-16,0-4-12 15,-3 4-7-15,-5-2 7 16,-9 6 0-16,-5 3 0 16,-7 0 0-16,-4 5 0 15,-2-6 6-15,0-2-6 16,1-4 0-16,5 0 6 15,1-5-6-15,-1 1 11 0,1 0-11 16,-6-1 0-16,-6 0 19 16,-3-6-12-16,-3 0 0 15,0-5 4-15,0 2-11 16,-7-4 15-16,-6 2-15 16,-3 2-2-16,-4-4 2 15,-5 4 1-15,-4 1 15 16,-6-1 5-16,-2 6-11 15,-5-3 6-15,-1 4-16 16,0-1-9-16,4 4 9 16,0 3 0-16,2 1-1 0,-2 0 1 15,0 0 0 1,-5 7-1-16,-3-3 1 0,0 4-8 16,-2 2 8-1,4-2 0-15,1 2-1 0,5 2 1 16,0 2-4-16,2 0-2 15,-2 4 5-15,0 0-12 16,-3 0 11-16,-3 0 2 16,2 0 0-16,-2 0 0 15,3 0 1-15,0-4 2 16,3 4-3-16,2-5 0 16,4 1 3-16,3 3-3 15,5 1-2-15,2 0 2 16,5 0 0-16,0 0-1 0,2 0 1 15,-4 0-14-15,-4 1 12 16,-2 8-4-16,-3 0 5 16,-4 4 1-16,-1-5 0 15,-3 2 1-15,1-5-1 16,3 0-5-16,-2-1 5 16,6-4 1-16,4 0 0 15,5 0-1-15,1 0 2 16,4 0 2-16,-1 0-4 15,1 0-6-15,-2 0 6 16,-3 0 1-16,0 0-1 16,-2 0 0-16,0 4 1 15,2-4 9-15,-2 0-10 0,1 0-15 16,1 0 15-16,0 0 7 16,0 0-5-16,-1 0-2 15,-1 0 0-15,-1 0 6 16,-2 0-6-16,1 0-8 15,3 0 8-15,-2 0 1 16,2 0 0-16,-3 0-1 16,-5 0 2-16,0-4 6 15,-6-2-8-15,1-2 1 16,2 4 4-16,5-5-4 16,0 4 9-16,4 1-10 15,9 4-4-15,0 0-3 16,-3 0 7-16,-2 0-8 15,-3 8-19-15,-3 16-56 16,-10 32-28-16,4-10-56 0,5-2-158 0</inkml:trace>
  <inkml:trace contextRef="#ctx0" brushRef="#br0" timeOffset="32553.83">9939 16204 660 0,'0'0'304'0,"0"0"-245"16,0 0-34-16,0 0-14 16,0 0-11-16,0 0-4 15,0 0-12-15,0-4 14 16,0 4 2-16,0 0-10 16,0 9 10-16,10 12 0 15,2 15 25-15,5 10 2 16,-1 11-6-16,2 1 13 15,-1-1-16-15,2-6-5 16,-4-10 0-16,0-10-6 16,-3-9 1-16,-2-10-8 0,-2-6 0 15,-2-6 3-15,2 0 6 16,2 0-3-16,2-10 18 16,2-12-12-16,0-8-1 15,-1 3-11-15,-1-6-42 16,-6-6-4-16,2 0-32 15,-6 1 14-15,0-2 30 16,1 5 34-16,-1 13 5 16,1 8 29-16,-1 14-20 15,3 0-7-15,1 8 22 16,3 16 28-16,5 11-7 16,4 1 4-16,-3 4-14 15,5-8-40-15,-1 2 6 16,0-10-1-16,-1-2-5 15,0-4-1-15,8-10-58 0,-6-8-82 16,0 0-113-16</inkml:trace>
  <inkml:trace contextRef="#ctx0" brushRef="#br0" timeOffset="32885.11">10679 16182 745 0,'0'0'217'0,"0"0"-180"15,0 0 10-15,0 0 48 16,0 0-62-16,0 0-33 15,0 0 9-15,-88 76 26 16,78-36 2-16,3 5 7 16,7-5-31-16,0-4-7 15,11-7-5-15,10-4-1 16,11-7 8-16,6-10-16 16,5-8 8-16,16 0-34 15,-12-4-129-15,-8-5-611 0</inkml:trace>
  <inkml:trace contextRef="#ctx0" brushRef="#br0" timeOffset="51535.95">20000 12061 829 0,'0'0'97'0,"0"0"-84"15,0 0 8-15,0 0-21 16,5-6-39-16,0 6-7 16,-3 0 3-16,-2 0 42 15,1 0 0-15,-1 0 1 16,2 0 2-16,3 0-2 15,-3-2-27-15</inkml:trace>
  <inkml:trace contextRef="#ctx0" brushRef="#br0" timeOffset="51744.3">20010 12216 192 0,'0'0'987'15,"0"0"-909"-15,0 0-64 16,0 0-14-16,0 0-20 16,0 0-87-16,113-27-179 0</inkml:trace>
  <inkml:trace contextRef="#ctx0" brushRef="#br0" timeOffset="56331.45">10503 16815 367 0,'0'0'197'0,"0"0"-120"16,0 0-48-16,0 0 18 16,0 0 15-16,0 0 0 15,0 0 15-15,-20-31 31 16,13 31-12-16,4-4-37 16,-4 4 2-16,5 0-42 15,1 0 20-15,1 0-26 16,0 0-12-16,0 0-2 15,0 4-6-15,0 20-6 16,0 6 13-16,6 10 2 16,3-4 6-16,4 4-8 0,1-4 2 15,-2-6 4-15,0-6-6 16,-4-2 0-16,-3-8 2 16,0-5-2-1,-3-1-6-15,-2-8 5 0,0 0 2 16,0 0 6-16,0 0-7 15,0 0-14-15,0 0 7 16,0-13-127-16,-2-9-22 16,-10-18 28-16,2 4-2 15,-2 0-146-15</inkml:trace>
  <inkml:trace contextRef="#ctx0" brushRef="#br0" timeOffset="56401.17">10503 16815 485 0</inkml:trace>
  <inkml:trace contextRef="#ctx0" brushRef="#br0" timeOffset="56572.07">10503 16815 485 0,'-100'-39'110'0,"100"35"-49"0,0-6-12 0,0 2-29 0,4 3-19 16,9 5 8-16,5 0 0 15,5 0 22-15,1 9 16 16,4 13 10-16,-1 6-2 16,0 12 19-16,-8 4-7 15,-4 0-31-15,-10 1 14 16,1-4-41-16,-6-5-7 15,0-5 11-15,0-5-12 16,0-4-1-16,-3 2-30 0,-5-3-99 16,-2-12-144-16</inkml:trace>
  <inkml:trace contextRef="#ctx0" brushRef="#br0" timeOffset="56844.82">10705 16651 998 0,'0'0'166'0,"0"0"-141"16,10 103-24-16,-2-49 19 15,4 0-10-15,5 2 13 16,0-6-23-16,4-5 1 0,-1-14-2 16,0-1-6-16,7-15-90 15,-5-11-62-15,-3-4-161 0</inkml:trace>
  <inkml:trace contextRef="#ctx0" brushRef="#br0" timeOffset="57281.21">10992 16924 550 0,'0'0'225'0,"0"0"-199"16,0 0-4-16,0 0 8 15,0 0-20-15,0 0 10 16,0 0 38-16,-60 8 27 15,58-4-42-15,2 6-42 16,0 3 12-16,0 0-13 16,12 5 0-16,6-4 0 15,1 4 0-15,6-6 8 16,-5 2-8-16,-3-6-1 16,-3 2 1-16,-5-2 0 15,-6-3 1-15,-3-4 14 16,0 3 101-16,0-4-19 15,-2 5-49-15,-11-5-39 0,-2 4 7 16,-4 0-15-16,5-3-1 16,-1 3 0-16,5-4 1 15,5 0 1-15,-2 5-2 16,5-5-19-16,1 0 7 16,1 0-40-16,0 0-36 15,0 4-73-15,1-4-14 16,8 4 19-16,0-4-412 0</inkml:trace>
  <inkml:trace contextRef="#ctx0" brushRef="#br0" timeOffset="87473.07">5743 15200 998 0,'0'0'156'15,"0"0"-144"-15,0 0-12 16,0 0-1-16,0 0 1 16,0 0 7-16,-37-35-7 15,31 35 0-15,-1-2 9 16,-4-2 12-16,-3 4 4 16,-2-5-8-16,-5 2-2 15,-3 1 25-15,-3 2-24 0,-8 0-15 16,-4 10 0-16,-5 4-1 15,-5 8 10-15,1 5-10 16,3-1 0-16,0 5 17 16,5 0-17-16,4 5-1 15,6 2 1-15,4 5 0 16,1 10 6-16,8 5-6 16,2 6 0-16,11 3-3 15,4-5 3-15,2 0-8 16,21-8 7-16,13-6 1 15,8-8-1-15,10-3 1 16,8-11 0-16,6-2 2 0,4-12-2 16,5-2 0-16,0-7 2 15,1-3-1 1,-2 0 10-16,3-3-11 0,-2-19 0 16,-4-10 5-16,-4-4-5 15,-6-5-2-15,-11 1 2 16,-7-7 0-16,-11 0 8 15,-7-1-8-15,-7-3 0 16,-8-2 1-16,-7-3-1 16,-5-3-1-16,0-5 1 15,-5-2 0-15,-19-4 13 16,-8 1-13-16,-7 3 0 16,-7 4 6-16,-5 8 20 0,-1 6 21 15,3 14 8-15,3 12-33 16,-1 15-2-16,3 7-20 15,-2 9-13-15,-4 21 1 16,-4 7-2-16,-1 6-53 16,4-2 41-16,5-4-9 15,4 20-42-15,11-11-75 16,11-3-228-16</inkml:trace>
  <inkml:trace contextRef="#ctx0" brushRef="#br0" timeOffset="88017.4">5673 15956 933 0,'0'0'106'16,"0"0"-74"-16,0 0-32 15,-17 118 1-15,17-58 49 16,0 10-18-16,0 6 7 16,0 1-17-16,4-7 11 15,-3-2 24-15,2-16-40 16,-3-5-8-16,0-12 31 15,-10-5 7-15,-8-4-2 16,-4-2-15-16,-2-2-15 16,1-8 7-16,6-1-22 0,3-3 0 15,4-10 4 1,5 0-4-16,5 0-37 0,0-6-40 16,0-16-30-16,12-12 0 15,3 5-128-15,-3-1-472 0</inkml:trace>
  <inkml:trace contextRef="#ctx0" brushRef="#br0" timeOffset="88324.25">5747 16062 697 0,'0'0'51'15,"0"0"-51"-15,0 0-1 16,0 0-35-16,0 0-4 15,0 0-20-15,0 0-64 16,-8 44 39-16,8-26 38 16,0-6 18-16,0 2-160 0</inkml:trace>
  <inkml:trace contextRef="#ctx0" brushRef="#br0" timeOffset="88954.08">5661 16414 884 0,'0'0'156'15,"0"0"-93"-15,0 0-38 16,0 0-5-16,0 0-20 16,0 0-11-16,0 0 9 15,-3-13-8-15,17 13 3 16,7 0 4-16,6 8 3 16,8 2 3-16,0 1-3 15,2 6 0-15,1-1 1 16,-4 5-1-16,-4-6 9 15,-6 3-9-15,-3-4-16 16,-7-2 16-16,-5-2-62 0,-9 2-48 16,0-1-53-16,0-8-10 15</inkml:trace>
  <inkml:trace contextRef="#ctx0" brushRef="#br0" timeOffset="89364.81">5528 16388 916 0,'0'0'131'16,"0"0"-95"-16,0 0-8 15,0 0-17-15,0 0 28 16,0 0-39-16,-127 41 1 15,93-11 26-15,-1 2 0 0,-6 6-2 16,4 0-21-16,-1 0 2 16,9-6 19-16,4 0-25 15,11-10-57-15,9-4-38 16,5 4-118-16,0-9 4 16,2-3-290-16</inkml:trace>
  <inkml:trace contextRef="#ctx0" brushRef="#br0" timeOffset="89858.49">5643 16477 806 0,'0'0'120'0,"0"0"-98"15,0 0-5-15,0 0 9 16,0 0-11-16,0 0 19 16,-58 117-16-16,57-70 31 0,1 3 26 15,0 3-27-15,0-3-32 16,8-6-3-16,2-4-12 16,1 0 34-16,-3-4-35 15,0 0 2-15,2-4 5 16,-8-6-6-16,3-8 0 15,-3-4-1-15,-2-1 1 16,0-9 8-16,0 1-9 16,0-5-1-16,0 0 0 15,0 0-13-15,0 0-50 16,0-9-199-16,0-4-14 0</inkml:trace>
  <inkml:trace contextRef="#ctx0" brushRef="#br0" timeOffset="90126.9">5687 16968 502 0,'0'0'225'15,"0"0"-131"-15,0 0 19 16,0 0-67-16,0 0 8 16,0 0-43-16,-102 36 4 15,75-10 25-15,-5 0 43 16,-3 7-34-16,4-7-3 15,-4 6-27-15,6-6 29 16,4-2-37-16,2-3-9 0,9-3 3 16,4-2-5-1,6-5-1-15,2-4-37 0,2-2-69 16,0-5-45 0,14 0-52-16,5-8 112 0,4-7-35 0</inkml:trace>
  <inkml:trace contextRef="#ctx0" brushRef="#br0" timeOffset="90525.03">5672 17022 204 0,'0'0'261'0,"0"0"-196"16,0 0-58-16,0 0 19 15,0 0 24-15,0 0 21 16,0 0 14-16,110 71 26 16,-78-44-31-16,1 4-48 0,-1 0-32 15,-2 0 25 1,-3 1-25-16,-5-2-7 0,-3-6 7 16,-8-2 0-16,-2-8-42 15,-6 2-59-15,-3-10-62 16,0-1-145-16</inkml:trace>
  <inkml:trace contextRef="#ctx0" brushRef="#br0" timeOffset="102819.18">6184 9848 506 0,'0'0'222'16,"0"0"-107"-16,0 0-63 16,0 0-7-16,0 0 6 15,0 0-15-15,0 0-26 16,0 0-1-16,0 0 44 16,0 0 2-16,0 0-26 15,0 0-1-15,0 0-7 16,0 0-8-16,2 0-13 15,6 0 8-15,4 0-3 0,6 0-5 16,1 0-11-16,8 0 11 16,3 2 0-16,4 4 0 15,8-1 0-15,8 0 15 16,7 1-12-16,7-2-3 16,6 1-9-16,0-2 8 15,-3 0-1-15,5 2 2 16,-6-1 0-16,2-1 0 15,-4-2 6-15,0-1-6 16,-3 1-6-16,2-1 6 16,-6 2 2-16,5-2-2 15,-6 0 0-15,8 0 1 16,0 0 5-16,4 0-6 0,0 0 0 16,-2-2 0-16,-2 0 1 15,-3-1 0-15,-9 1-1 16,-6 2 1-16,-6 0 4 15,-2 0-5-15,-5 0-8 16,-4 0 8-16,-6 0 0 16,-4 0 1-16,-4 0-1 15,-2 0 8-15,-1 0-16 16,3 0 8-16,-3 0-1 16,2 0 0-16,-2 0 0 15,-1 0 1-15,0 0 0 16,-5-2 11-16,-1 0-12 0,-3-1 1 15,3 0-13 1,-1 1 12-16,3-4-51 0,-3-1-85 16,-2 2-230-16</inkml:trace>
  <inkml:trace contextRef="#ctx0" brushRef="#br0" timeOffset="104106.24">10278 9721 910 0,'0'0'122'0,"0"0"-54"16,0 0-44-16,0 0 47 15,0 0-55-15,0 0-16 16,0 0 0-16,30-8 0 15,-11 8 2-15,2 0-2 0,2 0 1 16,3 0 6 0,2 0-7-16,3 0-12 0,6 0 12 15,5 0 2-15,2 0-2 16,3 0 0-16,3 0 13 16,-3 0-9-16,-2 4-4 15,-1 0-10-15,1 2 10 16,1-4 5-16,3 3-5 15,5-5-1-15,5 0 1 16,6 0 7-16,6 0-7 16,0-3-12-16,1-1 12 15,-6-2 7-15,-9 4-6 16,-6 0-1-16,-10 1 2 0,-4-2-2 16,-3-1 0-1,-4 2-8-15,1-2 8 0,-3 2 0 16,3 1 0-16,-3 1 0 15,2 0 1-15,1 0 4 16,4 0-5-16,4 0-11 16,1 0 11-16,-1 0 1 15,0 0-1-15,0 0 0 16,0 0 2-16,-4 0 12 16,5 0-14-16,-4 0-4 15,-2 0 4-15,5 0 1 16,-1 0-1-16,1 0 0 15,-3 0 0-15,-1 0 5 16,1 0-5-16,-6 0-12 16,0 0 12-16,-3 0 7 0,-7-2-6 15,-6-1-1-15,-3 3 0 16,-8 0 4-16,-3 0-4 16,1-2-10-16,-1 2 10 15,0 0 60-15,0 0-20 16,0 0-1-16,0 0-25 15,0 0 47-15,0 0-55 16,0 0-6-16,0 0 0 16,0 0-2-16,0 0-35 15,0 0-38-15,0-2-87 16,-2 0-116-16,-9-1-609 0</inkml:trace>
  <inkml:trace contextRef="#ctx0" brushRef="#br0" timeOffset="108781.46">7491 13887 986 0,'0'0'109'0,"0"0"-109"0,0 0-15 15,0 0 8 1,0 0 7-16,0 0 0 0,-39 85 0 15,39-59 0-15,0 6 0 16,0 7 0-16,0 0 2 16,0 12 16-16,0 1-17 15,0 16 24-15,0 26-16 16,0 28 25-16,-10 35-8 16,3 12-4-16,-2-11-21 15,9-18 12-15,0-9-10 16,0 1 39-16,14 15-42 15,5 9 1-15,-2 3 3 0,1 1 5 16,-1 4-2-16,-1-3-7 16,-3-9 2-16,-1-18 18 15,-2-25-19-15,-2-29 10 16,-6-18 12-16,-1-4-12 16,0 4 7-16,2 8-13 15,-3 7-4-15,0-10 32 16,0-4-26-16,2 0-6 15,0-2 13-15,0-7-6 16,2 0-7-16,0-9-1 16,-2-5 1-16,2-8 13 15,-1-10-14-15,-2-10-9 16,-1-3 9-16,0-9 7 0,2 0-7 16,-2 0 0-1,0 0-9-15,0-25 2 0,0-53-89 16,0 0-234-16,0-5-539 15</inkml:trace>
  <inkml:trace contextRef="#ctx0" brushRef="#br0" timeOffset="110468.27">7327 14021 929 0,'0'0'101'16,"0"0"-101"-16,0 0-6 0,0 0-13 16,103-57 19-1,-47 37 0-15,30-1 1 0,28-12 17 16,33 3 4-16,17 2 26 16,1 8-25-16,-3 10-22 15,-7 5 12-15,6 5-11 16,-1 0-1-16,5 0-1 15,2 0 0-15,5 0 3 16,5 5-2-16,3 3-1 16,-3 0 2-16,4 0-2 15,3-6 0-15,0-2-1 16,3 0 2-16,-3 0-4 16,-2-4 3-16,-5-2 0 15,-7 6 4-15,-12 0-3 16,-7 0-1-16,-7 0 0 0,-12 10 0 15,-10 0 0-15,-7 0 0 16,-9 0-7-16,3-4 7 16,3-6 1-16,7 0 5 15,1-10-6-15,0-8 2 16,-1-2 2-16,-8 1-4 16,-14 6-1-16,-24 3-7 15,-14 6 8-15,-5 4 7 16,4 0-7-16,8 0 1 15,2 0-2-15,-6 0 1 16,0 2-7-16,-5 0 7 16,-1-2 0-16,0 0 0 15,-3 0-1-15,-1-2 1 0,-5-4 4 16,-1-1-2-16,1 0-2 16,-1 0-2-16,1 1 2 15,3-1 8-15,-3 2-8 16,-1 3 0-16,-3-1 1 15,-5 2-1-15,-2 1-2 16,-4 0-8-16,-4 0 10 16,-2 0 1-16,-5 0-1 15,-6 0 7-15,-5 0-15 16,-5 0 8-16,-3 0 0 16,-1 0 37-16,-1 0-12 15,0 0-15-15,0 0-10 16,0 0 0-16,2 0-7 15,2 0 7-15,1 0-22 0,-3 4 21 16,6 7 1-16,-2-2 10 16,2 5-10-16,-1 4-5 15,-1 5-2-15,0 7 3 16,-2 11 3-16,-2 11-6 16,-2 7 7-16,0 10 8 15,0 3-6-15,3 3 6 16,2-1 32-16,4-3-38 15,1 6 24-15,0 3-1 16,-1 20-24-16,1 26 20 16,3 24-20-16,1 3 0 15,-2-28 18-15,-1-31-18 16,0-34 1-16,-1-4 5 0,0 12-6 16,4 12 4-16,-3 9-5 15,5 1 0-15,-8-4 7 16,5 2-7-16,-4 3-1 15,-1 0 1-15,-3 4 0 16,0 3 1-16,-2-8-1 16,1-1 0-16,-2-9 4 15,-2-12-4-15,2-10-2 16,-1-6 2-16,5-5 0 16,-3 1 18-16,0 0-18 15,5 1 0-15,-6 10 26 16,3-1-20-16,0 0-5 15,-3 0 7-15,1 1-7 0,-1-4 16 16,0-4-17-16,0-7-2 16,-2-8 2-16,2 0 1 15,-2-10-1-15,0 2 0 16,2-6 1-16,-2 5 0 16,0 0-1-16,0 0 0 15,0 5 0-15,-2-3 1 16,-2 0-1-16,-3 1 0 15,3 1-17-15,-2-8 6 16,2 3-33-16,2-3-24 16,-4-5-36-16,4-5-60 15,-2 5-76-15,-3 0 20 0,-1-1-144 16</inkml:trace>
  <inkml:trace contextRef="#ctx0" brushRef="#br0" timeOffset="112300.71">7669 17794 499 0,'0'0'71'16,"0"0"-64"-16,0 0-6 16,0 0-1-16,0 0 29 15,0 0 0-15,0 0 73 16,-18-54 37-16,12 45-12 0,1 5-8 15,2-1-32-15,2 5-27 16,-4-4-10-16,2 4-49 16,1 0 47-16,2 0-29 15,0 0-18-15,0-4-1 16,0 4 0-16,0 0-7 16,0 0 6-16,14 0-2 15,15 0 1-15,9 0 2 16,14 0-5-16,14 0 5 15,28 0 8-15,34 0-7 16,40 0-1-16,21-14 0 16,3 6 4-16,-15-2-4 0,-24 10-2 15,-4 0 2-15,-11 0 0 16,-3 0 0-16,-3-8 0 16,-3-2 0-16,-4-12 4 15,0 4-4-15,-2 0 0 16,-5 6 0-16,-5 6-1 15,-20 6 1-15,-16 0 0 16,-20 0 1-16,-2-5 4 16,11 5-5-16,11-7-3 15,12-4 2-15,-4 0 2 16,4 1-1-16,2-4 0 16,-1-3 1-16,1 3 9 15,3 1-10-15,-3-6-13 0,0 7 13 16,2 2 0-1,-4-2-4-15,-2 10 3 0,-3-2 1 16,-6 4 0-16,-3 0 0 16,-7 0-1-16,-4 0 1 15,-2 0 8-15,-3 0-7 16,-3 0-2-16,1-8 2 16,2-2-2-16,-1 2 1 15,-1-2-1-15,3 2-6 16,-6 5 7-16,0 3 1 15,-5 0-1-15,2 0 7 16,-5 0-7-16,-1 0 0 0,-1 0 0 16,3 0-7-16,0 0 8 15,-1 0-1-15,6 0 0 16,-5 0 0-16,4 0 4 16,-3 0-4-16,0 0-7 15,0 0 7-15,3 0 0 16,-2 0 8-16,0 7-8 15,-1 3 0-15,-3 2 0 16,5 2 0-16,-5 0-7 16,2-6 7-16,-4 2 0 15,3-2 5-15,0-4-5 16,1 0 0-16,-1-1 4 16,-1 4-4-16,0 2 0 0,-3 0-1 15,0 4 2 1,-2 1 1-16,1-4-2 0,-2 6 0 15,-3-6 3-15,-2-2-3 16,-2-2-2-16,-2 1 2 16,-8 2 0-16,5-3 1 15,-3-3-1-15,1 6 0 16,-1-3-1-16,3 2 1 16,-2-4-1-16,2 5 1 15,-2-4-3-15,-3 5 3 16,-7-7 0-16,-1 2-12 15,-6-1 2-15,-1 2 9 16,-4-6 1-16,-1 0 1 16,5 0 0-16,1 0 9 15,6 0-10-15,8 0-4 16,3 0 3-16,6 0 1 16,-3 0-15-16,-2 0-22 0,-5 0-10 15,-8 0-31-15,-5 0-48 16,-6 0 31-16,-2 0 80 15,-2 0-11-15,-12 4-157 16,-3-4-388-16</inkml:trace>
  <inkml:trace contextRef="#ctx0" brushRef="#br0" timeOffset="113879.68">6605 15759 725 0,'0'0'147'0,"0"0"-92"16,0 0 38-16,0 0 9 15,0 0-38-15,0 0-13 16,0 0-22-16,-8 0 47 15,6 0-47-15,-1 0-10 16,3 0-7-16,0 0 2 16,0 0-14-16,0 0 0 15,0 0 0-15,0 0 8 16,0 0-8-16,-2 0-8 16,2 0 8-16,0 0 0 15,0 0 1-15,-2 0-1 16,2 0 6-16,-1 0 7 0,-1 0-13 15,-3 0 1-15,3 0 0 16,-2 0 0-16,3 0-1 16,-2 0 0-16,3 0 0 15,-2 0 4-15,2 0-4 16,-4 0 0-16,2 0-2 16,-4 0 4-16,3 0 5 15,-3 0-7-15,5 0 0 16,0 0 15-16,1 0 9 15,0 0-15-15,0-2-9 16,0 2 0-16,0 0 0 16,0 0-13-16,0-3-18 15,13-2 24-15,7-3 7 0,11-2 0 16,6-5 0 0,7-3 1-16,3-1 5 0,3 1-6 15,-1 0 0-15,-2 3 5 16,-3 6-5-16,-1 1 0 15,-3-2 0-15,-3 6 0 16,2 0 7-16,-3-2-7 16,-2-1 0-16,-2 2-1 15,-2-4 1-15,-4 0-1 16,-5 0 0-16,-6 1-4 0,-5 2 3 16,-2 2-5-1,-4 3 7-15,-1-2-8 0,-2 3 8 16,-1 0-2-16,0 0 2 15,0 0-1-15,0 0 0 16,0 0-28-16,0 0-22 16,0-1 6-16,0 1-44 15,2 0-20-15,-2 0 27 16,0 0-14-16,0 0 4 16,0 0 14-16,0 0-25 15,0 0-74-15</inkml:trace>
  <inkml:trace contextRef="#ctx0" brushRef="#br0" timeOffset="115034.73">7086 15480 548 0,'0'0'104'0,"0"0"-47"16,0 0 16-16,0 0-25 15,0 0 4-15,0 0-19 16,0 0 35-16,-5-3 36 16,5 3-30-16,-1 0-15 15,1 0-50-15,0 0-8 16,0 0-2-16,0 0 1 16,0 0-1-16,0 0-6 0,0 0 7 15,10 0-3-15,3 0 3 16,1 0-5-16,4 0 5 15,3 0 1-15,1 0-1 16,1 0 0-16,0 0 6 16,-2 0-7-16,-1 0 1 15,-5 0-22-15,-2 0 10 16,-6 0 2-16,-1 0 9 16,-4 0-1-16,-2 0 2 15,0 0 10-15,0 0-10 16,0 0 0-16,0 0 1 15,0 0 7-15,0 0 2 16,0 0 9-16,0 0-9 0,0 0 25 16,0 0-35-16,0 0-7 15,0 0 7-15,0 0 0 16,0 0 1-16,-2 0-1 16,2 0-29-16,0 0 29 15,0 0-55-15,-1 0-34 16,-2 3-17-16,-1 1-37 15,0 0-170-15</inkml:trace>
  <inkml:trace contextRef="#ctx0" brushRef="#br0" timeOffset="116333.02">6847 15633 586 0,'0'0'174'0,"0"0"-86"16,0 0-77-16,0 0-11 15,0 0-1-15,0 0 1 16,0 0 39-16,4-28 35 0,2 20 26 15,2 0-19-15,2-1-51 16,7 0-29-16,5-1 12 16,8 2-13-16,6-5-16 15,4 7 16-15,6-3 1 16,1 0 1-16,4 0-2 16,5-4 2-16,2-1 10 15,10-7-12-15,6-8 2 16,26-5 23-16,28-16-12 15,24-6-3-15,8 0 6 16,-13 8-15-16,-28 7 28 0,-36 19-29 16,-21 4 1-1,-10 5 5-15,4-3-6 0,5-2 0 16,-2-2 0-16,-5-1 1 16,-1-1 29-16,1-7 14 15,1 0-17-15,10-3 4 16,1-4-21-16,2 0-4 15,-3 6-6-15,-10 7 1 16,-7 9 7-16,-12 0-8 16,-8 5 0-16,-8 0 3 15,-1 1-3-15,0 0-1 16,-1-1 1-16,3-2 0 16,2 4 10-16,-3-4-10 15,-2 4 0-15,-5 2 8 0,-4 1-8 16,-6 2-3-16,-3 2-5 15,0 0-4-15,0 0 11 16,0 0-66-16,0 6-71 16,-3 17 64-16,-8-5-164 15,3-1-361-15</inkml:trace>
  <inkml:trace contextRef="#ctx0" brushRef="#br0" timeOffset="117038.83">9597 14450 838 0,'0'0'111'0,"0"0"-81"16,0 0-14-16,0 0 39 15,0 0 40-15,0 0-50 16,0 0-24-16,-29-18 10 16,8 18-13-16,-1 0-7 15,-5 0-11-15,-3 13 0 16,-2 6 7-16,-2 3-7 16,0 3 0-16,0 6 2 15,-1 1 5-15,8 0-1 16,1 1-6-16,6-4 1 15,5 1 7-15,3 2-8 0,3 4-5 16,5-2 5-16,4 3 0 16,0 2 1-16,0 2-1 15,14-3 0-15,13-4 15 16,6-1-15-16,6-12 0 16,10-3 0-16,8-8 1 15,9-4 11-15,9-6-12 16,4 0 1-16,10-8 12 15,22-21-13-15,23-18 0 16,24-14 1-16,-12 7 8 16,-31 10-9-16,-37 17 0 15,-28 9 2-15,3-5 8 16,1 1-10-16,0-4-2 0,-9-1 2 16,-10-5 9-16,-1-1 16 15,-3-5 4-15,-1-8-13 16,-6-3 21-16,-9-8-22 15,-10-6-14-15,-5 1 6 16,-20-2 19-16,-18 6-4 16,-14 6-7-16,-7 10 14 15,-3 8 30-15,-2 16-51 16,-4 7 2-16,-21 11-10 16,-31 43 0-16,-33 33-23 15,-4 18-33-15,5 6-27 16,24 3 8-16,19-7-27 0,31-21-41 15,12-12-169-15</inkml:trace>
  <inkml:trace contextRef="#ctx0" brushRef="#br0" timeOffset="118254.47">8506 15695 677 0,'0'0'104'16,"0"0"-68"-16,0 0 32 15,0 0-4-15,0 0 28 16,0 0-9-16,-106-18-51 16,83 18-8-16,-3 8 15 15,-1 5-1-15,-3 5 7 16,-2 3-29-16,-4 9-15 16,-4 6 15-16,-6 8-15 15,-3 0 6-15,-2 3-7 16,0-4 8-16,6 2 12 15,2-9-19-15,8-2-1 16,6-2 21-16,12-5-21 0,5-6 2 16,10 3-2-16,2-6 0 15,0 4 2-15,12 0-2 16,5 4-13-16,3-3 11 16,7-4 2-16,0 2-1 15,4-2 1-15,3-1-2 16,2-1-4-16,5-8 6 15,2-4-1-15,5-1-1 16,9-4 2-16,3 0 0 16,7-9-1-16,7-4 2 15,10-5 4-15,2 0-5 16,-1-4-2-16,-1 4 2 0,-2-5 0 16,-6 1 0-16,-5 0 0 15,-3-5 1-15,-1 0 3 16,-6-9-4-16,-2 0-7 15,-5-4 7-15,-3 0 1 16,-7 0 0-16,-6 2-1 16,-10 2 8-16,-8 3 8 15,-8-3-16-15,-9 4 12 16,-3-4 2-16,0-2-5 16,-7-2-2-16,-15-3 18 15,-10 0-19-15,-8 3 31 16,-10-4 3-16,-10-1-13 15,-4 9-12-15,-2 5 21 16,0 4-14-16,2 13-2 0,-2 10-19 16,-4 4 16-1,-23 30-17-15,-22 38-3 0,-25 27-29 16,9 7-10-16,24-12-24 16,-1 20-30-16,41-33-56 15,1-5-153-15</inkml:trace>
  <inkml:trace contextRef="#ctx0" brushRef="#br0" timeOffset="119372.83">6651 15927 785 0,'0'0'147'0,"0"0"-89"16,0 0 30-16,0 0-24 15,0 0 30-15,0 0-51 16,0 0-30-16,-15 0 31 0,15 0-15 16,0 0-13-16,0 0-16 15,0 0 0-15,0 0-1 16,0 0 1-16,15 0-6 15,9 0-4-15,8 4 11 16,8 5-1-16,8 5 0 16,7-5 0-16,6 5 7 15,6 3-7-15,6-3-3 16,6-4 3-16,-1 6 1 16,-4-6 0-16,-5 4-1 15,-5 2 1-15,-8 2 9 0,-2-4-10 16,-2 0-2-1,2 0 1-15,3-2 1 0,1-6 0 16,4 2 0-16,-1-8 0 16,2 0 3-16,-9 0-3 15,-5 0-1-15,-10 0 0 16,-7 0 1-16,-4 0 0 16,-3 4 0-16,-3 0 0 15,0 1 4-15,-2-5-4 16,0 2-8-16,-1-1 8 15,-2-1 1-15,-4 0-1 16,-4 0 0-16,-5 0 1 16,-2 0 12-16,-2 0-13 0,0 0 0 15,0 0 1 1,0 0 6-16,0 0-7 0,-4-3-90 16,-10-2-81-16,-3 1-134 0</inkml:trace>
  <inkml:trace contextRef="#ctx0" brushRef="#br0" timeOffset="120743.03">6442 15923 487 0,'0'0'166'0,"0"0"-107"15,0 0-43-15,0 0 9 16,0 0 41-16,0 0-28 16,0 0-31-16,-12 0 5 0,12 0 32 15,0 0 52 1,0 0-30-16,0 0-11 0,0 0 10 15,0 0-59-15,0 0-5 16,0 4-1-16,8-4 1 16,4 4 12-16,6 3-13 15,5 0-1-15,2 2 1 16,5 5 0-16,4 4 0 16,5 0-7-16,3 7 7 15,4 0 1-15,3 4-1 16,6-2 0-16,5 1 2 15,10 2-2-15,4 2 0 0,7 2 0 16,-1 8 1-16,-3 3 1 16,-9 3-2-16,-2 2-5 15,-6 4 5-15,-4-2 2 16,-7-1-1-16,0-4-1 16,-5-5 0-16,-3-4 4 15,-4-5-4-15,-1-7 0 16,-4-4 1-16,-3-4-1 15,-4 0 0-15,-3-8 0 16,-3 2 0-16,-6-6 4 16,-4-3-4-16,-4-3-4 15,-2 5 4-15,-3-5 0 16,3 0 1-16,-3 0-1 16,0 0 0-16,0 0-4 15,1 0 4-15,-1 0-2 0,3 4 2 16,2-4 0-16,0 6 0 15,4-3 0-15,1 2 1 16,0-1 8-16,1 0-9 16,1 1 0-16,-5 0 1 15,3-1-1-15,-2 0-6 16,-2-2 5-16,3 2 2 16,-3 0 11-16,3-4-12 15,2 4 0-15,-4-4 9 16,1 0-9-16,-1 0 8 15,-4 0-8-15,0 0 2 16,-2 0 21-16,-1 0-12 16,2 0 11-16,-2 0 0 0,0 0-12 15,0 0-9 1,0 0-1-16,6 6-89 0,0 2-63 16,-2 0-90-16</inkml:trace>
  <inkml:trace contextRef="#ctx0" brushRef="#br0" timeOffset="122114.25">8760 16963 1028 0,'0'0'139'0,"0"0"-106"15,0 0-10-15,0 0 3 16,0 0-24-16,0 0 34 15,0 0-25-15,-124-27 8 16,96 23 13-16,-5 0 12 16,3 0-18-16,-4 4 16 15,2-4-19-15,0 2 18 16,-2 2-34-16,0 0-6 16,-1 0 0-16,-4 0 1 15,1 0 8-15,-1 6-10 16,2 2 0-16,3 1 10 0,-1 0-10 15,4 2 0-15,1 0 0 16,-3 3 0-16,4 4 8 16,3-2-8-16,1-2 0 15,3 4-6-15,2 0 6 16,-2 1-1-16,-2 3 0 16,-3 0 1-16,-3 1 8 15,3 3-8-15,0-8 0 16,5 0 1-16,8-9-1 15,8-2-6-15,4 0 0 16,2 1 5-16,0 2-6 16,0 6 1-16,0-1 0 0,8 6 6 15,4 1 0-15,3 2-9 16,2 6 8-16,4-2 1 16,1 2 0-16,6-1-2 15,-1 1-3-15,7-4 5 16,0 2 0-16,5-6-6 15,-2 4 5-15,4-4 1 16,-1-4-2-16,-2 0 2 16,4-4 0-16,1 0-7 15,4-6 7-15,4-4-1 16,4 1-1-16,1-3 2 16,-2-2-4-16,-1 0 4 15,0 0-13-15,-2 0 13 16,1 0 0-16,-3 0-1 15,0 0-1-15,1-7 2 0,-5-6-1 16,3-8 1-16,-1-3-12 16,-1 2 12-16,-2-4 0 15,-4 4-10-15,-9 4 9 16,-4 0 1-16,-8 4 1 16,-7 1-1-16,0 4-5 15,-3-5 5-15,1-2 1 16,4-9-1-16,2 3-1 15,1 0 1-15,-2 0-6 16,0 1 6-16,-6 6 0 16,-1 1 3-16,-1 7-2 15,-3-4-1-15,-3-1 1 16,2 2 0-16,-3-2 11 0,0-2-12 16,0-1 0-1,0-3-1-15,0 0 2 0,0-1 0 16,0-1 6-16,-10-2-6 15,-5 4 28-15,-1 1-5 16,-2-1-9-16,-4 5 8 16,-1-2-8-16,-5 3 11 15,-3-2-17-15,0 4-2 16,-8 2 26-16,-4 0-22 16,-4-1-11-16,-7 0 13 15,-4 3-13-15,-6 3 1 16,0-6-1-16,-1 9 6 15,7 0-12-15,4 0 6 0,5 4-7 16,5 14 5-16,7 0-43 16,7 0-3-16,8 0-26 15,9 0-19-15,5-1 24 16,8 1-78-16,0-4-97 16,0 0-172-16</inkml:trace>
  <inkml:trace contextRef="#ctx0" brushRef="#br0" timeOffset="134358.25">7193 12160 704 0,'0'0'118'0,"0"0"-12"16,0 0 3-16,0 0-68 16,0 0-25-16,0 0 13 15,-14-20 17-15,8 17-18 16,-7 0 8-16,0 1 1 15,0-1-18-15,-4 3-1 16,3 0-18-16,-1 0-5 16,0 0 4-16,1 0 1 15,1 7-10-15,1 4 9 16,-2 2 2-16,-1 5 3 16,3 0-4-16,2 4-3 0,5 1-3 15,1 2 6-15,4 1-10 16,0 0 10-16,6 0 0 15,11 3 0-15,6 1-3 16,4-3 3-16,6 1 0 16,0-3 0-16,6-5-8 15,-3-4 7-15,0-5 1 16,1-4-11-16,-2-5 9 16,5-2 2-16,2 0 0 15,5-13 0-15,1-5 0 16,-2-4 0-16,-3 1 1 0,-5 0 10 15,-10 1-11 1,-3 1-1-16,-5-2 1 0,-5-1 0 16,-9 0 2-16,2-3 9 15,-8-8 2-15,0-3 13 16,0-5-5-16,-22-2-13 16,-1 0 27-16,-6 6-6 15,-4 4-7-15,-2 9-16 16,-5 4 0-16,1 5-6 15,-3 9 0-15,0 6-11 16,-2 0 10-16,0 6-11 16,2 19-16-16,1 7-30 15,0 8 0-15,3 9-10 16,-3 24-27-16,11-10-76 0,5-9-157 0</inkml:trace>
  <inkml:trace contextRef="#ctx0" brushRef="#br0" timeOffset="134807.25">7278 12553 857 0,'0'0'132'0,"0"0"-35"16,0 0-76-16,0 0-21 15,0 0-16-15,0 0 6 16,0 0 10-16,0 70 27 16,0-40 1-16,0-1 12 15,0-4-38-15,0 2 6 16,0-6 0-16,0 3 5 16,0-4-12-16,0-1-1 15,0-4 7-15,0-1 3 0,0-2-10 16,0-3-1-1,0 1-21-15,-3-1-62 0,0 0-49 16,0-5-209-16</inkml:trace>
  <inkml:trace contextRef="#ctx0" brushRef="#br0" timeOffset="135455.26">7257 12872 770 0,'0'0'138'15,"0"0"-97"-15,0 0-4 16,0 0 4-16,0 0-22 0,0 0-6 16,0 0 21-1,-122 28 27-15,85-12 35 0,-5 0-44 16,3 2-20-16,4 0-11 16,2-2-5-16,5 0-15 15,1-2-1-15,8 0 13 16,-2 0-7-16,7-4-6 15,3 2-12-15,0-2 5 16,8 0-32-16,1 0-57 16,2-1-80-16,0-6-12 15,11-3-84-15</inkml:trace>
  <inkml:trace contextRef="#ctx0" brushRef="#br0" timeOffset="135789.31">7415 12836 416 0,'0'0'517'16,"0"0"-517"-16,0 0-52 16,0 0 16-16,0 0 35 15,0 0 1-15,0 0-1 16,66 55 1-16,-51-41 1 0,4-1-1 16,-1-1-1-16,-1-3 1 15,3 2 3-15,-3-4-3 16,0 2-91-16,-5-3-72 15,-2-3-249-15</inkml:trace>
  <inkml:trace contextRef="#ctx0" brushRef="#br0" timeOffset="136169.31">7156 12953 842 0,'0'0'136'16,"0"0"-107"-16,0 0-20 15,0 0-15-15,0 0 6 16,0 0 0-16,33 131 22 16,-21-89-12-16,-1-2-4 15,-3-8-6-15,-2-4 0 16,0-5 15-16,-2-5-15 0,-1-5-4 16,-3 0 4-16,0-3 1 15,0 2 0-15,0 2-1 16,0 2-9-16,0 6-55 15,-3-6-141-15,0-5-179 0</inkml:trace>
  <inkml:trace contextRef="#ctx0" brushRef="#br0" timeOffset="136450.46">7218 13309 696 0,'0'0'161'0,"0"0"-84"16,0 0-31-16,0 0-18 16,0 0-4-16,-106 30 9 15,72-9 53-15,0 6-31 16,-3-3-2-16,4 2-8 16,5-2-22-16,1 1-15 15,1-3-8-15,2 1 1 16,2-1 3-16,4-1-4 15,6-2-26-15,3-3-41 16,9-6-83-16,0-6-47 16,16-4-53-16,0 0-400 0</inkml:trace>
  <inkml:trace contextRef="#ctx0" brushRef="#br0" timeOffset="136803.54">7222 13414 679 0,'0'0'128'0,"0"0"-119"16,0 0-10-16,0 0 1 15,0 0 0-15,0 0 1 16,0 0 12-16,124 115 26 16,-97-101-15-16,-5-1-23 15,-2-4 16-15,-6 0-17 16,-1-6 1-16,-3 3-2 15,-1-2-12-15,-3-2-68 16,-2 0-225-16</inkml:trace>
  <inkml:trace contextRef="#ctx0" brushRef="#br0" timeOffset="137869.74">2595 12973 975 0,'0'0'98'0,"0"0"-98"16,0 0-107-16,0 0 67 15,0 0 19-15,0 0-28 0,0 0-36 16,69 22 0-16,-56-19-55 16,-5-3-163-16</inkml:trace>
  <inkml:trace contextRef="#ctx0" brushRef="#br0" timeOffset="139172.17">2617 12815 1109 0,'0'0'116'16,"0"0"-93"-16,0 0 0 16,0 0-2-16,0 0-14 15,0 0-7-15,0 0 1 16,0-93 1-16,5 90-2 15,1 2-12-15,-3 1 6 16,5 0-2-16,-1 16-15 16,3 7 14-16,2 11 9 15,-1 7 6-15,1 0-6 16,-5 4 0-16,1-7-1 16,-4-3 2-16,0-6 0 15,-2-5-1-15,-2-8 1 16,2-6 10-16,-2-6-11 15,0-4 0-15,0 0 16 0,0 0 36 16,0-10-8-16,0-10-44 16,0-6-5-16,0-2-4 15,3-3 9-15,2 6-1 16,2 3-6-16,0 6 6 16,1 6-1-16,-1 3-8 15,0 7-15-15,1 0 24 16,0 5-51-16,1 11 25 15,1 4 26-15,-5-2 1 16,4 0-1-16,-5-2 1 16,4-6 0-16,-3-3-11 0,0-7 8 15,3 0-96 1,-1-5 56-16,8-17 43 0,2-6 3 16,3-2-3-16,-1 4 0 15,-3 7 0-15,-4 14 0 16,-4 5-10-16,2 0 10 15,-1 15 26-15,0 10 6 16,3 3-31-16,2 0 1 16,3-1-2-16,-1-6 0 15,1-5-68-15,3-10-41 16,-1-6-60-16,2 0 83 16,0-14-46-16,-1-6-63 15,-4-2 134-15,0-3 60 16,-5 4 1-16,-2 0 95 15,-7 2 64-15,-2 0-2 0,0 3-17 16,0 2-23-16,-12 4 60 16,-3 5-73-16,-2 2-46 15,-4 3-28-15,0 0-24 16,-3 16 14-16,-3 7-20 16,2 6 1-16,4 0 11 15,5-1-5-15,8-5-7 16,3-5 0-16,5-4-13 15,0-1 12-15,17-9-70 16,6-4 5-16,2 0 32 16,3-17 2-16,-1-6 7 15,-1-6-21-15,-9 8 10 0,-2 3 35 16,-8 9 1 0,-5 9-8-16,3 0 8 0,-2 0 24 15,6 11 24-15,0 3-19 16,5 2-28-16,1-2 26 15,2-4-27-15,4-2 0 16,-1-4 0-16,-5-4-31 16,3 0-10-16,-6 0 7 15,-3-12-2-15,-3 2 36 16,0 2-7-16,-4 6-3 16,2 2 10-16,0 0 11 15,5 5 20-15,3 10-9 16,3 0-21-16,5-4-2 15,3-9-5-15,-1-2-107 16,-11 0-512-16</inkml:trace>
  <inkml:trace contextRef="#ctx0" brushRef="#br0" timeOffset="139297.68">3335 12754 1056 0,'0'0'113'16,"0"0"-113"-16,0 0-25 15,0 0-161-15,0 0-107 0</inkml:trace>
  <inkml:trace contextRef="#ctx0" brushRef="#br0" timeOffset="139606.74">3492 12941 924 0,'0'0'118'0,"0"0"-66"15,0 0-29-15,45-109-11 16,-29 65 10-16,-4-5-5 16,-11 3-17-16,-1 2 20 15,0 0-20-15,-13 8-16 16,-6 8 10-16,4 8 6 16,3 11 78-16,1 9-78 15,5 3 18-15,2 23-28 16,2 14 10-16,2 7 0 15,0 8 0-15,2-1 7 0,16-2-1 16,7-8-6-16,4-4 0 16,3-8-13-16,7-5 11 15,1-13-56-15,21-14-49 16,-10 0 9-16,-6-14-165 0</inkml:trace>
  <inkml:trace contextRef="#ctx0" brushRef="#br0" timeOffset="139938.66">3948 12655 49 0,'0'0'944'0,"0"0"-873"16,0 0-49-16,0 0 17 15,0 0 3-15,0 0-22 0,0 0-4 16,-46-11-16-16,46 11-1 15,0 0 1-15,3 13-1 16,15 3-5-16,7 2 5 16,7 2 2-16,3 0 5 15,2-2-6-15,-5 3 1 16,-6-2 5-16,-13-2-6 16,-8 0-7-16,-5-3 7 15,0-4 1-15,-16 1 32 16,-5-8 12-16,-1-1-44 15,5-2 23-15,2 0-24 16,13-24-56-16,2 0-72 16,0 2-240-16</inkml:trace>
  <inkml:trace contextRef="#ctx0" brushRef="#br0" timeOffset="140515.26">4181 12770 100 0,'0'0'513'0,"0"0"-376"15,0 0-98-15,0 0-26 16,0 0-5-16,0 0-7 16,0 0 6-16,101-108-7 15,-95 95 1-15,-6 1-1 0,0 0 0 16,0 4-23 0,-12 1 23-16,-1 5 11 15,-1 2 66-15,2 0-17 0,-1 0-18 16,3 5 18-1,2 8-33-15,1 5-17 0,2 5-3 16,5 1-7-16,0 3 1 16,0-5-1-16,5 3 2 15,8-7 2-15,2-2-4 16,0-6-14-16,0-4-8 16,4-6 3-16,-2 0 18 15,-2 0-10-15,2-8 5 16,-3-8-4-16,-2-3 7 15,-2-4-25-15,-5-1-5 16,-2 0-17-16,-3 0 29 16,0 2 10-16,0 2 11 15,0 6 1-15,0 6 38 0,0 2-1 16,0 6-29-16,0 0-7 16,7 0-4-16,10 6-6 15,0 9 6-15,5 3 2 16,-1 3 9-16,0-1 1 15,-1 0 6-15,-7 0 7 16,-4-4 0-16,-2-4-15 16,-4-2-8-16,-1-3 17 15,2-4-17-15,-2 0 0 16,-1-3 2-16,1 0-1 16,5 0-1-16,1 0-50 15,11-5-13-15,-2-10-7 16,-4-3-104-16</inkml:trace>
  <inkml:trace contextRef="#ctx0" brushRef="#br0" timeOffset="140803.97">4622 12649 803 0,'0'0'113'16,"0"0"-96"-16,0 0-17 15,0 0 21-15,0 0-20 16,69 109 9-16,-57-89 0 15,-3-10-10-15,-3-2 10 16,-3-7-9-16,-1-1 0 16,-2 0 104-16,2 0 2 15,-2-18-20-15,0-6-65 0,3-6-22 16,-1 0 14 0,0 4-14-16,-2 8 0 0,2 4-2 15,-2 8 2-15,0 1-1 16,0 5-31-16,0 0-105 15,3 0-34-15,0 0 11 16,1 0-151-16</inkml:trace>
  <inkml:trace contextRef="#ctx0" brushRef="#br0" timeOffset="141281.26">4832 12819 682 0,'0'0'107'0,"0"0"-100"0,0 0-7 15,0 0 2-15,0 0-1 16,61-112-1-16,-55 82 0 16,0 4 0-16,-6 3 7 15,0 5-6-15,0 7-1 16,-8 2 1-16,0 6 26 15,-1 3-21-15,-1 0-5 16,2 12-1-16,1 10 13 16,6 1 26-16,1 6-17 0,0-1-12 15,0 0 28 1,12-3-37-16,2-6 6 0,0-3-1 16,0-4 1-16,-2-7-7 15,2-5-21-15,0 0-15 16,1-17 35-16,2-7-70 15,1-5 3-15,-2-2 39 16,-2 5 18-16,-2 8 9 16,0 6-4-16,-2 9 6 15,0 3 39-15,2 0 26 16,-2 7 16-16,2 7-19 16,2 2-29-16,-1 1-10 15,-3-1-23-15,2-3 0 16,4-2-17-16,-5-2-120 15,3-6-233-15</inkml:trace>
  <inkml:trace contextRef="#ctx0" brushRef="#br0" timeOffset="141558.75">5272 12535 1149 0,'0'0'113'0,"0"0"-84"15,0 0-9-15,0 0-20 16,0 0 0-16,0 0-17 16,0 0-32-16,-5 68 34 15,33-54 5-15,1 0 9 0,0 1 0 16,-5 1 1 0,-11 4-1-16,-5-2 1 0,-8 1-28 15,-2 1 27-15,-23 4 1 16,-10 2 0-16,-4 0-16 15,-8 0-35-15,-21 6-37 16,13-8-77-16,2-3-86 0</inkml:trace>
  <inkml:trace contextRef="#ctx0" brushRef="#br0" timeOffset="142536.81">4123 12584 899 0,'0'0'160'0,"0"0"-46"16,0 0-56-16,0 0-24 16,0 0-13-16,0 0 4 0,0 0 13 15,0-47 8 1,0 45-10-16,0 2-2 0,0 0 11 16,-8 0-45-16,-4 0-61 15,-5 8 13-15,-3 11-9 16,-14 24-51-16,5-7-88 15,4-2-301-15</inkml:trace>
  <inkml:trace contextRef="#ctx0" brushRef="#br0" timeOffset="146274.73">8164 13923 532 0,'0'0'152'16,"0"0"-98"-16,0 0-3 0,0 0-25 16,0 0-19-16,0 0-6 15,0-5 25-15,0 3 23 16,0 0 16-16,0-3-33 16,0 3-7-16,-2 0 11 15,-5-7 19-15,1 3-38 16,-3 3 2-16,1-2-19 15,-2 1 0-15,3 2-9 16,-2 0 2-16,-3 0 7 16,2 2-2-16,-4 0-12 15,-4 0 8-15,3 10 4 16,-6 4 2-16,4 4 10 0,3 2 1 16,2 3 19-1,4-4-30-15,7 7-3 0,1-2 3 16,0 5 0-16,10 0 1 15,8 2-1-15,2-2 0 16,3-2 2-16,0-5-2 16,3-6 0-16,3-6 9 15,-2-8-8-15,4-2 14 16,-1 0 1-16,-3-8-16 16,0-10 0-16,-5 0-72 15,-5 0-54-15,-8-10-1 16,-5 4-52-16,-4 4-136 0</inkml:trace>
  <inkml:trace contextRef="#ctx0" brushRef="#br0" timeOffset="146347.28">8164 13923 170 0</inkml:trace>
  <inkml:trace contextRef="#ctx0" brushRef="#br0" timeOffset="146529.24">8164 13923 170 0,'-12'18'94'0,"-3"-13"37"0,-3 6 17 0,5-4 10 0,5 1-54 0,8 2-78 16,0 1-26-16,5 4 6 15,11 3 29-15,11 3 24 16,1 1-32-16,2-2 2 16,-1-2 3-16,-3 0-12 15,-1-2-18-15,-2-4 4 16,-4-3-5-16,1-2 20 0,-1-3-5 16,0 0-2-1,-1-4 21-15,3 0-35 0,1-15-31 16,-5-1-71-16,-7-2-174 15</inkml:trace>
  <inkml:trace contextRef="#ctx0" brushRef="#br0" timeOffset="147543.25">8248 13896 340 0,'0'0'160'0,"0"0"-27"0,0 0-59 16,0 0-25-16,0 0 14 15,0 0-12-15,0 0 24 16,0 0-26-16,-15-20 10 16,13 20-17-16,2 0-11 15,0 0 2-15,0 0-23 16,0 0-9-16,0 0-1 15,0 0-3-15,4 6 2 16,9 6 1-16,1 1-1 16,4 3 0-16,1 0 2 15,-4-1-1-15,1 2 0 16,-8-2-2-16,0 3 2 0,-6 3-9 16,-2-2 9-16,0 3 15 15,0 1-5-15,-13 1-2 16,-3 0-8-16,-4 1-59 15,1-2-130-15,6-10-410 0</inkml:trace>
  <inkml:trace contextRef="#ctx0" brushRef="#br0" timeOffset="147980.64">8452 13826 864 0,'0'0'94'16,"0"0"-78"-16,0 0-3 15,4 104 7-15,2-62 6 16,-2 3-4-16,6-7-6 16,-6-4-8-16,4-8-8 15,-5-8 6-15,1-7 4 16,0-4-10-16,-2-5 0 0,3-2 0 16,0 0 13-1,4 0-2-15,6 0 5 0,7-4-16 16,5-4 24-16,0-2-23 15,3 2-1-15,-3 0 1 16,-2 0 0-16,-9 2 0 16,-6 2-1-16,-3-1 2 15,-5 5 19-15,-2 0-21 16,0 0-80-16,0 9-500 0</inkml:trace>
  <inkml:trace contextRef="#ctx0" brushRef="#br0" timeOffset="148998.69">8987 13852 225 0,'0'0'103'16,"0"0"-82"-16,0 0 4 15,0 0-15-15,0 0 98 16,0 0-13-16,0 0 45 0,2-44 35 16,-2 44-82-16,0 0-50 15,0 0-11-15,-2 0-22 16,2 0-10-16,-2 0 0 16,-3 16-16-16,4 6 16 15,-3 10 9-15,2 6 33 16,2 4-1-16,0-2-21 15,0-1 9-15,0-3-18 16,0-7-9-16,2-3 12 16,2-8-14-16,-1-5 0 15,0-8 0-15,-3-2 6 16,2-3 4-16,0 0-9 16,4-3 9-16,3-15-7 0,4-3-3 15,4-7-16-15,2 4 5 16,1 2-18-16,-4 8 20 15,1 6 3-15,-4 8-10 16,0 0 9-16,-3 8 7 16,-1 12 4-16,3 2 11 15,-2 0-14-15,3-4 16 16,-3-2-17-16,0-7-1 16,2-2 1-16,-3-7-13 15,2 0-22-15,1 0 26 16,-4-14 4-16,0 0-6 15,-2 1 11-15,-3 5-7 0,-1 7 7 16,-2 1-9 0,2 0-10-16,0 0-5 0,4 7 24 15,4 5 28-15,2 3-28 16,3-6 0-16,0-2 0 16,2-5-13-16,-1-2-28 15,-2 0 2-15,-5-10-4 16,-4-7 25-16,-5-2 11 15,0-1 7-15,-10 2 71 16,-7 4 52-16,2 6-12 16,-5 5-72-16,-2 3-37 15,-2 0 1-15,-2 18-3 16,6 3-25-16,0 3-39 16,9 2-27-16,5-6-68 15,6-6-161-15</inkml:trace>
  <inkml:trace contextRef="#ctx0" brushRef="#br0" timeOffset="149245.99">9525 14002 869 0,'0'0'110'0,"0"0"-61"15,0 0-7-15,0 0-34 16,0 0 11-16,0 0-19 16,0 0 7-16,-45 100-2 0,45-89-4 15,3-5 9 1,17-6-10-16,11 0-6 0,-4 0-13 16,-2-11-241-16</inkml:trace>
  <inkml:trace contextRef="#ctx0" brushRef="#br0" timeOffset="149391.99">9363 14359 1134 0,'0'0'130'0,"0"0"-86"16,0 0-44-16,0 0-46 0,0 0 44 15,0 0-174 1,0 0-507-16</inkml:trace>
  <inkml:trace contextRef="#ctx0" brushRef="#br0" timeOffset="149752.26">9830 13816 629 0,'0'0'221'0,"0"0"-144"0,0 0-44 15,0 0-28-15,0 0-4 16,0 0 5-16,0 0 79 15,22 82 14-15,-15-48-49 16,-1 0-1-16,0 2-12 16,0-9-24-16,2-1-13 15,0-6 1-15,1-6 13 16,-3-2-14-16,4-3-31 16,-3-4-38-16,-3-1-109 15,-2-4-329-15</inkml:trace>
  <inkml:trace contextRef="#ctx0" brushRef="#br0" timeOffset="149893.31">9665 14008 704 0,'0'0'365'0,"0"0"-342"16,0 0-23-16,0 0-1 15,144-18 1-15,-87 14-103 16,-5 2-193-16</inkml:trace>
  <inkml:trace contextRef="#ctx0" brushRef="#br0" timeOffset="150261.25">10059 13932 479 0,'0'0'65'15,"0"0"-52"1,0 0-10-16,0 0 24 0,0 0-2 16,0 0 59-16,0 0 12 15,-13-9-28-15,1 9 3 16,-3 3-55-16,1 10 13 15,-2 5 36-15,1 0 1 16,3 3-27-16,3 4-17 16,3 1-2-16,2-4-1 15,2 0-19-15,2-6-7 16,0-4 7-16,0-8 0 16,10-4-48-16,4 0-4 15,3-3 20-15,0-15-7 16,-1-1-142-16,-2-3-47 15,-2 5-33-15,-5 5 261 0,-4 6 117 16,2 6-38-16,-3 0-40 16,-1 0 100-16,5 6-70 15,2 6-24-15,2-3-16 16,2-1-19-16,5-4 11 16,-2-4-21-16,7 0-56 15,-3-14-26-15,-6 0-164 0</inkml:trace>
  <inkml:trace contextRef="#ctx0" brushRef="#br0" timeOffset="150704.57">10205 13978 512 0,'0'0'180'0,"3"0"-148"15,0 0-32-15,-2 8 44 16,0 8-18-16,4-1 8 0,0 0-25 16,-3 1-9-16,5 1 8 15,-1-2-8-15,-2 6-18 16,2-3 10-16,0-2 8 15,-3 2-2-15,3-2 2 16,-3-6-5-16,-2-2 5 16,1-4 0-16,-2-4 3 15,0 0 66-15,0 0-17 16,0 0-21-16,-2 0-31 16,-8-4-29-16,4-6-12 15,-5-6-15-15,-1-2 26 16,2-2 30-16,3-2-6 0,-1-4 4 15,4 2 2-15,2-2 0 16,2 3 44-16,0-3 20 16,0 4-25-16,11 2 4 15,5 4-36-15,2 3 19 16,5-3-25-16,-1 3-1 16,-3 3 14-16,-4 4 8 15,-3 2-12-15,-2 4-10 16,-8 0 2-16,-2 0-2 15,0 15 21-15,0 4 15 16,-1 5-17-16,-14 4-19 16,-22 14-4-16,8-5-115 15,-6-5-181-15</inkml:trace>
  <inkml:trace contextRef="#ctx0" brushRef="#br0" timeOffset="151188.31">9994 13824 1023 0,'0'0'136'16,"0"0"-80"-16,0 0-8 16,0 0-20-16,0 0-28 15,0 0-16-15,0 0 15 16,87-34-51-16,-70 34 4 0,-5 0-5 15,-2 2-22-15,-3 26 2 16,-2-2-80-16,-3 0-107 0</inkml:trace>
  <inkml:trace contextRef="#ctx0" brushRef="#br0" timeOffset="151351.44">10127 14342 1220 0,'0'0'167'0,"0"0"-118"16,0 0-49-16,0 0-26 15,0 0-180-15,0 0-148 16,0 0-434-16</inkml:trace>
  <inkml:trace contextRef="#ctx0" brushRef="#br0" timeOffset="158734.56">2880 13644 1377 0,'0'0'104'0,"0"0"-78"15,0 0-15-15,0 0-11 16,0 0 4-16,0 0-11 15,-13-10-6-15,13 10 11 16,0 0 2-16,0 0 0 16,0 0 0-16,0 0 0 15,0 0-83-15,0 0-130 16,0 7-92-16,1-1-211 0</inkml:trace>
  <inkml:trace contextRef="#ctx0" brushRef="#br0" timeOffset="159325.12">3405 13291 851 0,'0'0'120'0,"0"0"-98"16,0 0-9-16,0 0-13 16,0 0 0-16,0 0-6 15,0 0 7-15,-111 72-2 16,95-44-4-16,4-2 5 16,6 0 0-16,6-1 0 15,0-4-2-15,0-2 2 16,15-2 0-16,10-4-8 15,1-4 8-15,6-3 1 16,-2-2 5-16,-3-2-6 16,-1 3-5-16,-10 0 4 15,-4-3 1-15,-4 2-10 0,-6-2 9 16,-2 0 1-16,0 1 17 16,0 1 9-16,0 1 2 15,-8 4 1-15,-6 2-21 16,-1 1-1-16,-1 1-7 15,3-5 0-15,2-2-2 16,8-6-20-16,3-4-17 16,3-19-52-16,15-3-490 0</inkml:trace>
  <inkml:trace contextRef="#ctx0" brushRef="#br0" timeOffset="159485.17">3605 13435 479 0,'0'0'546'0,"0"0"-512"0,0 0-34 16,0 0 0-16,0 103 1 16,5-80 0-16,4-1-1 15,3-1 0-15,3 1-40 16,0-7-34-16,-3-6-199 0</inkml:trace>
  <inkml:trace contextRef="#ctx0" brushRef="#br0" timeOffset="159640.26">3587 13251 1144 0,'0'0'139'0,"0"0"-87"16,0 0-52-16,0 0-71 16,0 0-65-16,0 0 53 15,0 0-128-15,35 89-193 0</inkml:trace>
  <inkml:trace contextRef="#ctx0" brushRef="#br0" timeOffset="160000.81">3917 13324 451 0,'0'0'304'0,"0"0"-236"16,0 0-55-16,0 0-6 16,0 0-7-16,0 0 0 15,0 0-7-15,-89 101 7 16,89-89-16-16,8-2 15 16,11 0 1-16,7-4 6 15,7 2-6-15,-1 0 0 16,-3 2 10-16,-4-2-10 15,-8 2-7-15,-7-2 7 16,-5-1 0-16,-5-2 20 16,0-1 81-16,0 3-13 15,-12 1-31-15,-3-1-44 0,2 1-13 16,-1 2 0 0,2 5-61-16,2-4-75 0,5-3-226 0</inkml:trace>
  <inkml:trace contextRef="#ctx0" brushRef="#br0" timeOffset="160171.57">4263 13622 1290 0,'0'0'151'0,"0"0"-106"16,0 0-45-16,0 0-24 15,0 0-137-15,0 0-145 16,0 0-81-16</inkml:trace>
  <inkml:trace contextRef="#ctx0" brushRef="#br0" timeOffset="160778.22">4369 13032 816 0,'0'0'76'0,"0"0"-67"15,0 0-9-15,41 102 1 16,-23-56 35-16,3 4-2 16,-2 0-21-16,-3 1-1 15,-1-6-12-15,-3 0 6 16,-2-11 1-16,-5-8-7 16,1-12 0-16,-3-10-2 15,0-4-5-15,7-9 7 16,3-18-1-16,3-11 1 15,2 0 2-15,1 6-2 16,-2 10-9-16,1 16 9 16,-3 6-39-16,1 13 37 0,-1 20-8 15,-1 3 10-15,0 2 0 16,0-6 0-16,-1-7 0 16,-2-9 0-16,-3-7 0 15,0-5 10-15,-4-4-10 16,3 0-3-16,-1 0 3 15,1-4 0-15,3-10-1 16,0-2 1-16,-1 3 0 16,2 4 0-16,-7 5 0 15,5 4-11-15,-1 0 11 16,0 0 10-16,2 0-10 16,3 4 5-16,-1 0-4 15,-1-1-2-15,1-3-12 0,7-7-94 16,-5-9-3-16,-2-4-199 15</inkml:trace>
  <inkml:trace contextRef="#ctx0" brushRef="#br0" timeOffset="160902.54">5010 13365 157 0,'0'0'380'15,"0"0"-279"-15,0 0-77 16,0 0-2-16,0 0 5 16,0 0-16-16,0 0 7 15,76 86-18-15,-59-69-18 16,-5-4-49-16,-4-5-207 0</inkml:trace>
  <inkml:trace contextRef="#ctx0" brushRef="#br0" timeOffset="161610.43">4905 13324 563 0,'0'0'98'15,"0"0"-24"-15,0 0-31 0,0 0-35 16,0 0 2-16,0 0-9 16,0 0 19-16,15 51 13 15,-5-17 6-15,2 0-4 16,-1 0-22-16,1-6-13 15,3-8 16-15,-3-5-15 16,0-6 6-16,-2-5-6 16,-1-4-1-16,-3 0 9 15,4 0-9-15,-6-10-5 16,5-8 4-16,-5-3-24 16,1-2-22-16,-2 1 7 15,0 4 14-15,-2 4 26 0,-1 4 1 16,2 7 5-16,2 3 1 15,1 0-6-15,-2 0 28 16,6 7-4-16,-1 5-25 16,-1 2 22-16,2 0-21 15,-1 0-1-15,2 1 0 16,0-1-47-16,-3-7-118 0</inkml:trace>
  <inkml:trace contextRef="#ctx0" brushRef="#br0" timeOffset="161942.23">5214 13279 552 0,'0'0'72'0,"0"0"-32"15,0 0-2-15,0 0-1 16,0 0 2-16,0 0-23 15,-76 108-14-15,76-99-2 16,0 2-11-16,7-1 9 16,8 0 2-16,7-2-1 15,2 2 1-15,1 2 2 16,-6-1 6-16,-1 0-8 16,-6 0 2-16,-5 3 2 15,-5-5-1-15,-2 0 49 16,0-2 3-16,0 2-16 0,0-4-19 15,-7 1-11-15,0-2-9 16,-10 0-1-16,6-4-111 16,-1 0-134-16</inkml:trace>
  <inkml:trace contextRef="#ctx0" brushRef="#br0" timeOffset="162223.34">5365 13084 669 0,'0'0'162'0,"0"0"-123"0,0 0-29 15,0 0 9-15,0 0 37 16,58 150 5-16,-38-87-32 15,-1-2-15-15,0-2 5 16,1-8-10-16,-1-12-9 16,-3-6 8-16,-7-12-8 15,-9-11-36-15,0-4-89 16,-7-6 3-16</inkml:trace>
  <inkml:trace contextRef="#ctx0" brushRef="#br0" timeOffset="162353.57">5345 13390 770 0,'0'0'146'0,"0"0"-100"16,0 0-45-16,0 0-1 16,0 0 9-16,132-38-1 15,-76 38-8-15,-12 0-41 16,-8 0-199-16</inkml:trace>
  <inkml:trace contextRef="#ctx0" brushRef="#br0" timeOffset="163608.6">3195 14534 485 0,'0'0'137'0,"0"0"-105"16,0 0-25-16,0 0 12 15,0 0 1-15,0 0 63 16,0 0 19-16,55-98-4 16,-55 77 5-16,0 8-33 0,0 1-23 15,0 3 74-15,-2 5-61 16,-5 0-44-16,2-1-1 16,-3 2-14-16,-1 3 0 15,-1 0-1-15,0 0-1 16,-2 0-14-16,0 0 15 15,2 0-7-15,0 4 1 16,4 4 6-16,0 2-7 16,3 2-11-16,0 3-12 15,1 1 29-15,2 2-24 16,-2-2-8-16,2 0 14 16,0-3 2-16,0 1 15 15,0-3-14-15,0 0 6 0,7 0 4 16,4 1-17-16,3-8 3 15,3-2-16-15,-2-2 10 16,2 0 20-16,-2 0-7 16,-3-13 10-16,-3 2 1 15,-1-3 2-15,-6 2-2 16,-1-1 2-16,-1 4 0 16,0-2-1-16,0 0-5 15,0 3-4-15,0 2 9 16,0 1 1-16,0 4-9 15,0 1 9-15,0 0 0 16,0 0-2-16,0 0-9 0,0 0-8 16,0 0 12-16,0 0-11 15,0 0 4-15,0 0 14 16,0 0 0-16,0 0 2 16,0 0-2-16,0 0-4 15,0 0 4-15,0 0 0 16,0 0-1-16,0 0 1 15,0 0 0-15,0 0 1 16,0 0-1-16,0 0-9 16,0 0 8-16,0 0-34 15,0 0-32-15,0 0-28 16,0 0-41-16,-1 6-144 0</inkml:trace>
  <inkml:trace contextRef="#ctx0" brushRef="#br0" timeOffset="164870.41">3253 14456 538 0,'0'0'153'0,"0"0"-91"0,0 0-43 16,0 0-6-16,0 0-1 16,0 0-11-16,0 0 5 15,-3 0 50-15,3 0-20 16,-2 0-29-16,2 6-7 16,0 7 0-16,0 5 4 15,0 0-4-15,0 5-9 16,0 1 9-16,10 6 2 15,2 2-1-15,6 5-1 16,-1 1 1-16,2 3 3 16,-4-1-4-16,0-4-1 0,-5-1-1 15,-8-6 2-15,-2 4 0 16,0-3 11-16,-15 0 21 16,-4 0-13-16,1-4-13 15,-1-11-5-15,7-8 11 16,4-7 59-16,6-7-7 15,2-26-60-15,0-11-4 16,0-14 0-16,17-4-19 16,1-2 2-16,1 3 16 15,3 5-15-15,-3 8 3 16,0 4 11-16,-5 8-14 16,-4 9 8-16,-6 4 5 15,1 11-6-15,-3 4 9 16,0 8 0-16,-2 0-8 15,2 2-5-15,2 16 13 0,2 2-6 16,2 1 6-16,1-1-1 16,3-3 0-16,0-5 1 15,0-4 0-15,0-6-1 16,-2-2 1-16,1 0 0 16,-4-4 0-16,-7-11-1 15,0 2 1-15,-3-5 0 16,-15-5 0-16,-4 2 0 15,1 3 9-15,0 0 17 16,3 4 4-16,6 4-2 16,3 2-4-16,6 6-8 15,2 0-16-15,1 2-35 16,0 0-39-16,1 0 50 0,12 0 4 16,8 0 15-16,2 0 5 15,8 0 0-15,0 0 0 16,-2 0-13-16,-3 0-27 15,-5 5 33-15,-4 8-11 16,-2-4 7-16,-3 5 3 16,-2 4 8-16,-2 3 11 15,-1-3-11-15,0 0-5 16,-2-8 5-16,0-2 1 16,-2-4-1-16,1-4 0 15,-1 0 2-15,2 0 38 16,0-11-1-16,0-5-26 0,-5-2 7 15,0 0 51-15,0-3-43 16,-8 5 22-16,-6 0-3 16,-3 3-16-16,-1 4-31 15,-2 6-5-15,1 3 3 16,2 0-59-16,0 21-57 16,5-1-63-16,7-4-165 0</inkml:trace>
  <inkml:trace contextRef="#ctx0" brushRef="#br0" timeOffset="165714.26">3795 14399 127 0,'0'0'598'0,"0"0"-519"15,0 0-64-15,0 0-5 16,0 0 66-16,0 0 4 15,0 0-44-15,-21 6-29 16,4 9-5-16,2 1 15 16,2-4-17-16,6-1-1 15,6 2-11-15,1-10-21 16,0-1-42-16,6-2-18 16,9 0 24-16,5-5 50 15,1-13-24-15,-3 4-16 16,-4 1 31-16,-3 8 18 15,-1 5 0-15,-4 0 10 16,9 23 29-16,3 14 56 0,7 10-17 16,4 10-16-1,1 7-22-15,1-2-17 0,-7 1 0 16,-6-4-8-16,-13-2-3 16,-5-9 11-16,-2-10-12 15,-18-8 31-15,-3-15 38 16,1-12-20-16,0-3 18 15,8-10-14-15,6-19-30 16,8-22-24-16,0-14-37 16,22-12-5-16,22-23 26 15,-1 5-36-15,8-1 39 16,-4-2-15-16,-16 18-1 0,-6-3-36 16,-14 11-55-16,-11 11-8 15,0 18 128-15,-24 8 58 16,-2 16 38-16,-2 10-18 15,0 3-36-15,5 6 61 16,8 0-57-16,3 8-33 16,3 10-13-16,8 8 1 15,1 10 3-15,0 8-4 16,0 5 0-16,8-1 2 16,7-1-2-16,6-4 0 15,2-3 0-15,4-8 1 16,0-5 4-16,-1-15-5 15,3-2-16-15,-5-10-3 0,-3 0 0 16,-1-9 11 0,-9-10 2-16,-3-3 6 0,-8-3 1 15,0 1-1-15,0 6 0 16,-8 7 42-16,0 2 42 16,0 9-11-16,3 0-29 15,3 7-43-15,2 11 7 16,0 5-8-16,0 3-6 15,12-2 6-15,3-1 0 16,4-3-14-16,4-4-18 16,4-4-48-16,9-3-30 15,-6-4-145-15,-5-5-420 0</inkml:trace>
  <inkml:trace contextRef="#ctx0" brushRef="#br0" timeOffset="166031.22">4688 13797 1054 0,'0'0'106'0,"0"0"-96"16,0 0-10-16,20 126 20 0,-10-65-1 15,2 6 1 1,0 1-12-16,2 0 5 0,-1-3-13 16,4-6-13-16,-3-5 13 15,2-5-63-15,3-1-73 16,-4-12-51-16,-3-12-98 0</inkml:trace>
  <inkml:trace contextRef="#ctx0" brushRef="#br0" timeOffset="167053.28">5032 14201 537 0,'0'0'120'16,"0"0"-27"-16,0 0-3 15,0 0-12-15,0 0-45 16,0 0 5-16,0 0 14 15,0-6 4-15,0 6 11 16,0 0-38-16,0 0-21 16,0 0 6-16,0 0-14 15,0 0-1-15,0 0-22 16,0 0-6-16,-4 3 28 16,3 0-15-16,-3-1 6 15,-2 2 9-15,3-2 1 16,2 0 0-16,1-2 0 15,0 0 1-15,0 0 3 0,0 0-4 16,0 0-8-16,0 0 6 16,0 0 2-16,0 0 0 15,0 0 0-15,0 0 0 16,0 0 8-16,0 0-8 16,0 0-3-16,0 0 3 15,0 0 0-15,0 0-19 16,0 0-46-16,0 0-67 15,-3 2-39-15,1 3-79 16,0-2 61-16</inkml:trace>
  <inkml:trace contextRef="#ctx0" brushRef="#br0" timeOffset="170075.72">2202 14772 932 0,'0'0'136'16,"0"0"-70"-16,0 0-22 15,0 0-25-15,0 0 2 16,0 0-21-16,0 0-8 15,-11-11 7-15,11 11 0 16,0 0 1-16,13 0-12 16,10 0 12-16,6 0 6 15,14-9-5-15,5-3-1 0,6-8 20 16,5-5 2 0,-3 3 2-16,-4-1-24 0,-11 1 6 15,-10 8 0-15,-7 6-4 16,-7 2-2-16,-5 2 0 15,-5 2-16-15,1 0 15 16,-4-2-56-16,-4 4-51 16,0 0-54-16,0 0-196 0</inkml:trace>
  <inkml:trace contextRef="#ctx0" brushRef="#br0" timeOffset="170299.24">2499 14576 738 0,'0'0'159'15,"0"0"-94"-15,0 0-52 16,0 0-13-16,0 0-13 0,0 0 12 16,0 0 1-16,75 6-1 15,-43 4 0-15,1-2 2 16,-4 6 14-16,-3 0-15 16,-6 8 0-16,-8 4 0 15,-10 10 6-15,-2 4-6 16,-4 6 0-16,-12 7-22 15,-1 5-35-15,3-12-52 16,5-12-237-16</inkml:trace>
  <inkml:trace contextRef="#ctx0" brushRef="#br0" timeOffset="171224.06">2138 15022 892 0,'0'0'127'0,"0"0"-82"0,0 0-16 16,0 0-28-16,0 0 17 16,0 0-18-16,0 0-13 15,-17-18 7-15,17 18 5 16,0 0 0-16,0 0-12 15,15 11 13-15,14 7 2 16,10 5-2-16,12 0 23 16,6 3 2-16,7-2-13 15,2 1 1-15,-2-3-13 16,-8-4 1-16,-3 0 8 16,-10-4-9-16,-6 0 0 15,-6-6 0-15,-6 2 0 0,-4-2 1 16,-5 2-1-1,-2-7 6-15,-2 2-6 0,0-1 0 16,-2 1 0-16,0-1-12 16,-3-4-55-16,-4 0-11 15,-3 0-65-15,0 0 48 16,-3 0-15-16</inkml:trace>
  <inkml:trace contextRef="#ctx0" brushRef="#br0" timeOffset="171552.25">2607 15141 123 0,'0'0'808'0,"0"0"-716"0,0 0-81 16,0 0-11-16,0 0-11 16,0 0 9-16,0 0-7 15,74 41 8-15,-41-28 1 16,8-2 0-16,1-5 27 15,-1 0-13-15,1-6 8 16,-5 4-8-16,-10 0-12 16,-8 0 5-16,-8 0-7 15,-9 2-15-15,-2 4 14 16,0 6 1-16,-2 11 29 16,-19 4 1-16,-3 5-23 15,-5 4 12-15,4-4-19 16,3-6-14-16,4 2-17 0,4-10-25 15,4 11-50-15,3-11-80 16,4-4-206-16</inkml:trace>
  <inkml:trace contextRef="#ctx0" brushRef="#br0" timeOffset="180047.68">8269 13004 677 0,'0'0'124'16,"0"0"-74"-16,0 0-50 15,0 0 2-15,0 0 8 16,0 0-9-16,1 0 11 15,-1 0-5-15,0 0 43 16,0 0 43-16,0 0-54 16,0 0-26-16,0 0 3 15,0 0-15-15,0 0 0 16,0 0-1-16,0 0 13 16,0 0-11-16,0 0-2 15,0 0 0-15,0 0 0 16,0 0 0-16,0 0-4 15,0 0 2-15,0 0 4 0,0 0 1 16,0 0-3-16,0 0-1 16,0 0 1-16,0 0 16 15,0 0-15-15,0 0 5 16,0 0 3-16,0 0 4 16,0 0-13-16,0 0-3 15,0 0 3-15,0 0 18 16,0 0 13-16,0 0 0 15,0 0-18-15,0 0 30 16,0 0-31-16,0 0-11 16,0 0 4-16,0 0-5 15,0 0 7-15,0 0-7 16,0 0 1-16,0 0-11 16,0 0 10-16,0 0-12 15,0 0-18-15,0 0-25 0,5 0-47 16,7 0-80-16,0 0 70 15,0 0-389-15</inkml:trace>
  <inkml:trace contextRef="#ctx0" brushRef="#br0" timeOffset="181412.79">8216 13040 32 0,'0'0'50'0,"0"0"-34"15,0 0 172-15,0 0 4 16,0 0-75-16,0 0-3 16,0 0-15-16,2-16-6 15,-2 14-56-15,0 2-27 16,0 0 5-16,0 0-14 15,0 0 10-15,0 0-10 16,0 0-1-16,0 0 30 0,0 0-20 16,0 0-8-1,0 0-2-15,0 0 0 0,0 0-1 16,0 0-8-16,0 0 2 16,10 6 6-16,2 4 1 15,1 2-1-15,3 0 0 16,-1 0 1-16,2 2-1 15,1-1 1-15,-1-2 0 16,3 0 4-16,-1 5-4 16,-1-5 1-16,1 1-1 15,-4 0 0-15,3 0 6 16,1 2-6-16,-3 2-2 16,5 1 2-16,1 3 1 15,0 2 0-15,5 0-2 0,-3 2 2 16,-1-3 3-16,1 2-4 15,1-3-1-15,-6 2 0 16,3-4 1-16,-1 2 0 16,-1 1 0-16,-1-3 0 15,0 2 11-15,-1-2-11 16,2 0-2-16,1-2 2 16,-2 2 0-16,4-1 1 15,1 1-7-15,1 2 16 16,4-2-11-16,-1 3 1 15,2-7 0-15,0 2-3 0,0 0 4 16,-3-3-1 0,3 3 0-16,-9-1 0 0,0-1 4 15,-6 0-4-15,-1-3-8 16,-1 2 8-16,-1 1 1 16,2-4 0-16,0 2-1 15,5 0 1-15,3 2 8 16,2 1-9-16,3 3-10 15,-2-5 10-15,2 5 0 16,-3-2 0-16,0 0 0 16,-1 0 0-16,0-2 6 15,-3-1-6-15,-1 1-1 16,-4-4 0-16,-1 2 1 0,-1-2 1 16,1-1-1-1,-2 4 0-15,0-1 2 0,1-1-2 16,3 6-1-16,0-8 1 15,1 6 0-15,0-3 0 16,3 2 0-16,1-1-18 16,-3 3 3-16,-1-5-4 15,-2-2 18-15,-3-2 0 16,-2-1 1-16,0-1-7 16,-1-2 7-16,1 3 0 15,0-2 0-15,-1 1 0 16,-1-2-1-16,-2-2 1 15,-2 4 0-15,0-3 1 16,-2-2-1-16,1 2 0 16,-3-2-6-16,2 0 6 15,-2 0 0-15,1 0 0 16,1 0 0-16,1 0 7 0,1 0-7 16,-1 0-3-16,-2 0 2 15,-1 0 1-15,0 0 0 16,0 0-1-16,0 0-85 15,0 0-99-15</inkml:trace>
  <inkml:trace contextRef="#ctx0" brushRef="#br0" timeOffset="-212986.22">17593 15620 1109 0,'0'0'132'0,"0"0"-126"16,0 0 5-16,0 0 40 15,0 0-51-15,0 0-4 16,-6-9 4-16,6 9 0 15,-4 0 24-15,-3 0 18 16,-5-4-21-16,-6 2 9 16,-3-1-17-16,-2 2-4 15,-2 1 14-15,-3 0-7 16,1 0 16-16,-4 0-22 16,-1 0-9-16,0 14 15 15,-5-1-16-15,4 5-8 16,-2 9 7-16,1-2 1 15,0 11-1-15,1 2 1 0,6 1 0 16,0 1 0 0,10 6 0-16,3 2-1 0,6 5-5 15,5 3 6-15,3 0-5 16,3-2 3-16,17-7 4 16,7 0-9-16,4-7 7 15,6-8-5-15,5-5 4 16,9-5 0-16,1-14 0 15,7-7 1-15,-2-1 0 16,2 0 0-16,-6-1 0 16,-3-7-3-16,-8-6 3 15,-5 0 0-15,0-4 1 0,-4-9-1 16,2-7 0-16,-1-8 8 16,-2-13-8-16,1-6-6 15,-9-9 6-15,-7-2 7 16,-12-5-6-16,-5 1-1 15,-1 11 0-15,-19 6 42 16,-5 10-17-16,-6 14-9 16,-8 3 3-16,-5 14-10 15,-7 4-2-15,-9 11-7 16,-6 3-26-16,-1 17 25 16,1 19-40-16,-19 36-52 15,18-4-20-15,12-6-146 0</inkml:trace>
  <inkml:trace contextRef="#ctx0" brushRef="#br0" timeOffset="-212353.96">17416 16375 770 0,'0'0'138'0,"0"0"-94"16,0 0 57-16,0 0-35 15,0 0-29-15,0 0 20 0,0 0-17 16,-3-69 7 0,1 69-2-16,0 0-17 0,-3 10-12 15,0 22-9-15,-3 13 13 16,-1 12 34-16,4 10-34 15,2-1-4-15,3-3-4 16,0-14-9-16,0 0 9 16,13-13-12-16,-1-8 0 15,0-6 3-15,-5-4-3 16,0-6-2-16,-1-6-19 0,-3-3-34 16,-2 2-13-1,-1-1-38-15,0-4-107 0,0 4-95 16</inkml:trace>
  <inkml:trace contextRef="#ctx0" brushRef="#br0" timeOffset="-211980.03">17357 16842 940 0,'0'0'198'0,"0"0"-160"15,0 0 5-15,-108 50 18 16,66-18-26-16,-3 3-2 15,-1 1-5-15,-1-1 14 16,3 5 1-16,0-3-25 16,7-6 5-16,6 0-16 15,7-13-6-15,12-5 0 16,6-4-1-16,6-9-28 16,0 0-50-16,10 0-1 15,33-22 27-15,-5-1-103 16,1-3-124-16</inkml:trace>
  <inkml:trace contextRef="#ctx0" brushRef="#br0" timeOffset="-211639.62">17552 16822 894 0,'0'0'133'16,"0"0"-117"-16,0 0-15 16,0 0-1-16,0 0 19 15,0 0 14-15,0 0-4 16,110 102-4-16,-83-80-2 15,4 0-3-15,-6-4-19 16,2 0 15-16,-7-6-15 16,-6-2 2-16,-4-6-3 15,-6 0-67-15,-4-4-34 16,0 0-17-16,0 0-232 0</inkml:trace>
  <inkml:trace contextRef="#ctx0" brushRef="#br0" timeOffset="-211334.15">17374 16866 1092 0,'0'0'174'0,"0"0"-148"15,0 0-26-15,0 0-9 16,0 0 9-16,0 0 2 15,21 142 28-15,-15-84-8 16,-4 1 3-16,-1-7-8 16,1 2-11-16,1 0 1 15,1 5 10-15,-1 2-17 0,-1-3 0 16,3 5 9-16,-3-9-8 16,-2-10-1-16,0-8-23 15,0-14-37-15,0-8 14 16,0-14-59-16,0 0 1 15,0 0-49-15</inkml:trace>
  <inkml:trace contextRef="#ctx0" brushRef="#br0" timeOffset="-211023.63">17389 17612 649 0,'0'0'292'0,"0"0"-204"0,0 0-25 16,0 0 7-1,0 0-53-15,0 0-10 0,0 0 24 16,-138 88 35-16,98-61-2 16,1-5-12-16,-3 1-17 15,0 3 15-15,-1 0-33 16,4 2-16-16,1-1 6 15,4 5 1-15,8-6-8 16,7-4-6-16,10-4-7 16,5-9-22-16,4 4-33 15,7-13-6-15,12 0-64 16,4 0-157-16</inkml:trace>
  <inkml:trace contextRef="#ctx0" brushRef="#br0" timeOffset="-210748.75">17516 17692 916 0,'0'0'86'0,"0"0"-77"16,0 0 20-16,0 0-3 15,0 0-4-15,0 0-4 16,95 120-12-16,-70-98 29 16,6-4-2-16,3 0-24 0,7 0-3 15,1 0-5-15,2-5 14 16,2-3-15-16,9-2-56 16,-10-4-115-16,-11-4-129 0</inkml:trace>
  <inkml:trace contextRef="#ctx0" brushRef="#br0" timeOffset="-209073.73">19117 15593 662 0,'0'0'636'0,"0"0"-550"16,0 0-32-16,0 0 10 16,0 0-57-16,0 0-7 15,0 0-2-15,11 58 2 16,6 4 35-16,3 2-29 16,3-4-6-16,-2-6 1 15,2-10 7-15,-1-7-8 0,-3-14 0 16,-2-5 0-16,-4-5 0 15,-1-5 0-15,3-8-10 16,-1 0 10-16,6-16 0 16,4-12 1-16,1-17-1 15,2-9 3-15,-3-8 10 16,-1-8-13-16,-3 2 0 16,-6 4 8-16,-5 12-8 15,-5 17 0-15,-1 17 0 16,-3 12-10-16,0 6 4 0,-3 22-117 15,-9 6-74-15,-1 4-289 0</inkml:trace>
  <inkml:trace contextRef="#ctx0" brushRef="#br0" timeOffset="-208809.82">19762 15713 1083 0,'0'0'32'15,"0"0"-32"-15,0 0 0 16,3 104 27-16,1-60 27 16,-2 0-23-16,-1-4 1 0,5-8 0 15,-3-5-30-15,2-9 24 16,3-11-26-16,-1-2-1 15,5-5 0-15,9-26-19 16,-3-10-74-16,-2-5-229 0</inkml:trace>
  <inkml:trace contextRef="#ctx0" brushRef="#br0" timeOffset="-208669.83">19688 15646 1156 0,'0'0'168'15,"0"0"-115"-15,0 0 33 16,0 0-86-16,0 0-38 0,0 0-55 16,0 0 53-1,-1 63-199-15</inkml:trace>
  <inkml:trace contextRef="#ctx0" brushRef="#br0" timeOffset="-207146.42">19986 15931 940 0,'0'0'142'0,"0"0"-79"16,0 0-63-16,0 0 0 15,0 0-10-15,0 0 9 16,0 0 1-16,78-58-1 16,-53 32 2-16,-2 5 31 15,-5-2-16-15,-7 3-15 16,-7 9 19-16,-4-4 16 0,0 7-14 15,0 0-21-15,-12 4 20 16,-1 1 14-16,-6 3-34 16,5 0 0-16,-1 7 7 15,0 13-7-15,3 9 7 16,4-4 3-16,5 7-11 16,3-1 24-16,0-4-24 15,11-5 0-15,16-4 4 16,5-13-2-16,9-5-1 15,7 0-1-15,0-23-12 16,-3-7 11-16,-3-2-36 16,-9-4-59-16,-10-8-5 0,-6 0-39 15,-12-35-6-15,0 10 1 16,-5 2-135-16</inkml:trace>
  <inkml:trace contextRef="#ctx0" brushRef="#br0" timeOffset="-206984.67">20430 15243 846 0,'0'0'169'15,"0"0"-163"-15,0 0 124 16,18 123-26-16,-9-53-43 16,1 6-16-16,2 1-28 15,3-7-1-15,3-6-16 16,-2-10 7-16,1-5-7 16,-4-18 0-16,-1-13-66 15,-4-10-89-15,-8-8-191 0</inkml:trace>
  <inkml:trace contextRef="#ctx0" brushRef="#br0" timeOffset="-206837.1">20327 15601 1160 0,'0'0'202'0,"0"0"-199"16,0 0-3-16,0 0-44 15,0 0 18-15,138 0-59 16,-80 0-92-16,-11 0-191 0</inkml:trace>
  <inkml:trace contextRef="#ctx0" brushRef="#br0" timeOffset="-206599.28">20801 15252 1200 0,'0'0'179'0,"0"0"-178"0,-10 130 13 16,10-53 30-16,0 2-17 15,0 2-27-15,0-5 31 16,5-12-31-16,3-8-1 16,-1-16 1-16,2-14-6 15,-3-8-32-15,-6-18-33 16,0 0-96-16,0-4-80 0</inkml:trace>
  <inkml:trace contextRef="#ctx0" brushRef="#br0" timeOffset="-206368.9">20582 15651 641 0,'0'0'62'0,"0"0"-41"16,0 0-8-16,0 0 22 16,116 4 23-16,-87-4 7 15,1-4 20-15,2-9-44 16,0 0-23-16,-1-1-12 16,2 0-6-16,-11 0-97 0,-2 2-216 0</inkml:trace>
  <inkml:trace contextRef="#ctx0" brushRef="#br0" timeOffset="-205741.79">20943 15703 823 0,'0'0'41'0,"0"0"-39"16,0 0 9-16,0 0-11 0,0 0-9 16,0 0 9-16,0 0 1 15,64-21 5-15,-64 12 4 16,-10 0 36-16,-5 4-1 16,1 1 54-16,-2 4-42 15,-2 0-16-15,2 7-25 16,-2 13-5-16,3 7 13 15,0-2 9-15,7 8 15 16,4-7-24-16,4 2-23 16,0-2 25-16,5-8-26 15,14-4 1-15,1-2-1 16,6-8 1-16,2-4-2 0,1 0-1 16,2-4-18-16,-2-9 7 15,-7-8-4-15,-2-1 5 16,-1-2 12-16,1-10 0 15,4-4 5-15,3-3-5 16,3-13-15-16,-1-3 8 16,0-4-58-16,-7 1 6 15,-7 8 24-15,-6 12 35 16,-9 12 46-16,0 14 5 16,-9 8 11-16,-6 6 2 15,-5 0-52-15,-4 16-11 16,1 8 7-16,0 10-7 15,3 10 30-15,6 6-2 0,8-1-10 16,6 5 2-16,0-7-9 16,6 0-6-16,13-7-6 15,6-4 1-15,2-10 0 16,0-4-1-16,0-4-45 16,8-9-14-16,-8-4-85 15,-9-5-242-15</inkml:trace>
  <inkml:trace contextRef="#ctx0" brushRef="#br0" timeOffset="-203584.12">18676 17044 1219 0,'0'0'175'16,"0"0"-134"-16,0 0-41 16,0 0 0-16,0 0-6 15,0 0-3-15,0 0 8 16,128-108 1-16,-84 78-1 15,5-7 1-15,-2 1 0 16,1-3 36-16,-9 7-7 0,-6 1-27 16,-6 6 19-16,-6 6-15 15,-9 9-6-15,-6 2 1 16,0 2-1-16,-4 6 0 16,-1 0 0-16,-1 0-39 15,2 0-3-15,-2 0-41 16,0-4-53-16,0 0-114 15,-3 0-501-15</inkml:trace>
  <inkml:trace contextRef="#ctx0" brushRef="#br0" timeOffset="-203326.77">18919 16669 1136 0,'0'0'137'0,"0"0"-137"15,0 0-13-15,0 0 2 16,0 0 11-16,135-10 0 16,-92 10 0-16,-4 6 0 15,-10 16 0-15,-4 9 0 16,-10-5 8-16,-8 2-8 16,-7 2 0-16,0-6 6 15,-10 1-6-15,-11 2 0 16,-5 1-29-16,-15 7-102 15,6-13-129-15,5 1-240 0</inkml:trace>
  <inkml:trace contextRef="#ctx0" brushRef="#br0" timeOffset="-202851.35">18760 17084 1035 0,'0'0'164'0,"0"0"-100"16,0 0-41-16,0 0-14 16,0 0-9-16,0 0 0 15,0 0 0-15,36 23 16 16,-6-5 13-16,9 8 17 16,8 0-9-16,8 6-7 15,7-5-7-15,4 4-21 16,0-3 23-16,0 3-25 15,-5-10 0-15,-7 1 15 16,-12-4-13-16,-13-4-2 16,-9-1 0-16,-8-8 2 0,-9-5 7 15,-1 0-2-15,-2 0-7 16,0 0 14-16,0 0-14 16,0-14-44-16,0-8-68 15,0-14-46-15,0 10-136 16,0-2-400-16</inkml:trace>
  <inkml:trace contextRef="#ctx0" brushRef="#br0" timeOffset="-201844.53">19446 17213 789 0,'0'0'165'15,"0"0"-38"-15,0 0 40 16,0 0-79 0,0 0-31-16,0 0-49 0,0 0 0 15,-12-8-3-15,12 8-5 16,0 0-8-16,0 0-1 15,0 8 9-15,1 2 6 16,10 1-6-16,1 0-1 16,0 3 1-16,3-3 0 15,-1 0 1-15,-1 1-2 16,2-2 2-16,-1 2-1 16,-1-1 0-16,1 2-1 15,0-1 0-15,1 2 1 16,-5 1 0-16,-7-2 0 15,-3 3 1-15,0 6 3 16,-3 2-3-16,-14 2 10 0,0 1 8 16,-2-5-3-16,4 0-5 15,0-9-11-15,1 5 12 16,-1-3-12-16,0-1 0 16,1-2-41-16,4-2 12 15,6-2-24-15,4-4-68 16,0 2-96-16,6-6-80 0</inkml:trace>
  <inkml:trace contextRef="#ctx0" brushRef="#br0" timeOffset="-201347.72">19961 17339 1393 0,'0'0'450'0,"0"0"-450"0,0 0-165 15,0 0 28-15,0 0 130 16,0 0-220-16</inkml:trace>
  <inkml:trace contextRef="#ctx0" brushRef="#br0" timeOffset="-201174.22">20607 17102 1602 0,'0'0'181'0,"0"0"-181"15,0 0-75 1,0 0 53-16,0 0-33 0,147-32-151 16,-85 24-16-16</inkml:trace>
  <inkml:trace contextRef="#ctx0" brushRef="#br0" timeOffset="-201025.5">21057 17155 1272 0,'0'0'117'16,"0"0"-117"-16,0 0-178 15,0 0 51-15,132-35-89 16,-75 30-417-16</inkml:trace>
  <inkml:trace contextRef="#ctx0" brushRef="#br0" timeOffset="-200851.94">21397 17151 553 0,'0'0'139'16,"0"0"-102"-16,0 0 288 16,0 0-239-16,0 0-63 15,0 0 13-15,0 0-14 16,77-54-5-16,-55 46-14 16,-4 3 4-16,-3 5-14 15,14 0-10-15,-7 0-99 16,0 0-251-16</inkml:trace>
  <inkml:trace contextRef="#ctx0" brushRef="#br0" timeOffset="-194913.56">12937 16401 712 0,'0'0'85'16,"0"0"-84"-16,0 0 20 16,0 0 28-16,0 0 11 15,0 0-8-15,0 0 29 16,0 0 17-16,0 0-60 15,0 0-28-15,0 0 20 16,0 0-2-16,0 0 9 0,0 0-12 16,0 0-9-1,0 0 16-15,0 0-26 0,0 0-5 16,0 0 11-16,0 0-11 16,0 0 0-16,0 0-1 15,0 4-3-15,0 0-3 16,12-2 6-16,9 6 0 15,3 0 0-15,3-3 0 16,8 4 1-16,0-2-1 16,1 4 1-16,3-4 5 15,-2 0-6-15,2 1-6 16,3 0 6-16,4-2 0 0,4-2-1 16,4 4 1-1,2-6 0-15,3 6 6 0,5-3-6 16,4-2 0-1,2 3 0-15,3 3 0 0,-1-6 0 16,-4 1 0-16,-8 7 0 16,-7-8 6-16,-3 7-6 15,-11-5-4-15,0-2 4 16,1-3 0-16,4 0 0 16,7-8 0-16,17-16 0 15,10-1 18-15,7-2-18 16,6 9-3-16,-5 4 3 15,-8 10 0-15,-10 0 0 16,-10 4 0-16,-9 0 0 16,-5 0 9-16,-2 0-9 0,-3 0-4 15,0 0 3-15,1 0 1 16,2 0 0-16,0-10 0 16,-1 6 0-16,0-5 7 15,0 6-7-15,-2 1-5 16,4-2 5-16,-1 0 0 15,5 4 0-15,5-5 0 16,2 5 0-16,0-3 7 16,-2 1-7-16,-4-2 0 15,-6 4-3-15,-7 0 3 16,-2-4-1-16,-3-1 1 16,2 2 0-16,2-3 10 15,4-2-10-15,2-1 0 0,4 4 10 16,2-3-10-16,1 2 1 15,-1 2-1-15,-1 4 0 16,-2 0 5-16,-3 0-5 16,-1 0 0-16,0 0 0 15,-4 0 0-15,-1 0 0 16,-1 0 0-16,3-4 0 16,1 4 9-16,0-4-9 15,-3 4-4-15,0-5 3 16,-4 1 1-16,0 3 0 15,-9-3-1-15,-2 0 3 16,-5-1 5-16,-4 1-7 0,-1 3-4 16,-1 1 4-1,2-5 2-15,0 1 11 0,2 0-8 16,3-1-3-16,-6 0 8 16,1 5-10-16,-3-4-3 15,-6 4 3-15,1 0 0 16,-2 0 10-16,0 0-2 15,0 0-7-15,0 0 18 16,0 0-19-16,-2 0-23 16,-40 14-57-16,0 9-123 15,-5-1-206-15</inkml:trace>
  <inkml:trace contextRef="#ctx0" brushRef="#br0" timeOffset="-191956.16">6547 16065 1028 0,'0'0'137'0,"0"0"-117"16,0 0-20-16,0 0-2 15,0 0-16 1,0 0 18-16,-2-13 3 0,4 5-2 16,4 0 9-16,-6 6 39 15,2 2-25-15,-2 0 9 16,0 0-33-16,0 0 9 16,0 0-9-16,0 0 0 15,0 0-6-15,0 0 5 16,0 0 1-16,0 0 6 15,0 0-6-15,0 0 0 16,0 0-2-16,0 0 2 16,0 0-1-16,0 0 1 0,3 0 0 15,3 0-3 1,0 0 3-16,2 0-4 0,1 0 2 16,3 2 2-16,2 6-1 15,6-5 1-15,1 4 0 16,6 1 8-16,1-5-8 15,2 6-2-15,3-3 1 16,0 2 1-16,2 0 0 16,-2 2 0-16,2-6 1 15,3 2 6-15,5 2-7 16,5-4 0-16,11-4 5 16,3 0 1-16,4 4 16 15,-2-4-21-15,-4 2 7 0,-5 6-2 16,-7-4-6-16,-6 2-1 15,-4 2-1-15,-5-4 4 16,3 5-4-16,0-7 2 16,-2 5 0-16,3-3 6 15,2 3-6-15,1-5 0 16,-3 7-1-16,2-2 1 16,-3 0 0-16,-1 5-1 15,3 3 3-15,-5-2-4 16,0 1 2-16,-4 2 0 15,-1-2 0-15,3 5 0 16,-1-10 0-16,-1 4 0 16,2-5 0-16,-3 2 7 15,-2-2-7-15,-2-2-1 16,-4 2 0-16,0-3 2 0,-2 3-2 16,0 1 1-16,2-3 0 15,1 6-3-15,0-5 3 16,3 4 0-16,0-2-1 15,4 0 2-15,-2-2-1 16,3 4 0-16,-2-4 2 16,-2 4 3-16,1-4-5 15,-2 4-16-15,-3-2 16 16,3-4-1-16,-1 3 0 16,2 0-1-16,-4-4-1 15,-3-2-4-15,0 2 7 16,-3 1-9-16,-2-5 9 0,-1 3 0 15,-1-3 0-15,-1 4-1 16,-1-4 2-16,0 6-10 16,1-1 9-16,0-2-6 15,1 1 4-15,0 0 2 16,-1 3 0-16,0-4 0 16,0 1 0-16,0-4 0 15,-3 4 0-15,0-4-1 16,-4 0-1-16,0 2 2 15,-1-2-1-15,-2 0 1 16,0 0 0-16,2 5-4 16,1-5 4-16,2 0 0 15,-1 0 1-15,2 0-1 0,-2 3-1 16,0-3 0 0,0 0 1-16,-2 0-3 0,0 4 3 15,-1-4 0-15,1 0 0 16,-2 0 0-16,0 0-2 15,3 0 2-15,-3 0 0 16,0 0 0-16,0 0 0 16,2 0-1-16,-2 0 1 15,0 0 0-15,0 0 0 16,0 0 0-16,0 0 0 16,0 0 0-16,0 0 0 15,0 0-9-15,0 0 8 16,0 0-74-16,0 0-56 0,0 4-103 15,-7-4-513-15</inkml:trace>
  <inkml:trace contextRef="#ctx0" brushRef="#br0" timeOffset="-189239.15">10599 16990 671 0,'0'0'125'16,"0"0"-63"-16,0 0-8 0,0 0-34 16,0 0 11-1,0 0-31-15,0 0 0 0,13-22 28 16,-13 22 25-16,0 0 24 16,0 0-12-16,0 0-36 15,1 0 21-15,4-5-50 16,7 1-1-16,6-5 1 15,3 0 9-15,4-4-9 16,4 3 0-16,-4-2 6 16,-1 2 3-16,-5 1-9 15,-5 0-1-15,-1 5 1 16,-6-1 1-16,3 2-1 16,2-3 0-16,3 2-17 0,-3 4-44 15,-7 0-230-15</inkml:trace>
  <inkml:trace contextRef="#ctx0" brushRef="#br0" timeOffset="-188623.58">11078 16851 793 0,'0'0'153'16,"0"0"-108"-16,0 0 8 15,0 0 4-15,0 0-33 16,0 0-22-16,0 0 11 16,-41 0 0-16,34 5 13 15,-1 1-10-15,2 6-2 0,0 1-13 16,2 2 8-16,2 7-9 15,2-3 1-15,0 1 6 16,0-2-7-16,2 0-10 16,10-1 10-16,1-11 0 15,7 2-18-15,2-8-5 16,-1 0 15-16,2 0 2 16,-3-14 6-16,-3-3-7 15,-7 8 6-15,-3-4 2 16,-7-3 0-16,0 1-1 15,0-3 7-15,-7 4 7 16,-6-4-14-16,-4 4 1 16,-2 6 1-16,-2 0-1 0,1 4 7 15,1 4-8 1,2 0-7-16,1 16 6 0,4 24-40 16,1-8-60-16,9-5-207 0</inkml:trace>
  <inkml:trace contextRef="#ctx0" brushRef="#br0" timeOffset="-188327.38">11392 16804 940 0,'0'0'58'16,"0"0"-58"-16,0 0 0 16,0 0 19-16,0 0-19 15,0 0 7-15,0 0 26 16,-29 98-7-16,29-76-6 16,0-3 9-16,4-8 0 15,8-2-29-15,1-4-5 16,7-5-13-16,11-9 18 15,-6-9-98-15,-2-5-172 0</inkml:trace>
  <inkml:trace contextRef="#ctx0" brushRef="#br0" timeOffset="-188009.26">11687 16731 861 0,'0'0'99'16,"0"0"-52"-16,0 0-33 0,76 143 16 15,-47-97-6-15,-1-3-7 16,-3-2-11-16,-10-11-6 16,-3-12-2-16,-6-4-8 15,-6-10-105-15,0-4 102 16,-14-14-60-16,-11-12-217 16,0-5 21-16</inkml:trace>
  <inkml:trace contextRef="#ctx0" brushRef="#br0" timeOffset="-187827.79">11664 16669 624 0,'0'0'114'0,"0"0"-73"16,0 0-1-16,0 0 31 0,0 0-2 15,0 0-15 1,0 0-15-16,78-46-16 0,-63 56-6 16,-3 8-17-16,-8 4 6 15,-2 8 10-15,-2-2-16 16,0-1-8-16,-2-5-44 15,-6-5-131-15,3-12-220 0</inkml:trace>
  <inkml:trace contextRef="#ctx0" brushRef="#br0" timeOffset="-186995.75">11851 16525 927 0,'0'0'100'16,"0"0"-90"-16,0 0 19 16,48 126-29-16,-32-94 0 15,0-6 0-15,-4-4 1 16,-5-9 1-16,0-3-2 16,-6-10 0-16,1 4 15 15,-2-4-15-15,0 0-13 16,2 0-4-16,3 0-18 15,-2 0 13-15,2 0 22 16,-1 0 0-16,-1 0 2 16,-3 0-2-16,2 0-10 0,-2 0 10 15,0 0 6 1,0 0-6-16,3 0 0 0,-3 0 2 16,2 0-4-1,1 10 4-15,2-2-2 0,-1 6 19 16,-1-7-8-16,2 4-5 15,-3-7-6-15,-2-4 1 16,0 0 11-16,1 0-12 16,-1 0 17-16,0 0 56 15,0 0-30-15,0 0-21 16,0 0-22-16,0 0 6 16,2-4-16-16,3-7 10 15,0-2-21-15,2-3 21 16,0-3-2-16,1 1 1 15,1 0-9-15,-4 4 5 0,2 2-2 16,-4 6 7-16,2 6-6 16,-2-4 6-16,-3 4 0 15,4 0-7-15,4 0 5 16,-1 0-1-16,3 10-4 16,1 6 7-16,1-1 0 15,0-2 1-15,-1 5 7 16,-1-5-7-16,-2-3-1 15,-3-2 6-15,3-4 5 16,-5-4-11-16,0 0-12 16,5 0 11-16,-4 0 1 15,5-16 0-15,1-3-18 0,-2 1-41 16,-4 0 29-16,1 4 2 16,-4 2 28-16,-1 8 51 15,0 4 1-15,2 0-38 16,-1 0-14-16,5 0 1 15,-1 12 5-15,2 2 4 16,-1 1-8-16,3 1 9 16,0-7-4-16,-4 0-6 15,3-5-1-15,0-4 2 16,1 0 5-16,-2 0-7 16,8-8-7-16,-3-6-57 15,-5-4-140-15</inkml:trace>
  <inkml:trace contextRef="#ctx0" brushRef="#br0" timeOffset="-186854.28">12184 16543 1106 0,'0'0'132'0,"0"0"-105"16,0 0-27-16,0 0-113 15,0 0-48-15,0 0-396 0</inkml:trace>
  <inkml:trace contextRef="#ctx0" brushRef="#br0" timeOffset="-179088.52">5116 17583 965 0,'0'0'130'16,"0"0"-101"-16,0 0-19 0,0 0 2 15,0 0 14 1,0 0 1-16,4-3 33 0,-4 3 44 16,0 0-23-16,0 0-30 15,0 0-25-15,0 0-14 16,0-4 7-16,-2 4-6 16,-10-4-11-16,-5 2 4 15,-4-3-6-15,-4 5-2 16,5 0-6-16,-5 0 8 15,2 5-1-15,4 8 1 16,1 10-16-16,3-5 10 16,6 0-4-16,3 4 2 15,5-4 0-15,1 4-5 16,0-4-12-16,14 5-16 16,9-2 5-16,6-3 27 0,2-4-5 15,4 4 1-15,-4 0 13 16,0-4 0-16,-7 4 1 15,-9-5-1-15,-7-4-9 16,-6 4 9-16,-2-3 10 16,-2 5 29-16,-13 4-8 15,-5 1-23-15,2-4 4 16,5-2-12-16,3-7 7 16,6-5 8-16,3-2-15 15,1 0 0-15,0 0-15 16,0-5-39-16,0-13-37 15,9-8-278-15</inkml:trace>
  <inkml:trace contextRef="#ctx0" brushRef="#br0" timeOffset="-178754.77">5236 17339 910 0,'0'0'172'0,"0"0"-162"15,0 0-10-15,0 0-13 16,0 0 13-16,0 0 2 16,53 128 40-16,-35-73 17 15,-2 6-11-15,-3-2-21 0,-1-9 7 16,-1-2-30-16,-3-7 5 15,-1-10 4-15,-3-5-13 16,2-3 1-16,-3-5 3 16,0-4-4-16,1-6-32 15,-4-3-42-15,0 0-46 16,0-5 39-16,0 0-55 16,-10 0-731-16</inkml:trace>
  <inkml:trace contextRef="#ctx0" brushRef="#br0" timeOffset="-178376.2">5214 17812 874 0,'0'0'143'0,"0"0"-26"16,0 0-85-16,0 0-31 16,0 0 0-16,0 0 0 15,97-116-1-15,-69 106-1 16,-2 6-21-16,-4 4 21 15,-1 4-15-15,-6 19 9 16,2-1 7-16,-3 10 1 16,-1-5 18-16,-1 3-13 15,0-8-5-15,-2-3 15 16,0-5-16-16,0-10-1 16,2-4 1-16,3 0 0 15,-3-18 0-15,2-9-13 16,-4 1-40-16,-4 6 41 15,-4 4 12-15,0 11 15 0,0 5 18 16,2 0-17 0,0 9-5-16,5 9 37 0,-1 0-41 15,5 0 18-15,-1 0-24 16,3-5-1-16,7-4 0 16,-2 0-77-16,-7-9-118 0</inkml:trace>
  <inkml:trace contextRef="#ctx0" brushRef="#br0" timeOffset="-178118.89">5892 17637 186 0,'0'0'873'0,"0"0"-777"16,0 0-54-16,0 0 31 15,0 0-45-15,0 0 2 16,0 0-30-16,-86 54 0 15,83-34 0-15,2 0 0 16,1-2 1-16,0 0-1 16,0-4-6-16,11-1-6 15,2-9-5-15,1 0-32 16,3-4 17-16,-2-8-11 16,4-32-67-16,-6 4-123 15,-5-4-406-15</inkml:trace>
  <inkml:trace contextRef="#ctx0" brushRef="#br0" timeOffset="-177910.93">5845 17263 1033 0,'0'0'123'16,"0"0"-114"-16,0 0 2 16,9 106 24-16,5-48-10 15,3 10 40-15,-1-1-33 16,-1-10-15-16,2-2-2 15,-2-11-14-15,2-8 9 16,-4-9-10-16,4-6-17 16,-3-7-24-16,-2-10-72 15,-2-4-146-15,-3 0-408 0</inkml:trace>
  <inkml:trace contextRef="#ctx0" brushRef="#br0" timeOffset="-177303.28">6066 17714 1073 0,'0'0'137'0,"0"0"-123"15,0 0-14-15,0 0-16 16,0 0 4-16,0 0 12 16,0 0 0-16,68-90 4 15,-55 60-4-15,-2 1-10 16,-9 8-4-16,-2 3-22 15,0 4-1-15,-7 6 11 16,-9 3 26-16,-1 5 22 0,4 5-22 16,0 13 1-1,2 4 17-15,3 4 3 0,4 2 2 16,4 2-2-16,0 2-19 16,0 0 21-16,14-2-23 15,5-7 0-15,-1-5 0 16,7-5-1-16,0-13-6 15,0 0-2-15,2-18-24 16,-5-13-16-16,-3-10-70 16,-6-3-28-16,-4 8 86 15,-4 10 61-15,-3 8 58 16,-2 10 59-16,0 8-94 0,1 0-1 16,-1 18 14-1,2 11 23-15,1 0-15 0,1 1-24 16,-2 1-13-16,-1-11-7 15,-1-4 2-15,3-7 13 16,-3 0-15-16,0-9 0 16,0 0 0-16,2-5-2 15,2-13-75-15,4-8-34 16,2 4 76-16,-3 0 35 16,3 7 1-16,0 12-1 15,-1 3-1-15,-1 0-8 16,-3 8 9-16,0 5 23 15,0 6-22-15,1-7 19 0,0-2-20 16,6-6-41 0,-2-4-101-16,1 0-187 0</inkml:trace>
  <inkml:trace contextRef="#ctx0" brushRef="#br0" timeOffset="-177029.01">6496 17263 1058 0,'0'0'170'0,"0"0"-168"16,0 0 2-16,0 0-4 16,0 0 0-16,18 138 10 15,-1-84 8-15,-2-1 9 0,1 1-15 16,2-10-2-16,-3-4 7 15,-1-8-16-15,-4-10-1 16,-3-4 0-16,1-5-29 16,-6-4-33-16,-2-9-109 15,-2 0-66-15,-13-10-164 0</inkml:trace>
  <inkml:trace contextRef="#ctx0" brushRef="#br0" timeOffset="-176847.5">6420 17531 932 0,'0'0'192'0,"0"0"-144"0,0 0-48 16,0 0-9-16,0 0 9 15,0 0 5-15,0 0 2 16,126-14 12-16,-92 5-8 16,-2-4-11-16,-8 8-19 15,-7 5-109-15,-9 0-114 16,-6 0-395-16</inkml:trace>
  <inkml:trace contextRef="#ctx0" brushRef="#br0" timeOffset="-164022.8">18451 17686 983 0,'0'0'136'0,"0"0"-114"15,0 0-21-15,0 0 29 16,0 0-29-16,0 0 0 16,-3-8 7-16,3 8 28 15,-2 0 25-15,2 0-12 16,0 0-22-16,0 8-11 16,0 20-14-16,0 16 15 15,0 18 14-15,0 11 6 16,0 0 0-16,0-1-20 15,0-13-17-15,9-8 8 0,1-12-8 16,0-9 0 0,-1-12-8-16,-3-4-63 0,-2-14-5 15,4-4-75-15,-1-18 5 16,0-6-107-16</inkml:trace>
  <inkml:trace contextRef="#ctx0" brushRef="#br0" timeOffset="-163466.78">18411 17736 867 0,'0'0'122'0,"0"0"-96"15,0 0-2-15,0 0-15 16,0 0 8-16,0 0 44 15,0 0 4-15,-3-32-14 16,3 24-8-16,0-2-35 16,0-2 11-16,0 2-19 15,10-2-1-15,0 2-1 16,2 2 2-16,1 8 0 16,2 0-6-16,-1 3 6 15,-2 20 6-15,-4 9 7 16,-3 3 3-16,-3 5 18 15,-2 1-18-15,0-2-7 16,0-7-9-16,-7-10 10 0,0-4-4 16,4-10-6-16,1-6-6 15,2-2 6-15,0 0 0 16,0 0 0-16,0 0-14 16,0 0-24-16,16 0 25 15,6 0 1-15,1 0 12 16,7 0-1-16,-5 0-5 15,-5 12 5-15,-9 2 0 16,-6-1 1-16,-5 5 16 16,-3 0 14-16,-21 3 2 15,-6 3-13-15,-1-6-13 16,1 0 11-16,5-6 12 16,11-6-27-16,7-2 16 0,7-4-18 15,0 0-59 1,17 0-57-16,12-10-7 0,3-2-182 0</inkml:trace>
  <inkml:trace contextRef="#ctx0" brushRef="#br0" timeOffset="-163068.62">18870 17875 1113 0,'0'0'170'0,"0"0"-129"0,0 0 0 16,0 0-17 0,0 0-23-16,0 0 0 0,0 0 5 15,-105 102 11-15,86-62 5 16,3-8-21-16,9-5 33 16,-1-6-34-16,8-3-1 15,0-11-50-15,11-7-55 16,9-7 24-16,7-19-77 15,-1-5-120-15,-4-4 49 16,-7 3 230-16,-5 14 2 16,-5 10 217-16,-3 8-31 15,-2 0-88-15,0 12-47 16,2 6 14-16,-1 4-6 16,4-1-53-16,0-1-8 15,2-7 1-15,3-5-1 0,0-4-23 16,4-4 0-1,0 0-47-15,6-7-48 0,-5-11-121 16,-2 5-268-16</inkml:trace>
  <inkml:trace contextRef="#ctx0" brushRef="#br0" timeOffset="-162786.84">18985 17932 760 0,'0'0'156'0,"0"0"-123"0,0 0 25 16,0 0-28-16,0 0 4 16,0 0 94-16,0 0-35 15,7 113-33-15,-4-79-26 16,0-6-28-16,-1-5 17 15,4-5-22-15,-4-2-1 16,-2-11-2-16,2-1-70 16,6-4-67-16,-7 0-46 15,5-11-80-15</inkml:trace>
  <inkml:trace contextRef="#ctx0" brushRef="#br0" timeOffset="-162341.08">19015 17981 595 0,'0'0'102'0,"0"0"-102"15,0 0-1-15,0 0 1 16,0 0 0-16,0 0 107 16,0 0 88-16,0 0-58 15,0 0-25-15,0 0-60 0,0-4-32 16,3-7-11-16,6 0-9 16,1 6 5-16,2 0-5 15,0 5-3-15,-1 0 2 16,-1 0 1-16,-1 14-6 15,-1 4 6-15,0 4 0 16,-1 4 7-16,-4 2 1 16,4-2-8-16,-1 2 26 15,3-5-25-15,2-2 0 16,-4-7-1-16,4-6 1 16,1-8-1-16,2 0-5 15,1-4-21-15,2-14-12 16,-2-14-79-16,-5 2-130 0,-2 8-33 0</inkml:trace>
  <inkml:trace contextRef="#ctx0" brushRef="#br0" timeOffset="-162079.09">19258 17781 679 0,'0'0'88'16,"0"0"22"-16,0 0 51 16,20 112-41-16,-10-68-27 15,2 5-35-15,-2-8-16 16,-3-3-13-16,2-9-4 16,-1-11-25-16,-5 0 0 0,2-11-11 15,-1-1-13-15,-1-6-99 16,7 0-84-16,0-6 30 15,1-6-82-15</inkml:trace>
  <inkml:trace contextRef="#ctx0" brushRef="#br0" timeOffset="-161864.9">19401 17915 773 0,'0'0'211'0,"0"0"-166"0,0 0-6 15,0 0 22-15,-22 102-15 16,17-76-14-16,5-6-21 16,0-7-9-16,0-4 6 15,0 0 3-15,6-6-11 16,8-3 0-16,2 4-28 16,5-4-24-16,-6 0-145 15,-3 0-195-15</inkml:trace>
  <inkml:trace contextRef="#ctx0" brushRef="#br0" timeOffset="-161349.9">19669 17875 958 0,'0'0'151'0,"0"0"-56"15,0 0-40-15,0 0-45 16,0 0 9-16,0 0-18 16,0 0 5-16,-91 48 7 15,79-30 0-15,7 0 21 16,3 4-32-16,2-1 4 15,0 2-3-15,7-3-2 16,9 0 6-16,7 0-7 16,-3-4 0-16,-1-2 11 15,-2 1-11-15,-7-2-12 0,-7-1 11 16,-3 2-20 0,-8 0 2-16,-19 8 11 0,-7-4-42 15,-18 4-50 1,6-4-124-16,7-5-89 0</inkml:trace>
  <inkml:trace contextRef="#ctx0" brushRef="#br0" timeOffset="-160884.83">18492 18602 104 0,'0'0'527'0,"0"0"-432"16,0 0 6-16,0 0 73 16,0 0-79-16,126-26-14 0,-72 16-11 15,10 0-34-15,12-6 28 16,9 7-22-16,1-5-23 15,1 10-18-15,-4-5-1 16,-4 4 10-16,-8 3-10 16,-6-5-6-16,-10-1-14 15,-5 1-67-15,-7-4-25 16,2-3-34-16,-13 6-71 16,-10-2-378-16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638EDA9-3350-4284-9C9D-CF685545AB19}" type="datetimeFigureOut">
              <a:rPr lang="vi-VN" smtClean="0"/>
              <a:t>13/10/2023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97D5092-932F-4DB8-B4E9-EE6DBB9662F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629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Non Resident Foreign Currency Account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5092-932F-4DB8-B4E9-EE6DBB9662F8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8665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6AC40FA-30CB-44C8-B896-7F769FBBF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8EB35C3-551C-465F-9CE1-9343842A2728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4945B31-F1FB-471F-9FFC-19EF63D99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45D8CC1-4050-4B45-8B75-7269850F9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7C5C1E6-F6C3-4A96-BBE8-2517F509B1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83A87B-B099-44E7-85A1-8C452FAD693D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9E5B787-EF96-43FC-A4B0-7E7D8FB6C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4FD2C64-E875-4C09-B1DE-E95C55C9A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438D872-4F91-4882-9C75-5A5B7D36C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EC08BA-B5C2-4392-9A8C-BC411F61294E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E610531-61A7-478F-B88D-3243715AC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6A1C984-2392-45F2-A5D1-321155DE1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340D9F9-E0D4-44A7-85AD-E4ACA1017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BFBF2C-8B45-4DF3-8668-11B2180150EB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5F95C30-44B3-4D6F-A51E-AC90F8A1E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D5CEB1D-E6F6-4DF3-8570-546088F2B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F509F2E-55A5-4ECF-97EE-F8F50BC08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0EFFFCC-E32B-4C52-950E-90AF86397A17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F6BDDD2-2C11-4962-99AE-FCFD7B2713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E8177A5-5F17-4B29-8248-363686F8A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D19E142-4240-48F5-A72F-5AC7847BF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F0BC88-4952-49C9-9425-256236D19A82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82DBDD6B-A7CB-4283-AF0E-11906D55F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A4DB0DD-BCB1-4D60-88F7-101FD541F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6381083-FCAF-4BF9-AFAC-D0C1792041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AE99E6-1929-4F54-A262-B1BB46C9F914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6BBD0E5-298C-4A36-8B17-AD8A4A8D5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5C89995-877F-4D7F-AAB8-D5C50EE4B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321ABFD-1DD5-4241-A323-78B9520DE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69CDE74-7B13-4EDC-9A5A-51BF347D7853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081FCBE-5FDE-4B3C-ACBE-4D6A46BE4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5CCBF39-ED2B-4299-BC2F-F0EAC4A9F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183E7078-D237-4721-92DC-C8C9E5E18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508DB32-ADF2-41C0-AF1B-DF5A89A8621F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55A0D69-2CC9-4757-B7D0-89D72F6E6F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942EA24-75A0-434A-85AF-C28D703D7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Non Resident Foreign Currency Account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5092-932F-4DB8-B4E9-EE6DBB9662F8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85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879AC58-E7DD-4AAE-81F5-C13413DD6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1F8F6FB-9D7C-46F8-8A7A-CD3858BF1CBE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C638121-036E-4A03-ACE0-E756D3AFEC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9A39511-B2DB-498A-B184-8E9F7F60EE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86D1790-5245-435F-9EF9-0ED3B041C1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8CD102-0690-4976-B91F-4AFA56A251DB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BD1EC89-72D5-40D9-A537-E415512C09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6794707-3686-4DFF-AF10-3A036F2CE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6A73926-5A8C-49E5-8265-0A8D85C9F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037A28-7800-4B63-818E-EC8F45942A48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C0D91D5-340D-478B-98DE-BFB7B85E8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22E7DF4-DF79-4E7D-ABF4-CD6585C4D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44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6A73926-5A8C-49E5-8265-0A8D85C9F3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037A28-7800-4B63-818E-EC8F45942A48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C0D91D5-340D-478B-98DE-BFB7B85E8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22E7DF4-DF79-4E7D-ABF4-CD6585C4D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755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115A63C-459F-4512-B925-8BCC96121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F2A38F0-59F9-4259-B810-AC00589952B7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81C827D-64A9-4481-A0F1-C1CF25433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5F53DD4-A693-49AB-BC7C-D12FBB540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E18C6D1-2EBD-4A68-820E-76DAC0697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5EE218-0C98-4CAC-B895-09ABAD04F93F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A6DB9D2-5028-4562-A3B7-0654E33F9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1628302-3730-48C8-AF3F-681E19CAF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847A1C-DF90-4503-AEDD-13B3ACAD88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4986" indent="-30961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38441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33817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29193" indent="-247688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24569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19945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15322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210698" indent="-24768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2C0B9F-56AE-416D-972F-CB0661E887A4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45CF415-8F58-4F20-AD95-79897D6D3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78CA848-8D46-49CE-B6AD-6E41B183E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63550" y="6559550"/>
            <a:ext cx="128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52400"/>
            <a:ext cx="8832850" cy="6623050"/>
          </a:xfrm>
          <a:prstGeom prst="rect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96175" y="6407150"/>
            <a:ext cx="400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695450" y="6559550"/>
            <a:ext cx="582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880350" y="655955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53608" y="6284383"/>
            <a:ext cx="3238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504900" y="6336031"/>
            <a:ext cx="432000" cy="4139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u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0E30"/>
        </a:buClr>
        <a:buSzPct val="75000"/>
        <a:buFont typeface="Monotype Sorts" pitchFamily="2" charset="2"/>
        <a:buChar char="l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7C03"/>
        </a:buClr>
        <a:buSzPct val="65000"/>
        <a:buFont typeface="Monotype Sorts" pitchFamily="2" charset="2"/>
        <a:buChar char="t"/>
        <a:defRPr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008C3"/>
        </a:buClr>
        <a:buSzPct val="75000"/>
        <a:buFont typeface="Monotype Sorts" pitchFamily="2" charset="2"/>
        <a:buChar char="w"/>
        <a:defRPr sz="16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.lethi1@hust.eud.vn" TargetMode="External"/><Relationship Id="rId2" Type="http://schemas.openxmlformats.org/officeDocument/2006/relationships/hyperlink" Target="mailto:Thi-Lan.Le@mica.edu.v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hyperlink" Target="http://www.mica.edu.vn/perso/Le-Thi-La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3n817fwly711g.cloudfront.net/blog/wp-content/uploads/2015/02/use-case-relationship-actor-use-case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3n817fwly711g.cloudfront.net/blog/wp-content/uploads/2015/02/use-case-relationship-actor-generalization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3n817fwly711g.cloudfront.net/blog/wp-content/uploads/2015/02/use-case-diagram-guidelines-actor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3n817fwly711g.cloudfront.net/blog/wp-content/uploads/2015/02/use-case-diagram-relationships-include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3n817fwly711g.cloudfront.net/blog/wp-content/uploads/2015/02/use-case-diagram-relationships-extend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customXml" Target="../ink/ink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customXml" Target="../ink/ink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customXml" Target="../ink/ink3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3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customXml" Target="../ink/ink3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4tutorials.com/common-mistakes-of-use-case-diagrams/" TargetMode="External"/><Relationship Id="rId2" Type="http://schemas.openxmlformats.org/officeDocument/2006/relationships/hyperlink" Target="http://eceweb1.rutgers.edu/~marsic/Teaching/SE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3n817fwly711g.cloudfront.net/blog/wp-content/uploads/2015/02/Bank-Account-Operations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 bwMode="auto">
          <a:xfrm>
            <a:off x="785812" y="1752600"/>
            <a:ext cx="7572375" cy="186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99"/>
                </a:solidFill>
                <a:latin typeface="Arial" charset="0"/>
              </a:defRPr>
            </a:lvl9pPr>
          </a:lstStyle>
          <a:p>
            <a:r>
              <a:rPr lang="en-US" kern="100" dirty="0"/>
              <a:t>SOFTWARE ENGINEERING</a:t>
            </a:r>
          </a:p>
          <a:p>
            <a:r>
              <a:rPr lang="en-US" kern="100" dirty="0"/>
              <a:t>Use cases (Ca </a:t>
            </a:r>
            <a:r>
              <a:rPr lang="en-US" kern="100" dirty="0" err="1"/>
              <a:t>sử</a:t>
            </a:r>
            <a:r>
              <a:rPr lang="en-US" kern="100" dirty="0"/>
              <a:t> </a:t>
            </a:r>
            <a:r>
              <a:rPr lang="en-US" kern="100" dirty="0" err="1"/>
              <a:t>dụng</a:t>
            </a:r>
            <a:r>
              <a:rPr lang="en-US" kern="100" dirty="0"/>
              <a:t>)</a:t>
            </a:r>
            <a:endParaRPr 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68159-EE29-40D9-B8AB-42C426FB2ACC}"/>
              </a:ext>
            </a:extLst>
          </p:cNvPr>
          <p:cNvSpPr/>
          <p:nvPr/>
        </p:nvSpPr>
        <p:spPr>
          <a:xfrm>
            <a:off x="1790699" y="38100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Thi-Lan Le</a:t>
            </a:r>
          </a:p>
          <a:p>
            <a:pPr algn="ctr"/>
            <a:r>
              <a:rPr lang="en-US" dirty="0">
                <a:hlinkClick r:id="rId2"/>
              </a:rPr>
              <a:t>Thi-Lan.Le@mica.edu.vn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lan.lethi1@hust.edu.vn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Webpage: http://www.mica.edu.vn/perso/Le-Thi-Lan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E6FF4B-2DF8-46D4-83E5-FE39F3721B4B}"/>
                  </a:ext>
                </a:extLst>
              </p14:cNvPr>
              <p14:cNvContentPartPr/>
              <p14:nvPr/>
            </p14:nvContentPartPr>
            <p14:xfrm>
              <a:off x="-50040" y="456120"/>
              <a:ext cx="8826840" cy="293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E6FF4B-2DF8-46D4-83E5-FE39F3721B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9400" y="446760"/>
                <a:ext cx="8845560" cy="294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71B-B3D9-465D-B314-BB4507A5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164C-C648-4E79-8B00-E21DDF96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UC.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UC.</a:t>
            </a:r>
          </a:p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UC</a:t>
            </a:r>
          </a:p>
          <a:p>
            <a:endParaRPr lang="en-US" dirty="0"/>
          </a:p>
        </p:txBody>
      </p:sp>
      <p:pic>
        <p:nvPicPr>
          <p:cNvPr id="4" name="Picture 3" descr="use case diagram relationships for actor and use case">
            <a:hlinkClick r:id="rId2"/>
            <a:extLst>
              <a:ext uri="{FF2B5EF4-FFF2-40B4-BE49-F238E27FC236}">
                <a16:creationId xmlns:a16="http://schemas.microsoft.com/office/drawing/2014/main" id="{00538992-0B94-46CA-89E9-D6D1EE338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33800"/>
            <a:ext cx="5663608" cy="25107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8BD8A2-B5A0-4F7A-A062-9DD024D9BEBA}"/>
                  </a:ext>
                </a:extLst>
              </p14:cNvPr>
              <p14:cNvContentPartPr/>
              <p14:nvPr/>
            </p14:nvContentPartPr>
            <p14:xfrm>
              <a:off x="1110960" y="2241000"/>
              <a:ext cx="7944840" cy="4116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8BD8A2-B5A0-4F7A-A062-9DD024D9BE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600" y="2231640"/>
                <a:ext cx="7963560" cy="413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725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25C8-FDCB-4C7B-97C5-2132DB400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533400"/>
          </a:xfrm>
        </p:spPr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94FC-8D8A-42A4-BDFF-4B3F1FA2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23900"/>
            <a:ext cx="8686800" cy="5676900"/>
          </a:xfrm>
        </p:spPr>
        <p:txBody>
          <a:bodyPr/>
          <a:lstStyle/>
          <a:p>
            <a:pPr marR="0" lvl="0">
              <a:lnSpc>
                <a:spcPct val="115000"/>
              </a:lnSpc>
              <a:tabLst>
                <a:tab pos="457200" algn="l"/>
              </a:tabLst>
              <a:defRPr/>
            </a:pP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ý: 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  <a:defRPr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chức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Airline Company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Vietnam Airline)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  <a:defRPr/>
            </a:pP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ở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  <a:p>
            <a:pPr lvl="1">
              <a:lnSpc>
                <a:spcPct val="115000"/>
              </a:lnSpc>
              <a:tabLst>
                <a:tab pos="457200" algn="l"/>
              </a:tabLst>
              <a:defRPr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/chức </a:t>
            </a:r>
            <a:r>
              <a:rPr lang="en-US" dirty="0" err="1"/>
              <a:t>vụ</a:t>
            </a:r>
            <a:endParaRPr lang="en-US" dirty="0"/>
          </a:p>
          <a:p>
            <a:pPr lvl="1">
              <a:lnSpc>
                <a:spcPct val="115000"/>
              </a:lnSpc>
              <a:tabLst>
                <a:tab pos="457200" algn="l"/>
              </a:tabLs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email.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 lvl="1">
              <a:lnSpc>
                <a:spcPct val="115000"/>
              </a:lnSpc>
              <a:tabLst>
                <a:tab pos="457200" algn="l"/>
              </a:tabLst>
              <a:defRPr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 lvl="1">
              <a:lnSpc>
                <a:spcPct val="115000"/>
              </a:lnSpc>
              <a:tabLst>
                <a:tab pos="457200" algn="l"/>
              </a:tabLst>
              <a:defRPr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6F3105-F474-44D3-8F59-1AEF736CB7E8}"/>
                  </a:ext>
                </a:extLst>
              </p14:cNvPr>
              <p14:cNvContentPartPr/>
              <p14:nvPr/>
            </p14:nvContentPartPr>
            <p14:xfrm>
              <a:off x="763560" y="3486960"/>
              <a:ext cx="7773120" cy="3210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6F3105-F474-44D3-8F59-1AEF736CB7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200" y="3477600"/>
                <a:ext cx="7791840" cy="32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45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2804-E21D-4652-B471-7BA704B7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31A4-5D06-4CA4-8838-410977EE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thừa</a:t>
            </a:r>
            <a:r>
              <a:rPr lang="en-US" sz="20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khái</a:t>
            </a:r>
            <a:r>
              <a:rPr lang="en-US" sz="20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quát</a:t>
            </a:r>
            <a:r>
              <a:rPr lang="en-US" sz="20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lvl="1"/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Tác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thừa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toàn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UC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tác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cơ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sở</a:t>
            </a:r>
            <a:endParaRPr lang="en-US" sz="1600" dirty="0">
              <a:solidFill>
                <a:srgbClr val="3F3F3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Tác</a:t>
            </a:r>
            <a:r>
              <a:rPr lang="en-US" sz="16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thừa</a:t>
            </a:r>
            <a:r>
              <a:rPr lang="en-US" sz="16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UC </a:t>
            </a:r>
            <a:r>
              <a:rPr lang="en-US" sz="16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riêng</a:t>
            </a:r>
            <a:r>
              <a:rPr lang="en-US" sz="1600" dirty="0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biệt</a:t>
            </a:r>
            <a:r>
              <a:rPr lang="en-US" sz="16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ctor generalization use case relationship">
            <a:hlinkClick r:id="rId3"/>
            <a:extLst>
              <a:ext uri="{FF2B5EF4-FFF2-40B4-BE49-F238E27FC236}">
                <a16:creationId xmlns:a16="http://schemas.microsoft.com/office/drawing/2014/main" id="{220CF79F-8EF7-43C1-AD2D-44B92B8A7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41320"/>
            <a:ext cx="3810000" cy="34594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AF4312-7093-4E5B-B845-10EB647C33A0}"/>
                  </a:ext>
                </a:extLst>
              </p14:cNvPr>
              <p14:cNvContentPartPr/>
              <p14:nvPr/>
            </p14:nvContentPartPr>
            <p14:xfrm>
              <a:off x="-19080" y="1524600"/>
              <a:ext cx="9040680" cy="5216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AF4312-7093-4E5B-B845-10EB647C33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8440" y="1515240"/>
                <a:ext cx="9059400" cy="52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663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2A3F-43A3-4FB3-88AC-4E53A397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2468-87AE-4EF8-873D-5746DD43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use case diagram guidelines for actor">
            <a:hlinkClick r:id="rId3"/>
            <a:extLst>
              <a:ext uri="{FF2B5EF4-FFF2-40B4-BE49-F238E27FC236}">
                <a16:creationId xmlns:a16="http://schemas.microsoft.com/office/drawing/2014/main" id="{139571A3-F840-4526-9DF4-20ABF068A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172200" cy="4861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79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6645-B993-488A-97B2-74E7EBC3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82FD-66B4-4FC9-8BC1-DD212154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Ai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chức năng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?</a:t>
            </a:r>
          </a:p>
          <a:p>
            <a:pPr lvl="1"/>
            <a:r>
              <a:rPr lang="vi-VN" dirty="0"/>
              <a:t>Ai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ngày</a:t>
            </a:r>
            <a:r>
              <a:rPr lang="vi-VN" dirty="0"/>
              <a:t>?</a:t>
            </a:r>
          </a:p>
          <a:p>
            <a:pPr lvl="1"/>
            <a:r>
              <a:rPr lang="vi-VN" dirty="0"/>
              <a:t>Ai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,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dưỡng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liên </a:t>
            </a:r>
            <a:r>
              <a:rPr lang="vi-VN" dirty="0" err="1"/>
              <a:t>tục</a:t>
            </a:r>
            <a:r>
              <a:rPr lang="vi-VN" dirty="0"/>
              <a:t>?</a:t>
            </a:r>
          </a:p>
          <a:p>
            <a:pPr lvl="1"/>
            <a:r>
              <a:rPr lang="en-US" dirty="0"/>
              <a:t>H</a:t>
            </a:r>
            <a:r>
              <a:rPr lang="vi-VN" dirty="0"/>
              <a:t>ệ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cứng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?</a:t>
            </a:r>
          </a:p>
          <a:p>
            <a:pPr lvl="1"/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đang xây </a:t>
            </a:r>
            <a:r>
              <a:rPr lang="vi-VN" dirty="0" err="1"/>
              <a:t>dựng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vi-VN" dirty="0" err="1"/>
              <a:t>nào</a:t>
            </a:r>
            <a:r>
              <a:rPr lang="vi-VN" dirty="0"/>
              <a:t>?</a:t>
            </a:r>
          </a:p>
          <a:p>
            <a:pPr lvl="1"/>
            <a:r>
              <a:rPr lang="vi-VN" dirty="0"/>
              <a:t>Ai hay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quan tâm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vi-V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1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0F50-6356-4CF3-AF2D-CD415A0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14F-CAB6-4F78-B28B-D68ED5EA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(Use case Diagram) </a:t>
            </a:r>
          </a:p>
          <a:p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(Actor)</a:t>
            </a:r>
          </a:p>
          <a:p>
            <a:r>
              <a:rPr lang="en-US" dirty="0">
                <a:solidFill>
                  <a:srgbClr val="C00000"/>
                </a:solidFill>
              </a:rPr>
              <a:t>Ca </a:t>
            </a:r>
            <a:r>
              <a:rPr lang="en-US" dirty="0" err="1">
                <a:solidFill>
                  <a:srgbClr val="C00000"/>
                </a:solidFill>
              </a:rPr>
              <a:t>sử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dụng</a:t>
            </a:r>
            <a:r>
              <a:rPr lang="en-US" dirty="0">
                <a:solidFill>
                  <a:srgbClr val="C00000"/>
                </a:solidFill>
              </a:rPr>
              <a:t> (Use case-UC)</a:t>
            </a:r>
          </a:p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(Relationship)</a:t>
            </a:r>
          </a:p>
        </p:txBody>
      </p:sp>
    </p:spTree>
    <p:extLst>
      <p:ext uri="{BB962C8B-B14F-4D97-AF65-F5344CB8AC3E}">
        <p14:creationId xmlns:p14="http://schemas.microsoft.com/office/powerpoint/2010/main" val="23406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7314-BA69-4986-BF28-8F8FF225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E704-628E-4951-87C4-CF3C92D6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Use</a:t>
            </a:r>
            <a:r>
              <a:rPr lang="vi-VN" dirty="0"/>
              <a:t> </a:t>
            </a:r>
            <a:r>
              <a:rPr lang="vi-VN" dirty="0" err="1"/>
              <a:t>case</a:t>
            </a:r>
            <a:r>
              <a:rPr lang="vi-VN" dirty="0"/>
              <a:t>?</a:t>
            </a:r>
          </a:p>
          <a:p>
            <a:pPr lvl="1"/>
            <a:r>
              <a:rPr lang="vi-VN" dirty="0"/>
              <a:t>UC </a:t>
            </a:r>
            <a:r>
              <a:rPr lang="vi-VN" dirty="0" err="1"/>
              <a:t>được</a:t>
            </a:r>
            <a:r>
              <a:rPr lang="vi-VN" dirty="0"/>
              <a:t> xem </a:t>
            </a:r>
            <a:r>
              <a:rPr lang="vi-VN" dirty="0" err="1"/>
              <a:t>là</a:t>
            </a:r>
            <a:r>
              <a:rPr lang="vi-VN" dirty="0"/>
              <a:t> chức năng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en-US" dirty="0"/>
              <a:t> </a:t>
            </a:r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quan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.</a:t>
            </a:r>
            <a:r>
              <a:rPr lang="en-US" dirty="0"/>
              <a:t> </a:t>
            </a:r>
          </a:p>
          <a:p>
            <a:pPr lvl="1"/>
            <a:r>
              <a:rPr lang="vi-VN" dirty="0"/>
              <a:t>UC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chức</a:t>
            </a:r>
            <a:r>
              <a:rPr lang="en-US" dirty="0"/>
              <a:t> </a:t>
            </a:r>
            <a:r>
              <a:rPr lang="vi-VN" dirty="0"/>
              <a:t>năng,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chức năng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en-US" dirty="0"/>
              <a:t> </a:t>
            </a:r>
            <a:r>
              <a:rPr lang="vi-VN" dirty="0"/>
              <a:t>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UC.</a:t>
            </a:r>
          </a:p>
          <a:p>
            <a:r>
              <a:rPr lang="en-US" dirty="0"/>
              <a:t>UC k</a:t>
            </a:r>
            <a:r>
              <a:rPr lang="vi-VN" dirty="0"/>
              <a:t>hông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,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en-US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quyết</a:t>
            </a:r>
            <a:endParaRPr lang="vi-VN" dirty="0"/>
          </a:p>
          <a:p>
            <a:endParaRPr lang="en-US" dirty="0"/>
          </a:p>
          <a:p>
            <a:endParaRPr lang="en-US" dirty="0"/>
          </a:p>
          <a:p>
            <a:r>
              <a:rPr lang="vi-VN" dirty="0" err="1"/>
              <a:t>Kí</a:t>
            </a:r>
            <a:r>
              <a:rPr lang="vi-VN" dirty="0"/>
              <a:t> </a:t>
            </a:r>
            <a:r>
              <a:rPr lang="vi-VN" dirty="0" err="1"/>
              <a:t>hiệu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9CDDBA-D3E9-477E-960D-03A846AD7592}"/>
              </a:ext>
            </a:extLst>
          </p:cNvPr>
          <p:cNvGrpSpPr/>
          <p:nvPr/>
        </p:nvGrpSpPr>
        <p:grpSpPr>
          <a:xfrm>
            <a:off x="3962400" y="5235334"/>
            <a:ext cx="2590800" cy="1165466"/>
            <a:chOff x="2590800" y="5463934"/>
            <a:chExt cx="2590800" cy="11654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917BE2-ADF6-4855-A0E8-E4716221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5463934"/>
              <a:ext cx="2590800" cy="11654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AB70D-E838-4AF9-BCBA-BCD237AAA901}"/>
                </a:ext>
              </a:extLst>
            </p:cNvPr>
            <p:cNvSpPr txBox="1"/>
            <p:nvPr/>
          </p:nvSpPr>
          <p:spPr>
            <a:xfrm>
              <a:off x="3200400" y="5885084"/>
              <a:ext cx="166857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Purchase Ticket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E902D3-DDDC-481F-8942-A0087C3F100E}"/>
                  </a:ext>
                </a:extLst>
              </p14:cNvPr>
              <p14:cNvContentPartPr/>
              <p14:nvPr/>
            </p14:nvContentPartPr>
            <p14:xfrm>
              <a:off x="3768840" y="2666520"/>
              <a:ext cx="4661640" cy="37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E902D3-DDDC-481F-8942-A0087C3F10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9480" y="2657160"/>
                <a:ext cx="4680360" cy="3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440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BB08-760B-4069-8AF7-13A96B9F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D140-895D-4CAB-83F8-E4D4F9E0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chức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UC.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“Print Invoice” 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“Print”.</a:t>
            </a:r>
          </a:p>
          <a:p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UC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logic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BE9C63-6734-473B-9DD8-C25AC8587EA7}"/>
                  </a:ext>
                </a:extLst>
              </p14:cNvPr>
              <p14:cNvContentPartPr/>
              <p14:nvPr/>
            </p14:nvContentPartPr>
            <p14:xfrm>
              <a:off x="2049840" y="466920"/>
              <a:ext cx="5666400" cy="562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BE9C63-6734-473B-9DD8-C25AC8587E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0480" y="457560"/>
                <a:ext cx="5685120" cy="56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47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F326-38B8-470E-AC4C-E637DB53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BF3B-8AD8-42EA-9316-0361175A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mỗi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ra, </a:t>
            </a:r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lời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câu </a:t>
            </a:r>
            <a:r>
              <a:rPr lang="vi-VN" dirty="0" err="1"/>
              <a:t>hỏi</a:t>
            </a:r>
            <a:r>
              <a:rPr lang="vi-VN" dirty="0"/>
              <a:t> sau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ra</a:t>
            </a:r>
            <a:r>
              <a:rPr lang="en-US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Use</a:t>
            </a:r>
            <a:r>
              <a:rPr lang="vi-VN" dirty="0"/>
              <a:t> </a:t>
            </a:r>
            <a:r>
              <a:rPr lang="vi-VN" dirty="0" err="1"/>
              <a:t>case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r>
              <a:rPr lang="en-US" dirty="0"/>
              <a:t>T</a:t>
            </a:r>
            <a:r>
              <a:rPr lang="vi-VN" dirty="0" err="1"/>
              <a:t>ác</a:t>
            </a:r>
            <a:r>
              <a:rPr lang="vi-VN" dirty="0"/>
              <a:t> nhân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chức năng </a:t>
            </a:r>
            <a:r>
              <a:rPr lang="vi-VN" dirty="0" err="1"/>
              <a:t>nào</a:t>
            </a:r>
            <a:r>
              <a:rPr lang="vi-VN" dirty="0"/>
              <a:t>?</a:t>
            </a:r>
          </a:p>
          <a:p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đọc</a:t>
            </a:r>
            <a:r>
              <a:rPr lang="vi-VN" dirty="0"/>
              <a:t>,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, </a:t>
            </a:r>
            <a:r>
              <a:rPr lang="vi-VN" dirty="0" err="1"/>
              <a:t>bãi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>, lưu </a:t>
            </a:r>
            <a:r>
              <a:rPr lang="vi-VN" dirty="0" err="1"/>
              <a:t>trữ</a:t>
            </a:r>
            <a:r>
              <a:rPr lang="vi-VN" dirty="0"/>
              <a:t>,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thông tin </a:t>
            </a:r>
            <a:r>
              <a:rPr lang="vi-VN" dirty="0" err="1"/>
              <a:t>nào</a:t>
            </a:r>
            <a:r>
              <a:rPr lang="en-US" dirty="0"/>
              <a:t> </a:t>
            </a:r>
            <a:r>
              <a:rPr lang="vi-VN" dirty="0"/>
              <a:t>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?</a:t>
            </a:r>
          </a:p>
          <a:p>
            <a:r>
              <a:rPr lang="en-US" dirty="0"/>
              <a:t>T</a:t>
            </a:r>
            <a:r>
              <a:rPr lang="vi-VN" dirty="0" err="1"/>
              <a:t>ác</a:t>
            </a:r>
            <a:r>
              <a:rPr lang="vi-VN" dirty="0"/>
              <a:t> nhân </a:t>
            </a:r>
            <a:r>
              <a:rPr lang="vi-VN" dirty="0" err="1"/>
              <a:t>cần</a:t>
            </a:r>
            <a:r>
              <a:rPr lang="vi-VN" dirty="0"/>
              <a:t> thông </a:t>
            </a:r>
            <a:r>
              <a:rPr lang="vi-VN" dirty="0" err="1"/>
              <a:t>báo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xảy</a:t>
            </a:r>
            <a:r>
              <a:rPr lang="vi-VN" dirty="0"/>
              <a:t> ra trong </a:t>
            </a:r>
            <a:r>
              <a:rPr lang="vi-VN" dirty="0" err="1"/>
              <a:t>nó</a:t>
            </a:r>
            <a:r>
              <a:rPr lang="vi-VN" dirty="0"/>
              <a:t>?</a:t>
            </a:r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thông </a:t>
            </a:r>
            <a:r>
              <a:rPr lang="vi-VN" dirty="0" err="1"/>
              <a:t>báo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gì</a:t>
            </a:r>
            <a:r>
              <a:rPr lang="vi-VN" dirty="0"/>
              <a:t> cho </a:t>
            </a:r>
            <a:r>
              <a:rPr lang="vi-VN" dirty="0" err="1"/>
              <a:t>tác</a:t>
            </a:r>
            <a:r>
              <a:rPr lang="vi-VN" dirty="0"/>
              <a:t> nhân?</a:t>
            </a:r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vi-VN" dirty="0" err="1"/>
              <a:t>vào</a:t>
            </a:r>
            <a:r>
              <a:rPr lang="vi-VN" dirty="0"/>
              <a:t>/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vi-VN" dirty="0"/>
              <a:t>ra </a:t>
            </a:r>
            <a:r>
              <a:rPr lang="vi-VN" dirty="0" err="1"/>
              <a:t>nào</a:t>
            </a:r>
            <a:r>
              <a:rPr lang="vi-VN" dirty="0"/>
              <a:t>? </a:t>
            </a:r>
            <a:r>
              <a:rPr lang="en-US" dirty="0" err="1"/>
              <a:t>Đầu</a:t>
            </a:r>
            <a:r>
              <a:rPr lang="en-US" dirty="0"/>
              <a:t> v</a:t>
            </a:r>
            <a:r>
              <a:rPr lang="vi-VN" dirty="0" err="1"/>
              <a:t>ào</a:t>
            </a:r>
            <a:r>
              <a:rPr lang="vi-VN" dirty="0"/>
              <a:t>/ra đi </a:t>
            </a:r>
            <a:r>
              <a:rPr lang="vi-VN" dirty="0" err="1"/>
              <a:t>đến</a:t>
            </a:r>
            <a:r>
              <a:rPr lang="vi-VN" dirty="0"/>
              <a:t> đâu hay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vi-VN" dirty="0" err="1"/>
              <a:t>từ</a:t>
            </a:r>
            <a:r>
              <a:rPr lang="vi-VN" dirty="0"/>
              <a:t> đâu?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4569F2-ACE5-4A00-9282-B43312A3BCF7}"/>
                  </a:ext>
                </a:extLst>
              </p14:cNvPr>
              <p14:cNvContentPartPr/>
              <p14:nvPr/>
            </p14:nvContentPartPr>
            <p14:xfrm>
              <a:off x="5719320" y="2470320"/>
              <a:ext cx="1512720" cy="46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4569F2-ACE5-4A00-9282-B43312A3BC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960" y="2460960"/>
                <a:ext cx="153144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225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7E73-6702-4907-8C32-28E947A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B649-7A62-4552-AA9A-CC49CE58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câu </a:t>
            </a:r>
            <a:r>
              <a:rPr lang="vi-VN" dirty="0" err="1"/>
              <a:t>hỏi</a:t>
            </a:r>
            <a:r>
              <a:rPr lang="vi-VN" dirty="0"/>
              <a:t> sau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UC?</a:t>
            </a:r>
          </a:p>
          <a:p>
            <a:pPr lvl="1"/>
            <a:r>
              <a:rPr lang="vi-VN" dirty="0" err="1"/>
              <a:t>Mỗi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chức năng ở trong </a:t>
            </a:r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UC?</a:t>
            </a:r>
          </a:p>
          <a:p>
            <a:pPr lvl="1"/>
            <a:r>
              <a:rPr lang="vi-VN" dirty="0" err="1"/>
              <a:t>Nếu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chức năng không ở trong UC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en-US" dirty="0"/>
              <a:t> </a:t>
            </a:r>
            <a:r>
              <a:rPr lang="vi-VN" dirty="0"/>
              <a:t>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cài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sau </a:t>
            </a:r>
            <a:r>
              <a:rPr lang="vi-VN" dirty="0" err="1"/>
              <a:t>này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khảo</a:t>
            </a:r>
            <a:r>
              <a:rPr lang="vi-VN" dirty="0"/>
              <a:t> </a:t>
            </a:r>
            <a:r>
              <a:rPr lang="vi-VN" dirty="0" err="1"/>
              <a:t>sát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?</a:t>
            </a:r>
          </a:p>
          <a:p>
            <a:pPr lvl="1"/>
            <a:r>
              <a:rPr lang="vi-VN" dirty="0" err="1"/>
              <a:t>Tác</a:t>
            </a:r>
            <a:r>
              <a:rPr lang="vi-VN" dirty="0"/>
              <a:t> nhân cung </a:t>
            </a:r>
            <a:r>
              <a:rPr lang="vi-VN" dirty="0" err="1"/>
              <a:t>cấp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thông tin </a:t>
            </a:r>
            <a:r>
              <a:rPr lang="vi-VN" dirty="0" err="1"/>
              <a:t>nào</a:t>
            </a:r>
            <a:r>
              <a:rPr lang="vi-VN" dirty="0"/>
              <a:t>?</a:t>
            </a:r>
          </a:p>
          <a:p>
            <a:pPr lvl="1"/>
            <a:r>
              <a:rPr lang="en-US" dirty="0" err="1"/>
              <a:t>Tá</a:t>
            </a:r>
            <a:r>
              <a:rPr lang="vi-VN" dirty="0"/>
              <a:t>c nhân </a:t>
            </a:r>
            <a:r>
              <a:rPr lang="vi-VN" dirty="0" err="1"/>
              <a:t>nhận</a:t>
            </a:r>
            <a:r>
              <a:rPr lang="vi-VN" dirty="0"/>
              <a:t> thông tin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?</a:t>
            </a:r>
          </a:p>
          <a:p>
            <a:pPr lvl="1"/>
            <a:r>
              <a:rPr lang="en-US" dirty="0"/>
              <a:t>Đ</a:t>
            </a:r>
            <a:r>
              <a:rPr lang="vi-VN" dirty="0"/>
              <a:t>ã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đang</a:t>
            </a:r>
            <a:r>
              <a:rPr lang="en-US" dirty="0"/>
              <a:t> </a:t>
            </a:r>
            <a:r>
              <a:rPr lang="vi-VN" dirty="0"/>
              <a:t>xây </a:t>
            </a:r>
            <a:r>
              <a:rPr lang="vi-VN" dirty="0" err="1"/>
              <a:t>dựng</a:t>
            </a:r>
            <a:r>
              <a:rPr lang="vi-VN" dirty="0"/>
              <a:t>?</a:t>
            </a:r>
          </a:p>
          <a:p>
            <a:pPr lvl="1"/>
            <a:r>
              <a:rPr lang="vi-VN" dirty="0"/>
              <a:t>Thông tin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gửi</a:t>
            </a:r>
            <a:r>
              <a:rPr lang="vi-VN" dirty="0"/>
              <a:t> cho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đang</a:t>
            </a:r>
            <a:r>
              <a:rPr lang="en-US" dirty="0"/>
              <a:t> </a:t>
            </a:r>
            <a:r>
              <a:rPr lang="vi-VN" dirty="0"/>
              <a:t>xây </a:t>
            </a:r>
            <a:r>
              <a:rPr lang="vi-VN" dirty="0" err="1"/>
              <a:t>dựng</a:t>
            </a:r>
            <a:r>
              <a:rPr lang="vi-VN" dirty="0"/>
              <a:t>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58E63E-EA1C-47F1-95BE-7985569A3775}"/>
                  </a:ext>
                </a:extLst>
              </p14:cNvPr>
              <p14:cNvContentPartPr/>
              <p14:nvPr/>
            </p14:nvContentPartPr>
            <p14:xfrm>
              <a:off x="614160" y="1963440"/>
              <a:ext cx="5912640" cy="489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58E63E-EA1C-47F1-95BE-7985569A37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0" y="1954080"/>
                <a:ext cx="5931360" cy="49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1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0F50-6356-4CF3-AF2D-CD415A0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14F-CAB6-4F78-B28B-D68ED5EA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Biểu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(Use case Diagram) </a:t>
            </a:r>
          </a:p>
          <a:p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(Actor)</a:t>
            </a:r>
          </a:p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(Relationship)</a:t>
            </a:r>
          </a:p>
          <a:p>
            <a:r>
              <a:rPr lang="en-US" dirty="0"/>
              <a:t>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(Use case-UC)</a:t>
            </a:r>
          </a:p>
        </p:txBody>
      </p:sp>
    </p:spTree>
    <p:extLst>
      <p:ext uri="{BB962C8B-B14F-4D97-AF65-F5344CB8AC3E}">
        <p14:creationId xmlns:p14="http://schemas.microsoft.com/office/powerpoint/2010/main" val="399346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0F50-6356-4CF3-AF2D-CD415A0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14F-CAB6-4F78-B28B-D68ED5EA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(Use case Diagram) </a:t>
            </a:r>
          </a:p>
          <a:p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(Actor)</a:t>
            </a:r>
          </a:p>
          <a:p>
            <a:r>
              <a:rPr lang="en-US" dirty="0">
                <a:solidFill>
                  <a:schemeClr val="tx1"/>
                </a:solidFill>
              </a:rPr>
              <a:t>Ca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(Use case-UC)</a:t>
            </a:r>
          </a:p>
          <a:p>
            <a:r>
              <a:rPr lang="en-US" dirty="0">
                <a:solidFill>
                  <a:srgbClr val="C00000"/>
                </a:solidFill>
              </a:rPr>
              <a:t>Quan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(Relationship)</a:t>
            </a:r>
          </a:p>
        </p:txBody>
      </p:sp>
    </p:spTree>
    <p:extLst>
      <p:ext uri="{BB962C8B-B14F-4D97-AF65-F5344CB8AC3E}">
        <p14:creationId xmlns:p14="http://schemas.microsoft.com/office/powerpoint/2010/main" val="148239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FED0-DFEE-4D8E-B9A4-0791A403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F7D80-E132-4B30-AAF1-A7B0D2A3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(Association)</a:t>
            </a:r>
          </a:p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(Includes)</a:t>
            </a:r>
          </a:p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(Extends)</a:t>
            </a:r>
          </a:p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(Generalization)</a:t>
            </a:r>
          </a:p>
        </p:txBody>
      </p:sp>
    </p:spTree>
    <p:extLst>
      <p:ext uri="{BB962C8B-B14F-4D97-AF65-F5344CB8AC3E}">
        <p14:creationId xmlns:p14="http://schemas.microsoft.com/office/powerpoint/2010/main" val="357062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44DE-4D72-47C8-8B7A-35CE7CBE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2D3CC-79E9-4232-A659-8B3D7626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(Association)</a:t>
            </a:r>
          </a:p>
          <a:p>
            <a:pPr lvl="1"/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và</a:t>
            </a:r>
            <a:r>
              <a:rPr lang="vi-VN" dirty="0"/>
              <a:t> UC</a:t>
            </a:r>
            <a:r>
              <a:rPr lang="en-US" dirty="0"/>
              <a:t>	</a:t>
            </a:r>
            <a:endParaRPr lang="vi-VN" dirty="0"/>
          </a:p>
          <a:p>
            <a:pPr lvl="1"/>
            <a:r>
              <a:rPr lang="vi-VN" dirty="0" err="1"/>
              <a:t>Mũi</a:t>
            </a:r>
            <a:r>
              <a:rPr lang="vi-VN" dirty="0"/>
              <a:t> tên cho </a:t>
            </a:r>
            <a:r>
              <a:rPr lang="vi-VN" dirty="0" err="1"/>
              <a:t>biết</a:t>
            </a:r>
            <a:r>
              <a:rPr lang="vi-VN" dirty="0"/>
              <a:t> ai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khởi</a:t>
            </a:r>
            <a:r>
              <a:rPr lang="vi-VN" dirty="0"/>
              <a:t> </a:t>
            </a:r>
            <a:r>
              <a:rPr lang="vi-VN" dirty="0" err="1"/>
              <a:t>xư</a:t>
            </a:r>
            <a:r>
              <a:rPr lang="en-US" dirty="0"/>
              <a:t>ớ</a:t>
            </a:r>
            <a:r>
              <a:rPr lang="vi-VN" dirty="0" err="1"/>
              <a:t>ng</a:t>
            </a:r>
            <a:r>
              <a:rPr lang="vi-VN" dirty="0"/>
              <a:t> giao </a:t>
            </a:r>
            <a:r>
              <a:rPr lang="vi-VN" dirty="0" err="1"/>
              <a:t>tiếp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F777B-632A-4668-8E0D-827877BD1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5457825" cy="183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37852-C2B9-4B1B-8626-03D77413F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4483048"/>
            <a:ext cx="7000875" cy="182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2CE754-B447-4B74-899D-9E47C5FEC003}"/>
                  </a:ext>
                </a:extLst>
              </p14:cNvPr>
              <p14:cNvContentPartPr/>
              <p14:nvPr/>
            </p14:nvContentPartPr>
            <p14:xfrm>
              <a:off x="815760" y="2391840"/>
              <a:ext cx="7283520" cy="386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2CE754-B447-4B74-899D-9E47C5FEC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6400" y="2382480"/>
                <a:ext cx="7302240" cy="38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257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7FAB-FA54-4BC6-A459-01A43700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908D-A1AE-487A-B6FB-4C7E87E7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&lt;&lt;include&gt;&gt; (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): </a:t>
            </a:r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vi-VN" dirty="0"/>
              <a:t>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UC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chức năng </a:t>
            </a:r>
            <a:r>
              <a:rPr lang="vi-VN" dirty="0" err="1"/>
              <a:t>của</a:t>
            </a:r>
            <a:r>
              <a:rPr lang="vi-VN" dirty="0"/>
              <a:t> UC </a:t>
            </a:r>
            <a:r>
              <a:rPr lang="vi-VN" dirty="0" err="1"/>
              <a:t>khác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UC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.</a:t>
            </a:r>
            <a:endParaRPr lang="vi-VN" dirty="0"/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vi-VN" dirty="0"/>
              <a:t>Chức năng </a:t>
            </a:r>
            <a:r>
              <a:rPr lang="vi-VN" dirty="0" err="1"/>
              <a:t>của</a:t>
            </a:r>
            <a:r>
              <a:rPr lang="vi-VN" dirty="0"/>
              <a:t> UC </a:t>
            </a:r>
            <a:r>
              <a:rPr lang="vi-VN" dirty="0" err="1"/>
              <a:t>include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trong UC cơ </a:t>
            </a:r>
            <a:r>
              <a:rPr lang="vi-VN" dirty="0" err="1"/>
              <a:t>bản</a:t>
            </a:r>
            <a:r>
              <a:rPr lang="vi-VN" dirty="0"/>
              <a:t>.</a:t>
            </a:r>
            <a:endParaRPr lang="en-US" dirty="0"/>
          </a:p>
          <a:p>
            <a:pPr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dirty="0"/>
              <a:t>UC include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endParaRPr lang="en-US" dirty="0"/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endParaRPr lang="en-US" sz="2400" dirty="0">
              <a:ea typeface="+mn-ea"/>
              <a:cs typeface="+mn-cs"/>
            </a:endParaRPr>
          </a:p>
          <a:p>
            <a:pPr lvl="1"/>
            <a:endParaRPr lang="en-US" sz="2400" dirty="0"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0B5425-E6F8-4458-97FA-8769B73C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3733800"/>
            <a:ext cx="2809875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403D3-3679-465E-9C70-46C836FB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833812"/>
            <a:ext cx="3114675" cy="2085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54C133-CAD0-4CAB-AEBF-B50DFEF0635C}"/>
                  </a:ext>
                </a:extLst>
              </p14:cNvPr>
              <p14:cNvContentPartPr/>
              <p14:nvPr/>
            </p14:nvContentPartPr>
            <p14:xfrm>
              <a:off x="-221040" y="3293640"/>
              <a:ext cx="6296760" cy="269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54C133-CAD0-4CAB-AEBF-B50DFEF063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30400" y="3284280"/>
                <a:ext cx="6315480" cy="27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71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7FAB-FA54-4BC6-A459-01A43700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908D-A1AE-487A-B6FB-4C7E87E7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&lt;&lt;include&gt;&gt;</a:t>
            </a:r>
          </a:p>
        </p:txBody>
      </p:sp>
      <p:pic>
        <p:nvPicPr>
          <p:cNvPr id="5" name="Picture 4" descr="How to use include in use case diagrams">
            <a:hlinkClick r:id="rId2"/>
            <a:extLst>
              <a:ext uri="{FF2B5EF4-FFF2-40B4-BE49-F238E27FC236}">
                <a16:creationId xmlns:a16="http://schemas.microsoft.com/office/drawing/2014/main" id="{ACFDDBE4-1A7D-4F23-A6C6-D481DF35A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06548"/>
            <a:ext cx="5189220" cy="48844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B14846-FE94-4430-B248-12AECAC14E81}"/>
                  </a:ext>
                </a:extLst>
              </p14:cNvPr>
              <p14:cNvContentPartPr/>
              <p14:nvPr/>
            </p14:nvContentPartPr>
            <p14:xfrm>
              <a:off x="2118600" y="1908720"/>
              <a:ext cx="6303240" cy="4431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B14846-FE94-4430-B248-12AECAC14E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9240" y="1899360"/>
                <a:ext cx="6321960" cy="44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3165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17BF-A2B2-4699-8AA2-3096DB9E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A464-F9BD-4969-895E-EB682A0F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&lt;&lt;include&gt;&gt;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8CF66-7682-4E06-80B4-36DC97A3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048000"/>
            <a:ext cx="5410200" cy="30582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C143B9-FB3B-4CCB-BEB5-10A81CF891D5}"/>
                  </a:ext>
                </a:extLst>
              </p14:cNvPr>
              <p14:cNvContentPartPr/>
              <p14:nvPr/>
            </p14:nvContentPartPr>
            <p14:xfrm>
              <a:off x="3621240" y="3287160"/>
              <a:ext cx="3127680" cy="229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C143B9-FB3B-4CCB-BEB5-10A81CF891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1880" y="3277800"/>
                <a:ext cx="3146400" cy="231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146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7FAB-FA54-4BC6-A459-01A43700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908D-A1AE-487A-B6FB-4C7E87E7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&lt;&lt;extend&gt;&gt; (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)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vi-VN" sz="2400" dirty="0">
                <a:ea typeface="+mn-ea"/>
                <a:cs typeface="+mn-cs"/>
              </a:rPr>
              <a:t>Cho </a:t>
            </a:r>
            <a:r>
              <a:rPr lang="vi-VN" sz="2400" dirty="0" err="1">
                <a:ea typeface="+mn-ea"/>
                <a:cs typeface="+mn-cs"/>
              </a:rPr>
              <a:t>phép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mở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rộng</a:t>
            </a:r>
            <a:r>
              <a:rPr lang="vi-VN" sz="2400" dirty="0">
                <a:ea typeface="+mn-ea"/>
                <a:cs typeface="+mn-cs"/>
              </a:rPr>
              <a:t> chức năng </a:t>
            </a:r>
            <a:r>
              <a:rPr lang="vi-VN" sz="2400" dirty="0" err="1">
                <a:ea typeface="+mn-ea"/>
                <a:cs typeface="+mn-cs"/>
              </a:rPr>
              <a:t>của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một</a:t>
            </a:r>
            <a:r>
              <a:rPr lang="vi-VN" sz="2400" dirty="0">
                <a:ea typeface="+mn-ea"/>
                <a:cs typeface="+mn-cs"/>
              </a:rPr>
              <a:t> UC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vi-VN" sz="2400" dirty="0" err="1">
                <a:ea typeface="+mn-ea"/>
                <a:cs typeface="+mn-cs"/>
              </a:rPr>
              <a:t>Chèn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hành</a:t>
            </a:r>
            <a:r>
              <a:rPr lang="vi-VN" sz="2400" dirty="0">
                <a:ea typeface="+mn-ea"/>
                <a:cs typeface="+mn-cs"/>
              </a:rPr>
              <a:t> vi </a:t>
            </a:r>
            <a:r>
              <a:rPr lang="vi-VN" sz="2400" dirty="0" err="1">
                <a:ea typeface="+mn-ea"/>
                <a:cs typeface="+mn-cs"/>
              </a:rPr>
              <a:t>của</a:t>
            </a:r>
            <a:r>
              <a:rPr lang="vi-VN" sz="2400" dirty="0">
                <a:ea typeface="+mn-ea"/>
                <a:cs typeface="+mn-cs"/>
              </a:rPr>
              <a:t> UC </a:t>
            </a:r>
            <a:r>
              <a:rPr lang="en-US" sz="2400" dirty="0" err="1">
                <a:ea typeface="+mn-ea"/>
                <a:cs typeface="+mn-cs"/>
              </a:rPr>
              <a:t>mở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rộng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vào</a:t>
            </a:r>
            <a:r>
              <a:rPr lang="vi-VN" sz="2400" dirty="0">
                <a:ea typeface="+mn-ea"/>
                <a:cs typeface="+mn-cs"/>
              </a:rPr>
              <a:t> UC cơ </a:t>
            </a:r>
            <a:r>
              <a:rPr lang="vi-VN" sz="2400" dirty="0" err="1">
                <a:ea typeface="+mn-ea"/>
                <a:cs typeface="+mn-cs"/>
              </a:rPr>
              <a:t>sở</a:t>
            </a:r>
            <a:r>
              <a:rPr lang="vi-VN" sz="2400" dirty="0">
                <a:ea typeface="+mn-ea"/>
                <a:cs typeface="+mn-cs"/>
              </a:rPr>
              <a:t>.</a:t>
            </a: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vi-VN" sz="2400" dirty="0" err="1">
                <a:ea typeface="+mn-ea"/>
                <a:cs typeface="+mn-cs"/>
              </a:rPr>
              <a:t>Chỉ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chèn</a:t>
            </a:r>
            <a:r>
              <a:rPr lang="vi-VN" sz="2400" dirty="0">
                <a:ea typeface="+mn-ea"/>
                <a:cs typeface="+mn-cs"/>
              </a:rPr>
              <a:t> khi </a:t>
            </a:r>
            <a:r>
              <a:rPr lang="vi-VN" sz="2400" dirty="0" err="1">
                <a:ea typeface="+mn-ea"/>
                <a:cs typeface="+mn-cs"/>
              </a:rPr>
              <a:t>điều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kiện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mở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rộng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đúng</a:t>
            </a:r>
            <a:endParaRPr lang="vi-VN" sz="2400" dirty="0">
              <a:ea typeface="+mn-ea"/>
              <a:cs typeface="+mn-cs"/>
            </a:endParaRPr>
          </a:p>
          <a:p>
            <a:pPr lvl="1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vi-VN" sz="2400" dirty="0" err="1">
                <a:ea typeface="+mn-ea"/>
                <a:cs typeface="+mn-cs"/>
              </a:rPr>
              <a:t>Chèn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vào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lớp</a:t>
            </a:r>
            <a:r>
              <a:rPr lang="vi-VN" sz="2400" dirty="0">
                <a:ea typeface="+mn-ea"/>
                <a:cs typeface="+mn-cs"/>
              </a:rPr>
              <a:t> cơ </a:t>
            </a:r>
            <a:r>
              <a:rPr lang="vi-VN" sz="2400" dirty="0" err="1">
                <a:ea typeface="+mn-ea"/>
                <a:cs typeface="+mn-cs"/>
              </a:rPr>
              <a:t>sở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tại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điểm</a:t>
            </a:r>
            <a:r>
              <a:rPr lang="vi-VN" sz="2400" dirty="0">
                <a:ea typeface="+mn-ea"/>
                <a:cs typeface="+mn-cs"/>
              </a:rPr>
              <a:t> </a:t>
            </a:r>
            <a:r>
              <a:rPr lang="vi-VN" sz="2400" dirty="0" err="1">
                <a:ea typeface="+mn-ea"/>
                <a:cs typeface="+mn-cs"/>
              </a:rPr>
              <a:t>phát</a:t>
            </a:r>
            <a:r>
              <a:rPr lang="vi-VN" sz="2400" dirty="0">
                <a:ea typeface="+mn-ea"/>
                <a:cs typeface="+mn-cs"/>
              </a:rPr>
              <a:t> sinh</a:t>
            </a:r>
            <a:endParaRPr lang="en-US" sz="2400" dirty="0">
              <a:ea typeface="+mn-ea"/>
              <a:cs typeface="+mn-cs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9921B-49F6-4AA4-9D59-FBC0475C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3" y="3810000"/>
            <a:ext cx="2686493" cy="243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4B89FC-A04D-4EDF-AA60-BFD16776C6E5}"/>
                  </a:ext>
                </a:extLst>
              </p14:cNvPr>
              <p14:cNvContentPartPr/>
              <p14:nvPr/>
            </p14:nvContentPartPr>
            <p14:xfrm>
              <a:off x="2889000" y="1985040"/>
              <a:ext cx="4103280" cy="356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4B89FC-A04D-4EDF-AA60-BFD16776C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9640" y="1975680"/>
                <a:ext cx="4122000" cy="35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98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7FAB-FA54-4BC6-A459-01A43700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908D-A1AE-487A-B6FB-4C7E87E7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&lt;&lt;extend&gt;&gt;</a:t>
            </a:r>
          </a:p>
        </p:txBody>
      </p:sp>
      <p:pic>
        <p:nvPicPr>
          <p:cNvPr id="4" name="Picture 3" descr="use case diagram relationships with extend">
            <a:hlinkClick r:id="rId2"/>
            <a:extLst>
              <a:ext uri="{FF2B5EF4-FFF2-40B4-BE49-F238E27FC236}">
                <a16:creationId xmlns:a16="http://schemas.microsoft.com/office/drawing/2014/main" id="{DCDAA0C8-9952-489F-96B9-054FC4F50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35" y="1600200"/>
            <a:ext cx="7052310" cy="47015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6125F0-5116-4FBA-8FBB-BF0C52D60544}"/>
                  </a:ext>
                </a:extLst>
              </p14:cNvPr>
              <p14:cNvContentPartPr/>
              <p14:nvPr/>
            </p14:nvContentPartPr>
            <p14:xfrm>
              <a:off x="3252240" y="2479680"/>
              <a:ext cx="4090680" cy="234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6125F0-5116-4FBA-8FBB-BF0C52D605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2880" y="2470320"/>
                <a:ext cx="4109400" cy="23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08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6170E-C156-40DD-975B-7A93B9C9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4037-2BE2-46EB-B636-93B309ED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&lt;&lt;extend&gt;&gt;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337C0-4EF7-4811-A941-56FF353F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09800"/>
            <a:ext cx="6953250" cy="38576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C66D70-40B5-4104-B494-F81ADF0CA371}"/>
                  </a:ext>
                </a:extLst>
              </p14:cNvPr>
              <p14:cNvContentPartPr/>
              <p14:nvPr/>
            </p14:nvContentPartPr>
            <p14:xfrm>
              <a:off x="1793880" y="2067480"/>
              <a:ext cx="5533200" cy="400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C66D70-40B5-4104-B494-F81ADF0CA3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520" y="2058120"/>
                <a:ext cx="5551920" cy="40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2672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6545378-22BA-4B06-A454-69E90837C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Quan </a:t>
            </a:r>
            <a:r>
              <a:rPr lang="en-US" dirty="0" err="1"/>
              <a:t>hệ</a:t>
            </a:r>
            <a:endParaRPr lang="en-US" altLang="en-US" dirty="0"/>
          </a:p>
        </p:txBody>
      </p:sp>
      <p:grpSp>
        <p:nvGrpSpPr>
          <p:cNvPr id="19459" name="Group 98">
            <a:extLst>
              <a:ext uri="{FF2B5EF4-FFF2-40B4-BE49-F238E27FC236}">
                <a16:creationId xmlns:a16="http://schemas.microsoft.com/office/drawing/2014/main" id="{14CC895E-816A-4100-99A1-BC4FFD4FD9B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048000"/>
            <a:ext cx="4475162" cy="1101725"/>
            <a:chOff x="2726" y="2007"/>
            <a:chExt cx="2819" cy="694"/>
          </a:xfrm>
        </p:grpSpPr>
        <p:cxnSp>
          <p:nvCxnSpPr>
            <p:cNvPr id="19476" name="AutoShape 66">
              <a:extLst>
                <a:ext uri="{FF2B5EF4-FFF2-40B4-BE49-F238E27FC236}">
                  <a16:creationId xmlns:a16="http://schemas.microsoft.com/office/drawing/2014/main" id="{CE720CD6-FB87-4046-81E5-62CEA9FC5B36}"/>
                </a:ext>
              </a:extLst>
            </p:cNvPr>
            <p:cNvCxnSpPr>
              <a:cxnSpLocks noChangeAspect="1" noChangeShapeType="1"/>
              <a:stCxn id="19481" idx="6"/>
              <a:endCxn id="19479" idx="1"/>
            </p:cNvCxnSpPr>
            <p:nvPr/>
          </p:nvCxnSpPr>
          <p:spPr bwMode="auto">
            <a:xfrm flipV="1">
              <a:off x="4575" y="2424"/>
              <a:ext cx="354" cy="1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7" name="AutoShape 70">
              <a:extLst>
                <a:ext uri="{FF2B5EF4-FFF2-40B4-BE49-F238E27FC236}">
                  <a16:creationId xmlns:a16="http://schemas.microsoft.com/office/drawing/2014/main" id="{118068E9-FA9B-47CF-99F4-FE14A9C1EDE8}"/>
                </a:ext>
              </a:extLst>
            </p:cNvPr>
            <p:cNvCxnSpPr>
              <a:cxnSpLocks noChangeAspect="1" noChangeShapeType="1"/>
              <a:stCxn id="19480" idx="6"/>
              <a:endCxn id="19478" idx="1"/>
            </p:cNvCxnSpPr>
            <p:nvPr/>
          </p:nvCxnSpPr>
          <p:spPr bwMode="auto">
            <a:xfrm>
              <a:off x="4482" y="2134"/>
              <a:ext cx="447" cy="1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8" name="Freeform 93">
              <a:extLst>
                <a:ext uri="{FF2B5EF4-FFF2-40B4-BE49-F238E27FC236}">
                  <a16:creationId xmlns:a16="http://schemas.microsoft.com/office/drawing/2014/main" id="{C8A0B4F0-2E5E-444C-8A1B-CEADD906DC96}"/>
                </a:ext>
              </a:extLst>
            </p:cNvPr>
            <p:cNvSpPr>
              <a:spLocks noChangeAspect="1"/>
            </p:cNvSpPr>
            <p:nvPr/>
          </p:nvSpPr>
          <p:spPr bwMode="auto">
            <a:xfrm rot="-9600000" flipH="1" flipV="1">
              <a:off x="4855" y="2220"/>
              <a:ext cx="77" cy="78"/>
            </a:xfrm>
            <a:custGeom>
              <a:avLst/>
              <a:gdLst>
                <a:gd name="T0" fmla="*/ 0 w 51"/>
                <a:gd name="T1" fmla="*/ 0 h 53"/>
                <a:gd name="T2" fmla="*/ 1372 w 51"/>
                <a:gd name="T3" fmla="*/ 600 h 53"/>
                <a:gd name="T4" fmla="*/ 0 w 51"/>
                <a:gd name="T5" fmla="*/ 1167 h 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53">
                  <a:moveTo>
                    <a:pt x="0" y="0"/>
                  </a:moveTo>
                  <a:lnTo>
                    <a:pt x="51" y="27"/>
                  </a:lnTo>
                  <a:lnTo>
                    <a:pt x="0" y="53"/>
                  </a:lnTo>
                </a:path>
              </a:pathLst>
            </a:cu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Freeform 94">
              <a:extLst>
                <a:ext uri="{FF2B5EF4-FFF2-40B4-BE49-F238E27FC236}">
                  <a16:creationId xmlns:a16="http://schemas.microsoft.com/office/drawing/2014/main" id="{B37C5AC1-1B12-4857-8041-BBD7919106A5}"/>
                </a:ext>
              </a:extLst>
            </p:cNvPr>
            <p:cNvSpPr>
              <a:spLocks noChangeAspect="1"/>
            </p:cNvSpPr>
            <p:nvPr/>
          </p:nvSpPr>
          <p:spPr bwMode="auto">
            <a:xfrm rot="9600000" flipH="1">
              <a:off x="4855" y="2400"/>
              <a:ext cx="77" cy="78"/>
            </a:xfrm>
            <a:custGeom>
              <a:avLst/>
              <a:gdLst>
                <a:gd name="T0" fmla="*/ 0 w 51"/>
                <a:gd name="T1" fmla="*/ 0 h 53"/>
                <a:gd name="T2" fmla="*/ 1372 w 51"/>
                <a:gd name="T3" fmla="*/ 600 h 53"/>
                <a:gd name="T4" fmla="*/ 0 w 51"/>
                <a:gd name="T5" fmla="*/ 1167 h 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" h="53">
                  <a:moveTo>
                    <a:pt x="0" y="0"/>
                  </a:moveTo>
                  <a:lnTo>
                    <a:pt x="51" y="27"/>
                  </a:lnTo>
                  <a:lnTo>
                    <a:pt x="0" y="53"/>
                  </a:lnTo>
                </a:path>
              </a:pathLst>
            </a:cu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Oval 55">
              <a:extLst>
                <a:ext uri="{FF2B5EF4-FFF2-40B4-BE49-F238E27FC236}">
                  <a16:creationId xmlns:a16="http://schemas.microsoft.com/office/drawing/2014/main" id="{C7DB8012-C8BA-4A48-9B3C-47DB5582BE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53" y="2013"/>
              <a:ext cx="1129" cy="24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AddUser</a:t>
              </a:r>
            </a:p>
          </p:txBody>
        </p:sp>
        <p:sp>
          <p:nvSpPr>
            <p:cNvPr id="19481" name="Oval 56">
              <a:extLst>
                <a:ext uri="{FF2B5EF4-FFF2-40B4-BE49-F238E27FC236}">
                  <a16:creationId xmlns:a16="http://schemas.microsoft.com/office/drawing/2014/main" id="{E95894FD-8381-4564-9C66-31B78249A5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0" y="2442"/>
              <a:ext cx="1315" cy="2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SetDevicePrefs</a:t>
              </a:r>
            </a:p>
          </p:txBody>
        </p:sp>
        <p:sp>
          <p:nvSpPr>
            <p:cNvPr id="19482" name="Freeform 57">
              <a:extLst>
                <a:ext uri="{FF2B5EF4-FFF2-40B4-BE49-F238E27FC236}">
                  <a16:creationId xmlns:a16="http://schemas.microsoft.com/office/drawing/2014/main" id="{B0CA501D-1720-456B-8EC2-FE29B98C18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99" y="2256"/>
              <a:ext cx="28" cy="73"/>
            </a:xfrm>
            <a:custGeom>
              <a:avLst/>
              <a:gdLst>
                <a:gd name="T0" fmla="*/ 0 w 33"/>
                <a:gd name="T1" fmla="*/ 0 h 83"/>
                <a:gd name="T2" fmla="*/ 5 w 33"/>
                <a:gd name="T3" fmla="*/ 4 h 83"/>
                <a:gd name="T4" fmla="*/ 8 w 33"/>
                <a:gd name="T5" fmla="*/ 9 h 83"/>
                <a:gd name="T6" fmla="*/ 8 w 33"/>
                <a:gd name="T7" fmla="*/ 18 h 83"/>
                <a:gd name="T8" fmla="*/ 7 w 33"/>
                <a:gd name="T9" fmla="*/ 26 h 83"/>
                <a:gd name="T10" fmla="*/ 3 w 33"/>
                <a:gd name="T11" fmla="*/ 29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83">
                  <a:moveTo>
                    <a:pt x="0" y="0"/>
                  </a:moveTo>
                  <a:lnTo>
                    <a:pt x="18" y="9"/>
                  </a:lnTo>
                  <a:lnTo>
                    <a:pt x="32" y="24"/>
                  </a:lnTo>
                  <a:lnTo>
                    <a:pt x="33" y="50"/>
                  </a:lnTo>
                  <a:lnTo>
                    <a:pt x="27" y="71"/>
                  </a:lnTo>
                  <a:lnTo>
                    <a:pt x="8" y="83"/>
                  </a:lnTo>
                </a:path>
              </a:pathLst>
            </a:custGeom>
            <a:noFill/>
            <a:ln w="3175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83" name="Group 58">
              <a:extLst>
                <a:ext uri="{FF2B5EF4-FFF2-40B4-BE49-F238E27FC236}">
                  <a16:creationId xmlns:a16="http://schemas.microsoft.com/office/drawing/2014/main" id="{5F5C949A-D267-476D-9CA7-A26913DA9D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35" y="2092"/>
              <a:ext cx="209" cy="368"/>
              <a:chOff x="2295" y="8577"/>
              <a:chExt cx="600" cy="1053"/>
            </a:xfrm>
          </p:grpSpPr>
          <p:sp>
            <p:nvSpPr>
              <p:cNvPr id="19490" name="Oval 59">
                <a:extLst>
                  <a:ext uri="{FF2B5EF4-FFF2-40B4-BE49-F238E27FC236}">
                    <a16:creationId xmlns:a16="http://schemas.microsoft.com/office/drawing/2014/main" id="{5B2FA8F2-482F-463B-B6FD-8B7134C514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3" y="8577"/>
                <a:ext cx="360" cy="354"/>
              </a:xfrm>
              <a:prstGeom prst="ellips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491" name="Line 60">
                <a:extLst>
                  <a:ext uri="{FF2B5EF4-FFF2-40B4-BE49-F238E27FC236}">
                    <a16:creationId xmlns:a16="http://schemas.microsoft.com/office/drawing/2014/main" id="{86CBB5F6-C5F3-404C-B8C4-E94D14B21E7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595" y="8943"/>
                <a:ext cx="0" cy="39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Line 61">
                <a:extLst>
                  <a:ext uri="{FF2B5EF4-FFF2-40B4-BE49-F238E27FC236}">
                    <a16:creationId xmlns:a16="http://schemas.microsoft.com/office/drawing/2014/main" id="{10A2407D-3295-41D3-9209-E3E3B613E7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2595" y="8939"/>
                <a:ext cx="0" cy="4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Freeform 62">
                <a:extLst>
                  <a:ext uri="{FF2B5EF4-FFF2-40B4-BE49-F238E27FC236}">
                    <a16:creationId xmlns:a16="http://schemas.microsoft.com/office/drawing/2014/main" id="{D4541869-38BF-43E0-8744-ED7ED26365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5" y="9335"/>
                <a:ext cx="600" cy="295"/>
              </a:xfrm>
              <a:custGeom>
                <a:avLst/>
                <a:gdLst>
                  <a:gd name="T0" fmla="*/ 0 w 288"/>
                  <a:gd name="T1" fmla="*/ 44629 h 144"/>
                  <a:gd name="T2" fmla="*/ 51106 w 288"/>
                  <a:gd name="T3" fmla="*/ 0 h 144"/>
                  <a:gd name="T4" fmla="*/ 102196 w 288"/>
                  <a:gd name="T5" fmla="*/ 44629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144">
                    <a:moveTo>
                      <a:pt x="0" y="144"/>
                    </a:moveTo>
                    <a:lnTo>
                      <a:pt x="144" y="0"/>
                    </a:lnTo>
                    <a:lnTo>
                      <a:pt x="288" y="144"/>
                    </a:lnTo>
                  </a:path>
                </a:pathLst>
              </a:cu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84" name="Text Box 63">
              <a:extLst>
                <a:ext uri="{FF2B5EF4-FFF2-40B4-BE49-F238E27FC236}">
                  <a16:creationId xmlns:a16="http://schemas.microsoft.com/office/drawing/2014/main" id="{7145EEE0-1B61-4079-96F3-A44E79D5641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26" y="2475"/>
              <a:ext cx="447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Landlord</a:t>
              </a:r>
            </a:p>
          </p:txBody>
        </p:sp>
        <p:cxnSp>
          <p:nvCxnSpPr>
            <p:cNvPr id="19485" name="AutoShape 64">
              <a:extLst>
                <a:ext uri="{FF2B5EF4-FFF2-40B4-BE49-F238E27FC236}">
                  <a16:creationId xmlns:a16="http://schemas.microsoft.com/office/drawing/2014/main" id="{61B65D28-4CD7-47EF-A6B6-31C75CC8EC07}"/>
                </a:ext>
              </a:extLst>
            </p:cNvPr>
            <p:cNvCxnSpPr>
              <a:cxnSpLocks noChangeAspect="1" noChangeShapeType="1"/>
              <a:stCxn id="19482" idx="2"/>
              <a:endCxn id="19480" idx="2"/>
            </p:cNvCxnSpPr>
            <p:nvPr/>
          </p:nvCxnSpPr>
          <p:spPr bwMode="auto">
            <a:xfrm flipV="1">
              <a:off x="3026" y="2134"/>
              <a:ext cx="327" cy="14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6" name="AutoShape 65">
              <a:extLst>
                <a:ext uri="{FF2B5EF4-FFF2-40B4-BE49-F238E27FC236}">
                  <a16:creationId xmlns:a16="http://schemas.microsoft.com/office/drawing/2014/main" id="{3E978F4B-9354-465F-9B4D-4E43E52E7B67}"/>
                </a:ext>
              </a:extLst>
            </p:cNvPr>
            <p:cNvCxnSpPr>
              <a:cxnSpLocks noChangeAspect="1" noChangeShapeType="1"/>
              <a:stCxn id="19482" idx="3"/>
              <a:endCxn id="19481" idx="2"/>
            </p:cNvCxnSpPr>
            <p:nvPr/>
          </p:nvCxnSpPr>
          <p:spPr bwMode="auto">
            <a:xfrm>
              <a:off x="3027" y="2301"/>
              <a:ext cx="233" cy="271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7" name="Text Box 67">
              <a:extLst>
                <a:ext uri="{FF2B5EF4-FFF2-40B4-BE49-F238E27FC236}">
                  <a16:creationId xmlns:a16="http://schemas.microsoft.com/office/drawing/2014/main" id="{478E459B-F2EF-44A5-9314-C59E7F32C26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1020000">
              <a:off x="4488" y="2007"/>
              <a:ext cx="42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latin typeface="Arial" panose="020B0604020202020204" pitchFamily="34" charset="0"/>
                  <a:cs typeface="Arial" panose="020B0604020202020204" pitchFamily="34" charset="0"/>
                  <a:sym typeface="MT Extra" panose="05050102010205020202" pitchFamily="18" charset="2"/>
                </a:rPr>
                <a:t>«</a:t>
              </a:r>
              <a:r>
                <a:rPr lang="en-US" altLang="en-US" sz="1200" b="0">
                  <a:latin typeface="Arial" panose="020B0604020202020204" pitchFamily="34" charset="0"/>
                </a:rPr>
                <a:t>include</a:t>
              </a:r>
              <a:r>
                <a:rPr lang="en-US" altLang="en-US" sz="1200" b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</p:txBody>
        </p:sp>
        <p:sp>
          <p:nvSpPr>
            <p:cNvPr id="19488" name="Text Box 68">
              <a:extLst>
                <a:ext uri="{FF2B5EF4-FFF2-40B4-BE49-F238E27FC236}">
                  <a16:creationId xmlns:a16="http://schemas.microsoft.com/office/drawing/2014/main" id="{3E2BA722-DEE8-4392-A8A4-A4852037E7C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-1200000">
              <a:off x="4533" y="2511"/>
              <a:ext cx="42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0">
                  <a:latin typeface="Arial" panose="020B0604020202020204" pitchFamily="34" charset="0"/>
                  <a:cs typeface="Arial" panose="020B0604020202020204" pitchFamily="34" charset="0"/>
                  <a:sym typeface="MT Extra" panose="05050102010205020202" pitchFamily="18" charset="2"/>
                </a:rPr>
                <a:t>«</a:t>
              </a:r>
              <a:r>
                <a:rPr lang="en-US" altLang="en-US" sz="1200" b="0">
                  <a:latin typeface="Arial" panose="020B0604020202020204" pitchFamily="34" charset="0"/>
                </a:rPr>
                <a:t>include</a:t>
              </a:r>
              <a:r>
                <a:rPr lang="en-US" altLang="en-US" sz="1200" b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</p:txBody>
        </p:sp>
        <p:sp>
          <p:nvSpPr>
            <p:cNvPr id="19489" name="Oval 69">
              <a:extLst>
                <a:ext uri="{FF2B5EF4-FFF2-40B4-BE49-F238E27FC236}">
                  <a16:creationId xmlns:a16="http://schemas.microsoft.com/office/drawing/2014/main" id="{0A576B6B-79FE-485E-9897-A855AB0AC5C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2" y="2245"/>
              <a:ext cx="703" cy="20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Login</a:t>
              </a:r>
            </a:p>
          </p:txBody>
        </p:sp>
      </p:grpSp>
      <p:grpSp>
        <p:nvGrpSpPr>
          <p:cNvPr id="19460" name="Group 97">
            <a:extLst>
              <a:ext uri="{FF2B5EF4-FFF2-40B4-BE49-F238E27FC236}">
                <a16:creationId xmlns:a16="http://schemas.microsoft.com/office/drawing/2014/main" id="{4D17E7BD-F794-4530-9F83-1A0A83452ACE}"/>
              </a:ext>
            </a:extLst>
          </p:cNvPr>
          <p:cNvGrpSpPr>
            <a:grpSpLocks/>
          </p:cNvGrpSpPr>
          <p:nvPr/>
        </p:nvGrpSpPr>
        <p:grpSpPr bwMode="auto">
          <a:xfrm>
            <a:off x="893762" y="2668587"/>
            <a:ext cx="2987675" cy="1481138"/>
            <a:chOff x="553" y="1768"/>
            <a:chExt cx="1882" cy="933"/>
          </a:xfrm>
        </p:grpSpPr>
        <p:sp>
          <p:nvSpPr>
            <p:cNvPr id="19463" name="Freeform 30">
              <a:extLst>
                <a:ext uri="{FF2B5EF4-FFF2-40B4-BE49-F238E27FC236}">
                  <a16:creationId xmlns:a16="http://schemas.microsoft.com/office/drawing/2014/main" id="{6F07A91C-C60E-4D8E-9399-76EB7DCB1A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6" y="2125"/>
              <a:ext cx="28" cy="74"/>
            </a:xfrm>
            <a:custGeom>
              <a:avLst/>
              <a:gdLst>
                <a:gd name="T0" fmla="*/ 0 w 33"/>
                <a:gd name="T1" fmla="*/ 0 h 83"/>
                <a:gd name="T2" fmla="*/ 5 w 33"/>
                <a:gd name="T3" fmla="*/ 4 h 83"/>
                <a:gd name="T4" fmla="*/ 8 w 33"/>
                <a:gd name="T5" fmla="*/ 10 h 83"/>
                <a:gd name="T6" fmla="*/ 8 w 33"/>
                <a:gd name="T7" fmla="*/ 21 h 83"/>
                <a:gd name="T8" fmla="*/ 7 w 33"/>
                <a:gd name="T9" fmla="*/ 29 h 83"/>
                <a:gd name="T10" fmla="*/ 3 w 33"/>
                <a:gd name="T11" fmla="*/ 33 h 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3" h="83">
                  <a:moveTo>
                    <a:pt x="0" y="0"/>
                  </a:moveTo>
                  <a:lnTo>
                    <a:pt x="18" y="9"/>
                  </a:lnTo>
                  <a:lnTo>
                    <a:pt x="32" y="24"/>
                  </a:lnTo>
                  <a:lnTo>
                    <a:pt x="33" y="50"/>
                  </a:lnTo>
                  <a:lnTo>
                    <a:pt x="27" y="71"/>
                  </a:lnTo>
                  <a:lnTo>
                    <a:pt x="8" y="83"/>
                  </a:lnTo>
                </a:path>
              </a:pathLst>
            </a:custGeom>
            <a:noFill/>
            <a:ln w="3175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64" name="Group 33">
              <a:extLst>
                <a:ext uri="{FF2B5EF4-FFF2-40B4-BE49-F238E27FC236}">
                  <a16:creationId xmlns:a16="http://schemas.microsoft.com/office/drawing/2014/main" id="{4A1F3BF7-8790-4560-A0D7-039357C728F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2" y="1962"/>
              <a:ext cx="210" cy="369"/>
              <a:chOff x="2295" y="8577"/>
              <a:chExt cx="600" cy="1053"/>
            </a:xfrm>
          </p:grpSpPr>
          <p:sp>
            <p:nvSpPr>
              <p:cNvPr id="19472" name="Oval 34">
                <a:extLst>
                  <a:ext uri="{FF2B5EF4-FFF2-40B4-BE49-F238E27FC236}">
                    <a16:creationId xmlns:a16="http://schemas.microsoft.com/office/drawing/2014/main" id="{03D95F50-90E6-4390-BCEB-EE7BE60837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3" y="8577"/>
                <a:ext cx="360" cy="354"/>
              </a:xfrm>
              <a:prstGeom prst="ellips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9473" name="Line 35">
                <a:extLst>
                  <a:ext uri="{FF2B5EF4-FFF2-40B4-BE49-F238E27FC236}">
                    <a16:creationId xmlns:a16="http://schemas.microsoft.com/office/drawing/2014/main" id="{955A1A65-2ECA-4C2F-AF6B-0B7500DA74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595" y="8943"/>
                <a:ext cx="0" cy="39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4" name="Line 36">
                <a:extLst>
                  <a:ext uri="{FF2B5EF4-FFF2-40B4-BE49-F238E27FC236}">
                    <a16:creationId xmlns:a16="http://schemas.microsoft.com/office/drawing/2014/main" id="{8882F5AC-56F4-4208-8E8E-C2431012A7E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2595" y="8939"/>
                <a:ext cx="0" cy="40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5" name="Freeform 37">
                <a:extLst>
                  <a:ext uri="{FF2B5EF4-FFF2-40B4-BE49-F238E27FC236}">
                    <a16:creationId xmlns:a16="http://schemas.microsoft.com/office/drawing/2014/main" id="{3C0D0BB0-CF3F-483B-B435-66226940E8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5" y="9335"/>
                <a:ext cx="600" cy="295"/>
              </a:xfrm>
              <a:custGeom>
                <a:avLst/>
                <a:gdLst>
                  <a:gd name="T0" fmla="*/ 0 w 288"/>
                  <a:gd name="T1" fmla="*/ 44629 h 144"/>
                  <a:gd name="T2" fmla="*/ 51106 w 288"/>
                  <a:gd name="T3" fmla="*/ 0 h 144"/>
                  <a:gd name="T4" fmla="*/ 102196 w 288"/>
                  <a:gd name="T5" fmla="*/ 44629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144">
                    <a:moveTo>
                      <a:pt x="0" y="144"/>
                    </a:moveTo>
                    <a:lnTo>
                      <a:pt x="144" y="0"/>
                    </a:lnTo>
                    <a:lnTo>
                      <a:pt x="288" y="144"/>
                    </a:lnTo>
                  </a:path>
                </a:pathLst>
              </a:cu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5" name="Text Box 38">
              <a:extLst>
                <a:ext uri="{FF2B5EF4-FFF2-40B4-BE49-F238E27FC236}">
                  <a16:creationId xmlns:a16="http://schemas.microsoft.com/office/drawing/2014/main" id="{09F9B5C3-BAF8-4857-826C-1F96A97689A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53" y="2346"/>
              <a:ext cx="447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Landlord</a:t>
              </a:r>
            </a:p>
          </p:txBody>
        </p:sp>
        <p:cxnSp>
          <p:nvCxnSpPr>
            <p:cNvPr id="19466" name="AutoShape 39">
              <a:extLst>
                <a:ext uri="{FF2B5EF4-FFF2-40B4-BE49-F238E27FC236}">
                  <a16:creationId xmlns:a16="http://schemas.microsoft.com/office/drawing/2014/main" id="{BBB2918B-2309-4279-A38E-415797A3A298}"/>
                </a:ext>
              </a:extLst>
            </p:cNvPr>
            <p:cNvCxnSpPr>
              <a:cxnSpLocks noChangeAspect="1" noChangeShapeType="1"/>
              <a:stCxn id="19463" idx="3"/>
              <a:endCxn id="19468" idx="2"/>
            </p:cNvCxnSpPr>
            <p:nvPr/>
          </p:nvCxnSpPr>
          <p:spPr bwMode="auto">
            <a:xfrm>
              <a:off x="854" y="2170"/>
              <a:ext cx="338" cy="3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67" name="AutoShape 40">
              <a:extLst>
                <a:ext uri="{FF2B5EF4-FFF2-40B4-BE49-F238E27FC236}">
                  <a16:creationId xmlns:a16="http://schemas.microsoft.com/office/drawing/2014/main" id="{016FB242-557F-48D1-9EBC-11EB8EE6CFC8}"/>
                </a:ext>
              </a:extLst>
            </p:cNvPr>
            <p:cNvCxnSpPr>
              <a:cxnSpLocks noChangeAspect="1" noChangeShapeType="1"/>
              <a:stCxn id="19463" idx="4"/>
              <a:endCxn id="19469" idx="2"/>
            </p:cNvCxnSpPr>
            <p:nvPr/>
          </p:nvCxnSpPr>
          <p:spPr bwMode="auto">
            <a:xfrm>
              <a:off x="850" y="2188"/>
              <a:ext cx="273" cy="38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68" name="Oval 31">
              <a:extLst>
                <a:ext uri="{FF2B5EF4-FFF2-40B4-BE49-F238E27FC236}">
                  <a16:creationId xmlns:a16="http://schemas.microsoft.com/office/drawing/2014/main" id="{DDEED4BD-78B9-4704-967B-2C7370906F7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92" y="2088"/>
              <a:ext cx="1129" cy="241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AddUser</a:t>
              </a:r>
            </a:p>
          </p:txBody>
        </p:sp>
        <p:sp>
          <p:nvSpPr>
            <p:cNvPr id="19469" name="Oval 32">
              <a:extLst>
                <a:ext uri="{FF2B5EF4-FFF2-40B4-BE49-F238E27FC236}">
                  <a16:creationId xmlns:a16="http://schemas.microsoft.com/office/drawing/2014/main" id="{DF482C68-E268-4142-B79F-D6071ADEE1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23" y="2442"/>
              <a:ext cx="1312" cy="259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SetDevicePrefs</a:t>
              </a:r>
            </a:p>
          </p:txBody>
        </p:sp>
        <p:sp>
          <p:nvSpPr>
            <p:cNvPr id="19470" name="Oval 48">
              <a:extLst>
                <a:ext uri="{FF2B5EF4-FFF2-40B4-BE49-F238E27FC236}">
                  <a16:creationId xmlns:a16="http://schemas.microsoft.com/office/drawing/2014/main" id="{5BF15EEA-BA0C-40E9-BD51-F02B6D8DC9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1768"/>
              <a:ext cx="804" cy="20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Login</a:t>
              </a:r>
            </a:p>
          </p:txBody>
        </p:sp>
        <p:cxnSp>
          <p:nvCxnSpPr>
            <p:cNvPr id="19471" name="AutoShape 72">
              <a:extLst>
                <a:ext uri="{FF2B5EF4-FFF2-40B4-BE49-F238E27FC236}">
                  <a16:creationId xmlns:a16="http://schemas.microsoft.com/office/drawing/2014/main" id="{F5BE9C05-AD7C-41A3-818F-0E4852A774B6}"/>
                </a:ext>
              </a:extLst>
            </p:cNvPr>
            <p:cNvCxnSpPr>
              <a:cxnSpLocks noChangeAspect="1" noChangeShapeType="1"/>
              <a:stCxn id="19463" idx="2"/>
              <a:endCxn id="19470" idx="2"/>
            </p:cNvCxnSpPr>
            <p:nvPr/>
          </p:nvCxnSpPr>
          <p:spPr bwMode="auto">
            <a:xfrm flipV="1">
              <a:off x="853" y="1872"/>
              <a:ext cx="403" cy="27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461" name="Text Box 80">
            <a:extLst>
              <a:ext uri="{FF2B5EF4-FFF2-40B4-BE49-F238E27FC236}">
                <a16:creationId xmlns:a16="http://schemas.microsoft.com/office/drawing/2014/main" id="{CBFA1FD1-6B99-4171-81B3-F711D05D1C5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136650" y="1793875"/>
            <a:ext cx="12239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Thiết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kế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tốt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9462" name="Text Box 81">
            <a:extLst>
              <a:ext uri="{FF2B5EF4-FFF2-40B4-BE49-F238E27FC236}">
                <a16:creationId xmlns:a16="http://schemas.microsoft.com/office/drawing/2014/main" id="{BA0B6C03-D182-4732-B98E-8AF336D9558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389562" y="1793875"/>
            <a:ext cx="19164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Thiết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kế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không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tốt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B0ACDF-F27E-4BB2-92DD-577ED070BC67}"/>
                  </a:ext>
                </a:extLst>
              </p14:cNvPr>
              <p14:cNvContentPartPr/>
              <p14:nvPr/>
            </p14:nvContentPartPr>
            <p14:xfrm>
              <a:off x="1874160" y="2387520"/>
              <a:ext cx="2392200" cy="3911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B0ACDF-F27E-4BB2-92DD-577ED070BC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800" y="2378160"/>
                <a:ext cx="2410920" cy="392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1F2-DDF3-41EC-94DA-529A4A38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3CBF-F1B8-4D70-9333-A7D23B14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Trong pha thu </a:t>
            </a:r>
            <a:r>
              <a:rPr lang="vi-VN" dirty="0" err="1"/>
              <a:t>thập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en-US" dirty="0"/>
              <a:t> </a:t>
            </a:r>
            <a:r>
              <a:rPr lang="vi-VN" dirty="0"/>
              <a:t>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cho</a:t>
            </a:r>
          </a:p>
          <a:p>
            <a:pPr lvl="1"/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vụ</a:t>
            </a:r>
            <a:endParaRPr lang="vi-VN" dirty="0"/>
          </a:p>
          <a:p>
            <a:pPr lvl="1"/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1"/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ca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en-US" dirty="0"/>
              <a:t>?</a:t>
            </a:r>
            <a:endParaRPr lang="vi-VN" dirty="0"/>
          </a:p>
          <a:p>
            <a:pPr lvl="1"/>
            <a:r>
              <a:rPr lang="vi-VN" dirty="0" err="1"/>
              <a:t>Use</a:t>
            </a:r>
            <a:r>
              <a:rPr lang="vi-VN" dirty="0"/>
              <a:t> </a:t>
            </a:r>
            <a:r>
              <a:rPr lang="vi-VN" dirty="0" err="1"/>
              <a:t>case</a:t>
            </a:r>
            <a:r>
              <a:rPr lang="vi-VN" dirty="0"/>
              <a:t> (UC)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phạm</a:t>
            </a:r>
            <a:r>
              <a:rPr lang="vi-VN" dirty="0"/>
              <a:t> vi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1"/>
            <a:r>
              <a:rPr lang="vi-VN" dirty="0"/>
              <a:t>UC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bên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1"/>
            <a:r>
              <a:rPr lang="vi-VN" dirty="0" err="1"/>
              <a:t>Actor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UC mô </a:t>
            </a:r>
            <a:r>
              <a:rPr lang="vi-VN" dirty="0" err="1"/>
              <a:t>tả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UC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tác</a:t>
            </a:r>
            <a:r>
              <a:rPr lang="vi-VN" dirty="0"/>
              <a:t> nhân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chức</a:t>
            </a:r>
            <a:r>
              <a:rPr lang="en-US" dirty="0"/>
              <a:t> </a:t>
            </a:r>
            <a:r>
              <a:rPr lang="vi-VN" dirty="0"/>
              <a:t>năng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07D1B3-4D68-462B-9ECC-85FD4ABD9859}"/>
                  </a:ext>
                </a:extLst>
              </p14:cNvPr>
              <p14:cNvContentPartPr/>
              <p14:nvPr/>
            </p14:nvContentPartPr>
            <p14:xfrm>
              <a:off x="3274200" y="1734840"/>
              <a:ext cx="5420160" cy="494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07D1B3-4D68-462B-9ECC-85FD4ABD98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4840" y="1725480"/>
                <a:ext cx="5438880" cy="49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011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7103F720-CAEC-4C3A-8056-B2D655262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Quan </a:t>
            </a:r>
            <a:r>
              <a:rPr lang="en-US" altLang="en-US" dirty="0" err="1"/>
              <a:t>hệ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7A7444-607C-460C-B660-3190B137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600200"/>
            <a:ext cx="6870700" cy="6731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:</a:t>
            </a:r>
          </a:p>
        </p:txBody>
      </p:sp>
      <p:sp>
        <p:nvSpPr>
          <p:cNvPr id="23556" name="Text Box 53">
            <a:extLst>
              <a:ext uri="{FF2B5EF4-FFF2-40B4-BE49-F238E27FC236}">
                <a16:creationId xmlns:a16="http://schemas.microsoft.com/office/drawing/2014/main" id="{4DA8A378-60E1-4590-90F6-1F707ABFF3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0474" y="5878513"/>
            <a:ext cx="318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Arial" panose="020B0604020202020204" pitchFamily="34" charset="0"/>
              </a:rPr>
              <a:t>Tổng</a:t>
            </a: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  <a:r>
              <a:rPr lang="en-US" altLang="en-US" sz="2400" b="0" dirty="0" err="1">
                <a:latin typeface="Arial" panose="020B0604020202020204" pitchFamily="34" charset="0"/>
              </a:rPr>
              <a:t>quát</a:t>
            </a: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  <a:r>
              <a:rPr lang="en-US" altLang="en-US" sz="2400" b="0" dirty="0" err="1">
                <a:latin typeface="Arial" panose="020B0604020202020204" pitchFamily="34" charset="0"/>
              </a:rPr>
              <a:t>hóa</a:t>
            </a: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  <a:r>
              <a:rPr lang="en-US" altLang="en-US" sz="2400" b="0" dirty="0" err="1">
                <a:latin typeface="Arial" panose="020B0604020202020204" pitchFamily="34" charset="0"/>
              </a:rPr>
              <a:t>cá</a:t>
            </a: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  <a:r>
              <a:rPr lang="en-US" altLang="en-US" sz="2400" b="0" dirty="0" err="1">
                <a:latin typeface="Arial" panose="020B0604020202020204" pitchFamily="34" charset="0"/>
              </a:rPr>
              <a:t>nhân</a:t>
            </a:r>
            <a:endParaRPr lang="en-US" altLang="en-US" sz="2400" b="0" dirty="0">
              <a:latin typeface="Arial" panose="020B0604020202020204" pitchFamily="34" charset="0"/>
            </a:endParaRPr>
          </a:p>
        </p:txBody>
      </p:sp>
      <p:grpSp>
        <p:nvGrpSpPr>
          <p:cNvPr id="23557" name="Group 84">
            <a:extLst>
              <a:ext uri="{FF2B5EF4-FFF2-40B4-BE49-F238E27FC236}">
                <a16:creationId xmlns:a16="http://schemas.microsoft.com/office/drawing/2014/main" id="{C3703B06-F796-457D-8129-73DF9FEC67A9}"/>
              </a:ext>
            </a:extLst>
          </p:cNvPr>
          <p:cNvGrpSpPr>
            <a:grpSpLocks/>
          </p:cNvGrpSpPr>
          <p:nvPr/>
        </p:nvGrpSpPr>
        <p:grpSpPr bwMode="auto">
          <a:xfrm>
            <a:off x="4633913" y="3508375"/>
            <a:ext cx="3394075" cy="1917700"/>
            <a:chOff x="3795" y="1939"/>
            <a:chExt cx="2138" cy="1208"/>
          </a:xfrm>
        </p:grpSpPr>
        <p:sp>
          <p:nvSpPr>
            <p:cNvPr id="23561" name="Oval 50">
              <a:extLst>
                <a:ext uri="{FF2B5EF4-FFF2-40B4-BE49-F238E27FC236}">
                  <a16:creationId xmlns:a16="http://schemas.microsoft.com/office/drawing/2014/main" id="{A4F00FE4-7ED4-4C14-AC2F-D624E64EF6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1" y="1939"/>
              <a:ext cx="1244" cy="2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UC9: ManageUsers</a:t>
              </a:r>
              <a:endParaRPr lang="en-US" altLang="en-US" sz="1400" b="0" i="1">
                <a:latin typeface="Arial" panose="020B0604020202020204" pitchFamily="34" charset="0"/>
              </a:endParaRPr>
            </a:p>
          </p:txBody>
        </p:sp>
        <p:sp>
          <p:nvSpPr>
            <p:cNvPr id="23562" name="Oval 51">
              <a:extLst>
                <a:ext uri="{FF2B5EF4-FFF2-40B4-BE49-F238E27FC236}">
                  <a16:creationId xmlns:a16="http://schemas.microsoft.com/office/drawing/2014/main" id="{782AAD08-1662-4D00-9369-F34341A2F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75" y="2888"/>
              <a:ext cx="1058" cy="25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UC4: RemoveUser</a:t>
              </a:r>
              <a:endParaRPr lang="en-US" altLang="en-US" sz="1400" b="0" i="1">
                <a:latin typeface="Arial" panose="020B0604020202020204" pitchFamily="34" charset="0"/>
              </a:endParaRPr>
            </a:p>
          </p:txBody>
        </p:sp>
        <p:sp>
          <p:nvSpPr>
            <p:cNvPr id="23563" name="Oval 52">
              <a:extLst>
                <a:ext uri="{FF2B5EF4-FFF2-40B4-BE49-F238E27FC236}">
                  <a16:creationId xmlns:a16="http://schemas.microsoft.com/office/drawing/2014/main" id="{92111011-D9C5-4C56-A943-99559D3C57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95" y="2888"/>
              <a:ext cx="925" cy="2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UC3: AddUser</a:t>
              </a:r>
              <a:endParaRPr lang="en-US" altLang="en-US" sz="1400" b="0" i="1">
                <a:latin typeface="Arial" panose="020B0604020202020204" pitchFamily="34" charset="0"/>
              </a:endParaRPr>
            </a:p>
          </p:txBody>
        </p:sp>
        <p:sp>
          <p:nvSpPr>
            <p:cNvPr id="23564" name="Freeform 56">
              <a:extLst>
                <a:ext uri="{FF2B5EF4-FFF2-40B4-BE49-F238E27FC236}">
                  <a16:creationId xmlns:a16="http://schemas.microsoft.com/office/drawing/2014/main" id="{0F2F0B78-C35A-43C6-AD7E-715A8DBD39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59" y="2331"/>
              <a:ext cx="1146" cy="549"/>
            </a:xfrm>
            <a:custGeom>
              <a:avLst/>
              <a:gdLst>
                <a:gd name="T0" fmla="*/ 0 w 917"/>
                <a:gd name="T1" fmla="*/ 1405 h 480"/>
                <a:gd name="T2" fmla="*/ 0 w 917"/>
                <a:gd name="T3" fmla="*/ 312 h 480"/>
                <a:gd name="T4" fmla="*/ 2733 w 917"/>
                <a:gd name="T5" fmla="*/ 312 h 480"/>
                <a:gd name="T6" fmla="*/ 2733 w 917"/>
                <a:gd name="T7" fmla="*/ 0 h 480"/>
                <a:gd name="T8" fmla="*/ 2733 w 917"/>
                <a:gd name="T9" fmla="*/ 312 h 480"/>
                <a:gd name="T10" fmla="*/ 5458 w 917"/>
                <a:gd name="T11" fmla="*/ 312 h 480"/>
                <a:gd name="T12" fmla="*/ 5458 w 917"/>
                <a:gd name="T13" fmla="*/ 1405 h 4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7" h="480">
                  <a:moveTo>
                    <a:pt x="0" y="480"/>
                  </a:moveTo>
                  <a:lnTo>
                    <a:pt x="0" y="107"/>
                  </a:lnTo>
                  <a:lnTo>
                    <a:pt x="459" y="107"/>
                  </a:lnTo>
                  <a:lnTo>
                    <a:pt x="459" y="0"/>
                  </a:lnTo>
                  <a:lnTo>
                    <a:pt x="459" y="107"/>
                  </a:lnTo>
                  <a:lnTo>
                    <a:pt x="917" y="107"/>
                  </a:lnTo>
                  <a:lnTo>
                    <a:pt x="917" y="480"/>
                  </a:lnTo>
                </a:path>
              </a:pathLst>
            </a:cu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AutoShape 63">
              <a:extLst>
                <a:ext uri="{FF2B5EF4-FFF2-40B4-BE49-F238E27FC236}">
                  <a16:creationId xmlns:a16="http://schemas.microsoft.com/office/drawing/2014/main" id="{4C2B7B42-F078-4EA2-AF89-BCC92AF1D2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76" y="2218"/>
              <a:ext cx="114" cy="11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3558" name="Text Box 78">
            <a:extLst>
              <a:ext uri="{FF2B5EF4-FFF2-40B4-BE49-F238E27FC236}">
                <a16:creationId xmlns:a16="http://schemas.microsoft.com/office/drawing/2014/main" id="{C4D7F0EF-3917-4C61-9933-60A6301B811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284819" y="5878513"/>
            <a:ext cx="2535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Arial" panose="020B0604020202020204" pitchFamily="34" charset="0"/>
              </a:rPr>
              <a:t>Tổng</a:t>
            </a: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  <a:r>
              <a:rPr lang="en-US" altLang="en-US" sz="2400" b="0" dirty="0" err="1">
                <a:latin typeface="Arial" panose="020B0604020202020204" pitchFamily="34" charset="0"/>
              </a:rPr>
              <a:t>quát</a:t>
            </a:r>
            <a:r>
              <a:rPr lang="en-US" altLang="en-US" sz="2400" b="0" dirty="0">
                <a:latin typeface="Arial" panose="020B0604020202020204" pitchFamily="34" charset="0"/>
              </a:rPr>
              <a:t> </a:t>
            </a:r>
            <a:r>
              <a:rPr lang="en-US" altLang="en-US" sz="2400" b="0" dirty="0" err="1">
                <a:latin typeface="Arial" panose="020B0604020202020204" pitchFamily="34" charset="0"/>
              </a:rPr>
              <a:t>hóa</a:t>
            </a:r>
            <a:r>
              <a:rPr lang="en-US" altLang="en-US" sz="2400" b="0" dirty="0">
                <a:latin typeface="Arial" panose="020B0604020202020204" pitchFamily="34" charset="0"/>
              </a:rPr>
              <a:t> UC</a:t>
            </a:r>
          </a:p>
        </p:txBody>
      </p:sp>
      <p:sp>
        <p:nvSpPr>
          <p:cNvPr id="23559" name="Text Box 82">
            <a:extLst>
              <a:ext uri="{FF2B5EF4-FFF2-40B4-BE49-F238E27FC236}">
                <a16:creationId xmlns:a16="http://schemas.microsoft.com/office/drawing/2014/main" id="{E94BE7FF-836F-48E9-81CE-6890529B7D7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75525" y="1139825"/>
            <a:ext cx="1476375" cy="1127125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UC1: Unlock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UC2: 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UC3: AddUser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UC4: RemoveUser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UC5: InspectAccessHistory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UC6: SetDevicePrefs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UC7: AuthenticateUser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UC8: Login</a:t>
            </a:r>
          </a:p>
        </p:txBody>
      </p:sp>
      <p:pic>
        <p:nvPicPr>
          <p:cNvPr id="23560" name="Picture 2">
            <a:extLst>
              <a:ext uri="{FF2B5EF4-FFF2-40B4-BE49-F238E27FC236}">
                <a16:creationId xmlns:a16="http://schemas.microsoft.com/office/drawing/2014/main" id="{5899B729-4B63-4CDF-8C16-588B130D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776538"/>
            <a:ext cx="2125663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BAE143-74B5-4E7B-A1BE-06A3DE512FB8}"/>
                  </a:ext>
                </a:extLst>
              </p14:cNvPr>
              <p14:cNvContentPartPr/>
              <p14:nvPr/>
            </p14:nvContentPartPr>
            <p14:xfrm>
              <a:off x="1869840" y="3431880"/>
              <a:ext cx="4683960" cy="2041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BAE143-74B5-4E7B-A1BE-06A3DE512F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480" y="3422520"/>
                <a:ext cx="4702680" cy="206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F4E5-E2A7-48D9-8457-3249D498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C989-2076-4B21-B333-C32BDD66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UC:</a:t>
            </a:r>
          </a:p>
          <a:p>
            <a:r>
              <a:rPr lang="en-US" dirty="0"/>
              <a:t>https://t4tutorials.com/common-mistakes-of-use-case-diagrams/</a:t>
            </a:r>
          </a:p>
        </p:txBody>
      </p:sp>
    </p:spTree>
    <p:extLst>
      <p:ext uri="{BB962C8B-B14F-4D97-AF65-F5344CB8AC3E}">
        <p14:creationId xmlns:p14="http://schemas.microsoft.com/office/powerpoint/2010/main" val="3649030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A3B-0464-47A3-A606-F255653F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8BA7-63E3-4BA5-B344-1A9C9F73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0F187-6959-4B83-9EF1-448DFF94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D9513E-E0EC-4C98-AE36-6E2DBD76D953}"/>
                  </a:ext>
                </a:extLst>
              </p14:cNvPr>
              <p14:cNvContentPartPr/>
              <p14:nvPr/>
            </p14:nvContentPartPr>
            <p14:xfrm>
              <a:off x="1020600" y="3064680"/>
              <a:ext cx="3142080" cy="70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D9513E-E0EC-4C98-AE36-6E2DBD76D9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1240" y="3055320"/>
                <a:ext cx="3160800" cy="7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350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8615-FC8C-423C-9FA0-913B0570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6375-372C-4EA2-92DB-5B8B6F7D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90D06-9E86-45B6-BEC7-55B885B7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5025-08FB-4850-A8C6-046D89D11D97}"/>
                  </a:ext>
                </a:extLst>
              </p14:cNvPr>
              <p14:cNvContentPartPr/>
              <p14:nvPr/>
            </p14:nvContentPartPr>
            <p14:xfrm>
              <a:off x="1341720" y="2948040"/>
              <a:ext cx="6185160" cy="1964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5025-08FB-4850-A8C6-046D89D11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2360" y="2938680"/>
                <a:ext cx="6203880" cy="19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144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0F50-6356-4CF3-AF2D-CD415A0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14F-CAB6-4F78-B28B-D68ED5EA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(Use case Diagram) </a:t>
            </a:r>
          </a:p>
          <a:p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nhân</a:t>
            </a:r>
            <a:r>
              <a:rPr lang="en-US" dirty="0">
                <a:solidFill>
                  <a:schemeClr val="tx1"/>
                </a:solidFill>
              </a:rPr>
              <a:t> (Actor)</a:t>
            </a:r>
          </a:p>
          <a:p>
            <a:r>
              <a:rPr lang="en-US" dirty="0">
                <a:solidFill>
                  <a:schemeClr val="tx1"/>
                </a:solidFill>
              </a:rPr>
              <a:t>Ca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(Use case-UC)</a:t>
            </a:r>
          </a:p>
          <a:p>
            <a:r>
              <a:rPr lang="en-US" dirty="0">
                <a:solidFill>
                  <a:schemeClr val="tx1"/>
                </a:solidFill>
              </a:rPr>
              <a:t>Quan </a:t>
            </a:r>
            <a:r>
              <a:rPr lang="en-US" dirty="0" err="1">
                <a:solidFill>
                  <a:schemeClr val="tx1"/>
                </a:solidFill>
              </a:rPr>
              <a:t>hệ</a:t>
            </a:r>
            <a:r>
              <a:rPr lang="en-US" dirty="0">
                <a:solidFill>
                  <a:schemeClr val="tx1"/>
                </a:solidFill>
              </a:rPr>
              <a:t> (Relationship)</a:t>
            </a:r>
          </a:p>
          <a:p>
            <a:r>
              <a:rPr lang="en-US" dirty="0" err="1">
                <a:solidFill>
                  <a:srgbClr val="C00000"/>
                </a:solidFill>
              </a:rPr>
              <a:t>Phân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tích</a:t>
            </a:r>
            <a:r>
              <a:rPr lang="en-US" dirty="0">
                <a:solidFill>
                  <a:srgbClr val="C00000"/>
                </a:solidFill>
              </a:rPr>
              <a:t> chi </a:t>
            </a:r>
            <a:r>
              <a:rPr lang="en-US" dirty="0" err="1">
                <a:solidFill>
                  <a:srgbClr val="C00000"/>
                </a:solidFill>
              </a:rPr>
              <a:t>tiết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biểu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đồ</a:t>
            </a:r>
            <a:r>
              <a:rPr lang="en-US" dirty="0">
                <a:solidFill>
                  <a:srgbClr val="C00000"/>
                </a:solidFill>
              </a:rPr>
              <a:t> ca </a:t>
            </a:r>
            <a:r>
              <a:rPr lang="en-US" dirty="0" err="1">
                <a:solidFill>
                  <a:srgbClr val="C00000"/>
                </a:solidFill>
              </a:rPr>
              <a:t>sử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dụng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9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EEED8165-85C7-4AEF-9FF1-25379DF71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Lược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UC chi </a:t>
            </a:r>
            <a:r>
              <a:rPr lang="en-US" altLang="en-US" dirty="0" err="1"/>
              <a:t>tiết</a:t>
            </a:r>
            <a:endParaRPr lang="en-US" altLang="en-US" dirty="0"/>
          </a:p>
        </p:txBody>
      </p:sp>
      <p:graphicFrame>
        <p:nvGraphicFramePr>
          <p:cNvPr id="961869" name="Group 333">
            <a:extLst>
              <a:ext uri="{FF2B5EF4-FFF2-40B4-BE49-F238E27FC236}">
                <a16:creationId xmlns:a16="http://schemas.microsoft.com/office/drawing/2014/main" id="{CF038E60-CAB0-4482-8F28-70E36729B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73461"/>
              </p:ext>
            </p:extLst>
          </p:nvPr>
        </p:nvGraphicFramePr>
        <p:xfrm>
          <a:off x="304800" y="1143000"/>
          <a:ext cx="8534400" cy="5498780"/>
        </p:xfrm>
        <a:graphic>
          <a:graphicData uri="http://schemas.openxmlformats.org/drawingml/2006/table">
            <a:tbl>
              <a:tblPr/>
              <a:tblGrid>
                <a:gridCol w="17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82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Định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danh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Tên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UC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27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Yêu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cầu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quan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3610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566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Tác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nhân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(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kích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hoạt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và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tham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gia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):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3610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27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Mô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tả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chung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: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3610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27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Điều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kiện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trước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1805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243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Điều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kiện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kết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quả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: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1805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163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Dòng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sự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kiện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chính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itchFamily="18" charset="2"/>
                        </a:rPr>
                        <a:t>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itchFamily="18" charset="2"/>
                        </a:rPr>
                        <a:t>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itchFamily="18" charset="2"/>
                        </a:rPr>
                        <a:t>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1802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Dòng</a:t>
                      </a: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sự</a:t>
                      </a: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kiện</a:t>
                      </a: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thay</a:t>
                      </a: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thế</a:t>
                      </a:r>
                      <a:endParaRPr kumimoji="0" lang="en-US" sz="13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itchFamily="18" charset="2"/>
                        </a:rPr>
                        <a:t>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1a.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itchFamily="18" charset="2"/>
                        </a:rPr>
                        <a:t>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2a.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….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86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…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621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067">
                <a:tc gridSpan="5">
                  <a:txBody>
                    <a:bodyPr/>
                    <a:lstStyle/>
                    <a:p>
                      <a:pPr marL="117475" marR="0" lvl="0" indent="-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48C09A-A46B-4C3A-A559-B1EFA3CC3C4B}"/>
                  </a:ext>
                </a:extLst>
              </p14:cNvPr>
              <p14:cNvContentPartPr/>
              <p14:nvPr/>
            </p14:nvContentPartPr>
            <p14:xfrm>
              <a:off x="171720" y="1189080"/>
              <a:ext cx="8307000" cy="457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48C09A-A46B-4C3A-A559-B1EFA3CC3C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360" y="1179720"/>
                <a:ext cx="8325720" cy="45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795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EEED8165-85C7-4AEF-9FF1-25379DF71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Lược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UC chi </a:t>
            </a:r>
            <a:r>
              <a:rPr lang="en-US" altLang="en-US" dirty="0" err="1"/>
              <a:t>tiết</a:t>
            </a:r>
            <a:endParaRPr lang="en-US" altLang="en-US" dirty="0"/>
          </a:p>
        </p:txBody>
      </p:sp>
      <p:graphicFrame>
        <p:nvGraphicFramePr>
          <p:cNvPr id="961869" name="Group 333">
            <a:extLst>
              <a:ext uri="{FF2B5EF4-FFF2-40B4-BE49-F238E27FC236}">
                <a16:creationId xmlns:a16="http://schemas.microsoft.com/office/drawing/2014/main" id="{CF038E60-CAB0-4482-8F28-70E36729B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60171"/>
              </p:ext>
            </p:extLst>
          </p:nvPr>
        </p:nvGraphicFramePr>
        <p:xfrm>
          <a:off x="304800" y="685800"/>
          <a:ext cx="8534659" cy="6033575"/>
        </p:xfrm>
        <a:graphic>
          <a:graphicData uri="http://schemas.openxmlformats.org/drawingml/2006/table">
            <a:tbl>
              <a:tblPr/>
              <a:tblGrid>
                <a:gridCol w="381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575">
                  <a:extLst>
                    <a:ext uri="{9D8B030D-6E8A-4147-A177-3AD203B41FA5}">
                      <a16:colId xmlns:a16="http://schemas.microsoft.com/office/drawing/2014/main" val="4240571976"/>
                    </a:ext>
                  </a:extLst>
                </a:gridCol>
                <a:gridCol w="142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30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UC-1</a:t>
                      </a: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Tạo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tài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khoản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đăng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nhập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01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Yêu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cầu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quan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3610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83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Tác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nhân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(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kích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hoạt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và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tham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gia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):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vi-VN" sz="1300" dirty="0"/>
                        <a:t> </a:t>
                      </a:r>
                      <a:br>
                        <a:rPr lang="vi-VN" sz="1300" dirty="0"/>
                      </a:b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3610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301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Mục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đích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khoản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cho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đăng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vi-VN" sz="1300" dirty="0"/>
                        <a:t> </a:t>
                      </a:r>
                      <a:br>
                        <a:rPr lang="vi-VN" sz="1300" dirty="0"/>
                      </a:b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3610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301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Mô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tả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ngắn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gọn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khoản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gồm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vi-VN" sz="13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3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vi-VN" sz="1300" dirty="0"/>
                        <a:t> </a:t>
                      </a:r>
                      <a:br>
                        <a:rPr lang="vi-VN" sz="1300" dirty="0"/>
                      </a:b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36108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121191"/>
                  </a:ext>
                </a:extLst>
              </a:tr>
              <a:tr h="417301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Điều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kiện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trước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1805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334"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Điều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kiện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sau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kết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quả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: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71593" marR="18054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172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Dòng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sự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kiện</a:t>
                      </a: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chính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itchFamily="18" charset="2"/>
                        </a:rPr>
                        <a:t>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Người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dùng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truy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cập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vào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trang đăng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ký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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Nhập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username </a:t>
                      </a: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và</a:t>
                      </a: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password</a:t>
                      </a: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itchFamily="18" charset="2"/>
                        </a:rPr>
                        <a:t>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Người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dùng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bấm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vào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nút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“Đăng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ký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tài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khoản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”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itchFamily="18" charset="2"/>
                        </a:rPr>
                        <a:t></a:t>
                      </a: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Hệ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thống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trả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về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tạo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tài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khoản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thành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công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và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chuyển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hướng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sang trang đăng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nhập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.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92533"/>
                  </a:ext>
                </a:extLst>
              </a:tr>
              <a:tr h="560014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Dòng</a:t>
                      </a: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sự</a:t>
                      </a: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kiện</a:t>
                      </a: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thay</a:t>
                      </a:r>
                      <a:r>
                        <a:rPr kumimoji="0" lang="en-US" sz="13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3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 pitchFamily="18" charset="0"/>
                        </a:rPr>
                        <a:t>thế</a:t>
                      </a:r>
                      <a:endParaRPr kumimoji="0" lang="en-US" sz="13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9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Symbol" pitchFamily="18" charset="2"/>
                        </a:rPr>
                        <a:t></a:t>
                      </a:r>
                      <a:endParaRPr kumimoji="0" 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1a.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Ở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bước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4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nếu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tạo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tài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khoản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không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thành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công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sẽ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trả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về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 thông </a:t>
                      </a:r>
                      <a:r>
                        <a:rPr kumimoji="0" lang="vi-VN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báo</a:t>
                      </a:r>
                      <a:r>
                        <a:rPr kumimoji="0" lang="vi-V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.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8145">
                <a:tc gridSpan="4">
                  <a:txBody>
                    <a:bodyPr/>
                    <a:lstStyle/>
                    <a:p>
                      <a:pPr marL="117475" marR="0" lvl="0" indent="-11747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Times New Roman" pitchFamily="18" charset="0"/>
                      </a:endParaRPr>
                    </a:p>
                  </a:txBody>
                  <a:tcPr marL="67235" marR="67235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3724AF-09A7-4665-9AF4-7A36396A312F}"/>
                  </a:ext>
                </a:extLst>
              </p14:cNvPr>
              <p14:cNvContentPartPr/>
              <p14:nvPr/>
            </p14:nvContentPartPr>
            <p14:xfrm>
              <a:off x="497160" y="964080"/>
              <a:ext cx="3217680" cy="14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3724AF-09A7-4665-9AF4-7A36396A31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800" y="954720"/>
                <a:ext cx="3236400" cy="16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52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143A-D312-45D4-B154-602AA533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Lược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UC chi </a:t>
            </a:r>
            <a:r>
              <a:rPr lang="en-US" altLang="en-US" dirty="0" err="1"/>
              <a:t>tiết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D2035-23D0-49F9-9ED3-52B7A7390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382000" cy="30810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F76FD4-252F-44C2-B768-288CE15FF656}"/>
                  </a:ext>
                </a:extLst>
              </p14:cNvPr>
              <p14:cNvContentPartPr/>
              <p14:nvPr/>
            </p14:nvContentPartPr>
            <p14:xfrm>
              <a:off x="2407680" y="1074600"/>
              <a:ext cx="4019040" cy="421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F76FD4-252F-44C2-B768-288CE15FF6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8320" y="1065240"/>
                <a:ext cx="4037760" cy="42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07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5F77-3797-41DF-9D9A-CC17F4CF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172200"/>
          </a:xfrm>
        </p:spPr>
        <p:txBody>
          <a:bodyPr/>
          <a:lstStyle/>
          <a:p>
            <a:r>
              <a:rPr lang="vi-VN" dirty="0" err="1"/>
              <a:t>Tác</a:t>
            </a:r>
            <a:r>
              <a:rPr lang="vi-VN" dirty="0"/>
              <a:t> nhân: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r>
              <a:rPr lang="vi-VN" dirty="0"/>
              <a:t>Mô </a:t>
            </a:r>
            <a:r>
              <a:rPr lang="vi-VN" dirty="0" err="1"/>
              <a:t>tả</a:t>
            </a:r>
            <a:r>
              <a:rPr lang="vi-VN" dirty="0"/>
              <a:t>: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thêm </a:t>
            </a:r>
            <a:r>
              <a:rPr lang="vi-VN" dirty="0" err="1"/>
              <a:t>bệnh</a:t>
            </a:r>
            <a:r>
              <a:rPr lang="vi-VN" dirty="0"/>
              <a:t> nhân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, xem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,</a:t>
            </a:r>
            <a:r>
              <a:rPr lang="en-US" dirty="0"/>
              <a:t> </a:t>
            </a:r>
            <a:r>
              <a:rPr lang="vi-VN" dirty="0"/>
              <a:t>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khám</a:t>
            </a:r>
            <a:r>
              <a:rPr lang="vi-VN" dirty="0"/>
              <a:t> </a:t>
            </a:r>
            <a:r>
              <a:rPr lang="vi-VN" dirty="0" err="1"/>
              <a:t>chữa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,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chẩn</a:t>
            </a:r>
            <a:r>
              <a:rPr lang="vi-VN" dirty="0"/>
              <a:t> </a:t>
            </a:r>
            <a:r>
              <a:rPr lang="vi-VN" dirty="0" err="1"/>
              <a:t>đoán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nhân.</a:t>
            </a:r>
          </a:p>
          <a:p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: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admin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en-US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cán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.</a:t>
            </a:r>
          </a:p>
          <a:p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Đăng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vai </a:t>
            </a:r>
            <a:r>
              <a:rPr lang="vi-VN" dirty="0" err="1"/>
              <a:t>trò</a:t>
            </a:r>
            <a:r>
              <a:rPr lang="vi-VN" dirty="0"/>
              <a:t> </a:t>
            </a:r>
            <a:r>
              <a:rPr lang="vi-VN" dirty="0" err="1"/>
              <a:t>admin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cán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đơn </a:t>
            </a:r>
            <a:r>
              <a:rPr lang="vi-VN" dirty="0" err="1"/>
              <a:t>vị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Thêm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nhân: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nút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thông tin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Nhấn</a:t>
            </a:r>
            <a:r>
              <a:rPr lang="vi-VN" dirty="0"/>
              <a:t> </a:t>
            </a:r>
            <a:r>
              <a:rPr lang="vi-VN" dirty="0" err="1"/>
              <a:t>nút</a:t>
            </a:r>
            <a:r>
              <a:rPr lang="vi-VN" dirty="0"/>
              <a:t> Lưu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lưu thông tin </a:t>
            </a:r>
            <a:r>
              <a:rPr lang="vi-VN" dirty="0" err="1"/>
              <a:t>thành</a:t>
            </a:r>
            <a:r>
              <a:rPr lang="vi-VN" dirty="0"/>
              <a:t> công</a:t>
            </a:r>
          </a:p>
          <a:p>
            <a:pPr lvl="2"/>
            <a:r>
              <a:rPr lang="vi-VN" dirty="0"/>
              <a:t> Ca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64CB7B-EE97-445E-9150-7C895F1ECE93}"/>
                  </a:ext>
                </a:extLst>
              </p14:cNvPr>
              <p14:cNvContentPartPr/>
              <p14:nvPr/>
            </p14:nvContentPartPr>
            <p14:xfrm>
              <a:off x="254520" y="2793960"/>
              <a:ext cx="7123680" cy="2938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64CB7B-EE97-445E-9150-7C895F1EC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160" y="2784600"/>
                <a:ext cx="7142400" cy="29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71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300A-F051-4FBE-9648-353A0A22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019800"/>
          </a:xfrm>
        </p:spPr>
        <p:txBody>
          <a:bodyPr/>
          <a:lstStyle/>
          <a:p>
            <a:pPr lvl="1"/>
            <a:r>
              <a:rPr lang="vi-VN" dirty="0" err="1"/>
              <a:t>Sửa</a:t>
            </a:r>
            <a:r>
              <a:rPr lang="vi-VN" dirty="0"/>
              <a:t> thông tin </a:t>
            </a:r>
            <a:r>
              <a:rPr lang="vi-VN" dirty="0" err="1"/>
              <a:t>bệnh</a:t>
            </a:r>
            <a:r>
              <a:rPr lang="vi-VN" dirty="0"/>
              <a:t> nhân: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 trong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thông tin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thông tin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,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thêm </a:t>
            </a:r>
            <a:r>
              <a:rPr lang="vi-VN" dirty="0" err="1"/>
              <a:t>tiền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, </a:t>
            </a:r>
            <a:r>
              <a:rPr lang="vi-VN" dirty="0" err="1"/>
              <a:t>lịch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en-US" dirty="0"/>
              <a:t> </a:t>
            </a:r>
            <a:r>
              <a:rPr lang="vi-VN" dirty="0" err="1"/>
              <a:t>khám</a:t>
            </a:r>
            <a:r>
              <a:rPr lang="vi-VN" dirty="0"/>
              <a:t> </a:t>
            </a:r>
            <a:r>
              <a:rPr lang="vi-VN" dirty="0" err="1"/>
              <a:t>chữa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nút</a:t>
            </a:r>
            <a:r>
              <a:rPr lang="vi-VN" dirty="0"/>
              <a:t> “Lưu”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lưu </a:t>
            </a:r>
            <a:r>
              <a:rPr lang="vi-VN" dirty="0" err="1"/>
              <a:t>thành</a:t>
            </a:r>
            <a:r>
              <a:rPr lang="vi-VN" dirty="0"/>
              <a:t> công</a:t>
            </a:r>
          </a:p>
          <a:p>
            <a:pPr lvl="2"/>
            <a:r>
              <a:rPr lang="vi-VN" dirty="0"/>
              <a:t> Ca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endParaRPr lang="vi-VN" dirty="0"/>
          </a:p>
          <a:p>
            <a:pPr lvl="1"/>
            <a:r>
              <a:rPr lang="vi-VN" dirty="0" err="1"/>
              <a:t>Xoá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nhân: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 trong danh </a:t>
            </a:r>
            <a:r>
              <a:rPr lang="vi-VN" dirty="0" err="1"/>
              <a:t>sách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thông tin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“</a:t>
            </a:r>
            <a:r>
              <a:rPr lang="vi-VN" dirty="0" err="1"/>
              <a:t>Xoá</a:t>
            </a:r>
            <a:r>
              <a:rPr lang="vi-VN" dirty="0"/>
              <a:t>” </a:t>
            </a:r>
            <a:r>
              <a:rPr lang="vi-VN" dirty="0" err="1"/>
              <a:t>bệnh</a:t>
            </a:r>
            <a:r>
              <a:rPr lang="vi-VN" dirty="0"/>
              <a:t> nhân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xoá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công</a:t>
            </a:r>
          </a:p>
          <a:p>
            <a:pPr lvl="2"/>
            <a:r>
              <a:rPr lang="vi-VN" dirty="0"/>
              <a:t> Ca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thúc</a:t>
            </a:r>
            <a:endParaRPr lang="vi-VN" dirty="0"/>
          </a:p>
          <a:p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chức năng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bệnh</a:t>
            </a:r>
            <a:r>
              <a:rPr lang="vi-VN" dirty="0"/>
              <a:t> nhân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theo </a:t>
            </a:r>
            <a:r>
              <a:rPr lang="vi-VN" dirty="0" err="1"/>
              <a:t>đúng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DC6B84-41CA-496A-96A2-760719563A76}"/>
                  </a:ext>
                </a:extLst>
              </p14:cNvPr>
              <p14:cNvContentPartPr/>
              <p14:nvPr/>
            </p14:nvContentPartPr>
            <p14:xfrm>
              <a:off x="348480" y="595440"/>
              <a:ext cx="904320" cy="493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DC6B84-41CA-496A-96A2-760719563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120" y="586080"/>
                <a:ext cx="923040" cy="49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50DC10-BB99-4C59-B9C2-6F85C5B95FC9}"/>
                  </a:ext>
                </a:extLst>
              </p14:cNvPr>
              <p14:cNvContentPartPr/>
              <p14:nvPr/>
            </p14:nvContentPartPr>
            <p14:xfrm>
              <a:off x="2640960" y="2068200"/>
              <a:ext cx="4686120" cy="382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50DC10-BB99-4C59-B9C2-6F85C5B95F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1600" y="2058840"/>
                <a:ext cx="4704840" cy="38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34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1F2-DDF3-41EC-94DA-529A4A38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3CBF-F1B8-4D70-9333-A7D23B14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</a:t>
            </a:r>
            <a:r>
              <a:rPr lang="vi-VN" dirty="0" err="1"/>
              <a:t>giữa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ca </a:t>
            </a:r>
            <a:r>
              <a:rPr lang="vi-VN" dirty="0" err="1"/>
              <a:t>sử</a:t>
            </a:r>
            <a:r>
              <a:rPr lang="en-US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pPr lvl="1"/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nghiệp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chức </a:t>
            </a:r>
            <a:r>
              <a:rPr lang="vi-VN" dirty="0" err="1"/>
              <a:t>của</a:t>
            </a:r>
            <a:r>
              <a:rPr lang="vi-VN" dirty="0"/>
              <a:t> cơ quan</a:t>
            </a:r>
          </a:p>
          <a:p>
            <a:pPr lvl="1"/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đang xây </a:t>
            </a:r>
            <a:r>
              <a:rPr lang="vi-VN" dirty="0" err="1"/>
              <a:t>dựng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UC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/>
            <a:r>
              <a:rPr lang="vi-VN" sz="18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chức năng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2"/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Là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kết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quả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thỏa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thuận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giữa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khách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hàng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và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người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phát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triển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hệ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thống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-Roman"/>
              </a:rPr>
              <a:t>phần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800" b="0" i="0" dirty="0" err="1">
                <a:solidFill>
                  <a:srgbClr val="000000"/>
                </a:solidFill>
                <a:effectLst/>
                <a:latin typeface="Times-Roman"/>
              </a:rPr>
              <a:t>mềm</a:t>
            </a:r>
            <a:endParaRPr lang="vi-VN" sz="1800" b="0" i="0" dirty="0">
              <a:solidFill>
                <a:srgbClr val="000000"/>
              </a:solidFill>
              <a:effectLst/>
              <a:latin typeface="Times-Roman"/>
            </a:endParaRPr>
          </a:p>
          <a:p>
            <a:pPr lvl="1"/>
            <a:r>
              <a:rPr lang="en-US" dirty="0"/>
              <a:t>C</a:t>
            </a:r>
            <a:r>
              <a:rPr lang="vi-VN" dirty="0"/>
              <a:t>ho </a:t>
            </a:r>
            <a:r>
              <a:rPr lang="vi-VN" dirty="0" err="1"/>
              <a:t>phép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quán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làm</a:t>
            </a:r>
            <a:endParaRPr lang="vi-VN" dirty="0"/>
          </a:p>
          <a:p>
            <a:pPr lvl="2"/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Mô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hình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có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khả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năng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được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sử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dụng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xuyên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suốt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quá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trình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phát</a:t>
            </a:r>
            <a:r>
              <a:rPr lang="vi-VN" sz="1600" b="0" i="0" dirty="0">
                <a:solidFill>
                  <a:srgbClr val="000000"/>
                </a:solidFill>
                <a:effectLst/>
                <a:latin typeface="Times-Roman"/>
              </a:rPr>
              <a:t> </a:t>
            </a:r>
            <a:r>
              <a:rPr lang="vi-VN" sz="1600" b="0" i="0" dirty="0" err="1">
                <a:solidFill>
                  <a:srgbClr val="000000"/>
                </a:solidFill>
                <a:effectLst/>
                <a:latin typeface="Times-Roman"/>
              </a:rPr>
              <a:t>triển</a:t>
            </a:r>
            <a:endParaRPr lang="vi-VN" sz="1600" b="0" i="0" dirty="0">
              <a:solidFill>
                <a:srgbClr val="000000"/>
              </a:solidFill>
              <a:effectLst/>
              <a:latin typeface="Times-Roman"/>
            </a:endParaRPr>
          </a:p>
          <a:p>
            <a:pPr lvl="1"/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tra, </a:t>
            </a:r>
            <a:r>
              <a:rPr lang="vi-VN" dirty="0" err="1"/>
              <a:t>thử</a:t>
            </a:r>
            <a:r>
              <a:rPr lang="vi-VN" dirty="0"/>
              <a:t> </a:t>
            </a:r>
            <a:r>
              <a:rPr lang="vi-VN" dirty="0" err="1"/>
              <a:t>nghiệm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1"/>
            <a:r>
              <a:rPr lang="vi-VN" dirty="0"/>
              <a:t>Cho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dễ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hay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br>
              <a:rPr lang="vi-VN" dirty="0"/>
            </a:b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19EE22-8CEF-4236-8080-494A3BD66897}"/>
                  </a:ext>
                </a:extLst>
              </p14:cNvPr>
              <p14:cNvContentPartPr/>
              <p14:nvPr/>
            </p14:nvContentPartPr>
            <p14:xfrm>
              <a:off x="8024400" y="3414240"/>
              <a:ext cx="42840" cy="44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19EE22-8CEF-4236-8080-494A3BD668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5040" y="3404880"/>
                <a:ext cx="61560" cy="4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5742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D296-9D9C-4013-B874-02EAAF9F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533400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388C-CB4E-4489-9B85-2E9E98DB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ra </a:t>
            </a:r>
            <a:r>
              <a:rPr lang="en-US" dirty="0" err="1"/>
              <a:t>tòa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96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F581-0036-4048-A836-3723EE51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680000"/>
                </a:solidFill>
              </a:rPr>
              <a:t>Safe Home 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8DA1-0547-4611-81DB-FBD3CF22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rial" panose="020B0604020202020204" pitchFamily="34" charset="0"/>
              </a:rPr>
              <a:t>REQ1: Keep door locked and auto-lock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rial" panose="020B0604020202020204" pitchFamily="34" charset="0"/>
              </a:rPr>
              <a:t>REQ2: Lock when “LOCK” pressed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rial" panose="020B0604020202020204" pitchFamily="34" charset="0"/>
              </a:rPr>
              <a:t>REQ3: Unlock when valid key provided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rial" panose="020B0604020202020204" pitchFamily="34" charset="0"/>
              </a:rPr>
              <a:t>REQ4: Allow mistakes but prevent dictionary attacks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rial" panose="020B0604020202020204" pitchFamily="34" charset="0"/>
              </a:rPr>
              <a:t>REQ5: Maintain a history log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rial" panose="020B0604020202020204" pitchFamily="34" charset="0"/>
              </a:rPr>
              <a:t>REQ6: Adding/removing users at runtime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rial" panose="020B0604020202020204" pitchFamily="34" charset="0"/>
              </a:rPr>
              <a:t>REQ7: Configuring the device activation preferences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rial" panose="020B0604020202020204" pitchFamily="34" charset="0"/>
              </a:rPr>
              <a:t>REQ8: Inspecting the access history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rial" panose="020B0604020202020204" pitchFamily="34" charset="0"/>
              </a:rPr>
              <a:t>REQ9: Filing inquiries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3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A21C24D3-7860-448E-9597-CA9B3AB41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Deriving Use Cases from</a:t>
            </a:r>
            <a:br>
              <a:rPr lang="en-US" altLang="en-US"/>
            </a:br>
            <a:r>
              <a:rPr lang="en-US" altLang="en-US"/>
              <a:t>System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E9BAD-477E-4E30-90AA-2566BA31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5964238"/>
            <a:ext cx="8410575" cy="6413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Initiating actors (“users”) are already identified in user stories</a:t>
            </a:r>
          </a:p>
          <a:p>
            <a:pPr>
              <a:defRPr/>
            </a:pPr>
            <a:r>
              <a:rPr lang="en-US" dirty="0"/>
              <a:t>Participating actors identified as part of use case analysis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063283F8-4CFC-464C-8666-4EBED864937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3825" y="1462088"/>
            <a:ext cx="2622550" cy="1249362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REQ1: Keep door locked and auto-lock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REQ2: Lock when “LOCK” pressed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REQ3: Unlock when valid key provided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REQ4: Allow mistakes but prevent dictionary attacks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REQ5: Maintain a history log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REQ6: Adding/removing users at runtime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REQ7: Configuring the device activation preferences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REQ8: Inspecting the access history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 dirty="0">
                <a:latin typeface="Arial" panose="020B0604020202020204" pitchFamily="34" charset="0"/>
              </a:rPr>
              <a:t>REQ9: Filing inquiries</a:t>
            </a:r>
          </a:p>
        </p:txBody>
      </p:sp>
      <p:pic>
        <p:nvPicPr>
          <p:cNvPr id="10245" name="Picture 228">
            <a:extLst>
              <a:ext uri="{FF2B5EF4-FFF2-40B4-BE49-F238E27FC236}">
                <a16:creationId xmlns:a16="http://schemas.microsoft.com/office/drawing/2014/main" id="{516616AE-BC78-4161-BA84-48182FE4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196975"/>
            <a:ext cx="1273175" cy="155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F9E5F2-8D59-4A1B-A554-F39F176DC18D}"/>
              </a:ext>
            </a:extLst>
          </p:cNvPr>
          <p:cNvGraphicFramePr>
            <a:graphicFrameLocks noGrp="1"/>
          </p:cNvGraphicFramePr>
          <p:nvPr/>
        </p:nvGraphicFramePr>
        <p:xfrm>
          <a:off x="542925" y="2924175"/>
          <a:ext cx="8162925" cy="2622551"/>
        </p:xfrm>
        <a:graphic>
          <a:graphicData uri="http://schemas.openxmlformats.org/drawingml/2006/table">
            <a:tbl>
              <a:tblPr/>
              <a:tblGrid>
                <a:gridCol w="837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853">
                  <a:extLst>
                    <a:ext uri="{9D8B030D-6E8A-4147-A177-3AD203B41FA5}">
                      <a16:colId xmlns:a16="http://schemas.microsoft.com/office/drawing/2014/main" val="4107516942"/>
                    </a:ext>
                  </a:extLst>
                </a:gridCol>
                <a:gridCol w="1688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Initiator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+mn-ea"/>
                          <a:cs typeface="+mn-cs"/>
                        </a:rPr>
                        <a:t>Initiator’s Goal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+mn-ea"/>
                          <a:cs typeface="+mn-cs"/>
                        </a:rPr>
                        <a:t>Participants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Use Case Name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3" marR="68583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Unlock and enter home.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Lock, Household Devices, 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Unlock (UC‑1)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 the door.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Lock, Household Devices, 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 (UC‑2)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Landlord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Create a new user account and allow access to home.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Tenant, 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AddUser (UC‑3)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Landlord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Retire an existing user account and disable access.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RetireUser (UC‑4)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2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Review the history of home accesses.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ViewHistory (UC‑5)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49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Tenant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Configure the operational preferences for household devices.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SetDevicePrefs (UC‑6)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831"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Visitor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Visit a resident’s home.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Lock, Database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VisitHome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(UC‑7)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088548-689C-4C50-90DB-7D29230B06B2}"/>
                  </a:ext>
                </a:extLst>
              </p14:cNvPr>
              <p14:cNvContentPartPr/>
              <p14:nvPr/>
            </p14:nvContentPartPr>
            <p14:xfrm>
              <a:off x="654480" y="3312720"/>
              <a:ext cx="5866560" cy="224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088548-689C-4C50-90DB-7D29230B06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120" y="3303360"/>
                <a:ext cx="5885280" cy="226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0C3980D-FFFE-4831-BFF2-1437BCC3C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</a:t>
            </a:r>
            <a:br>
              <a:rPr lang="en-US" altLang="en-US"/>
            </a:br>
            <a:r>
              <a:rPr lang="en-US" altLang="en-US" sz="3200">
                <a:solidFill>
                  <a:srgbClr val="680000"/>
                </a:solidFill>
              </a:rPr>
              <a:t>High-level goal: ARRIVE</a:t>
            </a:r>
          </a:p>
        </p:txBody>
      </p:sp>
      <p:sp>
        <p:nvSpPr>
          <p:cNvPr id="14339" name="Text Box 232">
            <a:extLst>
              <a:ext uri="{FF2B5EF4-FFF2-40B4-BE49-F238E27FC236}">
                <a16:creationId xmlns:a16="http://schemas.microsoft.com/office/drawing/2014/main" id="{059BA554-529F-4265-B117-C74ABC8F84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75525" y="1139825"/>
            <a:ext cx="1476375" cy="1127125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UC1: Unlock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UC2: 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UC3: AddUser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UC4: RemoveUser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UC5: InspectAccessHistory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UC6: SetDevicePrefs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UC7: AuthenticateUser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UC8: Login</a:t>
            </a:r>
          </a:p>
        </p:txBody>
      </p:sp>
      <p:pic>
        <p:nvPicPr>
          <p:cNvPr id="14341" name="Picture 1">
            <a:extLst>
              <a:ext uri="{FF2B5EF4-FFF2-40B4-BE49-F238E27FC236}">
                <a16:creationId xmlns:a16="http://schemas.microsoft.com/office/drawing/2014/main" id="{48463434-4AA3-4423-BBC1-7CCC12C5B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54238"/>
            <a:ext cx="8321675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D55612-052B-441E-9CE9-7280C1D4FD76}"/>
                  </a:ext>
                </a:extLst>
              </p14:cNvPr>
              <p14:cNvContentPartPr/>
              <p14:nvPr/>
            </p14:nvContentPartPr>
            <p14:xfrm>
              <a:off x="337320" y="1226520"/>
              <a:ext cx="8348400" cy="446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D55612-052B-441E-9CE9-7280C1D4FD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960" y="1217160"/>
                <a:ext cx="8367120" cy="448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DC81831-2BE8-4441-9E3A-59638110D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Subroutine Use Cases</a:t>
            </a:r>
            <a:br>
              <a:rPr lang="en-US" altLang="en-US" dirty="0"/>
            </a:br>
            <a:r>
              <a:rPr lang="en-US" altLang="en-US" sz="3200" dirty="0"/>
              <a:t>Optional Use Cases: </a:t>
            </a:r>
            <a:r>
              <a:rPr lang="en-US" altLang="en-US" sz="3200" dirty="0">
                <a:solidFill>
                  <a:srgbClr val="680000"/>
                </a:solidFill>
                <a:sym typeface="MT Extra" panose="05050102010205020202" pitchFamily="18" charset="2"/>
              </a:rPr>
              <a:t>«</a:t>
            </a:r>
            <a:r>
              <a:rPr lang="en-US" altLang="en-US" sz="3200" dirty="0">
                <a:solidFill>
                  <a:srgbClr val="680000"/>
                </a:solidFill>
              </a:rPr>
              <a:t>extend»</a:t>
            </a:r>
          </a:p>
        </p:txBody>
      </p:sp>
      <p:sp>
        <p:nvSpPr>
          <p:cNvPr id="17411" name="Text Box 31">
            <a:extLst>
              <a:ext uri="{FF2B5EF4-FFF2-40B4-BE49-F238E27FC236}">
                <a16:creationId xmlns:a16="http://schemas.microsoft.com/office/drawing/2014/main" id="{607C66AA-99A3-44D4-8859-6704DEFAB21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31763" y="1489075"/>
            <a:ext cx="40957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Example optional subroutine use cases:</a:t>
            </a:r>
          </a:p>
        </p:txBody>
      </p:sp>
      <p:sp>
        <p:nvSpPr>
          <p:cNvPr id="17412" name="Text Box 32">
            <a:extLst>
              <a:ext uri="{FF2B5EF4-FFF2-40B4-BE49-F238E27FC236}">
                <a16:creationId xmlns:a16="http://schemas.microsoft.com/office/drawing/2014/main" id="{4336CAC7-5D87-4D4D-BA05-E3556EA29F3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200000">
            <a:off x="4056063" y="2476500"/>
            <a:ext cx="441325" cy="122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  <a:cs typeface="Arial" panose="020B0604020202020204" pitchFamily="34" charset="0"/>
                <a:sym typeface="MT Extra" panose="05050102010205020202" pitchFamily="18" charset="2"/>
              </a:rPr>
              <a:t>«</a:t>
            </a:r>
            <a:r>
              <a:rPr lang="en-US" altLang="en-US" sz="800" b="0">
                <a:latin typeface="Arial" panose="020B0604020202020204" pitchFamily="34" charset="0"/>
              </a:rPr>
              <a:t>extend</a:t>
            </a:r>
            <a:r>
              <a:rPr lang="en-US" altLang="en-US" sz="800" b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sp>
        <p:nvSpPr>
          <p:cNvPr id="17413" name="Text Box 33">
            <a:extLst>
              <a:ext uri="{FF2B5EF4-FFF2-40B4-BE49-F238E27FC236}">
                <a16:creationId xmlns:a16="http://schemas.microsoft.com/office/drawing/2014/main" id="{0FAEA35C-057E-46DB-8D8C-C2B9ACDC39B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-1200000">
            <a:off x="4075113" y="1890713"/>
            <a:ext cx="4413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  <a:cs typeface="Arial" panose="020B0604020202020204" pitchFamily="34" charset="0"/>
                <a:sym typeface="MT Extra" panose="05050102010205020202" pitchFamily="18" charset="2"/>
              </a:rPr>
              <a:t>«</a:t>
            </a:r>
            <a:r>
              <a:rPr lang="en-US" altLang="en-US" sz="800" b="0">
                <a:latin typeface="Arial" panose="020B0604020202020204" pitchFamily="34" charset="0"/>
              </a:rPr>
              <a:t>extend</a:t>
            </a:r>
            <a:r>
              <a:rPr lang="en-US" altLang="en-US" sz="800" b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cxnSp>
        <p:nvCxnSpPr>
          <p:cNvPr id="17414" name="AutoShape 34">
            <a:extLst>
              <a:ext uri="{FF2B5EF4-FFF2-40B4-BE49-F238E27FC236}">
                <a16:creationId xmlns:a16="http://schemas.microsoft.com/office/drawing/2014/main" id="{7A034AA4-BF1F-4F0B-AA89-3C80F846323E}"/>
              </a:ext>
            </a:extLst>
          </p:cNvPr>
          <p:cNvCxnSpPr>
            <a:cxnSpLocks noChangeAspect="1" noChangeShapeType="1"/>
            <a:stCxn id="17417" idx="3"/>
            <a:endCxn id="17420" idx="1"/>
          </p:cNvCxnSpPr>
          <p:nvPr/>
        </p:nvCxnSpPr>
        <p:spPr bwMode="auto">
          <a:xfrm flipH="1">
            <a:off x="4183063" y="1917700"/>
            <a:ext cx="596900" cy="214313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5" name="AutoShape 35">
            <a:extLst>
              <a:ext uri="{FF2B5EF4-FFF2-40B4-BE49-F238E27FC236}">
                <a16:creationId xmlns:a16="http://schemas.microsoft.com/office/drawing/2014/main" id="{4471C911-468C-456D-B01A-7888A60C3E32}"/>
              </a:ext>
            </a:extLst>
          </p:cNvPr>
          <p:cNvCxnSpPr>
            <a:cxnSpLocks noChangeAspect="1" noChangeShapeType="1"/>
            <a:stCxn id="17416" idx="1"/>
            <a:endCxn id="17419" idx="1"/>
          </p:cNvCxnSpPr>
          <p:nvPr/>
        </p:nvCxnSpPr>
        <p:spPr bwMode="auto">
          <a:xfrm flipH="1" flipV="1">
            <a:off x="4183063" y="2341563"/>
            <a:ext cx="554037" cy="214312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16" name="Oval 36">
            <a:extLst>
              <a:ext uri="{FF2B5EF4-FFF2-40B4-BE49-F238E27FC236}">
                <a16:creationId xmlns:a16="http://schemas.microsoft.com/office/drawing/2014/main" id="{7EA153C1-3CF3-4A88-A4A5-912990D252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675" y="2516188"/>
            <a:ext cx="1541463" cy="2746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0">
                <a:latin typeface="Arial" panose="020B0604020202020204" pitchFamily="34" charset="0"/>
              </a:rPr>
              <a:t>UC6: SetDevicePrefs</a:t>
            </a:r>
          </a:p>
        </p:txBody>
      </p:sp>
      <p:sp>
        <p:nvSpPr>
          <p:cNvPr id="17417" name="Oval 37">
            <a:extLst>
              <a:ext uri="{FF2B5EF4-FFF2-40B4-BE49-F238E27FC236}">
                <a16:creationId xmlns:a16="http://schemas.microsoft.com/office/drawing/2014/main" id="{B5B7C0FB-E1DE-4ED5-9680-835DD0C7B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1682750"/>
            <a:ext cx="1828800" cy="2746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0">
                <a:latin typeface="Arial" panose="020B0604020202020204" pitchFamily="34" charset="0"/>
              </a:rPr>
              <a:t>UC5: InspectAccessHistory</a:t>
            </a:r>
          </a:p>
        </p:txBody>
      </p:sp>
      <p:sp>
        <p:nvSpPr>
          <p:cNvPr id="17418" name="Oval 38">
            <a:extLst>
              <a:ext uri="{FF2B5EF4-FFF2-40B4-BE49-F238E27FC236}">
                <a16:creationId xmlns:a16="http://schemas.microsoft.com/office/drawing/2014/main" id="{24B6B219-B3A0-4C77-BC14-BAD9CDDE0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3863" y="2098675"/>
            <a:ext cx="1392237" cy="2762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b="0">
                <a:latin typeface="Arial" panose="020B0604020202020204" pitchFamily="34" charset="0"/>
              </a:rPr>
              <a:t>ManageAccount</a:t>
            </a:r>
            <a:endParaRPr lang="en-US" altLang="en-US" sz="1000" b="0" i="1">
              <a:latin typeface="Arial" panose="020B0604020202020204" pitchFamily="34" charset="0"/>
            </a:endParaRPr>
          </a:p>
        </p:txBody>
      </p:sp>
      <p:sp>
        <p:nvSpPr>
          <p:cNvPr id="17419" name="Freeform 41">
            <a:extLst>
              <a:ext uri="{FF2B5EF4-FFF2-40B4-BE49-F238E27FC236}">
                <a16:creationId xmlns:a16="http://schemas.microsoft.com/office/drawing/2014/main" id="{0F82C0E4-1460-4A33-95AC-9DB8F63FB3AE}"/>
              </a:ext>
            </a:extLst>
          </p:cNvPr>
          <p:cNvSpPr>
            <a:spLocks noChangeAspect="1"/>
          </p:cNvSpPr>
          <p:nvPr/>
        </p:nvSpPr>
        <p:spPr bwMode="auto">
          <a:xfrm rot="12000000" flipV="1">
            <a:off x="4181475" y="2314575"/>
            <a:ext cx="79375" cy="82550"/>
          </a:xfrm>
          <a:custGeom>
            <a:avLst/>
            <a:gdLst>
              <a:gd name="T0" fmla="*/ 0 w 51"/>
              <a:gd name="T1" fmla="*/ 0 h 53"/>
              <a:gd name="T2" fmla="*/ 2147483646 w 51"/>
              <a:gd name="T3" fmla="*/ 2147483646 h 53"/>
              <a:gd name="T4" fmla="*/ 0 w 51"/>
              <a:gd name="T5" fmla="*/ 2147483646 h 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" h="53">
                <a:moveTo>
                  <a:pt x="0" y="0"/>
                </a:moveTo>
                <a:lnTo>
                  <a:pt x="51" y="27"/>
                </a:lnTo>
                <a:lnTo>
                  <a:pt x="0" y="53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Freeform 42">
            <a:extLst>
              <a:ext uri="{FF2B5EF4-FFF2-40B4-BE49-F238E27FC236}">
                <a16:creationId xmlns:a16="http://schemas.microsoft.com/office/drawing/2014/main" id="{5BA520FD-FE1A-4F9A-B3E1-EB1ED50FE585}"/>
              </a:ext>
            </a:extLst>
          </p:cNvPr>
          <p:cNvSpPr>
            <a:spLocks noChangeAspect="1"/>
          </p:cNvSpPr>
          <p:nvPr/>
        </p:nvSpPr>
        <p:spPr bwMode="auto">
          <a:xfrm rot="9600000" flipV="1">
            <a:off x="4179888" y="2076450"/>
            <a:ext cx="80962" cy="82550"/>
          </a:xfrm>
          <a:custGeom>
            <a:avLst/>
            <a:gdLst>
              <a:gd name="T0" fmla="*/ 0 w 51"/>
              <a:gd name="T1" fmla="*/ 0 h 53"/>
              <a:gd name="T2" fmla="*/ 2147483646 w 51"/>
              <a:gd name="T3" fmla="*/ 2147483646 h 53"/>
              <a:gd name="T4" fmla="*/ 0 w 51"/>
              <a:gd name="T5" fmla="*/ 2147483646 h 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" h="53">
                <a:moveTo>
                  <a:pt x="0" y="0"/>
                </a:moveTo>
                <a:lnTo>
                  <a:pt x="51" y="27"/>
                </a:lnTo>
                <a:lnTo>
                  <a:pt x="0" y="53"/>
                </a:lnTo>
              </a:path>
            </a:pathLst>
          </a:cu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Text Box 45">
            <a:extLst>
              <a:ext uri="{FF2B5EF4-FFF2-40B4-BE49-F238E27FC236}">
                <a16:creationId xmlns:a16="http://schemas.microsoft.com/office/drawing/2014/main" id="{96464AD6-D6B8-4140-91EB-3899A3E3F3D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75525" y="1139825"/>
            <a:ext cx="1476375" cy="1127125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UC1: Unlock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UC2: 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UC3: AddUser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UC4: RemoveUser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UC5: InspectAccessHistory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UC6: SetDevicePrefs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UC7: AuthenticateUser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UC8: Login</a:t>
            </a:r>
          </a:p>
        </p:txBody>
      </p:sp>
      <p:grpSp>
        <p:nvGrpSpPr>
          <p:cNvPr id="17422" name="Group 72">
            <a:extLst>
              <a:ext uri="{FF2B5EF4-FFF2-40B4-BE49-F238E27FC236}">
                <a16:creationId xmlns:a16="http://schemas.microsoft.com/office/drawing/2014/main" id="{1DAE6315-45C4-48FF-96A9-23DA188C98F5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3294063"/>
            <a:ext cx="7769225" cy="2843212"/>
            <a:chOff x="381" y="2165"/>
            <a:chExt cx="4894" cy="1791"/>
          </a:xfrm>
        </p:grpSpPr>
        <p:sp>
          <p:nvSpPr>
            <p:cNvPr id="17424" name="Line 46">
              <a:extLst>
                <a:ext uri="{FF2B5EF4-FFF2-40B4-BE49-F238E27FC236}">
                  <a16:creationId xmlns:a16="http://schemas.microsoft.com/office/drawing/2014/main" id="{84AF76F7-253B-4E65-BE55-4E20E3AA0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419"/>
              <a:ext cx="489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47">
              <a:extLst>
                <a:ext uri="{FF2B5EF4-FFF2-40B4-BE49-F238E27FC236}">
                  <a16:creationId xmlns:a16="http://schemas.microsoft.com/office/drawing/2014/main" id="{87F83777-B044-455C-8A57-16B9D5D19C5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1" y="2165"/>
              <a:ext cx="47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latin typeface="Arial" panose="020B0604020202020204" pitchFamily="34" charset="0"/>
                </a:rPr>
                <a:t>Key differences between </a:t>
              </a:r>
              <a:r>
                <a:rPr lang="en-US" altLang="en-US" sz="2000">
                  <a:solidFill>
                    <a:schemeClr val="accent2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«include»</a:t>
              </a:r>
              <a:r>
                <a:rPr lang="en-US" altLang="en-US" sz="2000" b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altLang="en-US" sz="2000">
                  <a:solidFill>
                    <a:schemeClr val="accent2"/>
                  </a:solidFill>
                  <a:latin typeface="Courier New" panose="02070309020205020404" pitchFamily="49" charset="0"/>
                  <a:cs typeface="Arial" panose="020B0604020202020204" pitchFamily="34" charset="0"/>
                </a:rPr>
                <a:t>«extend»</a:t>
              </a:r>
              <a:r>
                <a:rPr lang="en-US" altLang="en-US" sz="2000" b="0">
                  <a:latin typeface="Arial" panose="020B0604020202020204" pitchFamily="34" charset="0"/>
                  <a:cs typeface="Arial" panose="020B0604020202020204" pitchFamily="34" charset="0"/>
                </a:rPr>
                <a:t> relationships</a:t>
              </a:r>
            </a:p>
          </p:txBody>
        </p:sp>
        <p:sp>
          <p:nvSpPr>
            <p:cNvPr id="17426" name="Text Box 50">
              <a:extLst>
                <a:ext uri="{FF2B5EF4-FFF2-40B4-BE49-F238E27FC236}">
                  <a16:creationId xmlns:a16="http://schemas.microsoft.com/office/drawing/2014/main" id="{F880E980-B3A8-4F1F-9B67-D72065A90C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1" y="2758"/>
              <a:ext cx="183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Is this subroutine use case optional?</a:t>
              </a:r>
            </a:p>
          </p:txBody>
        </p:sp>
        <p:sp>
          <p:nvSpPr>
            <p:cNvPr id="17427" name="Text Box 51">
              <a:extLst>
                <a:ext uri="{FF2B5EF4-FFF2-40B4-BE49-F238E27FC236}">
                  <a16:creationId xmlns:a16="http://schemas.microsoft.com/office/drawing/2014/main" id="{2D743B5C-7EB2-4439-8E5F-B1A7DA5AC45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1" y="3000"/>
              <a:ext cx="16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Is the base use case </a:t>
              </a:r>
              <a:br>
                <a:rPr lang="en-US" altLang="en-US" sz="1400" b="0">
                  <a:latin typeface="Arial" panose="020B0604020202020204" pitchFamily="34" charset="0"/>
                </a:rPr>
              </a:br>
              <a:r>
                <a:rPr lang="en-US" altLang="en-US" sz="1400" b="0">
                  <a:latin typeface="Arial" panose="020B0604020202020204" pitchFamily="34" charset="0"/>
                </a:rPr>
                <a:t>complete without this use case?</a:t>
              </a:r>
            </a:p>
          </p:txBody>
        </p:sp>
        <p:sp>
          <p:nvSpPr>
            <p:cNvPr id="17428" name="Text Box 52">
              <a:extLst>
                <a:ext uri="{FF2B5EF4-FFF2-40B4-BE49-F238E27FC236}">
                  <a16:creationId xmlns:a16="http://schemas.microsoft.com/office/drawing/2014/main" id="{9D2FC0CB-A9C7-4ED5-8A2F-946A8CF9BEE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1" y="3376"/>
              <a:ext cx="260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Is the execution of subroutine use case conditional?</a:t>
              </a:r>
            </a:p>
          </p:txBody>
        </p:sp>
        <p:sp>
          <p:nvSpPr>
            <p:cNvPr id="17429" name="Text Box 53">
              <a:extLst>
                <a:ext uri="{FF2B5EF4-FFF2-40B4-BE49-F238E27FC236}">
                  <a16:creationId xmlns:a16="http://schemas.microsoft.com/office/drawing/2014/main" id="{F2D2EC81-3081-4E63-A2A9-4B8C83957FD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1" y="3618"/>
              <a:ext cx="19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>
                  <a:latin typeface="Arial" panose="020B0604020202020204" pitchFamily="34" charset="0"/>
                </a:rPr>
                <a:t>Does this subroutine use case change the behavior of the base use case?</a:t>
              </a:r>
            </a:p>
          </p:txBody>
        </p:sp>
        <p:sp>
          <p:nvSpPr>
            <p:cNvPr id="17430" name="Text Box 48">
              <a:extLst>
                <a:ext uri="{FF2B5EF4-FFF2-40B4-BE49-F238E27FC236}">
                  <a16:creationId xmlns:a16="http://schemas.microsoft.com/office/drawing/2014/main" id="{E5A8A519-BDEC-4F58-8B9B-DCBC6B21F2B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93" y="2460"/>
              <a:ext cx="117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Included use case</a:t>
              </a:r>
            </a:p>
          </p:txBody>
        </p:sp>
        <p:sp>
          <p:nvSpPr>
            <p:cNvPr id="17431" name="Text Box 49">
              <a:extLst>
                <a:ext uri="{FF2B5EF4-FFF2-40B4-BE49-F238E27FC236}">
                  <a16:creationId xmlns:a16="http://schemas.microsoft.com/office/drawing/2014/main" id="{4039EC27-1C3E-48C7-8D54-3EE38C4234B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07" y="2460"/>
              <a:ext cx="12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Extending use case</a:t>
              </a:r>
            </a:p>
          </p:txBody>
        </p:sp>
        <p:sp>
          <p:nvSpPr>
            <p:cNvPr id="17432" name="Text Box 54">
              <a:extLst>
                <a:ext uri="{FF2B5EF4-FFF2-40B4-BE49-F238E27FC236}">
                  <a16:creationId xmlns:a16="http://schemas.microsoft.com/office/drawing/2014/main" id="{972FF6CA-D905-46EB-85D4-02AAD339AD8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81" y="2739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7433" name="Text Box 55">
              <a:extLst>
                <a:ext uri="{FF2B5EF4-FFF2-40B4-BE49-F238E27FC236}">
                  <a16:creationId xmlns:a16="http://schemas.microsoft.com/office/drawing/2014/main" id="{1BDE8CFD-7FB8-499D-A0F3-5958E1FD153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11" y="2739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17434" name="Text Box 56">
              <a:extLst>
                <a:ext uri="{FF2B5EF4-FFF2-40B4-BE49-F238E27FC236}">
                  <a16:creationId xmlns:a16="http://schemas.microsoft.com/office/drawing/2014/main" id="{C1714DDC-0ED3-4B56-BE7B-2D18694D6C5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81" y="3048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7435" name="Text Box 57">
              <a:extLst>
                <a:ext uri="{FF2B5EF4-FFF2-40B4-BE49-F238E27FC236}">
                  <a16:creationId xmlns:a16="http://schemas.microsoft.com/office/drawing/2014/main" id="{454C6428-6396-4750-8970-4EE8590D3A8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11" y="3047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17436" name="Text Box 58">
              <a:extLst>
                <a:ext uri="{FF2B5EF4-FFF2-40B4-BE49-F238E27FC236}">
                  <a16:creationId xmlns:a16="http://schemas.microsoft.com/office/drawing/2014/main" id="{A1CF71E1-81F0-4091-8BE2-87406BBAE3E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81" y="3356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7437" name="Text Box 59">
              <a:extLst>
                <a:ext uri="{FF2B5EF4-FFF2-40B4-BE49-F238E27FC236}">
                  <a16:creationId xmlns:a16="http://schemas.microsoft.com/office/drawing/2014/main" id="{BE300200-F10F-4628-B1EA-0CD18589A5C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11" y="3356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17438" name="Text Box 60">
              <a:extLst>
                <a:ext uri="{FF2B5EF4-FFF2-40B4-BE49-F238E27FC236}">
                  <a16:creationId xmlns:a16="http://schemas.microsoft.com/office/drawing/2014/main" id="{2C4F8B62-6044-419D-93EA-D5D513902CF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81" y="3666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7439" name="Text Box 61">
              <a:extLst>
                <a:ext uri="{FF2B5EF4-FFF2-40B4-BE49-F238E27FC236}">
                  <a16:creationId xmlns:a16="http://schemas.microsoft.com/office/drawing/2014/main" id="{C93F9E7C-79CA-4FF9-8E81-8C71053A85C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11" y="3666"/>
              <a:ext cx="26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" tIns="0" rIns="9144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>
                  <a:latin typeface="Arial" panose="020B0604020202020204" pitchFamily="34" charset="0"/>
                </a:rPr>
                <a:t>Yes</a:t>
              </a:r>
            </a:p>
          </p:txBody>
        </p:sp>
        <p:sp>
          <p:nvSpPr>
            <p:cNvPr id="17440" name="Line 67">
              <a:extLst>
                <a:ext uri="{FF2B5EF4-FFF2-40B4-BE49-F238E27FC236}">
                  <a16:creationId xmlns:a16="http://schemas.microsoft.com/office/drawing/2014/main" id="{83E19B83-E797-427B-9FDB-84B3880D8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688"/>
              <a:ext cx="48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68">
              <a:extLst>
                <a:ext uri="{FF2B5EF4-FFF2-40B4-BE49-F238E27FC236}">
                  <a16:creationId xmlns:a16="http://schemas.microsoft.com/office/drawing/2014/main" id="{C3B5F03B-347F-4AEA-872C-206061671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947"/>
              <a:ext cx="489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69">
              <a:extLst>
                <a:ext uri="{FF2B5EF4-FFF2-40B4-BE49-F238E27FC236}">
                  <a16:creationId xmlns:a16="http://schemas.microsoft.com/office/drawing/2014/main" id="{985C9588-1FA3-4CE1-8430-9CDF10D49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3324"/>
              <a:ext cx="489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43" name="Line 70">
              <a:extLst>
                <a:ext uri="{FF2B5EF4-FFF2-40B4-BE49-F238E27FC236}">
                  <a16:creationId xmlns:a16="http://schemas.microsoft.com/office/drawing/2014/main" id="{FE9FDB00-25EB-4F41-B628-4E1A27C19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3568"/>
              <a:ext cx="489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Line 71">
              <a:extLst>
                <a:ext uri="{FF2B5EF4-FFF2-40B4-BE49-F238E27FC236}">
                  <a16:creationId xmlns:a16="http://schemas.microsoft.com/office/drawing/2014/main" id="{D178FADD-BA91-4502-8424-B99247F38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3956"/>
              <a:ext cx="489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3" name="Text Box 73">
            <a:extLst>
              <a:ext uri="{FF2B5EF4-FFF2-40B4-BE49-F238E27FC236}">
                <a16:creationId xmlns:a16="http://schemas.microsoft.com/office/drawing/2014/main" id="{7F8BF747-9CAF-4FA2-AF6F-1B4E37409B0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95288" y="6396038"/>
            <a:ext cx="7470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0" rIns="9144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>
                <a:latin typeface="Arial" panose="020B0604020202020204" pitchFamily="34" charset="0"/>
              </a:rPr>
              <a:t>[ Source: Robert Maksimchuk &amp; Eric Naiburg: </a:t>
            </a:r>
            <a:r>
              <a:rPr lang="en-US" altLang="en-US" sz="1400" i="1">
                <a:latin typeface="Arial" panose="020B0604020202020204" pitchFamily="34" charset="0"/>
              </a:rPr>
              <a:t>UML for Mere Mortals</a:t>
            </a:r>
            <a:r>
              <a:rPr lang="en-US" altLang="en-US" sz="1400" b="0">
                <a:latin typeface="Arial" panose="020B0604020202020204" pitchFamily="34" charset="0"/>
              </a:rPr>
              <a:t>, Addison-Wesley, 2005. 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C34091-2DBE-4751-B7F2-164B4846CF3D}"/>
                  </a:ext>
                </a:extLst>
              </p14:cNvPr>
              <p14:cNvContentPartPr/>
              <p14:nvPr/>
            </p14:nvContentPartPr>
            <p14:xfrm>
              <a:off x="2747880" y="4127040"/>
              <a:ext cx="4991040" cy="43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C34091-2DBE-4751-B7F2-164B4846CF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520" y="4117680"/>
                <a:ext cx="5009760" cy="45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>
            <a:extLst>
              <a:ext uri="{FF2B5EF4-FFF2-40B4-BE49-F238E27FC236}">
                <a16:creationId xmlns:a16="http://schemas.microsoft.com/office/drawing/2014/main" id="{177478D9-3DB3-4D68-B54C-E6458FAAE2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Diagram: Account Management</a:t>
            </a:r>
          </a:p>
        </p:txBody>
      </p:sp>
      <p:sp>
        <p:nvSpPr>
          <p:cNvPr id="21507" name="Text Box 119">
            <a:extLst>
              <a:ext uri="{FF2B5EF4-FFF2-40B4-BE49-F238E27FC236}">
                <a16:creationId xmlns:a16="http://schemas.microsoft.com/office/drawing/2014/main" id="{2D6C454D-7C79-4193-942E-94908626BBE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75525" y="1139825"/>
            <a:ext cx="1476375" cy="1127125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UC1: Unlock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UC2: 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UC3: AddUser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UC4: RemoveUser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UC5: InspectAccessHistory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UC6: SetDevicePrefs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UC7: AuthenticateUser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UC8: Login</a:t>
            </a:r>
          </a:p>
        </p:txBody>
      </p:sp>
      <p:pic>
        <p:nvPicPr>
          <p:cNvPr id="21508" name="Picture 120">
            <a:extLst>
              <a:ext uri="{FF2B5EF4-FFF2-40B4-BE49-F238E27FC236}">
                <a16:creationId xmlns:a16="http://schemas.microsoft.com/office/drawing/2014/main" id="{34A1181C-C86D-4631-A949-0C121725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14600"/>
            <a:ext cx="6681788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F3EAA2-D2FD-4D8B-954B-17B764D0599F}"/>
                  </a:ext>
                </a:extLst>
              </p14:cNvPr>
              <p14:cNvContentPartPr/>
              <p14:nvPr/>
            </p14:nvContentPartPr>
            <p14:xfrm>
              <a:off x="1021680" y="826560"/>
              <a:ext cx="5793120" cy="503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F3EAA2-D2FD-4D8B-954B-17B764D059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320" y="817200"/>
                <a:ext cx="5811840" cy="505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AFBBD123-9FE0-4344-A569-3423A544D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1: Unlock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FD3D44-FB92-4EF2-A53C-E396D0CB6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58477"/>
              </p:ext>
            </p:extLst>
          </p:nvPr>
        </p:nvGraphicFramePr>
        <p:xfrm>
          <a:off x="644525" y="1692275"/>
          <a:ext cx="7932738" cy="4724397"/>
        </p:xfrm>
        <a:graphic>
          <a:graphicData uri="http://schemas.openxmlformats.org/drawingml/2006/table">
            <a:tbl>
              <a:tblPr/>
              <a:tblGrid>
                <a:gridCol w="48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206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Use Case UC-1: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Check </a:t>
                      </a: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in guest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Related Requirem’ts: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REQ1, REQ3, REQ4, and REQ5 stated in Table 2-1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Initiating Actor: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Any of: Tenant, Landlord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Actor’s Goal: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To disarm the lock and enter, and get space lighted up automatically.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06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Participating Actors: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LockDevice, LightSwitch, Timer</a:t>
                      </a:r>
                    </a:p>
                  </a:txBody>
                  <a:tcPr marL="70647" marR="3563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64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Preconditions: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• The set of valid keys stored in the system database is non-empty.</a:t>
                      </a:r>
                    </a:p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• The system displays the menu of available functions; at the door keypad the menu choices are “Lock” and “Unlock.”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37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Postconditions: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0647" marR="1781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The auto-lock timer has started countdown from </a:t>
                      </a:r>
                      <a:r>
                        <a:rPr lang="en-US" sz="1400">
                          <a:effectLst/>
                          <a:latin typeface="Arial"/>
                          <a:ea typeface="Times New Roman"/>
                        </a:rPr>
                        <a:t>autoLockInterval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45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Flow of Events for Main Success Scenario: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arrives at the door and selects the menu item “Unlock”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>
                          <a:effectLst/>
                          <a:latin typeface="Times New Roman"/>
                          <a:ea typeface="Times New Roman"/>
                        </a:rPr>
                        <a:t>include::</a:t>
                      </a:r>
                      <a:r>
                        <a:rPr lang="en-US" sz="1400" i="1" u="sng">
                          <a:effectLst/>
                          <a:latin typeface="Times New Roman"/>
                          <a:ea typeface="Times New Roman"/>
                        </a:rPr>
                        <a:t>AuthenticateUser</a:t>
                      </a:r>
                      <a:r>
                        <a:rPr lang="en-US" sz="1400" u="sng">
                          <a:effectLst/>
                          <a:latin typeface="Times New Roman"/>
                          <a:ea typeface="Times New Roman"/>
                        </a:rPr>
                        <a:t> (UC-7)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6206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(a) signals to the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the lock status, e.g., “disarmed,” (b) signals to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to disarm the lock, and (c) signals to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LightSwitch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to turn the light on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4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4.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signals to the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Timer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to start the auto-lock timer countdown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1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6348" marR="6634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opens the door, enters the home [and shuts the door and locks]</a:t>
                      </a:r>
                    </a:p>
                  </a:txBody>
                  <a:tcPr marL="66348" marR="6634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8F4047-FCDE-41B8-9E23-C9CEBAB917AB}"/>
                  </a:ext>
                </a:extLst>
              </p14:cNvPr>
              <p14:cNvContentPartPr/>
              <p14:nvPr/>
            </p14:nvContentPartPr>
            <p14:xfrm>
              <a:off x="724680" y="1761840"/>
              <a:ext cx="6431400" cy="449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8F4047-FCDE-41B8-9E23-C9CEBAB917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320" y="1752480"/>
                <a:ext cx="6450120" cy="451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04EAE9F7-55BE-4F87-A62D-765CA968C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Subroutine «include» Use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DD41D3-24DE-47CE-B842-7760D488529D}"/>
              </a:ext>
            </a:extLst>
          </p:cNvPr>
          <p:cNvGraphicFramePr>
            <a:graphicFrameLocks noGrp="1"/>
          </p:cNvGraphicFramePr>
          <p:nvPr/>
        </p:nvGraphicFramePr>
        <p:xfrm>
          <a:off x="863600" y="1468438"/>
          <a:ext cx="7315200" cy="5173665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321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 Case UC-7: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AuthenticateUser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(sub-use case)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7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Related Requirements: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REQ3, REQ4 stated in Table 2‑1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3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Initiating Actor: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Any of: Tenant, Landlord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3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Actor’s Goal: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be positively identified by the system (at the door interface).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737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Participating Actors: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AlarmBell, Police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2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Preconditions: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302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The set of valid keys stored in the system database is non-empty.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• The counter of authentication attempts equals zero.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63">
                <a:tc gridSpan="4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Postconditions: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302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None worth mentioning.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24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Main Success Scenario: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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prompts the actor for identification, e.g., alphanumeric key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Tenant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Landlord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supplies a valid identification key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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(a) verifies that the key is valid, and (b) signals to the actor the key validity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663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of Events for Extensions (Alternate Scenarios):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663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2a. 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Tenant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Landlord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enters an invalid identification key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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(a) detects error, (b) marks a failed attempt, and (c) signals to the actor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603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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1a.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System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(a) detects that the count of failed attempts exceeds the maximum allowed number, (b) signals to sound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AlarmBell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and (c) notifies the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Police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actor of a possible break-in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Tenant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Landlord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supplies a valid identification key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Same as in Step 3 above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C2B83AB5-381E-4A22-8B7C-F6AD2DFED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Acceptance Test Case for</a:t>
            </a:r>
            <a:br>
              <a:rPr lang="en-US" altLang="en-US" sz="3600"/>
            </a:br>
            <a:r>
              <a:rPr lang="en-US" altLang="en-US" sz="3600"/>
              <a:t>UC-7 Authenticate User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2B8057-C378-4F24-9B6C-F3F3E81B80A2}"/>
              </a:ext>
            </a:extLst>
          </p:cNvPr>
          <p:cNvGraphicFramePr>
            <a:graphicFrameLocks noGrp="1"/>
          </p:cNvGraphicFramePr>
          <p:nvPr/>
        </p:nvGraphicFramePr>
        <p:xfrm>
          <a:off x="773113" y="2009775"/>
          <a:ext cx="7418387" cy="406876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85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Test-case Identifier: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TC-1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Use Case Tested: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UC-1, main success scenario, and UC-7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945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Pass/fail Criteria: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The test passes if the user enters a key that is contained in the database, with less than a maximum allowed number of unsuccessful attempts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Input Data: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Numeric keycode, door identifier</a:t>
                      </a:r>
                    </a:p>
                  </a:txBody>
                  <a:tcPr marL="68581" marR="68581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8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Test Procedure: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Times New Roman"/>
                        </a:rPr>
                        <a:t>Expected Result: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Step 1. Type in an incorrect keycode and a valid door identifier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System beeps to indicate failure;</a:t>
                      </a:r>
                      <a:br>
                        <a:rPr lang="en-US" sz="160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records unsuccessful attempt in the database;</a:t>
                      </a:r>
                      <a:br>
                        <a:rPr lang="en-US" sz="160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prompts the user to try again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94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Step 2. Type in the correct keycode and door identifier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System flashes a green light to indicate success;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records successful access in the database;</a:t>
                      </a:r>
                      <a:b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</a:b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disarms the lock device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ABB995B3-E3B9-4B95-843D-4C60AC057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2: Lock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B22DC7-650A-4E97-AE6D-3B63511861A8}"/>
              </a:ext>
            </a:extLst>
          </p:cNvPr>
          <p:cNvGraphicFramePr>
            <a:graphicFrameLocks noGrp="1"/>
          </p:cNvGraphicFramePr>
          <p:nvPr/>
        </p:nvGraphicFramePr>
        <p:xfrm>
          <a:off x="541338" y="1519238"/>
          <a:ext cx="8048625" cy="4870449"/>
        </p:xfrm>
        <a:graphic>
          <a:graphicData uri="http://schemas.openxmlformats.org/drawingml/2006/table">
            <a:tbl>
              <a:tblPr/>
              <a:tblGrid>
                <a:gridCol w="504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2124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Use Case UC-2: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Lock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8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Related Requirements: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02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REQ1, REQ2, and REQ5 stated in Table 2-1</a:t>
                      </a:r>
                    </a:p>
                  </a:txBody>
                  <a:tcPr marL="62020" marR="31279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24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Initiating Actor: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Any of: Tenant, Landlord, or Timer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24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Actor’s Goal: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To lock the door &amp; get the lights shut automatically (?)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185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Participating Actors: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LockDevice, LightSwitch, Timer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24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Preconditions: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020" marR="15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The system always displays the menu of available functions.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124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Postconditions: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2020" marR="1564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The door is closed and lock armed &amp; the auto-lock timer is reset.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52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Flow of Events for Main Success Scenario: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5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selects the menu item “Lock”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424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(a) signals affirmation, e.g., “lock armed,” (b) signals to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to arm the lock (if not already armed), (c) signal to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Timer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to reset the auto-lock counter, and (d) signals to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LightSwitch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to turn the light off (?)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52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Flow of Events for Extensions (Alternate Scenarios):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52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2a.  System senses that the door is not closed, so the lock cannot be armed</a:t>
                      </a: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70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(a) signals a warning that the door is open, and (b) signal to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Timer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to start the alarm counter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785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closes the door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424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8245" marR="582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(a) senses the closure, (b) signals affirmation to the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, (c) signals to </a:t>
                      </a:r>
                      <a:r>
                        <a:rPr lang="en-US" sz="1400" b="1" dirty="0" err="1">
                          <a:effectLst/>
                          <a:latin typeface="Times New Roman"/>
                          <a:ea typeface="Times New Roman"/>
                        </a:rPr>
                        <a:t>LockDevice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to arm the lock, (d)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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signal to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Timer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to reset the auto-lock counter, and (e) signal to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Timer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to reset the alarm counter</a:t>
                      </a:r>
                    </a:p>
                  </a:txBody>
                  <a:tcPr marL="58245" marR="5824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07D-0FD4-486D-A260-9A50B6A0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8542"/>
            <a:ext cx="7772400" cy="533400"/>
          </a:xfrm>
        </p:spPr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4C5B-8CDC-40F8-B183-15043727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95966-DB72-4AB1-ADAC-73CBD8209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90" y="990600"/>
            <a:ext cx="4381500" cy="219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56DDE7-7CBD-40D6-97E9-0789AFD35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69" y="3656708"/>
            <a:ext cx="4386262" cy="30497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A25EBA-4612-4BDD-BEDB-065B6312D43E}"/>
                  </a:ext>
                </a:extLst>
              </p14:cNvPr>
              <p14:cNvContentPartPr/>
              <p14:nvPr/>
            </p14:nvContentPartPr>
            <p14:xfrm>
              <a:off x="2230560" y="3913920"/>
              <a:ext cx="4737960" cy="217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A25EBA-4612-4BDD-BEDB-065B6312D4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1200" y="3904560"/>
                <a:ext cx="4756680" cy="21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216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>
            <a:extLst>
              <a:ext uri="{FF2B5EF4-FFF2-40B4-BE49-F238E27FC236}">
                <a16:creationId xmlns:a16="http://schemas.microsoft.com/office/drawing/2014/main" id="{B176C540-F4E6-4420-9100-B638CA3F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489075"/>
            <a:ext cx="6870700" cy="473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39" name="Rectangle 3">
            <a:extLst>
              <a:ext uri="{FF2B5EF4-FFF2-40B4-BE49-F238E27FC236}">
                <a16:creationId xmlns:a16="http://schemas.microsoft.com/office/drawing/2014/main" id="{01EF1632-1976-42D9-8E09-BA15AD396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3: Add User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836B1C6E-C9FD-467D-9AB0-A7D050B27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Use Case 5: Inspect Access History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608DD0-D4B2-4ACE-BD53-3B1A1192EBEE}"/>
              </a:ext>
            </a:extLst>
          </p:cNvPr>
          <p:cNvGraphicFramePr>
            <a:graphicFrameLocks noGrp="1"/>
          </p:cNvGraphicFramePr>
          <p:nvPr/>
        </p:nvGraphicFramePr>
        <p:xfrm>
          <a:off x="515938" y="1566863"/>
          <a:ext cx="8202612" cy="5024441"/>
        </p:xfrm>
        <a:graphic>
          <a:graphicData uri="http://schemas.openxmlformats.org/drawingml/2006/table">
            <a:tbl>
              <a:tblPr/>
              <a:tblGrid>
                <a:gridCol w="50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7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100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Use Case UC-5: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/>
                          <a:ea typeface="Times New Roman"/>
                        </a:rPr>
                        <a:t>Inspect Access History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5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Related Requirements: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544" marR="142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REQ8 and REQ9 stated in Table 2-1</a:t>
                      </a:r>
                    </a:p>
                  </a:txBody>
                  <a:tcPr marL="56544" marR="2851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0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Initiating Actor: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Any of: Tenant, Landlord</a:t>
                      </a:r>
                    </a:p>
                  </a:txBody>
                  <a:tcPr marL="56544" marR="2851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0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Actor’s Goal: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To examine the access history for a particular door.</a:t>
                      </a:r>
                    </a:p>
                  </a:txBody>
                  <a:tcPr marL="56544" marR="2851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511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Participating Actors: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544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Database, Landlord</a:t>
                      </a:r>
                    </a:p>
                  </a:txBody>
                  <a:tcPr marL="56544" marR="28518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48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Preconditions: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544" marR="142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Tenant/Landlord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is logged in the system and is shown a hyperlink “View Access History.”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09">
                <a:tc gridSpan="3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Postconditions: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6544" marR="1425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None.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Flow of Events for Main Success Scenario: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1.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Tenant/Landlord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clicks the hyperlink “View Access History”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2.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prompts for the search criteria (e.g., time frame, door location, actor role, event type, etc.) or “Show all”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3.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Tenant/Landlord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specifies the search criteria and submits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4.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prepares a database query that best matches the actor’s search criteria and retrieves the records from the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5.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returns the matching records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651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6.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(a) additionally filters the retrieved records to match the actor’s search criteria; (b) renders the remaining records for display; and (c) shows the result for </a:t>
                      </a: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Tenant/Landlord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’s consideration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0651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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7.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/>
                          <a:ea typeface="Times New Roman"/>
                        </a:rPr>
                        <a:t>Tenant/Landlord</a:t>
                      </a: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 browses, selects “interesting” records (if any), and requests further investigation (with an accompanying complaint description)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201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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3102" marR="531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</a:rPr>
                        <a:t>8.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System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(a) displays only the selected records and confirms the request; (b) archives the request in the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Database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and assigns it a tracking number; (c) notifies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about the request; and (d) informs </a:t>
                      </a:r>
                      <a:r>
                        <a:rPr lang="en-US" sz="1400" b="1" dirty="0">
                          <a:effectLst/>
                          <a:latin typeface="Times New Roman"/>
                          <a:ea typeface="Times New Roman"/>
                        </a:rPr>
                        <a:t>Tenant/Landlord</a:t>
                      </a: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</a:rPr>
                        <a:t> about the tracking number</a:t>
                      </a:r>
                    </a:p>
                  </a:txBody>
                  <a:tcPr marL="53102" marR="53102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42032" name="Picture 5">
            <a:extLst>
              <a:ext uri="{FF2B5EF4-FFF2-40B4-BE49-F238E27FC236}">
                <a16:creationId xmlns:a16="http://schemas.microsoft.com/office/drawing/2014/main" id="{2CE57F2D-3C58-4AED-A2C7-6D585CDB9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6127750"/>
            <a:ext cx="109538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33" name="Picture 4">
            <a:extLst>
              <a:ext uri="{FF2B5EF4-FFF2-40B4-BE49-F238E27FC236}">
                <a16:creationId xmlns:a16="http://schemas.microsoft.com/office/drawing/2014/main" id="{2DB412E4-FD5D-4C49-BF63-702D2E08B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5270500"/>
            <a:ext cx="109538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F27F66-CF4C-4DD8-8A71-682E8584D903}"/>
                  </a:ext>
                </a:extLst>
              </p14:cNvPr>
              <p14:cNvContentPartPr/>
              <p14:nvPr/>
            </p14:nvContentPartPr>
            <p14:xfrm>
              <a:off x="76320" y="2133000"/>
              <a:ext cx="8494920" cy="427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F27F66-CF4C-4DD8-8A71-682E8584D9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60" y="2123640"/>
                <a:ext cx="8513640" cy="429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E327054-BD49-485C-B35A-7CD281D06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Boundary &amp; Subsystems</a:t>
            </a:r>
          </a:p>
        </p:txBody>
      </p:sp>
      <p:pic>
        <p:nvPicPr>
          <p:cNvPr id="48131" name="Picture 295">
            <a:extLst>
              <a:ext uri="{FF2B5EF4-FFF2-40B4-BE49-F238E27FC236}">
                <a16:creationId xmlns:a16="http://schemas.microsoft.com/office/drawing/2014/main" id="{B7DFBF7E-87F3-48CE-B1F2-3FBB7329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965325"/>
            <a:ext cx="8742363" cy="4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2" name="Rectangle 1">
            <a:extLst>
              <a:ext uri="{FF2B5EF4-FFF2-40B4-BE49-F238E27FC236}">
                <a16:creationId xmlns:a16="http://schemas.microsoft.com/office/drawing/2014/main" id="{149C8CEE-3613-43E3-BD7C-E3BDE9FD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48" y="1503363"/>
            <a:ext cx="43386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AvantGarde Bk BT" pitchFamily="34" charset="0"/>
              </a:rPr>
              <a:t>Use Case Variations Example: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5EAB1D-945F-4040-A045-B6F872CFC468}"/>
                  </a:ext>
                </a:extLst>
              </p14:cNvPr>
              <p14:cNvContentPartPr/>
              <p14:nvPr/>
            </p14:nvContentPartPr>
            <p14:xfrm>
              <a:off x="3975480" y="1078560"/>
              <a:ext cx="5235480" cy="538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5EAB1D-945F-4040-A045-B6F872CFC4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6120" y="1069200"/>
                <a:ext cx="5254200" cy="540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8961E32-4DE9-4F58-B6D4-584E28D41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Modified Use Case Diagram</a:t>
            </a:r>
          </a:p>
        </p:txBody>
      </p:sp>
      <p:sp>
        <p:nvSpPr>
          <p:cNvPr id="50179" name="Text Box 193">
            <a:extLst>
              <a:ext uri="{FF2B5EF4-FFF2-40B4-BE49-F238E27FC236}">
                <a16:creationId xmlns:a16="http://schemas.microsoft.com/office/drawing/2014/main" id="{9D43C6D8-F0C0-4963-9C71-D1095F14CAB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375525" y="1139825"/>
            <a:ext cx="1476375" cy="1127125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UC1: Unlock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UC2: Lock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UC3: AddUser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UC4: RemoveUser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UC5: InspectAccessHistory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UC6: SetDevicePrefs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UC7: AuthenticateUser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00" b="0">
                <a:latin typeface="Arial" panose="020B0604020202020204" pitchFamily="34" charset="0"/>
              </a:rPr>
              <a:t>UC8: Login</a:t>
            </a:r>
          </a:p>
        </p:txBody>
      </p:sp>
      <p:pic>
        <p:nvPicPr>
          <p:cNvPr id="50180" name="Picture 194">
            <a:extLst>
              <a:ext uri="{FF2B5EF4-FFF2-40B4-BE49-F238E27FC236}">
                <a16:creationId xmlns:a16="http://schemas.microsoft.com/office/drawing/2014/main" id="{60F87064-F3DB-423F-AF8F-63057D69D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393950"/>
            <a:ext cx="83454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1" name="Rectangle 4">
            <a:extLst>
              <a:ext uri="{FF2B5EF4-FFF2-40B4-BE49-F238E27FC236}">
                <a16:creationId xmlns:a16="http://schemas.microsoft.com/office/drawing/2014/main" id="{67E3430E-2596-4B86-9E5C-BAF74125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50831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AvantGarde Bk BT" pitchFamily="34" charset="0"/>
              </a:rPr>
              <a:t>Authentication subsystem (</a:t>
            </a:r>
            <a:r>
              <a:rPr lang="en-US" altLang="en-US" sz="2000" b="0" dirty="0" err="1">
                <a:latin typeface="AvantGarde Bk BT" pitchFamily="34" charset="0"/>
              </a:rPr>
              <a:t>FaceReco</a:t>
            </a:r>
            <a:r>
              <a:rPr lang="en-US" altLang="en-US" sz="2000" b="0" dirty="0">
                <a:latin typeface="AvantGarde Bk BT" pitchFamily="34" charset="0"/>
              </a:rPr>
              <a:t>, Ltd.)</a:t>
            </a:r>
            <a:br>
              <a:rPr lang="en-US" altLang="en-US" sz="2000" b="0" dirty="0">
                <a:latin typeface="AvantGarde Bk BT" pitchFamily="34" charset="0"/>
              </a:rPr>
            </a:br>
            <a:r>
              <a:rPr lang="en-US" altLang="en-US" sz="2000" b="0" dirty="0">
                <a:latin typeface="AvantGarde Bk BT" pitchFamily="34" charset="0"/>
              </a:rPr>
              <a:t>is externalized from the system-to-be: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A2AF2A-AFBE-4D59-938D-2C6BC6C4E34A}"/>
                  </a:ext>
                </a:extLst>
              </p14:cNvPr>
              <p14:cNvContentPartPr/>
              <p14:nvPr/>
            </p14:nvContentPartPr>
            <p14:xfrm>
              <a:off x="3409560" y="4035240"/>
              <a:ext cx="5306040" cy="1878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A2AF2A-AFBE-4D59-938D-2C6BC6C4E3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0200" y="4025880"/>
                <a:ext cx="5324760" cy="189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7023-B1D2-4434-A1F8-572C9FCF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E2C68-24BE-4F21-AAF9-31879BCC2CDF}"/>
              </a:ext>
            </a:extLst>
          </p:cNvPr>
          <p:cNvSpPr txBox="1"/>
          <p:nvPr/>
        </p:nvSpPr>
        <p:spPr>
          <a:xfrm>
            <a:off x="685800" y="1524000"/>
            <a:ext cx="6686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http://eceweb1.rutgers.edu/~marsic/Teaching/SE/</a:t>
            </a:r>
            <a:endParaRPr lang="en-US" dirty="0"/>
          </a:p>
          <a:p>
            <a:r>
              <a:rPr lang="en-US" dirty="0">
                <a:hlinkClick r:id="rId3"/>
              </a:rPr>
              <a:t>https://t4tutorials.com/common-mistakes-of-use-case-diagrams/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3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8B36-D885-4853-B1D1-8C34CBB5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8CEC-C938-41A0-BA29-A6B3A2C7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E2DCC634-B922-41AB-9BCB-1FCFF2B17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133600"/>
            <a:ext cx="2438400" cy="3846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AAE3B95-06B8-4EF1-89E9-E841E3DA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362200"/>
            <a:ext cx="1066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Library System</a:t>
            </a:r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A3C7DCC1-AF94-4102-B94D-1035F0505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3149600"/>
            <a:ext cx="923925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9DE6120A-2FFE-4331-B532-0F51504BD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3306763"/>
            <a:ext cx="4016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Borrow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F527884C-B056-48FC-953A-7651441FA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3756025"/>
            <a:ext cx="923925" cy="511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56ED8492-6BCD-494E-A393-B340334A0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992563"/>
            <a:ext cx="600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Order Title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3C50F53D-7547-4204-8CD7-1D0D1056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05325"/>
            <a:ext cx="1371600" cy="523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2DA24C17-F8FB-41CE-8285-4366DFE9E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4678363"/>
            <a:ext cx="920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Fine Remittance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C2A1D6B9-E059-4F86-8AA2-A3307BCC1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4263" y="3132138"/>
            <a:ext cx="1484312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308B6836-F3DF-4157-ADFB-BF6482B25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3429000"/>
            <a:ext cx="1484313" cy="1247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D6EEA4E0-175F-41FB-B9C0-804514439A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6775" y="3024188"/>
            <a:ext cx="1331913" cy="96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FABCEC11-3999-4127-A52D-B3668AED5F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1575" y="3132138"/>
            <a:ext cx="989013" cy="149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73FE3E8E-45C5-4693-98CD-8CF43BEF3F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2917825"/>
            <a:ext cx="12176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D16FE23B-6D6A-40BC-A3B9-4214EA60A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4024313"/>
            <a:ext cx="1370013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C6B45152-9AFF-4528-9DC9-14AE115F5C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1575" y="4487863"/>
            <a:ext cx="10271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8">
            <a:extLst>
              <a:ext uri="{FF2B5EF4-FFF2-40B4-BE49-F238E27FC236}">
                <a16:creationId xmlns:a16="http://schemas.microsoft.com/office/drawing/2014/main" id="{36CFB2C6-3CBF-4C66-B26C-B94508FB7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525" y="28352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E976BBFC-5D20-4D0B-8B6D-6795737CA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575" y="29273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11E8CC19-FE2E-4FD8-A765-6F42794B10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6575" y="31369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21">
            <a:extLst>
              <a:ext uri="{FF2B5EF4-FFF2-40B4-BE49-F238E27FC236}">
                <a16:creationId xmlns:a16="http://schemas.microsoft.com/office/drawing/2014/main" id="{BF402317-97A2-49B0-BD22-889BA7C96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4525" y="31369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Oval 22">
            <a:extLst>
              <a:ext uri="{FF2B5EF4-FFF2-40B4-BE49-F238E27FC236}">
                <a16:creationId xmlns:a16="http://schemas.microsoft.com/office/drawing/2014/main" id="{63016E17-191C-4233-A915-E346EC3E3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514600"/>
            <a:ext cx="107950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A080C6B1-4ECC-4AEE-9F99-8B8421A2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3489325"/>
            <a:ext cx="358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Line 24">
            <a:extLst>
              <a:ext uri="{FF2B5EF4-FFF2-40B4-BE49-F238E27FC236}">
                <a16:creationId xmlns:a16="http://schemas.microsoft.com/office/drawing/2014/main" id="{8CCEBCF7-9255-4ED7-918B-CBD6C1251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275" y="26701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5">
            <a:extLst>
              <a:ext uri="{FF2B5EF4-FFF2-40B4-BE49-F238E27FC236}">
                <a16:creationId xmlns:a16="http://schemas.microsoft.com/office/drawing/2014/main" id="{C182CE55-90FC-4FAC-9E86-9FFE027DB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3325" y="27622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647F30F-9049-4C89-B95D-B518FAC54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3325" y="29718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27">
            <a:extLst>
              <a:ext uri="{FF2B5EF4-FFF2-40B4-BE49-F238E27FC236}">
                <a16:creationId xmlns:a16="http://schemas.microsoft.com/office/drawing/2014/main" id="{CF530B8A-3286-45F5-8BCF-BD0602907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275" y="29718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Oval 28">
            <a:extLst>
              <a:ext uri="{FF2B5EF4-FFF2-40B4-BE49-F238E27FC236}">
                <a16:creationId xmlns:a16="http://schemas.microsoft.com/office/drawing/2014/main" id="{3E05DF83-4E05-47E5-9B8B-3DF8CE61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2346325"/>
            <a:ext cx="134937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29">
            <a:extLst>
              <a:ext uri="{FF2B5EF4-FFF2-40B4-BE49-F238E27FC236}">
                <a16:creationId xmlns:a16="http://schemas.microsoft.com/office/drawing/2014/main" id="{25C53EB5-D21D-416C-9E92-AB907464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5" y="3324225"/>
            <a:ext cx="622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18370753-D373-435C-85AB-71855504F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275" y="44227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1">
            <a:extLst>
              <a:ext uri="{FF2B5EF4-FFF2-40B4-BE49-F238E27FC236}">
                <a16:creationId xmlns:a16="http://schemas.microsoft.com/office/drawing/2014/main" id="{9170E4ED-E245-4D66-B7E4-BC370BBA1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3325" y="45148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32">
            <a:extLst>
              <a:ext uri="{FF2B5EF4-FFF2-40B4-BE49-F238E27FC236}">
                <a16:creationId xmlns:a16="http://schemas.microsoft.com/office/drawing/2014/main" id="{B8129D0F-E587-4C5C-8714-5A4A56BA53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3325" y="47244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33">
            <a:extLst>
              <a:ext uri="{FF2B5EF4-FFF2-40B4-BE49-F238E27FC236}">
                <a16:creationId xmlns:a16="http://schemas.microsoft.com/office/drawing/2014/main" id="{58C3E871-2801-4E6C-8E66-DD36BB762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1275" y="47244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Oval 34">
            <a:extLst>
              <a:ext uri="{FF2B5EF4-FFF2-40B4-BE49-F238E27FC236}">
                <a16:creationId xmlns:a16="http://schemas.microsoft.com/office/drawing/2014/main" id="{203A6D54-8445-41C9-A99E-FAEC9F156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4102100"/>
            <a:ext cx="152400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35">
            <a:extLst>
              <a:ext uri="{FF2B5EF4-FFF2-40B4-BE49-F238E27FC236}">
                <a16:creationId xmlns:a16="http://schemas.microsoft.com/office/drawing/2014/main" id="{C98F3C3E-4989-484C-95C6-5CEEC2872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5076825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Supervisor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Rectangle 36">
            <a:extLst>
              <a:ext uri="{FF2B5EF4-FFF2-40B4-BE49-F238E27FC236}">
                <a16:creationId xmlns:a16="http://schemas.microsoft.com/office/drawing/2014/main" id="{47AFDE47-6E3A-41BC-BC43-D04A26EB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38325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Boundary</a:t>
            </a:r>
          </a:p>
        </p:txBody>
      </p:sp>
      <p:sp>
        <p:nvSpPr>
          <p:cNvPr id="77" name="Line 37">
            <a:extLst>
              <a:ext uri="{FF2B5EF4-FFF2-40B4-BE49-F238E27FC236}">
                <a16:creationId xmlns:a16="http://schemas.microsoft.com/office/drawing/2014/main" id="{DEE0FFEC-2AF2-4490-84A3-136CCB496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43125"/>
            <a:ext cx="228600" cy="76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7D33ED3E-8B64-4F8D-98CC-6AD85A390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4312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i="1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Actor</a:t>
            </a:r>
          </a:p>
        </p:txBody>
      </p:sp>
      <p:sp>
        <p:nvSpPr>
          <p:cNvPr id="79" name="Line 39">
            <a:extLst>
              <a:ext uri="{FF2B5EF4-FFF2-40B4-BE49-F238E27FC236}">
                <a16:creationId xmlns:a16="http://schemas.microsoft.com/office/drawing/2014/main" id="{F8062CA9-BD03-48B5-9C53-F49F77FFF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447925"/>
            <a:ext cx="304800" cy="1524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0" name="Line 40">
            <a:extLst>
              <a:ext uri="{FF2B5EF4-FFF2-40B4-BE49-F238E27FC236}">
                <a16:creationId xmlns:a16="http://schemas.microsoft.com/office/drawing/2014/main" id="{6B007009-BF2A-4C49-A1EA-A37376B100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066925"/>
            <a:ext cx="2133600" cy="10668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7E5F88E9-A4F9-47A6-907D-7DC29793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764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br>
              <a:rPr lang="zh-CN" altLang="en-US" sz="1600" i="1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i="1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1F97D4-520B-43C2-A404-35848454B42A}"/>
                  </a:ext>
                </a:extLst>
              </p14:cNvPr>
              <p14:cNvContentPartPr/>
              <p14:nvPr/>
            </p14:nvContentPartPr>
            <p14:xfrm>
              <a:off x="369000" y="2525400"/>
              <a:ext cx="7158960" cy="3278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1F97D4-520B-43C2-A404-35848454B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640" y="2516040"/>
                <a:ext cx="7177680" cy="32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88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4E93-7875-4EA2-B0ED-1F92FD9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pic>
        <p:nvPicPr>
          <p:cNvPr id="4" name="Content Placeholder 3" descr="guidelines to follow when drawing use cases in use case diagrams">
            <a:hlinkClick r:id="rId2"/>
            <a:extLst>
              <a:ext uri="{FF2B5EF4-FFF2-40B4-BE49-F238E27FC236}">
                <a16:creationId xmlns:a16="http://schemas.microsoft.com/office/drawing/2014/main" id="{2FA0333D-EFE0-4BE9-9F10-F967D34A2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357813" cy="47152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81EA84-6D89-4C7E-A473-DA34766D65E0}"/>
              </a:ext>
            </a:extLst>
          </p:cNvPr>
          <p:cNvSpPr txBox="1"/>
          <p:nvPr/>
        </p:nvSpPr>
        <p:spPr>
          <a:xfrm>
            <a:off x="108965" y="1080924"/>
            <a:ext cx="316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BD6B0-48DC-4968-A955-9F24AE3B2624}"/>
              </a:ext>
            </a:extLst>
          </p:cNvPr>
          <p:cNvSpPr txBox="1"/>
          <p:nvPr/>
        </p:nvSpPr>
        <p:spPr>
          <a:xfrm>
            <a:off x="304800" y="36576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Tác</a:t>
            </a:r>
            <a:r>
              <a:rPr lang="en-US" dirty="0"/>
              <a:t>  </a:t>
            </a:r>
            <a:r>
              <a:rPr lang="en-US" dirty="0" err="1"/>
              <a:t>nhân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507D2-860A-4189-BE5B-249CD63DD133}"/>
              </a:ext>
            </a:extLst>
          </p:cNvPr>
          <p:cNvSpPr txBox="1"/>
          <p:nvPr/>
        </p:nvSpPr>
        <p:spPr>
          <a:xfrm>
            <a:off x="5064030" y="21336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1C5646-B553-4D43-93A2-05A9E7597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617" y="1071404"/>
            <a:ext cx="4503383" cy="50154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DB9F6-E34F-4245-9487-658BC9ACA85C}"/>
              </a:ext>
            </a:extLst>
          </p:cNvPr>
          <p:cNvSpPr txBox="1"/>
          <p:nvPr/>
        </p:nvSpPr>
        <p:spPr>
          <a:xfrm>
            <a:off x="3263537" y="10904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Finance system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B8FF24-36E2-460E-B092-E8817C8441B7}"/>
                  </a:ext>
                </a:extLst>
              </p14:cNvPr>
              <p14:cNvContentPartPr/>
              <p14:nvPr/>
            </p14:nvContentPartPr>
            <p14:xfrm>
              <a:off x="5006880" y="2031480"/>
              <a:ext cx="1858680" cy="3266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B8FF24-36E2-460E-B092-E8817C8441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7520" y="2022120"/>
                <a:ext cx="1877400" cy="32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89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0F50-6356-4CF3-AF2D-CD415A0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614F-CAB6-4F78-B28B-D68ED5EA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đồ</a:t>
            </a:r>
            <a:r>
              <a:rPr lang="en-US" dirty="0">
                <a:solidFill>
                  <a:schemeClr val="tx1"/>
                </a:solidFill>
              </a:rPr>
              <a:t> ca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(Use case Diagram) </a:t>
            </a:r>
          </a:p>
          <a:p>
            <a:r>
              <a:rPr lang="en-US" dirty="0" err="1">
                <a:solidFill>
                  <a:srgbClr val="FF0000"/>
                </a:solidFill>
              </a:rPr>
              <a:t>Tác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nhân</a:t>
            </a:r>
            <a:r>
              <a:rPr lang="en-US" dirty="0">
                <a:solidFill>
                  <a:srgbClr val="FF0000"/>
                </a:solidFill>
              </a:rPr>
              <a:t> (Actor)</a:t>
            </a:r>
          </a:p>
          <a:p>
            <a:r>
              <a:rPr lang="en-US" dirty="0"/>
              <a:t>Ca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(Use case-UC)</a:t>
            </a:r>
          </a:p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(Relationship)</a:t>
            </a:r>
          </a:p>
        </p:txBody>
      </p:sp>
    </p:spTree>
    <p:extLst>
      <p:ext uri="{BB962C8B-B14F-4D97-AF65-F5344CB8AC3E}">
        <p14:creationId xmlns:p14="http://schemas.microsoft.com/office/powerpoint/2010/main" val="30593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8239-9553-4B53-9531-E4DB9113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4996-8AE5-456A-ADBB-7E4C0B3E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theo 3 </a:t>
            </a:r>
            <a:r>
              <a:rPr lang="vi-VN" dirty="0" err="1"/>
              <a:t>hình</a:t>
            </a:r>
            <a:endParaRPr lang="vi-VN" dirty="0"/>
          </a:p>
          <a:p>
            <a:r>
              <a:rPr lang="vi-VN" dirty="0" err="1"/>
              <a:t>thức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Tương </a:t>
            </a:r>
            <a:r>
              <a:rPr lang="vi-VN" dirty="0" err="1"/>
              <a:t>tác</a:t>
            </a:r>
            <a:r>
              <a:rPr lang="vi-VN" dirty="0"/>
              <a:t> trao </a:t>
            </a:r>
            <a:r>
              <a:rPr lang="vi-VN" dirty="0" err="1"/>
              <a:t>đổi</a:t>
            </a:r>
            <a:r>
              <a:rPr lang="vi-VN" dirty="0"/>
              <a:t> thông tin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en-US" dirty="0"/>
              <a:t> </a:t>
            </a:r>
            <a:r>
              <a:rPr lang="vi-VN" dirty="0"/>
              <a:t>chức năng.</a:t>
            </a:r>
          </a:p>
          <a:p>
            <a:pPr lvl="1"/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thông tin </a:t>
            </a:r>
            <a:r>
              <a:rPr lang="vi-VN" dirty="0" err="1"/>
              <a:t>đầu</a:t>
            </a:r>
            <a:r>
              <a:rPr lang="vi-VN" dirty="0"/>
              <a:t> ra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Không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.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UC)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vi-VN" dirty="0"/>
          </a:p>
          <a:p>
            <a:r>
              <a:rPr lang="vi-VN" dirty="0" err="1"/>
              <a:t>Đặt</a:t>
            </a:r>
            <a:r>
              <a:rPr lang="vi-VN" dirty="0"/>
              <a:t> tên: theo vai </a:t>
            </a:r>
            <a:r>
              <a:rPr lang="vi-VN" dirty="0" err="1"/>
              <a:t>trò</a:t>
            </a:r>
            <a:r>
              <a:rPr lang="vi-VN" dirty="0"/>
              <a:t>, không theo tên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CD8A19-F11B-4B5B-B44E-BDE75BF6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5238872"/>
            <a:ext cx="1066799" cy="11619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7000F8-25BF-4173-87FE-01076BA23DD4}"/>
                  </a:ext>
                </a:extLst>
              </p14:cNvPr>
              <p14:cNvContentPartPr/>
              <p14:nvPr/>
            </p14:nvContentPartPr>
            <p14:xfrm>
              <a:off x="4057560" y="6277320"/>
              <a:ext cx="712080" cy="9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7000F8-25BF-4173-87FE-01076BA23D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8200" y="6267960"/>
                <a:ext cx="7308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675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32323"/>
      </a:dk1>
      <a:lt1>
        <a:srgbClr val="FFFFFF"/>
      </a:lt1>
      <a:dk2>
        <a:srgbClr val="000000"/>
      </a:dk2>
      <a:lt2>
        <a:srgbClr val="EF9100"/>
      </a:lt2>
      <a:accent1>
        <a:srgbClr val="F35B1B"/>
      </a:accent1>
      <a:accent2>
        <a:srgbClr val="A2C1FE"/>
      </a:accent2>
      <a:accent3>
        <a:srgbClr val="FFFFFF"/>
      </a:accent3>
      <a:accent4>
        <a:srgbClr val="1C1C1C"/>
      </a:accent4>
      <a:accent5>
        <a:srgbClr val="F8B5AB"/>
      </a:accent5>
      <a:accent6>
        <a:srgbClr val="92AFE6"/>
      </a:accent6>
      <a:hlink>
        <a:srgbClr val="676767"/>
      </a:hlink>
      <a:folHlink>
        <a:srgbClr val="CECECE"/>
      </a:folHlink>
    </a:clrScheme>
    <a:fontScheme name="Lecture3-humanvision-filt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lnDef>
  </a:objectDefaults>
  <a:extraClrSchemeLst>
    <a:extraClrScheme>
      <a:clrScheme name="Lecture3-humanvision-filte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3-humanvision-filte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A7ACB5F87D043838B86A8A55656DE" ma:contentTypeVersion="4" ma:contentTypeDescription="Create a new document." ma:contentTypeScope="" ma:versionID="1f7d73dcf6184b64e73a5289887cb168">
  <xsd:schema xmlns:xsd="http://www.w3.org/2001/XMLSchema" xmlns:xs="http://www.w3.org/2001/XMLSchema" xmlns:p="http://schemas.microsoft.com/office/2006/metadata/properties" xmlns:ns2="63430ab8-f165-4ccd-8a12-2d6ea424a38c" targetNamespace="http://schemas.microsoft.com/office/2006/metadata/properties" ma:root="true" ma:fieldsID="dc24edda3ddb44c7e23770df4b48260a" ns2:_="">
    <xsd:import namespace="63430ab8-f165-4ccd-8a12-2d6ea424a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430ab8-f165-4ccd-8a12-2d6ea424a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A230E0-A374-46A8-A48F-4A1559F19D02}"/>
</file>

<file path=customXml/itemProps2.xml><?xml version="1.0" encoding="utf-8"?>
<ds:datastoreItem xmlns:ds="http://schemas.openxmlformats.org/officeDocument/2006/customXml" ds:itemID="{D4D24CAD-F108-43DA-BDB7-6F2082C87468}"/>
</file>

<file path=customXml/itemProps3.xml><?xml version="1.0" encoding="utf-8"?>
<ds:datastoreItem xmlns:ds="http://schemas.openxmlformats.org/officeDocument/2006/customXml" ds:itemID="{DBE55ACD-1C42-41C7-AFA3-C676958DC3B4}"/>
</file>

<file path=docProps/app.xml><?xml version="1.0" encoding="utf-8"?>
<Properties xmlns="http://schemas.openxmlformats.org/officeDocument/2006/extended-properties" xmlns:vt="http://schemas.openxmlformats.org/officeDocument/2006/docPropsVTypes">
  <Template>Intro_CE_Sumary</Template>
  <TotalTime>6715</TotalTime>
  <Words>3801</Words>
  <Application>Microsoft Office PowerPoint</Application>
  <PresentationFormat>On-screen Show (4:3)</PresentationFormat>
  <Paragraphs>586</Paragraphs>
  <Slides>54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arial</vt:lpstr>
      <vt:lpstr>AvantGarde Bk BT</vt:lpstr>
      <vt:lpstr>Calibri</vt:lpstr>
      <vt:lpstr>Comic Sans MS</vt:lpstr>
      <vt:lpstr>Courier New</vt:lpstr>
      <vt:lpstr>Monotype Sorts</vt:lpstr>
      <vt:lpstr>Times New Roman</vt:lpstr>
      <vt:lpstr>Times-Roman</vt:lpstr>
      <vt:lpstr>Wingdings</vt:lpstr>
      <vt:lpstr>template</vt:lpstr>
      <vt:lpstr>PowerPoint Presentation</vt:lpstr>
      <vt:lpstr>Nội dung</vt:lpstr>
      <vt:lpstr>Biểu đồ ca sử dụng</vt:lpstr>
      <vt:lpstr>Biểu đồ ca sử dụng</vt:lpstr>
      <vt:lpstr>Biểu đồ ca sử dụng</vt:lpstr>
      <vt:lpstr>Biểu đồ ca sử dụng</vt:lpstr>
      <vt:lpstr>Biểu đồ ca sử dụng</vt:lpstr>
      <vt:lpstr>Nội dung</vt:lpstr>
      <vt:lpstr>Tác nhân</vt:lpstr>
      <vt:lpstr>Tác nhân</vt:lpstr>
      <vt:lpstr>Tác nhân</vt:lpstr>
      <vt:lpstr>Tác nhân</vt:lpstr>
      <vt:lpstr>Tác nhân</vt:lpstr>
      <vt:lpstr>Tác nhân</vt:lpstr>
      <vt:lpstr>Nội dung</vt:lpstr>
      <vt:lpstr>Ca sử dụng</vt:lpstr>
      <vt:lpstr>Ca sử dụng</vt:lpstr>
      <vt:lpstr>Ca sử dụng</vt:lpstr>
      <vt:lpstr>Ca sử dụng</vt:lpstr>
      <vt:lpstr>Nội dung</vt:lpstr>
      <vt:lpstr>Quan hệ</vt:lpstr>
      <vt:lpstr>Quan hệ</vt:lpstr>
      <vt:lpstr>Quan hệ</vt:lpstr>
      <vt:lpstr>Quan hệ</vt:lpstr>
      <vt:lpstr>Quan hệ</vt:lpstr>
      <vt:lpstr>Relationship</vt:lpstr>
      <vt:lpstr>Quan hệ</vt:lpstr>
      <vt:lpstr>Quan hệ</vt:lpstr>
      <vt:lpstr>Quan hệ</vt:lpstr>
      <vt:lpstr>Quan hệ</vt:lpstr>
      <vt:lpstr>UC</vt:lpstr>
      <vt:lpstr>PowerPoint Presentation</vt:lpstr>
      <vt:lpstr>PowerPoint Presentation</vt:lpstr>
      <vt:lpstr>Nội dung</vt:lpstr>
      <vt:lpstr>Lược đồ UC chi tiết</vt:lpstr>
      <vt:lpstr>Lược đồ UC chi tiết</vt:lpstr>
      <vt:lpstr>Lược đồ UC chi tiết</vt:lpstr>
      <vt:lpstr>PowerPoint Presentation</vt:lpstr>
      <vt:lpstr>PowerPoint Presentation</vt:lpstr>
      <vt:lpstr>Ví dụ</vt:lpstr>
      <vt:lpstr>Safe Home Access</vt:lpstr>
      <vt:lpstr>Deriving Use Cases from System Requirements</vt:lpstr>
      <vt:lpstr>Use Case Diagram High-level goal: ARRIVE</vt:lpstr>
      <vt:lpstr>Subroutine Use Cases Optional Use Cases: «extend»</vt:lpstr>
      <vt:lpstr>Use Case Diagram: Account Management</vt:lpstr>
      <vt:lpstr>Use Case 1: Unlock</vt:lpstr>
      <vt:lpstr>Subroutine «include» Use Case</vt:lpstr>
      <vt:lpstr>Acceptance Test Case for UC-7 Authenticate User</vt:lpstr>
      <vt:lpstr>Use Case 2: Lock</vt:lpstr>
      <vt:lpstr>Use Case 3: Add User</vt:lpstr>
      <vt:lpstr>Use Case 5: Inspect Access History</vt:lpstr>
      <vt:lpstr>System Boundary &amp; Subsystems</vt:lpstr>
      <vt:lpstr>Modified Use Case Diagram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 Hai</dc:creator>
  <cp:lastModifiedBy>Le Thi Lan</cp:lastModifiedBy>
  <cp:revision>428</cp:revision>
  <cp:lastPrinted>2021-10-18T11:16:24Z</cp:lastPrinted>
  <dcterms:created xsi:type="dcterms:W3CDTF">2018-07-16T07:02:14Z</dcterms:created>
  <dcterms:modified xsi:type="dcterms:W3CDTF">2023-10-13T00:07:11Z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0x010100F04A7ACB5F87D043838B86A8A55656DE</vt:lpwstr>
  </property>
</Properties>
</file>