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2" r:id="rId3"/>
    <p:sldId id="263" r:id="rId4"/>
    <p:sldId id="264" r:id="rId5"/>
    <p:sldId id="265" r:id="rId6"/>
    <p:sldId id="260" r:id="rId7"/>
    <p:sldId id="266" r:id="rId8"/>
    <p:sldId id="257" r:id="rId9"/>
    <p:sldId id="258" r:id="rId10"/>
    <p:sldId id="268" r:id="rId11"/>
    <p:sldId id="267" r:id="rId12"/>
    <p:sldId id="270"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44"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8EDA9-3350-4284-9C9D-CF685545AB19}" type="datetimeFigureOut">
              <a:rPr lang="vi-VN" smtClean="0"/>
              <a:t>26/10/2023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D5092-932F-4DB8-B4E9-EE6DBB9662F8}" type="slidenum">
              <a:rPr lang="vi-VN" smtClean="0"/>
              <a:t>‹#›</a:t>
            </a:fld>
            <a:endParaRPr lang="vi-VN"/>
          </a:p>
        </p:txBody>
      </p:sp>
    </p:spTree>
    <p:extLst>
      <p:ext uri="{BB962C8B-B14F-4D97-AF65-F5344CB8AC3E}">
        <p14:creationId xmlns:p14="http://schemas.microsoft.com/office/powerpoint/2010/main" val="364629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1CE27A6-A310-409F-B1CB-04453091FE25}"/>
              </a:ext>
            </a:extLst>
          </p:cNvPr>
          <p:cNvSpPr>
            <a:spLocks noGrp="1" noRot="1" noChangeAspect="1" noChangeArrowheads="1" noTextEdit="1"/>
          </p:cNvSpPr>
          <p:nvPr>
            <p:ph type="sldImg"/>
          </p:nvPr>
        </p:nvSpPr>
        <p:spPr bwMode="auto">
          <a:xfrm>
            <a:off x="1420813" y="784225"/>
            <a:ext cx="4029075" cy="3022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A08F5D06-A0CA-41DC-A41F-8B28E255094E}"/>
              </a:ext>
            </a:extLst>
          </p:cNvPr>
          <p:cNvSpPr>
            <a:spLocks noGrp="1" noChangeArrowheads="1"/>
          </p:cNvSpPr>
          <p:nvPr>
            <p:ph type="body" idx="1"/>
          </p:nvPr>
        </p:nvSpPr>
        <p:spPr bwMode="auto">
          <a:xfrm>
            <a:off x="896938" y="4365625"/>
            <a:ext cx="5076825" cy="406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ＭＳ Ｐゴシック" panose="020B0600070205080204" pitchFamily="34" charset="-128"/>
              </a:rPr>
              <a:t>Got here Class --  Sept 30</a:t>
            </a:r>
            <a:r>
              <a:rPr lang="en-US" altLang="en-US" baseline="30000">
                <a:ea typeface="ＭＳ Ｐゴシック" panose="020B0600070205080204" pitchFamily="34" charset="-128"/>
              </a:rPr>
              <a:t>th</a:t>
            </a:r>
            <a:r>
              <a:rPr lang="en-US" altLang="en-US">
                <a:ea typeface="ＭＳ Ｐゴシック" panose="020B0600070205080204" pitchFamily="34" charset="-128"/>
              </a:rPr>
              <a:t> 2008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89EDC3C-19FC-454A-AD1A-255B1B6FAF77}"/>
              </a:ext>
            </a:extLst>
          </p:cNvPr>
          <p:cNvSpPr>
            <a:spLocks noGrp="1" noRot="1" noChangeAspect="1" noChangeArrowheads="1" noTextEdit="1"/>
          </p:cNvSpPr>
          <p:nvPr>
            <p:ph type="sldImg"/>
          </p:nvPr>
        </p:nvSpPr>
        <p:spPr bwMode="auto">
          <a:xfrm>
            <a:off x="1420813" y="784225"/>
            <a:ext cx="4029075" cy="3022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5283F930-027F-4410-9A39-19F34AF7405A}"/>
              </a:ext>
            </a:extLst>
          </p:cNvPr>
          <p:cNvSpPr>
            <a:spLocks noGrp="1" noChangeArrowheads="1"/>
          </p:cNvSpPr>
          <p:nvPr>
            <p:ph type="body" idx="1"/>
          </p:nvPr>
        </p:nvSpPr>
        <p:spPr bwMode="auto">
          <a:xfrm>
            <a:off x="896938" y="4365625"/>
            <a:ext cx="5076825" cy="406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06DFCFF-7449-486B-AEA6-03B964FD0007}"/>
              </a:ext>
            </a:extLst>
          </p:cNvPr>
          <p:cNvSpPr>
            <a:spLocks noGrp="1" noRot="1" noChangeAspect="1" noChangeArrowheads="1" noTextEdit="1"/>
          </p:cNvSpPr>
          <p:nvPr>
            <p:ph type="sldImg"/>
          </p:nvPr>
        </p:nvSpPr>
        <p:spPr bwMode="auto">
          <a:xfrm>
            <a:off x="1420813" y="784225"/>
            <a:ext cx="4029075" cy="3022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85E79006-78B9-4620-9957-4B9FB91C3A7C}"/>
              </a:ext>
            </a:extLst>
          </p:cNvPr>
          <p:cNvSpPr>
            <a:spLocks noGrp="1" noChangeArrowheads="1"/>
          </p:cNvSpPr>
          <p:nvPr>
            <p:ph type="body" idx="1"/>
          </p:nvPr>
        </p:nvSpPr>
        <p:spPr bwMode="auto">
          <a:xfrm>
            <a:off x="896938" y="4365625"/>
            <a:ext cx="5076825" cy="406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ＭＳ Ｐゴシック" panose="020B0600070205080204" pitchFamily="34" charset="-128"/>
              </a:rPr>
              <a:t>Diagram from Netbeans UML (UMLProject1)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4572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4572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Line 2"/>
          <p:cNvSpPr>
            <a:spLocks noChangeShapeType="1"/>
          </p:cNvSpPr>
          <p:nvPr/>
        </p:nvSpPr>
        <p:spPr bwMode="auto">
          <a:xfrm>
            <a:off x="463550" y="6559550"/>
            <a:ext cx="1289050" cy="0"/>
          </a:xfrm>
          <a:prstGeom prst="line">
            <a:avLst/>
          </a:prstGeom>
          <a:noFill/>
          <a:ln w="12700">
            <a:solidFill>
              <a:schemeClr val="tx1"/>
            </a:solidFill>
            <a:round/>
            <a:headEnd/>
            <a:tailEnd/>
          </a:ln>
          <a:effectLst/>
        </p:spPr>
        <p:txBody>
          <a:bodyPr wrap="none" anchor="ctr"/>
          <a:lstStyle/>
          <a:p>
            <a:endParaRPr lang="en-US"/>
          </a:p>
        </p:txBody>
      </p:sp>
      <p:sp>
        <p:nvSpPr>
          <p:cNvPr id="8195" name="Rectangle 3"/>
          <p:cNvSpPr>
            <a:spLocks noGrp="1" noChangeArrowheads="1"/>
          </p:cNvSpPr>
          <p:nvPr>
            <p:ph type="body" idx="1"/>
          </p:nvPr>
        </p:nvSpPr>
        <p:spPr bwMode="auto">
          <a:xfrm>
            <a:off x="228600" y="1219200"/>
            <a:ext cx="86868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196" name="Rectangle 4"/>
          <p:cNvSpPr>
            <a:spLocks noGrp="1" noChangeArrowheads="1"/>
          </p:cNvSpPr>
          <p:nvPr>
            <p:ph type="title"/>
          </p:nvPr>
        </p:nvSpPr>
        <p:spPr bwMode="auto">
          <a:xfrm>
            <a:off x="685800" y="457200"/>
            <a:ext cx="7772400" cy="5334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ltLang="ja-JP"/>
              <a:t>Click to edit Master title style</a:t>
            </a:r>
          </a:p>
        </p:txBody>
      </p:sp>
      <p:sp>
        <p:nvSpPr>
          <p:cNvPr id="8197" name="Rectangle 5"/>
          <p:cNvSpPr>
            <a:spLocks noChangeArrowheads="1"/>
          </p:cNvSpPr>
          <p:nvPr/>
        </p:nvSpPr>
        <p:spPr bwMode="auto">
          <a:xfrm>
            <a:off x="152400" y="152400"/>
            <a:ext cx="8832850" cy="6623050"/>
          </a:xfrm>
          <a:prstGeom prst="rect">
            <a:avLst/>
          </a:prstGeom>
          <a:noFill/>
          <a:ln w="12700">
            <a:solidFill>
              <a:srgbClr val="FC0128"/>
            </a:solidFill>
            <a:miter lim="800000"/>
            <a:headEnd/>
            <a:tailEnd/>
          </a:ln>
          <a:effectLst/>
        </p:spPr>
        <p:txBody>
          <a:bodyPr wrap="none" anchor="ctr"/>
          <a:lstStyle/>
          <a:p>
            <a:endParaRPr lang="en-US"/>
          </a:p>
        </p:txBody>
      </p:sp>
      <p:sp>
        <p:nvSpPr>
          <p:cNvPr id="8199" name="Rectangle 7"/>
          <p:cNvSpPr>
            <a:spLocks noChangeArrowheads="1"/>
          </p:cNvSpPr>
          <p:nvPr/>
        </p:nvSpPr>
        <p:spPr bwMode="auto">
          <a:xfrm>
            <a:off x="7496175" y="6407150"/>
            <a:ext cx="400050" cy="304800"/>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8200" name="Line 8"/>
          <p:cNvSpPr>
            <a:spLocks noChangeShapeType="1"/>
          </p:cNvSpPr>
          <p:nvPr/>
        </p:nvSpPr>
        <p:spPr bwMode="auto">
          <a:xfrm>
            <a:off x="1695450" y="6559550"/>
            <a:ext cx="5829300" cy="0"/>
          </a:xfrm>
          <a:prstGeom prst="line">
            <a:avLst/>
          </a:prstGeom>
          <a:noFill/>
          <a:ln w="12700">
            <a:solidFill>
              <a:schemeClr val="tx1"/>
            </a:solidFill>
            <a:round/>
            <a:headEnd/>
            <a:tailEnd/>
          </a:ln>
          <a:effectLst/>
        </p:spPr>
        <p:txBody>
          <a:bodyPr wrap="none" anchor="ctr"/>
          <a:lstStyle/>
          <a:p>
            <a:endParaRPr lang="en-US"/>
          </a:p>
        </p:txBody>
      </p:sp>
      <p:sp>
        <p:nvSpPr>
          <p:cNvPr id="8201" name="Line 9"/>
          <p:cNvSpPr>
            <a:spLocks noChangeShapeType="1"/>
          </p:cNvSpPr>
          <p:nvPr/>
        </p:nvSpPr>
        <p:spPr bwMode="auto">
          <a:xfrm>
            <a:off x="7880350" y="6559550"/>
            <a:ext cx="723900" cy="0"/>
          </a:xfrm>
          <a:prstGeom prst="line">
            <a:avLst/>
          </a:prstGeom>
          <a:noFill/>
          <a:ln w="12700">
            <a:solidFill>
              <a:schemeClr val="tx1"/>
            </a:solidFill>
            <a:round/>
            <a:headEnd/>
            <a:tailEnd/>
          </a:ln>
          <a:effectLst/>
        </p:spPr>
        <p:txBody>
          <a:bodyPr wrap="none" anchor="ctr"/>
          <a:lstStyle/>
          <a:p>
            <a:endParaRPr lang="en-US"/>
          </a:p>
        </p:txBody>
      </p:sp>
      <p:pic>
        <p:nvPicPr>
          <p:cNvPr id="14341" name="Picture 5"/>
          <p:cNvPicPr>
            <a:picLocks noChangeAspect="1" noChangeArrowheads="1"/>
          </p:cNvPicPr>
          <p:nvPr userDrawn="1"/>
        </p:nvPicPr>
        <p:blipFill>
          <a:blip r:embed="rId13" cstate="print"/>
          <a:srcRect/>
          <a:stretch>
            <a:fillRect/>
          </a:stretch>
        </p:blipFill>
        <p:spPr bwMode="auto">
          <a:xfrm>
            <a:off x="1353608" y="6284383"/>
            <a:ext cx="323850" cy="469900"/>
          </a:xfrm>
          <a:prstGeom prst="rect">
            <a:avLst/>
          </a:prstGeom>
          <a:noFill/>
          <a:ln w="9525">
            <a:noFill/>
            <a:miter lim="800000"/>
            <a:headEnd/>
            <a:tailEnd/>
          </a:ln>
          <a:effectLst/>
        </p:spPr>
      </p:pic>
      <p:pic>
        <p:nvPicPr>
          <p:cNvPr id="2" name="Picture 1"/>
          <p:cNvPicPr>
            <a:picLocks noChangeAspect="1"/>
          </p:cNvPicPr>
          <p:nvPr userDrawn="1"/>
        </p:nvPicPr>
        <p:blipFill>
          <a:blip r:embed="rId14"/>
          <a:stretch>
            <a:fillRect/>
          </a:stretch>
        </p:blipFill>
        <p:spPr>
          <a:xfrm>
            <a:off x="7504900" y="6336031"/>
            <a:ext cx="432000" cy="41391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200">
          <a:solidFill>
            <a:srgbClr val="000099"/>
          </a:solidFill>
          <a:latin typeface="+mj-lt"/>
          <a:ea typeface="+mj-ea"/>
          <a:cs typeface="+mj-cs"/>
        </a:defRPr>
      </a:lvl1pPr>
      <a:lvl2pPr algn="ctr" rtl="0" eaLnBrk="1" fontAlgn="base" hangingPunct="1">
        <a:spcBef>
          <a:spcPct val="0"/>
        </a:spcBef>
        <a:spcAft>
          <a:spcPct val="0"/>
        </a:spcAft>
        <a:defRPr sz="3200">
          <a:solidFill>
            <a:srgbClr val="000099"/>
          </a:solidFill>
          <a:latin typeface="Arial" charset="0"/>
        </a:defRPr>
      </a:lvl2pPr>
      <a:lvl3pPr algn="ctr" rtl="0" eaLnBrk="1" fontAlgn="base" hangingPunct="1">
        <a:spcBef>
          <a:spcPct val="0"/>
        </a:spcBef>
        <a:spcAft>
          <a:spcPct val="0"/>
        </a:spcAft>
        <a:defRPr sz="3200">
          <a:solidFill>
            <a:srgbClr val="000099"/>
          </a:solidFill>
          <a:latin typeface="Arial" charset="0"/>
        </a:defRPr>
      </a:lvl3pPr>
      <a:lvl4pPr algn="ctr" rtl="0" eaLnBrk="1" fontAlgn="base" hangingPunct="1">
        <a:spcBef>
          <a:spcPct val="0"/>
        </a:spcBef>
        <a:spcAft>
          <a:spcPct val="0"/>
        </a:spcAft>
        <a:defRPr sz="3200">
          <a:solidFill>
            <a:srgbClr val="000099"/>
          </a:solidFill>
          <a:latin typeface="Arial" charset="0"/>
        </a:defRPr>
      </a:lvl4pPr>
      <a:lvl5pPr algn="ctr" rtl="0" eaLnBrk="1" fontAlgn="base" hangingPunct="1">
        <a:spcBef>
          <a:spcPct val="0"/>
        </a:spcBef>
        <a:spcAft>
          <a:spcPct val="0"/>
        </a:spcAft>
        <a:defRPr sz="3200">
          <a:solidFill>
            <a:srgbClr val="000099"/>
          </a:solidFill>
          <a:latin typeface="Arial" charset="0"/>
        </a:defRPr>
      </a:lvl5pPr>
      <a:lvl6pPr marL="457200" algn="ctr" rtl="0" eaLnBrk="1" fontAlgn="base" hangingPunct="1">
        <a:spcBef>
          <a:spcPct val="0"/>
        </a:spcBef>
        <a:spcAft>
          <a:spcPct val="0"/>
        </a:spcAft>
        <a:defRPr sz="3200">
          <a:solidFill>
            <a:srgbClr val="000099"/>
          </a:solidFill>
          <a:latin typeface="Arial" charset="0"/>
        </a:defRPr>
      </a:lvl6pPr>
      <a:lvl7pPr marL="914400" algn="ctr" rtl="0" eaLnBrk="1" fontAlgn="base" hangingPunct="1">
        <a:spcBef>
          <a:spcPct val="0"/>
        </a:spcBef>
        <a:spcAft>
          <a:spcPct val="0"/>
        </a:spcAft>
        <a:defRPr sz="3200">
          <a:solidFill>
            <a:srgbClr val="000099"/>
          </a:solidFill>
          <a:latin typeface="Arial" charset="0"/>
        </a:defRPr>
      </a:lvl7pPr>
      <a:lvl8pPr marL="1371600" algn="ctr" rtl="0" eaLnBrk="1" fontAlgn="base" hangingPunct="1">
        <a:spcBef>
          <a:spcPct val="0"/>
        </a:spcBef>
        <a:spcAft>
          <a:spcPct val="0"/>
        </a:spcAft>
        <a:defRPr sz="3200">
          <a:solidFill>
            <a:srgbClr val="000099"/>
          </a:solidFill>
          <a:latin typeface="Arial" charset="0"/>
        </a:defRPr>
      </a:lvl8pPr>
      <a:lvl9pPr marL="1828800" algn="ctr" rtl="0" eaLnBrk="1" fontAlgn="base" hangingPunct="1">
        <a:spcBef>
          <a:spcPct val="0"/>
        </a:spcBef>
        <a:spcAft>
          <a:spcPct val="0"/>
        </a:spcAft>
        <a:defRPr sz="3200">
          <a:solidFill>
            <a:srgbClr val="000099"/>
          </a:solidFill>
          <a:latin typeface="Arial"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u"/>
        <a:defRPr sz="2400">
          <a:solidFill>
            <a:schemeClr val="tx2"/>
          </a:solidFill>
          <a:latin typeface="+mn-lt"/>
          <a:ea typeface="+mn-ea"/>
          <a:cs typeface="+mn-cs"/>
        </a:defRPr>
      </a:lvl1pPr>
      <a:lvl2pPr marL="742950" indent="-285750" algn="l" rtl="0" eaLnBrk="1" fontAlgn="base" hangingPunct="1">
        <a:spcBef>
          <a:spcPct val="20000"/>
        </a:spcBef>
        <a:spcAft>
          <a:spcPct val="0"/>
        </a:spcAft>
        <a:buClr>
          <a:srgbClr val="CF0E30"/>
        </a:buClr>
        <a:buSzPct val="75000"/>
        <a:buFont typeface="Monotype Sorts" pitchFamily="2" charset="2"/>
        <a:buChar char="l"/>
        <a:defRPr sz="2000">
          <a:solidFill>
            <a:schemeClr val="tx2"/>
          </a:solidFill>
          <a:latin typeface="+mn-lt"/>
        </a:defRPr>
      </a:lvl2pPr>
      <a:lvl3pPr marL="1143000" indent="-228600" algn="l" rtl="0" eaLnBrk="1" fontAlgn="base" hangingPunct="1">
        <a:spcBef>
          <a:spcPct val="20000"/>
        </a:spcBef>
        <a:spcAft>
          <a:spcPct val="0"/>
        </a:spcAft>
        <a:buClr>
          <a:srgbClr val="037C03"/>
        </a:buClr>
        <a:buSzPct val="65000"/>
        <a:buFont typeface="Monotype Sorts" pitchFamily="2" charset="2"/>
        <a:buChar char="t"/>
        <a:defRPr>
          <a:solidFill>
            <a:schemeClr val="tx2"/>
          </a:solidFill>
          <a:latin typeface="+mn-lt"/>
        </a:defRPr>
      </a:lvl3pPr>
      <a:lvl4pPr marL="1600200" indent="-228600" algn="l" rtl="0" eaLnBrk="1" fontAlgn="base" hangingPunct="1">
        <a:spcBef>
          <a:spcPct val="20000"/>
        </a:spcBef>
        <a:spcAft>
          <a:spcPct val="0"/>
        </a:spcAft>
        <a:buClr>
          <a:srgbClr val="1008C3"/>
        </a:buClr>
        <a:buSzPct val="75000"/>
        <a:buFont typeface="Monotype Sorts" pitchFamily="2" charset="2"/>
        <a:buChar char="w"/>
        <a:defRPr sz="1600">
          <a:solidFill>
            <a:schemeClr val="tx2"/>
          </a:solidFill>
          <a:latin typeface="+mn-lt"/>
        </a:defRPr>
      </a:lvl4pPr>
      <a:lvl5pPr marL="2057400" indent="-228600" algn="l" rtl="0" eaLnBrk="1" fontAlgn="base" hangingPunct="1">
        <a:spcBef>
          <a:spcPct val="20000"/>
        </a:spcBef>
        <a:spcAft>
          <a:spcPct val="0"/>
        </a:spcAft>
        <a:buClr>
          <a:schemeClr val="tx1"/>
        </a:buClr>
        <a:buSzPct val="100000"/>
        <a:buChar char="•"/>
        <a:defRPr sz="1400">
          <a:solidFill>
            <a:schemeClr val="tx2"/>
          </a:solidFill>
          <a:latin typeface="+mn-lt"/>
        </a:defRPr>
      </a:lvl5pPr>
      <a:lvl6pPr marL="2514600" indent="-228600" algn="l" rtl="0" eaLnBrk="1" fontAlgn="base" hangingPunct="1">
        <a:spcBef>
          <a:spcPct val="20000"/>
        </a:spcBef>
        <a:spcAft>
          <a:spcPct val="0"/>
        </a:spcAft>
        <a:buClr>
          <a:schemeClr val="tx1"/>
        </a:buClr>
        <a:buSzPct val="100000"/>
        <a:buChar char="•"/>
        <a:defRPr sz="1400">
          <a:solidFill>
            <a:schemeClr val="tx2"/>
          </a:solidFill>
          <a:latin typeface="+mn-lt"/>
        </a:defRPr>
      </a:lvl6pPr>
      <a:lvl7pPr marL="2971800" indent="-228600" algn="l" rtl="0" eaLnBrk="1" fontAlgn="base" hangingPunct="1">
        <a:spcBef>
          <a:spcPct val="20000"/>
        </a:spcBef>
        <a:spcAft>
          <a:spcPct val="0"/>
        </a:spcAft>
        <a:buClr>
          <a:schemeClr val="tx1"/>
        </a:buClr>
        <a:buSzPct val="100000"/>
        <a:buChar char="•"/>
        <a:defRPr sz="1400">
          <a:solidFill>
            <a:schemeClr val="tx2"/>
          </a:solidFill>
          <a:latin typeface="+mn-lt"/>
        </a:defRPr>
      </a:lvl7pPr>
      <a:lvl8pPr marL="3429000" indent="-228600" algn="l" rtl="0" eaLnBrk="1" fontAlgn="base" hangingPunct="1">
        <a:spcBef>
          <a:spcPct val="20000"/>
        </a:spcBef>
        <a:spcAft>
          <a:spcPct val="0"/>
        </a:spcAft>
        <a:buClr>
          <a:schemeClr val="tx1"/>
        </a:buClr>
        <a:buSzPct val="100000"/>
        <a:buChar char="•"/>
        <a:defRPr sz="1400">
          <a:solidFill>
            <a:schemeClr val="tx2"/>
          </a:solidFill>
          <a:latin typeface="+mn-lt"/>
        </a:defRPr>
      </a:lvl8pPr>
      <a:lvl9pPr marL="3886200" indent="-228600" algn="l" rtl="0" eaLnBrk="1" fontAlgn="base" hangingPunct="1">
        <a:spcBef>
          <a:spcPct val="20000"/>
        </a:spcBef>
        <a:spcAft>
          <a:spcPct val="0"/>
        </a:spcAft>
        <a:buClr>
          <a:schemeClr val="tx1"/>
        </a:buClr>
        <a:buSzPct val="100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lethi1@hust.eud.vn" TargetMode="External"/><Relationship Id="rId2" Type="http://schemas.openxmlformats.org/officeDocument/2006/relationships/hyperlink" Target="mailto:Thi-Lan.Le@mica.edu.vn" TargetMode="External"/><Relationship Id="rId1" Type="http://schemas.openxmlformats.org/officeDocument/2006/relationships/slideLayout" Target="../slideLayouts/slideLayout1.xml"/><Relationship Id="rId4" Type="http://schemas.openxmlformats.org/officeDocument/2006/relationships/hyperlink" Target="http://www.mica.edu.vn/perso/Le-Thi-La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503700B9-66A1-43D2-9DBB-E89F58154E0B}"/>
              </a:ext>
            </a:extLst>
          </p:cNvPr>
          <p:cNvSpPr txBox="1">
            <a:spLocks/>
          </p:cNvSpPr>
          <p:nvPr/>
        </p:nvSpPr>
        <p:spPr bwMode="auto">
          <a:xfrm>
            <a:off x="785812" y="1752600"/>
            <a:ext cx="7572375" cy="186275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lvl1pPr algn="ctr" rtl="0" eaLnBrk="1" fontAlgn="base" hangingPunct="1">
              <a:spcBef>
                <a:spcPct val="0"/>
              </a:spcBef>
              <a:spcAft>
                <a:spcPct val="0"/>
              </a:spcAft>
              <a:defRPr sz="3200">
                <a:solidFill>
                  <a:srgbClr val="000099"/>
                </a:solidFill>
                <a:latin typeface="+mj-lt"/>
                <a:ea typeface="+mj-ea"/>
                <a:cs typeface="+mj-cs"/>
              </a:defRPr>
            </a:lvl1pPr>
            <a:lvl2pPr algn="ctr" rtl="0" eaLnBrk="1" fontAlgn="base" hangingPunct="1">
              <a:spcBef>
                <a:spcPct val="0"/>
              </a:spcBef>
              <a:spcAft>
                <a:spcPct val="0"/>
              </a:spcAft>
              <a:defRPr sz="3200">
                <a:solidFill>
                  <a:srgbClr val="000099"/>
                </a:solidFill>
                <a:latin typeface="Arial" charset="0"/>
              </a:defRPr>
            </a:lvl2pPr>
            <a:lvl3pPr algn="ctr" rtl="0" eaLnBrk="1" fontAlgn="base" hangingPunct="1">
              <a:spcBef>
                <a:spcPct val="0"/>
              </a:spcBef>
              <a:spcAft>
                <a:spcPct val="0"/>
              </a:spcAft>
              <a:defRPr sz="3200">
                <a:solidFill>
                  <a:srgbClr val="000099"/>
                </a:solidFill>
                <a:latin typeface="Arial" charset="0"/>
              </a:defRPr>
            </a:lvl3pPr>
            <a:lvl4pPr algn="ctr" rtl="0" eaLnBrk="1" fontAlgn="base" hangingPunct="1">
              <a:spcBef>
                <a:spcPct val="0"/>
              </a:spcBef>
              <a:spcAft>
                <a:spcPct val="0"/>
              </a:spcAft>
              <a:defRPr sz="3200">
                <a:solidFill>
                  <a:srgbClr val="000099"/>
                </a:solidFill>
                <a:latin typeface="Arial" charset="0"/>
              </a:defRPr>
            </a:lvl4pPr>
            <a:lvl5pPr algn="ctr" rtl="0" eaLnBrk="1" fontAlgn="base" hangingPunct="1">
              <a:spcBef>
                <a:spcPct val="0"/>
              </a:spcBef>
              <a:spcAft>
                <a:spcPct val="0"/>
              </a:spcAft>
              <a:defRPr sz="3200">
                <a:solidFill>
                  <a:srgbClr val="000099"/>
                </a:solidFill>
                <a:latin typeface="Arial" charset="0"/>
              </a:defRPr>
            </a:lvl5pPr>
            <a:lvl6pPr marL="457200" algn="ctr" rtl="0" eaLnBrk="1" fontAlgn="base" hangingPunct="1">
              <a:spcBef>
                <a:spcPct val="0"/>
              </a:spcBef>
              <a:spcAft>
                <a:spcPct val="0"/>
              </a:spcAft>
              <a:defRPr sz="3200">
                <a:solidFill>
                  <a:srgbClr val="000099"/>
                </a:solidFill>
                <a:latin typeface="Arial" charset="0"/>
              </a:defRPr>
            </a:lvl6pPr>
            <a:lvl7pPr marL="914400" algn="ctr" rtl="0" eaLnBrk="1" fontAlgn="base" hangingPunct="1">
              <a:spcBef>
                <a:spcPct val="0"/>
              </a:spcBef>
              <a:spcAft>
                <a:spcPct val="0"/>
              </a:spcAft>
              <a:defRPr sz="3200">
                <a:solidFill>
                  <a:srgbClr val="000099"/>
                </a:solidFill>
                <a:latin typeface="Arial" charset="0"/>
              </a:defRPr>
            </a:lvl7pPr>
            <a:lvl8pPr marL="1371600" algn="ctr" rtl="0" eaLnBrk="1" fontAlgn="base" hangingPunct="1">
              <a:spcBef>
                <a:spcPct val="0"/>
              </a:spcBef>
              <a:spcAft>
                <a:spcPct val="0"/>
              </a:spcAft>
              <a:defRPr sz="3200">
                <a:solidFill>
                  <a:srgbClr val="000099"/>
                </a:solidFill>
                <a:latin typeface="Arial" charset="0"/>
              </a:defRPr>
            </a:lvl8pPr>
            <a:lvl9pPr marL="1828800" algn="ctr" rtl="0" eaLnBrk="1" fontAlgn="base" hangingPunct="1">
              <a:spcBef>
                <a:spcPct val="0"/>
              </a:spcBef>
              <a:spcAft>
                <a:spcPct val="0"/>
              </a:spcAft>
              <a:defRPr sz="3200">
                <a:solidFill>
                  <a:srgbClr val="000099"/>
                </a:solidFill>
                <a:latin typeface="Arial" charset="0"/>
              </a:defRPr>
            </a:lvl9pPr>
          </a:lstStyle>
          <a:p>
            <a:r>
              <a:rPr lang="en-US" kern="100" dirty="0"/>
              <a:t>SOFTWARE ENGINEERING</a:t>
            </a:r>
          </a:p>
          <a:p>
            <a:r>
              <a:rPr lang="en-US" kern="100" dirty="0"/>
              <a:t>Activity diagram (</a:t>
            </a:r>
            <a:r>
              <a:rPr lang="en-US" kern="100" dirty="0" err="1"/>
              <a:t>Biểu</a:t>
            </a:r>
            <a:r>
              <a:rPr lang="en-US" kern="100" dirty="0"/>
              <a:t> </a:t>
            </a:r>
            <a:r>
              <a:rPr lang="en-US" kern="100" dirty="0" err="1"/>
              <a:t>đồ</a:t>
            </a:r>
            <a:r>
              <a:rPr lang="en-US" kern="100" dirty="0"/>
              <a:t> </a:t>
            </a:r>
            <a:r>
              <a:rPr lang="en-US" kern="100" dirty="0" err="1"/>
              <a:t>hoạt</a:t>
            </a:r>
            <a:r>
              <a:rPr lang="en-US" kern="100" dirty="0"/>
              <a:t> </a:t>
            </a:r>
            <a:r>
              <a:rPr lang="en-US" kern="100" dirty="0" err="1"/>
              <a:t>động</a:t>
            </a:r>
            <a:r>
              <a:rPr lang="en-US" kern="100" dirty="0"/>
              <a:t>)</a:t>
            </a:r>
            <a:endParaRPr lang="en-US" kern="0" dirty="0"/>
          </a:p>
        </p:txBody>
      </p:sp>
      <p:sp>
        <p:nvSpPr>
          <p:cNvPr id="10" name="Rectangle 9">
            <a:extLst>
              <a:ext uri="{FF2B5EF4-FFF2-40B4-BE49-F238E27FC236}">
                <a16:creationId xmlns:a16="http://schemas.microsoft.com/office/drawing/2014/main" id="{A610FDDE-4A84-40F2-A46A-5CAE20AA7AFD}"/>
              </a:ext>
            </a:extLst>
          </p:cNvPr>
          <p:cNvSpPr/>
          <p:nvPr/>
        </p:nvSpPr>
        <p:spPr>
          <a:xfrm>
            <a:off x="1790699" y="3810000"/>
            <a:ext cx="5562600" cy="923330"/>
          </a:xfrm>
          <a:prstGeom prst="rect">
            <a:avLst/>
          </a:prstGeom>
        </p:spPr>
        <p:txBody>
          <a:bodyPr wrap="square">
            <a:spAutoFit/>
          </a:bodyPr>
          <a:lstStyle/>
          <a:p>
            <a:pPr algn="ctr"/>
            <a:r>
              <a:rPr lang="en-US" dirty="0"/>
              <a:t>Thi-Lan Le</a:t>
            </a:r>
          </a:p>
          <a:p>
            <a:pPr algn="ctr"/>
            <a:r>
              <a:rPr lang="en-US" dirty="0">
                <a:hlinkClick r:id="rId2"/>
              </a:rPr>
              <a:t>Thi-Lan.Le@mica.edu.vn</a:t>
            </a:r>
            <a:r>
              <a:rPr lang="en-US" dirty="0"/>
              <a:t>; </a:t>
            </a:r>
            <a:r>
              <a:rPr lang="en-US" dirty="0">
                <a:hlinkClick r:id="rId3"/>
              </a:rPr>
              <a:t>lan.lethi1@hust.edu.vn</a:t>
            </a:r>
            <a:endParaRPr lang="en-US" dirty="0"/>
          </a:p>
          <a:p>
            <a:pPr algn="ctr"/>
            <a:r>
              <a:rPr lang="en-US" dirty="0">
                <a:hlinkClick r:id="rId4"/>
              </a:rPr>
              <a:t>Webpage: http://www.mica.edu.vn/perso/Le-Thi-Lan</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7FC6-4522-4006-8323-E10EFD9BF35C}"/>
              </a:ext>
            </a:extLst>
          </p:cNvPr>
          <p:cNvSpPr>
            <a:spLocks noGrp="1"/>
          </p:cNvSpPr>
          <p:nvPr>
            <p:ph type="title"/>
          </p:nvPr>
        </p:nvSpPr>
        <p:spPr>
          <a:xfrm>
            <a:off x="685800" y="31072"/>
            <a:ext cx="7772400" cy="533400"/>
          </a:xfrm>
        </p:spPr>
        <p:txBody>
          <a:bodyPr/>
          <a:lstStyle/>
          <a:p>
            <a:r>
              <a:rPr lang="en-US" dirty="0" err="1"/>
              <a:t>Ví</a:t>
            </a:r>
            <a:r>
              <a:rPr lang="en-US" dirty="0"/>
              <a:t> </a:t>
            </a:r>
            <a:r>
              <a:rPr lang="en-US" dirty="0" err="1"/>
              <a:t>dụ</a:t>
            </a:r>
            <a:r>
              <a:rPr lang="en-US" dirty="0"/>
              <a:t> 2: </a:t>
            </a:r>
            <a:r>
              <a:rPr lang="en-US" dirty="0" err="1"/>
              <a:t>Checkin</a:t>
            </a:r>
            <a:endParaRPr lang="en-US" dirty="0"/>
          </a:p>
        </p:txBody>
      </p:sp>
      <p:graphicFrame>
        <p:nvGraphicFramePr>
          <p:cNvPr id="4" name="Table 3">
            <a:extLst>
              <a:ext uri="{FF2B5EF4-FFF2-40B4-BE49-F238E27FC236}">
                <a16:creationId xmlns:a16="http://schemas.microsoft.com/office/drawing/2014/main" id="{B21C16C0-E3D7-41D0-B5A1-6A220A3C0CDB}"/>
              </a:ext>
            </a:extLst>
          </p:cNvPr>
          <p:cNvGraphicFramePr>
            <a:graphicFrameLocks noGrp="1"/>
          </p:cNvGraphicFramePr>
          <p:nvPr>
            <p:extLst>
              <p:ext uri="{D42A27DB-BD31-4B8C-83A1-F6EECF244321}">
                <p14:modId xmlns:p14="http://schemas.microsoft.com/office/powerpoint/2010/main" val="2675994742"/>
              </p:ext>
            </p:extLst>
          </p:nvPr>
        </p:nvGraphicFramePr>
        <p:xfrm>
          <a:off x="1143000" y="634380"/>
          <a:ext cx="7010400" cy="6177012"/>
        </p:xfrm>
        <a:graphic>
          <a:graphicData uri="http://schemas.openxmlformats.org/drawingml/2006/table">
            <a:tbl>
              <a:tblPr/>
              <a:tblGrid>
                <a:gridCol w="426340">
                  <a:extLst>
                    <a:ext uri="{9D8B030D-6E8A-4147-A177-3AD203B41FA5}">
                      <a16:colId xmlns:a16="http://schemas.microsoft.com/office/drawing/2014/main" val="20000"/>
                    </a:ext>
                  </a:extLst>
                </a:gridCol>
                <a:gridCol w="347084">
                  <a:extLst>
                    <a:ext uri="{9D8B030D-6E8A-4147-A177-3AD203B41FA5}">
                      <a16:colId xmlns:a16="http://schemas.microsoft.com/office/drawing/2014/main" val="20001"/>
                    </a:ext>
                  </a:extLst>
                </a:gridCol>
                <a:gridCol w="649141">
                  <a:extLst>
                    <a:ext uri="{9D8B030D-6E8A-4147-A177-3AD203B41FA5}">
                      <a16:colId xmlns:a16="http://schemas.microsoft.com/office/drawing/2014/main" val="20002"/>
                    </a:ext>
                  </a:extLst>
                </a:gridCol>
                <a:gridCol w="5587835">
                  <a:extLst>
                    <a:ext uri="{9D8B030D-6E8A-4147-A177-3AD203B41FA5}">
                      <a16:colId xmlns:a16="http://schemas.microsoft.com/office/drawing/2014/main" val="20003"/>
                    </a:ext>
                  </a:extLst>
                </a:gridCol>
              </a:tblGrid>
              <a:tr h="566516">
                <a:tc gridSpan="3">
                  <a:txBody>
                    <a:bodyPr/>
                    <a:lstStyle/>
                    <a:p>
                      <a:pPr marL="0" marR="0" algn="l">
                        <a:lnSpc>
                          <a:spcPts val="1400"/>
                        </a:lnSpc>
                        <a:spcBef>
                          <a:spcPts val="600"/>
                        </a:spcBef>
                        <a:spcAft>
                          <a:spcPts val="0"/>
                        </a:spcAft>
                      </a:pPr>
                      <a:r>
                        <a:rPr lang="en-US" sz="1600" b="1" dirty="0">
                          <a:effectLst/>
                          <a:latin typeface="Times New Roman"/>
                          <a:ea typeface="Times New Roman"/>
                        </a:rPr>
                        <a:t>Use Case UC-1:</a:t>
                      </a:r>
                      <a:endParaRPr lang="en-US" sz="1600" dirty="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tc>
                <a:tc hMerge="1">
                  <a:txBody>
                    <a:bodyPr/>
                    <a:lstStyle/>
                    <a:p>
                      <a:endParaRPr lang="en-US"/>
                    </a:p>
                  </a:txBody>
                  <a:tcPr/>
                </a:tc>
                <a:tc>
                  <a:txBody>
                    <a:bodyPr/>
                    <a:lstStyle/>
                    <a:p>
                      <a:pPr marL="0" marR="0" algn="l">
                        <a:lnSpc>
                          <a:spcPts val="1400"/>
                        </a:lnSpc>
                        <a:spcBef>
                          <a:spcPts val="600"/>
                        </a:spcBef>
                        <a:spcAft>
                          <a:spcPts val="0"/>
                        </a:spcAft>
                      </a:pPr>
                      <a:r>
                        <a:rPr lang="en-US" sz="1600" b="1" dirty="0">
                          <a:effectLst/>
                          <a:latin typeface="Times New Roman"/>
                          <a:ea typeface="Times New Roman"/>
                        </a:rPr>
                        <a:t>Check in guest</a:t>
                      </a:r>
                      <a:endParaRPr lang="en-US" sz="1600" dirty="0">
                        <a:effectLst/>
                        <a:latin typeface="Times New Roman"/>
                        <a:ea typeface="Times New Roman"/>
                      </a:endParaRPr>
                    </a:p>
                  </a:txBody>
                  <a:tcPr marL="66348" marR="6634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extLst>
                  <a:ext uri="{0D108BD9-81ED-4DB2-BD59-A6C34878D82A}">
                    <a16:rowId xmlns:a16="http://schemas.microsoft.com/office/drawing/2014/main" val="10000"/>
                  </a:ext>
                </a:extLst>
              </a:tr>
              <a:tr h="566516">
                <a:tc gridSpan="3">
                  <a:txBody>
                    <a:bodyPr/>
                    <a:lstStyle/>
                    <a:p>
                      <a:pPr marL="0" marR="0" algn="just">
                        <a:lnSpc>
                          <a:spcPts val="1400"/>
                        </a:lnSpc>
                        <a:spcBef>
                          <a:spcPts val="300"/>
                        </a:spcBef>
                        <a:spcAft>
                          <a:spcPts val="0"/>
                        </a:spcAft>
                      </a:pPr>
                      <a:r>
                        <a:rPr lang="en-US" sz="1400" b="1">
                          <a:effectLst/>
                          <a:latin typeface="Times New Roman"/>
                          <a:ea typeface="Times New Roman"/>
                        </a:rPr>
                        <a:t>Related Requirem’ts:</a:t>
                      </a:r>
                      <a:endParaRPr lang="en-US" sz="140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CC"/>
                    </a:solidFill>
                  </a:tcPr>
                </a:tc>
                <a:tc hMerge="1">
                  <a:txBody>
                    <a:bodyPr/>
                    <a:lstStyle/>
                    <a:p>
                      <a:endParaRPr lang="en-US"/>
                    </a:p>
                  </a:txBody>
                  <a:tcPr/>
                </a:tc>
                <a:tc hMerge="1">
                  <a:txBody>
                    <a:bodyPr/>
                    <a:lstStyle/>
                    <a:p>
                      <a:endParaRPr lang="en-US"/>
                    </a:p>
                  </a:txBody>
                  <a:tcPr/>
                </a:tc>
                <a:tc>
                  <a:txBody>
                    <a:bodyPr/>
                    <a:lstStyle/>
                    <a:p>
                      <a:pPr marL="0" marR="0" algn="just">
                        <a:lnSpc>
                          <a:spcPts val="1400"/>
                        </a:lnSpc>
                        <a:spcBef>
                          <a:spcPts val="300"/>
                        </a:spcBef>
                        <a:spcAft>
                          <a:spcPts val="0"/>
                        </a:spcAft>
                      </a:pPr>
                      <a:r>
                        <a:rPr lang="en-US" sz="1400" dirty="0">
                          <a:effectLst/>
                          <a:latin typeface="Times New Roman"/>
                          <a:ea typeface="Times New Roman"/>
                        </a:rPr>
                        <a:t>….</a:t>
                      </a:r>
                    </a:p>
                  </a:txBody>
                  <a:tcPr marL="70647" marR="3563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CC"/>
                    </a:solidFill>
                  </a:tcPr>
                </a:tc>
                <a:extLst>
                  <a:ext uri="{0D108BD9-81ED-4DB2-BD59-A6C34878D82A}">
                    <a16:rowId xmlns:a16="http://schemas.microsoft.com/office/drawing/2014/main" val="10001"/>
                  </a:ext>
                </a:extLst>
              </a:tr>
              <a:tr h="377678">
                <a:tc gridSpan="3">
                  <a:txBody>
                    <a:bodyPr/>
                    <a:lstStyle/>
                    <a:p>
                      <a:pPr marL="0" marR="0" algn="just">
                        <a:lnSpc>
                          <a:spcPts val="1400"/>
                        </a:lnSpc>
                        <a:spcBef>
                          <a:spcPts val="300"/>
                        </a:spcBef>
                        <a:spcAft>
                          <a:spcPts val="0"/>
                        </a:spcAft>
                      </a:pPr>
                      <a:r>
                        <a:rPr lang="en-US" sz="1400" b="1" dirty="0">
                          <a:effectLst/>
                          <a:latin typeface="Times New Roman"/>
                          <a:ea typeface="Times New Roman"/>
                        </a:rPr>
                        <a:t>Initiating Actor:</a:t>
                      </a:r>
                      <a:endParaRPr lang="en-US" sz="1400" dirty="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a:noFill/>
                    </a:lnT>
                    <a:lnB>
                      <a:noFill/>
                    </a:lnB>
                    <a:solidFill>
                      <a:srgbClr val="FFFFCC"/>
                    </a:solidFill>
                  </a:tcPr>
                </a:tc>
                <a:tc hMerge="1">
                  <a:txBody>
                    <a:bodyPr/>
                    <a:lstStyle/>
                    <a:p>
                      <a:endParaRPr lang="en-US"/>
                    </a:p>
                  </a:txBody>
                  <a:tcPr/>
                </a:tc>
                <a:tc hMerge="1">
                  <a:txBody>
                    <a:bodyPr/>
                    <a:lstStyle/>
                    <a:p>
                      <a:endParaRPr lang="en-US"/>
                    </a:p>
                  </a:txBody>
                  <a:tcPr/>
                </a:tc>
                <a:tc>
                  <a:txBody>
                    <a:bodyPr/>
                    <a:lstStyle/>
                    <a:p>
                      <a:pPr marL="0" marR="0" algn="just">
                        <a:lnSpc>
                          <a:spcPts val="1400"/>
                        </a:lnSpc>
                        <a:spcBef>
                          <a:spcPts val="300"/>
                        </a:spcBef>
                        <a:spcAft>
                          <a:spcPts val="0"/>
                        </a:spcAft>
                      </a:pPr>
                      <a:r>
                        <a:rPr lang="en-US" sz="1400" dirty="0">
                          <a:effectLst/>
                          <a:latin typeface="Times New Roman"/>
                          <a:ea typeface="Times New Roman"/>
                        </a:rPr>
                        <a:t>Receptionist</a:t>
                      </a:r>
                    </a:p>
                  </a:txBody>
                  <a:tcPr marL="70647" marR="35631" marT="0" marB="0" anchor="ctr">
                    <a:lnL>
                      <a:noFill/>
                    </a:lnL>
                    <a:lnR w="12700" cap="flat" cmpd="sng" algn="ctr">
                      <a:solidFill>
                        <a:srgbClr val="000000"/>
                      </a:solidFill>
                      <a:prstDash val="solid"/>
                      <a:round/>
                      <a:headEnd type="none" w="med" len="med"/>
                      <a:tailEnd type="none" w="med" len="med"/>
                    </a:lnR>
                    <a:lnT>
                      <a:noFill/>
                    </a:lnT>
                    <a:lnB>
                      <a:noFill/>
                    </a:lnB>
                    <a:solidFill>
                      <a:srgbClr val="FFFFCC"/>
                    </a:solidFill>
                  </a:tcPr>
                </a:tc>
                <a:extLst>
                  <a:ext uri="{0D108BD9-81ED-4DB2-BD59-A6C34878D82A}">
                    <a16:rowId xmlns:a16="http://schemas.microsoft.com/office/drawing/2014/main" val="10002"/>
                  </a:ext>
                </a:extLst>
              </a:tr>
              <a:tr h="377678">
                <a:tc gridSpan="3">
                  <a:txBody>
                    <a:bodyPr/>
                    <a:lstStyle/>
                    <a:p>
                      <a:pPr marL="0" marR="0" algn="just">
                        <a:lnSpc>
                          <a:spcPts val="1400"/>
                        </a:lnSpc>
                        <a:spcBef>
                          <a:spcPts val="300"/>
                        </a:spcBef>
                        <a:spcAft>
                          <a:spcPts val="0"/>
                        </a:spcAft>
                      </a:pPr>
                      <a:r>
                        <a:rPr lang="en-US" sz="1400" b="1">
                          <a:effectLst/>
                          <a:latin typeface="Times New Roman"/>
                          <a:ea typeface="Times New Roman"/>
                        </a:rPr>
                        <a:t>Actor’s Goal:</a:t>
                      </a:r>
                      <a:endParaRPr lang="en-US" sz="140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a:noFill/>
                    </a:lnT>
                    <a:lnB>
                      <a:noFill/>
                    </a:lnB>
                    <a:solidFill>
                      <a:srgbClr val="FFFFCC"/>
                    </a:solidFill>
                  </a:tcPr>
                </a:tc>
                <a:tc hMerge="1">
                  <a:txBody>
                    <a:bodyPr/>
                    <a:lstStyle/>
                    <a:p>
                      <a:endParaRPr lang="en-US"/>
                    </a:p>
                  </a:txBody>
                  <a:tcPr/>
                </a:tc>
                <a:tc hMerge="1">
                  <a:txBody>
                    <a:bodyPr/>
                    <a:lstStyle/>
                    <a:p>
                      <a:endParaRPr lang="en-US"/>
                    </a:p>
                  </a:txBody>
                  <a:tcPr/>
                </a:tc>
                <a:tc>
                  <a:txBody>
                    <a:bodyPr/>
                    <a:lstStyle/>
                    <a:p>
                      <a:pPr marL="0" marR="0" algn="just">
                        <a:lnSpc>
                          <a:spcPts val="1400"/>
                        </a:lnSpc>
                        <a:spcBef>
                          <a:spcPts val="300"/>
                        </a:spcBef>
                        <a:spcAft>
                          <a:spcPts val="0"/>
                        </a:spcAft>
                      </a:pPr>
                      <a:r>
                        <a:rPr lang="en-US" sz="1400" dirty="0">
                          <a:effectLst/>
                          <a:latin typeface="Times New Roman"/>
                          <a:ea typeface="Times New Roman"/>
                        </a:rPr>
                        <a:t>A guest takes up a reservation and occupies a room at the desired hotel.</a:t>
                      </a:r>
                    </a:p>
                  </a:txBody>
                  <a:tcPr marL="70647" marR="35631" marT="0" marB="0" anchor="ctr">
                    <a:lnL>
                      <a:noFill/>
                    </a:lnL>
                    <a:lnR w="12700" cap="flat" cmpd="sng" algn="ctr">
                      <a:solidFill>
                        <a:srgbClr val="000000"/>
                      </a:solidFill>
                      <a:prstDash val="solid"/>
                      <a:round/>
                      <a:headEnd type="none" w="med" len="med"/>
                      <a:tailEnd type="none" w="med" len="med"/>
                    </a:lnR>
                    <a:lnT>
                      <a:noFill/>
                    </a:lnT>
                    <a:lnB>
                      <a:noFill/>
                    </a:lnB>
                    <a:solidFill>
                      <a:srgbClr val="FFFFCC"/>
                    </a:solidFill>
                  </a:tcPr>
                </a:tc>
                <a:extLst>
                  <a:ext uri="{0D108BD9-81ED-4DB2-BD59-A6C34878D82A}">
                    <a16:rowId xmlns:a16="http://schemas.microsoft.com/office/drawing/2014/main" val="10003"/>
                  </a:ext>
                </a:extLst>
              </a:tr>
              <a:tr h="566516">
                <a:tc gridSpan="3">
                  <a:txBody>
                    <a:bodyPr/>
                    <a:lstStyle/>
                    <a:p>
                      <a:pPr marL="0" marR="0" algn="just">
                        <a:lnSpc>
                          <a:spcPts val="1400"/>
                        </a:lnSpc>
                        <a:spcBef>
                          <a:spcPts val="300"/>
                        </a:spcBef>
                        <a:spcAft>
                          <a:spcPts val="0"/>
                        </a:spcAft>
                      </a:pPr>
                      <a:r>
                        <a:rPr lang="en-US" sz="1400" b="1">
                          <a:effectLst/>
                          <a:latin typeface="Times New Roman"/>
                          <a:ea typeface="Times New Roman"/>
                        </a:rPr>
                        <a:t>Participating Actors:</a:t>
                      </a:r>
                      <a:endParaRPr lang="en-US" sz="140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a:noFill/>
                    </a:lnT>
                    <a:lnB>
                      <a:noFill/>
                    </a:lnB>
                    <a:solidFill>
                      <a:srgbClr val="FFFFCC"/>
                    </a:solidFill>
                  </a:tcPr>
                </a:tc>
                <a:tc hMerge="1">
                  <a:txBody>
                    <a:bodyPr/>
                    <a:lstStyle/>
                    <a:p>
                      <a:endParaRPr lang="en-US"/>
                    </a:p>
                  </a:txBody>
                  <a:tcPr/>
                </a:tc>
                <a:tc hMerge="1">
                  <a:txBody>
                    <a:bodyPr/>
                    <a:lstStyle/>
                    <a:p>
                      <a:endParaRPr lang="en-US"/>
                    </a:p>
                  </a:txBody>
                  <a:tcPr/>
                </a:tc>
                <a:tc>
                  <a:txBody>
                    <a:bodyPr/>
                    <a:lstStyle/>
                    <a:p>
                      <a:pPr marL="0" marR="0" algn="just">
                        <a:lnSpc>
                          <a:spcPts val="1400"/>
                        </a:lnSpc>
                        <a:spcBef>
                          <a:spcPts val="300"/>
                        </a:spcBef>
                        <a:spcAft>
                          <a:spcPts val="0"/>
                        </a:spcAft>
                      </a:pPr>
                      <a:r>
                        <a:rPr lang="en-US" sz="1400" dirty="0">
                          <a:effectLst/>
                          <a:latin typeface="Times New Roman"/>
                          <a:ea typeface="Times New Roman"/>
                        </a:rPr>
                        <a:t>Guest</a:t>
                      </a:r>
                    </a:p>
                  </a:txBody>
                  <a:tcPr marL="70647" marR="35631" marT="0" marB="0" anchor="ctr">
                    <a:lnL>
                      <a:noFill/>
                    </a:lnL>
                    <a:lnR w="12700" cap="flat" cmpd="sng" algn="ctr">
                      <a:solidFill>
                        <a:srgbClr val="000000"/>
                      </a:solidFill>
                      <a:prstDash val="solid"/>
                      <a:round/>
                      <a:headEnd type="none" w="med" len="med"/>
                      <a:tailEnd type="none" w="med" len="med"/>
                    </a:lnR>
                    <a:lnT>
                      <a:noFill/>
                    </a:lnT>
                    <a:lnB>
                      <a:noFill/>
                    </a:lnB>
                    <a:solidFill>
                      <a:srgbClr val="FFFFCC"/>
                    </a:solidFill>
                  </a:tcPr>
                </a:tc>
                <a:extLst>
                  <a:ext uri="{0D108BD9-81ED-4DB2-BD59-A6C34878D82A}">
                    <a16:rowId xmlns:a16="http://schemas.microsoft.com/office/drawing/2014/main" val="10004"/>
                  </a:ext>
                </a:extLst>
              </a:tr>
              <a:tr h="627359">
                <a:tc gridSpan="3">
                  <a:txBody>
                    <a:bodyPr/>
                    <a:lstStyle/>
                    <a:p>
                      <a:pPr marL="0" marR="0" algn="just">
                        <a:lnSpc>
                          <a:spcPts val="1400"/>
                        </a:lnSpc>
                        <a:spcBef>
                          <a:spcPts val="300"/>
                        </a:spcBef>
                        <a:spcAft>
                          <a:spcPts val="0"/>
                        </a:spcAft>
                      </a:pPr>
                      <a:r>
                        <a:rPr lang="en-US" sz="1400" b="1">
                          <a:effectLst/>
                          <a:latin typeface="Times New Roman"/>
                          <a:ea typeface="Times New Roman"/>
                        </a:rPr>
                        <a:t>Preconditions:</a:t>
                      </a:r>
                      <a:endParaRPr lang="en-US" sz="1400">
                        <a:effectLst/>
                        <a:latin typeface="Times New Roman"/>
                        <a:ea typeface="Times New Roman"/>
                      </a:endParaRPr>
                    </a:p>
                  </a:txBody>
                  <a:tcPr marL="70647" marR="17816" marT="0" marB="0" anchor="ctr">
                    <a:lnL w="12700" cap="flat" cmpd="sng" algn="ctr">
                      <a:solidFill>
                        <a:srgbClr val="000000"/>
                      </a:solidFill>
                      <a:prstDash val="solid"/>
                      <a:round/>
                      <a:headEnd type="none" w="med" len="med"/>
                      <a:tailEnd type="none" w="med" len="med"/>
                    </a:lnL>
                    <a:lnR>
                      <a:noFill/>
                    </a:lnR>
                    <a:lnT>
                      <a:noFill/>
                    </a:lnT>
                    <a:lnB>
                      <a:noFill/>
                    </a:lnB>
                    <a:solidFill>
                      <a:srgbClr val="FFFFCC"/>
                    </a:solidFill>
                  </a:tcPr>
                </a:tc>
                <a:tc hMerge="1">
                  <a:txBody>
                    <a:bodyPr/>
                    <a:lstStyle/>
                    <a:p>
                      <a:endParaRPr lang="en-US"/>
                    </a:p>
                  </a:txBody>
                  <a:tcPr/>
                </a:tc>
                <a:tc hMerge="1">
                  <a:txBody>
                    <a:bodyPr/>
                    <a:lstStyle/>
                    <a:p>
                      <a:endParaRPr lang="en-US"/>
                    </a:p>
                  </a:txBody>
                  <a:tcPr/>
                </a:tc>
                <a:tc>
                  <a:txBody>
                    <a:bodyPr/>
                    <a:lstStyle/>
                    <a:p>
                      <a:pPr marL="0" marR="0" algn="l">
                        <a:lnSpc>
                          <a:spcPts val="1400"/>
                        </a:lnSpc>
                        <a:spcBef>
                          <a:spcPts val="300"/>
                        </a:spcBef>
                        <a:spcAft>
                          <a:spcPts val="0"/>
                        </a:spcAft>
                      </a:pPr>
                      <a:r>
                        <a:rPr lang="en-US" sz="1400" kern="1200" dirty="0">
                          <a:solidFill>
                            <a:schemeClr val="tx1"/>
                          </a:solidFill>
                          <a:effectLst/>
                          <a:latin typeface="Times New Roman"/>
                          <a:ea typeface="+mn-ea"/>
                          <a:cs typeface="+mn-cs"/>
                        </a:rPr>
                        <a:t>There is a reservation for the guest and there is, at least, one room available (of the desired type) and the guest can pay for the room.</a:t>
                      </a:r>
                      <a:r>
                        <a:rPr lang="en-US" sz="1400" kern="1200" dirty="0">
                          <a:solidFill>
                            <a:schemeClr val="tx1"/>
                          </a:solidFill>
                          <a:effectLst/>
                          <a:latin typeface="Times New Roman"/>
                          <a:cs typeface="+mn-cs"/>
                        </a:rPr>
                        <a:t> </a:t>
                      </a:r>
                      <a:br>
                        <a:rPr lang="en-US" sz="1400" kern="1200" dirty="0">
                          <a:solidFill>
                            <a:schemeClr val="tx1"/>
                          </a:solidFill>
                          <a:effectLst/>
                          <a:latin typeface="Times New Roman"/>
                          <a:cs typeface="+mn-cs"/>
                        </a:rPr>
                      </a:br>
                      <a:endParaRPr lang="en-US" sz="1400" kern="1200" dirty="0">
                        <a:solidFill>
                          <a:schemeClr val="tx1"/>
                        </a:solidFill>
                        <a:effectLst/>
                        <a:latin typeface="Times New Roman"/>
                        <a:ea typeface="Times New Roman"/>
                        <a:cs typeface="+mn-cs"/>
                      </a:endParaRPr>
                    </a:p>
                  </a:txBody>
                  <a:tcPr marL="66348" marR="66348" marT="0" marB="0" anchor="ctr">
                    <a:lnL>
                      <a:noFill/>
                    </a:lnL>
                    <a:lnR w="12700" cap="flat" cmpd="sng" algn="ctr">
                      <a:solidFill>
                        <a:srgbClr val="000000"/>
                      </a:solidFill>
                      <a:prstDash val="solid"/>
                      <a:round/>
                      <a:headEnd type="none" w="med" len="med"/>
                      <a:tailEnd type="none" w="med" len="med"/>
                    </a:lnR>
                    <a:lnT>
                      <a:noFill/>
                    </a:lnT>
                    <a:lnB>
                      <a:noFill/>
                    </a:lnB>
                    <a:solidFill>
                      <a:srgbClr val="FFFFCC"/>
                    </a:solidFill>
                  </a:tcPr>
                </a:tc>
                <a:extLst>
                  <a:ext uri="{0D108BD9-81ED-4DB2-BD59-A6C34878D82A}">
                    <a16:rowId xmlns:a16="http://schemas.microsoft.com/office/drawing/2014/main" val="10005"/>
                  </a:ext>
                </a:extLst>
              </a:tr>
              <a:tr h="669012">
                <a:tc gridSpan="3">
                  <a:txBody>
                    <a:bodyPr/>
                    <a:lstStyle/>
                    <a:p>
                      <a:pPr marL="0" marR="0" algn="just">
                        <a:lnSpc>
                          <a:spcPts val="1400"/>
                        </a:lnSpc>
                        <a:spcBef>
                          <a:spcPts val="300"/>
                        </a:spcBef>
                        <a:spcAft>
                          <a:spcPts val="0"/>
                        </a:spcAft>
                      </a:pPr>
                      <a:r>
                        <a:rPr lang="en-US" sz="1400" b="1">
                          <a:effectLst/>
                          <a:latin typeface="Times New Roman"/>
                          <a:ea typeface="Times New Roman"/>
                        </a:rPr>
                        <a:t>Postconditions:</a:t>
                      </a:r>
                      <a:endParaRPr lang="en-US" sz="1400">
                        <a:effectLst/>
                        <a:latin typeface="Times New Roman"/>
                        <a:ea typeface="Times New Roman"/>
                      </a:endParaRPr>
                    </a:p>
                  </a:txBody>
                  <a:tcPr marL="70647" marR="17816" marT="0" marB="0" anchor="ctr">
                    <a:lnL w="12700" cap="flat" cmpd="sng" algn="ctr">
                      <a:solidFill>
                        <a:srgbClr val="000000"/>
                      </a:solidFill>
                      <a:prstDash val="solid"/>
                      <a:round/>
                      <a:headEnd type="none" w="med" len="med"/>
                      <a:tailEnd type="none" w="med" len="med"/>
                    </a:lnL>
                    <a:lnR>
                      <a:noFill/>
                    </a:lnR>
                    <a:lnT>
                      <a:noFill/>
                    </a:lnT>
                    <a:lnB>
                      <a:noFill/>
                    </a:lnB>
                    <a:solidFill>
                      <a:srgbClr val="FFFFCC"/>
                    </a:solidFill>
                  </a:tcPr>
                </a:tc>
                <a:tc hMerge="1">
                  <a:txBody>
                    <a:bodyPr/>
                    <a:lstStyle/>
                    <a:p>
                      <a:endParaRPr lang="en-US"/>
                    </a:p>
                  </a:txBody>
                  <a:tcPr/>
                </a:tc>
                <a:tc hMerge="1">
                  <a:txBody>
                    <a:bodyPr/>
                    <a:lstStyle/>
                    <a:p>
                      <a:endParaRPr lang="en-US"/>
                    </a:p>
                  </a:txBody>
                  <a:tcPr/>
                </a:tc>
                <a:tc>
                  <a:txBody>
                    <a:bodyPr/>
                    <a:lstStyle/>
                    <a:p>
                      <a:pPr marL="0" marR="0" algn="just">
                        <a:lnSpc>
                          <a:spcPts val="1400"/>
                        </a:lnSpc>
                        <a:spcBef>
                          <a:spcPts val="300"/>
                        </a:spcBef>
                        <a:spcAft>
                          <a:spcPts val="0"/>
                        </a:spcAft>
                      </a:pPr>
                      <a:r>
                        <a:rPr lang="en-US" sz="1400" dirty="0">
                          <a:effectLst/>
                          <a:latin typeface="Times New Roman"/>
                          <a:ea typeface="Times New Roman"/>
                        </a:rPr>
                        <a:t>The guest will have been allocated to a room for the period identified in the</a:t>
                      </a:r>
                    </a:p>
                    <a:p>
                      <a:pPr marL="0" marR="0" algn="just">
                        <a:lnSpc>
                          <a:spcPts val="1400"/>
                        </a:lnSpc>
                        <a:spcBef>
                          <a:spcPts val="300"/>
                        </a:spcBef>
                        <a:spcAft>
                          <a:spcPts val="0"/>
                        </a:spcAft>
                      </a:pPr>
                      <a:r>
                        <a:rPr lang="en-US" sz="1400" dirty="0">
                          <a:effectLst/>
                          <a:latin typeface="Times New Roman"/>
                          <a:ea typeface="Times New Roman"/>
                        </a:rPr>
                        <a:t>reservation and a bill will have been opened for the duration of the stay</a:t>
                      </a:r>
                    </a:p>
                    <a:p>
                      <a:pPr marL="0" marR="0" algn="just">
                        <a:lnSpc>
                          <a:spcPts val="1400"/>
                        </a:lnSpc>
                        <a:spcBef>
                          <a:spcPts val="300"/>
                        </a:spcBef>
                        <a:spcAft>
                          <a:spcPts val="0"/>
                        </a:spcAft>
                      </a:pPr>
                      <a:endParaRPr lang="en-US" sz="1400" dirty="0">
                        <a:effectLst/>
                        <a:latin typeface="Times New Roman"/>
                        <a:ea typeface="Times New Roman"/>
                      </a:endParaRPr>
                    </a:p>
                  </a:txBody>
                  <a:tcPr marL="66348" marR="66348" marT="0" marB="0" anchor="ctr">
                    <a:lnL>
                      <a:noFill/>
                    </a:lnL>
                    <a:lnR w="12700" cap="flat" cmpd="sng" algn="ctr">
                      <a:solidFill>
                        <a:srgbClr val="000000"/>
                      </a:solidFill>
                      <a:prstDash val="solid"/>
                      <a:round/>
                      <a:headEnd type="none" w="med" len="med"/>
                      <a:tailEnd type="none" w="med" len="med"/>
                    </a:lnR>
                    <a:lnT>
                      <a:noFill/>
                    </a:lnT>
                    <a:lnB>
                      <a:noFill/>
                    </a:lnB>
                    <a:solidFill>
                      <a:srgbClr val="FFFFCC"/>
                    </a:solidFill>
                  </a:tcPr>
                </a:tc>
                <a:extLst>
                  <a:ext uri="{0D108BD9-81ED-4DB2-BD59-A6C34878D82A}">
                    <a16:rowId xmlns:a16="http://schemas.microsoft.com/office/drawing/2014/main" val="10006"/>
                  </a:ext>
                </a:extLst>
              </a:tr>
              <a:tr h="343544">
                <a:tc gridSpan="4">
                  <a:txBody>
                    <a:bodyPr/>
                    <a:lstStyle/>
                    <a:p>
                      <a:pPr marL="0" marR="0" algn="just">
                        <a:lnSpc>
                          <a:spcPts val="1400"/>
                        </a:lnSpc>
                        <a:spcBef>
                          <a:spcPts val="400"/>
                        </a:spcBef>
                        <a:spcAft>
                          <a:spcPts val="0"/>
                        </a:spcAft>
                      </a:pPr>
                      <a:r>
                        <a:rPr lang="en-US" sz="1400" b="1" dirty="0">
                          <a:effectLst/>
                          <a:latin typeface="Times New Roman"/>
                          <a:ea typeface="Times New Roman"/>
                        </a:rPr>
                        <a:t>Flow of Events for Main Success Scenario:</a:t>
                      </a:r>
                      <a:endParaRPr lang="en-US" sz="1400" dirty="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34877">
                <a:tc>
                  <a:txBody>
                    <a:bodyPr/>
                    <a:lstStyle/>
                    <a:p>
                      <a:pPr marL="0" marR="0" algn="ctr">
                        <a:lnSpc>
                          <a:spcPts val="1400"/>
                        </a:lnSpc>
                        <a:spcBef>
                          <a:spcPts val="0"/>
                        </a:spcBef>
                        <a:spcAft>
                          <a:spcPts val="0"/>
                        </a:spcAft>
                      </a:pPr>
                      <a:r>
                        <a:rPr lang="en-US" sz="1400" dirty="0">
                          <a:effectLst/>
                          <a:latin typeface="Times New Roman"/>
                          <a:ea typeface="Times New Roman"/>
                          <a:sym typeface="Symbol"/>
                        </a:rPr>
                        <a:t></a:t>
                      </a:r>
                      <a:endParaRPr lang="en-US" sz="1400" dirty="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marL="0" marR="0" algn="r">
                        <a:lnSpc>
                          <a:spcPts val="1400"/>
                        </a:lnSpc>
                        <a:spcBef>
                          <a:spcPts val="0"/>
                        </a:spcBef>
                        <a:spcAft>
                          <a:spcPts val="0"/>
                        </a:spcAft>
                      </a:pPr>
                      <a:r>
                        <a:rPr lang="en-US" sz="1400">
                          <a:effectLst/>
                          <a:latin typeface="Times New Roman"/>
                          <a:ea typeface="Times New Roman"/>
                        </a:rPr>
                        <a:t>1.</a:t>
                      </a:r>
                    </a:p>
                  </a:txBody>
                  <a:tcPr marL="66348" marR="66348" marT="0" marB="0" anchor="ctr">
                    <a:lnL>
                      <a:noFill/>
                    </a:lnL>
                    <a:lnR>
                      <a:noFill/>
                    </a:lnR>
                    <a:lnT>
                      <a:noFill/>
                    </a:lnT>
                    <a:lnB>
                      <a:noFill/>
                    </a:lnB>
                    <a:solidFill>
                      <a:srgbClr val="FFFFCC"/>
                    </a:solidFill>
                  </a:tcPr>
                </a:tc>
                <a:tc gridSpan="2">
                  <a:txBody>
                    <a:bodyPr/>
                    <a:lstStyle/>
                    <a:p>
                      <a:pPr marL="0" marR="0" algn="l">
                        <a:lnSpc>
                          <a:spcPts val="1400"/>
                        </a:lnSpc>
                        <a:spcBef>
                          <a:spcPts val="0"/>
                        </a:spcBef>
                        <a:spcAft>
                          <a:spcPts val="0"/>
                        </a:spcAft>
                      </a:pPr>
                      <a:r>
                        <a:rPr lang="en-US" sz="1400" kern="1200" dirty="0">
                          <a:solidFill>
                            <a:schemeClr val="tx1"/>
                          </a:solidFill>
                          <a:effectLst/>
                          <a:latin typeface="Times New Roman"/>
                          <a:ea typeface="+mn-ea"/>
                          <a:cs typeface="+mn-cs"/>
                        </a:rPr>
                        <a:t>The guest provides a reservation reference number to the receptionist </a:t>
                      </a:r>
                    </a:p>
                  </a:txBody>
                  <a:tcPr marL="66348" marR="66348" marT="0" marB="0" anchor="ctr">
                    <a:lnL>
                      <a:noFill/>
                    </a:lnL>
                    <a:lnR w="12700" cap="flat" cmpd="sng" algn="ctr">
                      <a:solidFill>
                        <a:srgbClr val="000000"/>
                      </a:solidFill>
                      <a:prstDash val="solid"/>
                      <a:round/>
                      <a:headEnd type="none" w="med" len="med"/>
                      <a:tailEnd type="none" w="med" len="med"/>
                    </a:lnR>
                    <a:lnT>
                      <a:noFill/>
                    </a:lnT>
                    <a:lnB>
                      <a:noFill/>
                    </a:lnB>
                    <a:solidFill>
                      <a:srgbClr val="FFFFCC"/>
                    </a:solidFill>
                  </a:tcPr>
                </a:tc>
                <a:tc hMerge="1">
                  <a:txBody>
                    <a:bodyPr/>
                    <a:lstStyle/>
                    <a:p>
                      <a:endParaRPr lang="en-US"/>
                    </a:p>
                  </a:txBody>
                  <a:tcPr/>
                </a:tc>
                <a:extLst>
                  <a:ext uri="{0D108BD9-81ED-4DB2-BD59-A6C34878D82A}">
                    <a16:rowId xmlns:a16="http://schemas.microsoft.com/office/drawing/2014/main" val="10008"/>
                  </a:ext>
                </a:extLst>
              </a:tr>
              <a:tr h="174605">
                <a:tc>
                  <a:txBody>
                    <a:bodyPr/>
                    <a:lstStyle/>
                    <a:p>
                      <a:pPr marL="0" marR="0" algn="ctr">
                        <a:lnSpc>
                          <a:spcPts val="1400"/>
                        </a:lnSpc>
                        <a:spcBef>
                          <a:spcPts val="0"/>
                        </a:spcBef>
                        <a:spcAft>
                          <a:spcPts val="0"/>
                        </a:spcAft>
                      </a:pPr>
                      <a:r>
                        <a:rPr lang="en-US" sz="1400" dirty="0">
                          <a:effectLst/>
                          <a:latin typeface="Times New Roman"/>
                          <a:ea typeface="Times New Roman"/>
                        </a:rPr>
                        <a:t> </a:t>
                      </a:r>
                    </a:p>
                  </a:txBody>
                  <a:tcPr marL="66348" marR="66348" marT="0" marB="0" anchor="ct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marL="0" marR="0" algn="r">
                        <a:lnSpc>
                          <a:spcPts val="1400"/>
                        </a:lnSpc>
                        <a:spcBef>
                          <a:spcPts val="0"/>
                        </a:spcBef>
                        <a:spcAft>
                          <a:spcPts val="0"/>
                        </a:spcAft>
                      </a:pPr>
                      <a:r>
                        <a:rPr lang="en-US" sz="1400">
                          <a:effectLst/>
                          <a:latin typeface="Times New Roman"/>
                          <a:ea typeface="Times New Roman"/>
                        </a:rPr>
                        <a:t>2.</a:t>
                      </a:r>
                    </a:p>
                  </a:txBody>
                  <a:tcPr marL="66348" marR="66348" marT="0" marB="0" anchor="ctr">
                    <a:lnL>
                      <a:noFill/>
                    </a:lnL>
                    <a:lnR>
                      <a:noFill/>
                    </a:lnR>
                    <a:lnT>
                      <a:noFill/>
                    </a:lnT>
                    <a:lnB>
                      <a:noFill/>
                    </a:lnB>
                    <a:solidFill>
                      <a:srgbClr val="FFFFCC"/>
                    </a:solidFill>
                  </a:tcPr>
                </a:tc>
                <a:tc gridSpan="2">
                  <a:txBody>
                    <a:bodyPr/>
                    <a:lstStyle/>
                    <a:p>
                      <a:pPr marL="0" marR="0" algn="l">
                        <a:lnSpc>
                          <a:spcPts val="1400"/>
                        </a:lnSpc>
                        <a:spcBef>
                          <a:spcPts val="0"/>
                        </a:spcBef>
                        <a:spcAft>
                          <a:spcPts val="0"/>
                        </a:spcAft>
                      </a:pPr>
                      <a:r>
                        <a:rPr lang="en-US" sz="1400" kern="1200" dirty="0">
                          <a:solidFill>
                            <a:schemeClr val="tx1"/>
                          </a:solidFill>
                          <a:effectLst/>
                          <a:latin typeface="Times New Roman"/>
                          <a:ea typeface="+mn-ea"/>
                          <a:cs typeface="+mn-cs"/>
                        </a:rPr>
                        <a:t>The receptionist uses the reference number to find the reservation. </a:t>
                      </a:r>
                    </a:p>
                  </a:txBody>
                  <a:tcPr marL="66348" marR="66348" marT="0" marB="0" anchor="ctr">
                    <a:lnL>
                      <a:noFill/>
                    </a:lnL>
                    <a:lnR w="12700" cap="flat" cmpd="sng" algn="ctr">
                      <a:solidFill>
                        <a:srgbClr val="000000"/>
                      </a:solidFill>
                      <a:prstDash val="solid"/>
                      <a:round/>
                      <a:headEnd type="none" w="med" len="med"/>
                      <a:tailEnd type="none" w="med" len="med"/>
                    </a:lnR>
                    <a:lnT>
                      <a:noFill/>
                    </a:lnT>
                    <a:lnB>
                      <a:noFill/>
                    </a:lnB>
                    <a:solidFill>
                      <a:srgbClr val="FFFFCC"/>
                    </a:solidFill>
                  </a:tcPr>
                </a:tc>
                <a:tc hMerge="1">
                  <a:txBody>
                    <a:bodyPr/>
                    <a:lstStyle/>
                    <a:p>
                      <a:endParaRPr lang="en-US"/>
                    </a:p>
                  </a:txBody>
                  <a:tcPr/>
                </a:tc>
                <a:extLst>
                  <a:ext uri="{0D108BD9-81ED-4DB2-BD59-A6C34878D82A}">
                    <a16:rowId xmlns:a16="http://schemas.microsoft.com/office/drawing/2014/main" val="10009"/>
                  </a:ext>
                </a:extLst>
              </a:tr>
              <a:tr h="477729">
                <a:tc>
                  <a:txBody>
                    <a:bodyPr/>
                    <a:lstStyle/>
                    <a:p>
                      <a:pPr marL="0" marR="0" algn="ctr">
                        <a:lnSpc>
                          <a:spcPts val="1400"/>
                        </a:lnSpc>
                        <a:spcBef>
                          <a:spcPts val="0"/>
                        </a:spcBef>
                        <a:spcAft>
                          <a:spcPts val="0"/>
                        </a:spcAft>
                      </a:pPr>
                      <a:r>
                        <a:rPr lang="en-US" sz="1400" dirty="0">
                          <a:effectLst/>
                          <a:latin typeface="Times New Roman"/>
                          <a:ea typeface="Times New Roman"/>
                          <a:sym typeface="Symbol"/>
                        </a:rPr>
                        <a:t></a:t>
                      </a:r>
                      <a:endParaRPr lang="en-US" sz="1400" dirty="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marL="0" marR="0" algn="r">
                        <a:lnSpc>
                          <a:spcPts val="1400"/>
                        </a:lnSpc>
                        <a:spcBef>
                          <a:spcPts val="0"/>
                        </a:spcBef>
                        <a:spcAft>
                          <a:spcPts val="0"/>
                        </a:spcAft>
                      </a:pPr>
                      <a:r>
                        <a:rPr lang="en-US" sz="1400">
                          <a:effectLst/>
                          <a:latin typeface="Times New Roman"/>
                          <a:ea typeface="Times New Roman"/>
                        </a:rPr>
                        <a:t>3.</a:t>
                      </a:r>
                    </a:p>
                  </a:txBody>
                  <a:tcPr marL="66348" marR="66348" marT="0" marB="0" anchor="ctr">
                    <a:lnL>
                      <a:noFill/>
                    </a:lnL>
                    <a:lnR>
                      <a:noFill/>
                    </a:lnR>
                    <a:lnT>
                      <a:noFill/>
                    </a:lnT>
                    <a:lnB>
                      <a:noFill/>
                    </a:lnB>
                    <a:solidFill>
                      <a:srgbClr val="FFFFCC"/>
                    </a:solidFill>
                  </a:tcPr>
                </a:tc>
                <a:tc gridSpan="2">
                  <a:txBody>
                    <a:bodyPr/>
                    <a:lstStyle/>
                    <a:p>
                      <a:pPr marL="0" marR="0" algn="l">
                        <a:lnSpc>
                          <a:spcPts val="1400"/>
                        </a:lnSpc>
                        <a:spcBef>
                          <a:spcPts val="0"/>
                        </a:spcBef>
                        <a:spcAft>
                          <a:spcPts val="0"/>
                        </a:spcAft>
                      </a:pPr>
                      <a:r>
                        <a:rPr lang="en-US" sz="1400" kern="1200" dirty="0">
                          <a:solidFill>
                            <a:schemeClr val="tx1"/>
                          </a:solidFill>
                          <a:effectLst/>
                          <a:latin typeface="Times New Roman"/>
                          <a:ea typeface="+mn-ea"/>
                          <a:cs typeface="+mn-cs"/>
                        </a:rPr>
                        <a:t>The receptionist states the details of the room type and the duration of the stay recorded</a:t>
                      </a:r>
                      <a:br>
                        <a:rPr lang="en-US" sz="1400" kern="1200" dirty="0">
                          <a:solidFill>
                            <a:schemeClr val="tx1"/>
                          </a:solidFill>
                          <a:effectLst/>
                          <a:latin typeface="Times New Roman"/>
                          <a:ea typeface="+mn-ea"/>
                          <a:cs typeface="+mn-cs"/>
                        </a:rPr>
                      </a:br>
                      <a:r>
                        <a:rPr lang="en-US" sz="1400" kern="1200" dirty="0">
                          <a:solidFill>
                            <a:schemeClr val="tx1"/>
                          </a:solidFill>
                          <a:effectLst/>
                          <a:latin typeface="Times New Roman"/>
                          <a:ea typeface="+mn-ea"/>
                          <a:cs typeface="+mn-cs"/>
                        </a:rPr>
                        <a:t>in the reservation. </a:t>
                      </a:r>
                    </a:p>
                  </a:txBody>
                  <a:tcPr marL="66348" marR="66348" marT="0" marB="0" anchor="ctr">
                    <a:lnL>
                      <a:noFill/>
                    </a:lnL>
                    <a:lnR w="12700" cap="flat" cmpd="sng" algn="ctr">
                      <a:solidFill>
                        <a:srgbClr val="000000"/>
                      </a:solidFill>
                      <a:prstDash val="solid"/>
                      <a:round/>
                      <a:headEnd type="none" w="med" len="med"/>
                      <a:tailEnd type="none" w="med" len="med"/>
                    </a:lnR>
                    <a:lnT>
                      <a:noFill/>
                    </a:lnT>
                    <a:lnB>
                      <a:noFill/>
                    </a:lnB>
                    <a:solidFill>
                      <a:srgbClr val="FFFFCC"/>
                    </a:solidFill>
                  </a:tcPr>
                </a:tc>
                <a:tc hMerge="1">
                  <a:txBody>
                    <a:bodyPr/>
                    <a:lstStyle/>
                    <a:p>
                      <a:endParaRPr lang="en-US"/>
                    </a:p>
                  </a:txBody>
                  <a:tcPr/>
                </a:tc>
                <a:extLst>
                  <a:ext uri="{0D108BD9-81ED-4DB2-BD59-A6C34878D82A}">
                    <a16:rowId xmlns:a16="http://schemas.microsoft.com/office/drawing/2014/main" val="10010"/>
                  </a:ext>
                </a:extLst>
              </a:tr>
              <a:tr h="333455">
                <a:tc>
                  <a:txBody>
                    <a:bodyPr/>
                    <a:lstStyle/>
                    <a:p>
                      <a:pPr marL="0" marR="0" algn="ctr">
                        <a:lnSpc>
                          <a:spcPts val="1400"/>
                        </a:lnSpc>
                        <a:spcBef>
                          <a:spcPts val="0"/>
                        </a:spcBef>
                        <a:spcAft>
                          <a:spcPts val="0"/>
                        </a:spcAft>
                      </a:pPr>
                      <a:r>
                        <a:rPr lang="en-US" sz="1400" dirty="0">
                          <a:effectLst/>
                          <a:latin typeface="Times New Roman"/>
                          <a:ea typeface="Times New Roman"/>
                          <a:sym typeface="Symbol"/>
                        </a:rPr>
                        <a:t></a:t>
                      </a:r>
                      <a:endParaRPr lang="en-US" sz="1400" dirty="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marL="0" marR="0" algn="r">
                        <a:lnSpc>
                          <a:spcPts val="1400"/>
                        </a:lnSpc>
                        <a:spcBef>
                          <a:spcPts val="0"/>
                        </a:spcBef>
                        <a:spcAft>
                          <a:spcPts val="0"/>
                        </a:spcAft>
                      </a:pPr>
                      <a:r>
                        <a:rPr lang="en-US" sz="1400">
                          <a:effectLst/>
                          <a:latin typeface="Times New Roman"/>
                          <a:ea typeface="Times New Roman"/>
                        </a:rPr>
                        <a:t>4.</a:t>
                      </a:r>
                    </a:p>
                  </a:txBody>
                  <a:tcPr marL="66348" marR="66348" marT="0" marB="0" anchor="ctr">
                    <a:lnL>
                      <a:noFill/>
                    </a:lnL>
                    <a:lnR>
                      <a:noFill/>
                    </a:lnR>
                    <a:lnT>
                      <a:noFill/>
                    </a:lnT>
                    <a:lnB>
                      <a:noFill/>
                    </a:lnB>
                    <a:solidFill>
                      <a:srgbClr val="FFFFCC"/>
                    </a:solidFill>
                  </a:tcPr>
                </a:tc>
                <a:tc gridSpan="2">
                  <a:txBody>
                    <a:bodyPr/>
                    <a:lstStyle/>
                    <a:p>
                      <a:pPr marL="0" marR="0" algn="l">
                        <a:lnSpc>
                          <a:spcPts val="1400"/>
                        </a:lnSpc>
                        <a:spcBef>
                          <a:spcPts val="0"/>
                        </a:spcBef>
                        <a:spcAft>
                          <a:spcPts val="0"/>
                        </a:spcAft>
                      </a:pPr>
                      <a:r>
                        <a:rPr lang="en-US" sz="1400" kern="1200" dirty="0">
                          <a:solidFill>
                            <a:schemeClr val="tx1"/>
                          </a:solidFill>
                          <a:effectLst/>
                          <a:latin typeface="Times New Roman"/>
                          <a:ea typeface="+mn-ea"/>
                          <a:cs typeface="+mn-cs"/>
                        </a:rPr>
                        <a:t>The receptionist allocates a room to the guest</a:t>
                      </a:r>
                      <a:br>
                        <a:rPr lang="en-US" sz="1400" kern="1200" dirty="0">
                          <a:solidFill>
                            <a:schemeClr val="tx1"/>
                          </a:solidFill>
                          <a:effectLst/>
                          <a:latin typeface="Times New Roman"/>
                          <a:ea typeface="+mn-ea"/>
                          <a:cs typeface="+mn-cs"/>
                        </a:rPr>
                      </a:br>
                      <a:endParaRPr lang="en-US" sz="1400" kern="1200" dirty="0">
                        <a:solidFill>
                          <a:schemeClr val="tx1"/>
                        </a:solidFill>
                        <a:effectLst/>
                        <a:latin typeface="Times New Roman"/>
                        <a:ea typeface="+mn-ea"/>
                        <a:cs typeface="+mn-cs"/>
                      </a:endParaRPr>
                    </a:p>
                  </a:txBody>
                  <a:tcPr marL="66348" marR="66348" marT="0" marB="0" anchor="ctr">
                    <a:lnL>
                      <a:noFill/>
                    </a:lnL>
                    <a:lnR w="12700" cap="flat" cmpd="sng" algn="ctr">
                      <a:solidFill>
                        <a:srgbClr val="000000"/>
                      </a:solidFill>
                      <a:prstDash val="solid"/>
                      <a:round/>
                      <a:headEnd type="none" w="med" len="med"/>
                      <a:tailEnd type="none" w="med" len="med"/>
                    </a:lnR>
                    <a:lnT>
                      <a:noFill/>
                    </a:lnT>
                    <a:lnB>
                      <a:noFill/>
                    </a:lnB>
                    <a:solidFill>
                      <a:srgbClr val="FFFFCC"/>
                    </a:solidFill>
                  </a:tcPr>
                </a:tc>
                <a:tc hMerge="1">
                  <a:txBody>
                    <a:bodyPr/>
                    <a:lstStyle/>
                    <a:p>
                      <a:endParaRPr lang="en-US"/>
                    </a:p>
                  </a:txBody>
                  <a:tcPr/>
                </a:tc>
                <a:extLst>
                  <a:ext uri="{0D108BD9-81ED-4DB2-BD59-A6C34878D82A}">
                    <a16:rowId xmlns:a16="http://schemas.microsoft.com/office/drawing/2014/main" val="10011"/>
                  </a:ext>
                </a:extLst>
              </a:tr>
              <a:tr h="390258">
                <a:tc>
                  <a:txBody>
                    <a:bodyPr/>
                    <a:lstStyle/>
                    <a:p>
                      <a:pPr marL="0" marR="0" algn="ctr">
                        <a:lnSpc>
                          <a:spcPts val="1400"/>
                        </a:lnSpc>
                        <a:spcBef>
                          <a:spcPts val="0"/>
                        </a:spcBef>
                        <a:spcAft>
                          <a:spcPts val="0"/>
                        </a:spcAft>
                      </a:pPr>
                      <a:r>
                        <a:rPr lang="en-US" sz="1400" dirty="0">
                          <a:effectLst/>
                          <a:latin typeface="Times New Roman"/>
                          <a:ea typeface="Times New Roman"/>
                          <a:sym typeface="Symbol"/>
                        </a:rPr>
                        <a:t></a:t>
                      </a:r>
                      <a:endParaRPr lang="en-US" sz="1400" dirty="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a:noFill/>
                    </a:lnT>
                    <a:lnB w="12700" cap="flat" cmpd="sng" algn="ctr">
                      <a:noFill/>
                      <a:prstDash val="solid"/>
                      <a:round/>
                      <a:headEnd type="none" w="med" len="med"/>
                      <a:tailEnd type="none" w="med" len="med"/>
                    </a:lnB>
                    <a:solidFill>
                      <a:srgbClr val="FFFFCC"/>
                    </a:solidFill>
                  </a:tcPr>
                </a:tc>
                <a:tc>
                  <a:txBody>
                    <a:bodyPr/>
                    <a:lstStyle/>
                    <a:p>
                      <a:pPr marL="0" marR="0" algn="r">
                        <a:lnSpc>
                          <a:spcPts val="1400"/>
                        </a:lnSpc>
                        <a:spcBef>
                          <a:spcPts val="0"/>
                        </a:spcBef>
                        <a:spcAft>
                          <a:spcPts val="0"/>
                        </a:spcAft>
                      </a:pPr>
                      <a:r>
                        <a:rPr lang="en-US" sz="1400">
                          <a:effectLst/>
                          <a:latin typeface="Times New Roman"/>
                          <a:ea typeface="Times New Roman"/>
                        </a:rPr>
                        <a:t>5.</a:t>
                      </a:r>
                    </a:p>
                  </a:txBody>
                  <a:tcPr marL="66348" marR="66348" marT="0" marB="0" anchor="ctr">
                    <a:lnL>
                      <a:noFill/>
                    </a:lnL>
                    <a:lnR>
                      <a:noFill/>
                    </a:lnR>
                    <a:lnT>
                      <a:noFill/>
                    </a:lnT>
                    <a:lnB w="12700" cap="flat" cmpd="sng" algn="ctr">
                      <a:noFill/>
                      <a:prstDash val="solid"/>
                      <a:round/>
                      <a:headEnd type="none" w="med" len="med"/>
                      <a:tailEnd type="none" w="med" len="med"/>
                    </a:lnB>
                    <a:solidFill>
                      <a:srgbClr val="FFFFCC"/>
                    </a:solidFill>
                  </a:tcPr>
                </a:tc>
                <a:tc gridSpan="2">
                  <a:txBody>
                    <a:bodyPr/>
                    <a:lstStyle/>
                    <a:p>
                      <a:pPr marL="0" marR="0" algn="l">
                        <a:lnSpc>
                          <a:spcPts val="1400"/>
                        </a:lnSpc>
                        <a:spcBef>
                          <a:spcPts val="0"/>
                        </a:spcBef>
                        <a:spcAft>
                          <a:spcPts val="0"/>
                        </a:spcAft>
                      </a:pPr>
                      <a:r>
                        <a:rPr lang="en-US" sz="1400" kern="1200" dirty="0">
                          <a:solidFill>
                            <a:schemeClr val="tx1"/>
                          </a:solidFill>
                          <a:effectLst/>
                          <a:latin typeface="Times New Roman"/>
                          <a:ea typeface="+mn-ea"/>
                          <a:cs typeface="+mn-cs"/>
                        </a:rPr>
                        <a:t>The receptionist opens a bill for the guest. (It could be that there is a separate billing</a:t>
                      </a:r>
                    </a:p>
                    <a:p>
                      <a:pPr marL="0" marR="0" algn="l">
                        <a:lnSpc>
                          <a:spcPts val="1400"/>
                        </a:lnSpc>
                        <a:spcBef>
                          <a:spcPts val="0"/>
                        </a:spcBef>
                        <a:spcAft>
                          <a:spcPts val="0"/>
                        </a:spcAft>
                      </a:pPr>
                      <a:r>
                        <a:rPr lang="en-US" sz="1400" kern="1200" dirty="0">
                          <a:solidFill>
                            <a:schemeClr val="tx1"/>
                          </a:solidFill>
                          <a:effectLst/>
                          <a:latin typeface="Times New Roman"/>
                          <a:ea typeface="+mn-ea"/>
                          <a:cs typeface="+mn-cs"/>
                        </a:rPr>
                        <a:t>application, which must be notified upon check in.)</a:t>
                      </a:r>
                    </a:p>
                  </a:txBody>
                  <a:tcPr marL="66348" marR="66348" marT="0" marB="0" anchor="ctr">
                    <a:lnL>
                      <a:noFill/>
                    </a:lnL>
                    <a:lnR w="12700" cap="flat" cmpd="sng" algn="ctr">
                      <a:solidFill>
                        <a:srgbClr val="000000"/>
                      </a:solidFill>
                      <a:prstDash val="solid"/>
                      <a:round/>
                      <a:headEnd type="none" w="med" len="med"/>
                      <a:tailEnd type="none" w="med" len="med"/>
                    </a:lnR>
                    <a:lnT>
                      <a:noFill/>
                    </a:lnT>
                    <a:lnB w="12700" cap="flat" cmpd="sng" algn="ctr">
                      <a:noFill/>
                      <a:prstDash val="solid"/>
                      <a:round/>
                      <a:headEnd type="none" w="med" len="med"/>
                      <a:tailEnd type="none" w="med" len="med"/>
                    </a:lnB>
                    <a:solidFill>
                      <a:srgbClr val="FFFFCC"/>
                    </a:solidFill>
                  </a:tcPr>
                </a:tc>
                <a:tc hMerge="1">
                  <a:txBody>
                    <a:bodyPr/>
                    <a:lstStyle/>
                    <a:p>
                      <a:endParaRPr lang="en-US"/>
                    </a:p>
                  </a:txBody>
                  <a:tcPr/>
                </a:tc>
                <a:extLst>
                  <a:ext uri="{0D108BD9-81ED-4DB2-BD59-A6C34878D82A}">
                    <a16:rowId xmlns:a16="http://schemas.microsoft.com/office/drawing/2014/main" val="10012"/>
                  </a:ext>
                </a:extLst>
              </a:tr>
              <a:tr h="390258">
                <a:tc>
                  <a:txBody>
                    <a:bodyPr/>
                    <a:lstStyle/>
                    <a:p>
                      <a:pPr marL="0" marR="0" algn="ctr">
                        <a:lnSpc>
                          <a:spcPts val="1400"/>
                        </a:lnSpc>
                        <a:spcBef>
                          <a:spcPts val="0"/>
                        </a:spcBef>
                        <a:spcAft>
                          <a:spcPts val="0"/>
                        </a:spcAft>
                      </a:pPr>
                      <a:r>
                        <a:rPr lang="en-US" sz="1400" dirty="0">
                          <a:effectLst/>
                          <a:latin typeface="Times New Roman"/>
                          <a:ea typeface="Times New Roman"/>
                          <a:sym typeface="Symbol"/>
                        </a:rPr>
                        <a:t></a:t>
                      </a:r>
                      <a:endParaRPr lang="en-US" sz="1400" dirty="0">
                        <a:effectLst/>
                        <a:latin typeface="Times New Roman"/>
                        <a:ea typeface="Times New Roman"/>
                      </a:endParaRPr>
                    </a:p>
                  </a:txBody>
                  <a:tcPr marL="66348" marR="66348"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CC"/>
                    </a:solidFill>
                  </a:tcPr>
                </a:tc>
                <a:tc>
                  <a:txBody>
                    <a:bodyPr/>
                    <a:lstStyle/>
                    <a:p>
                      <a:pPr marL="0" marR="0" algn="r">
                        <a:lnSpc>
                          <a:spcPts val="1400"/>
                        </a:lnSpc>
                        <a:spcBef>
                          <a:spcPts val="0"/>
                        </a:spcBef>
                        <a:spcAft>
                          <a:spcPts val="0"/>
                        </a:spcAft>
                      </a:pPr>
                      <a:r>
                        <a:rPr lang="en-US" sz="1400" dirty="0">
                          <a:effectLst/>
                          <a:latin typeface="Times New Roman"/>
                          <a:ea typeface="Times New Roman"/>
                        </a:rPr>
                        <a:t>6.</a:t>
                      </a:r>
                    </a:p>
                  </a:txBody>
                  <a:tcPr marL="66348" marR="66348" marT="0" marB="0" anchor="ctr">
                    <a:lnL>
                      <a:noFill/>
                    </a:lnL>
                    <a:lnR>
                      <a:noFill/>
                    </a:lnR>
                    <a:lnT>
                      <a:noFill/>
                    </a:lnT>
                    <a:lnB w="12700" cap="flat" cmpd="sng" algn="ctr">
                      <a:solidFill>
                        <a:srgbClr val="000000"/>
                      </a:solidFill>
                      <a:prstDash val="solid"/>
                      <a:round/>
                      <a:headEnd type="none" w="med" len="med"/>
                      <a:tailEnd type="none" w="med" len="med"/>
                    </a:lnB>
                    <a:solidFill>
                      <a:srgbClr val="FFFFCC"/>
                    </a:solidFill>
                  </a:tcPr>
                </a:tc>
                <a:tc gridSpan="2">
                  <a:txBody>
                    <a:bodyPr/>
                    <a:lstStyle/>
                    <a:p>
                      <a:pPr marL="0" marR="0" algn="l">
                        <a:lnSpc>
                          <a:spcPts val="1400"/>
                        </a:lnSpc>
                        <a:spcBef>
                          <a:spcPts val="0"/>
                        </a:spcBef>
                        <a:spcAft>
                          <a:spcPts val="0"/>
                        </a:spcAft>
                      </a:pPr>
                      <a:r>
                        <a:rPr lang="en-US" sz="1400" kern="1200" dirty="0">
                          <a:solidFill>
                            <a:schemeClr val="tx1"/>
                          </a:solidFill>
                          <a:effectLst/>
                          <a:latin typeface="Times New Roman"/>
                          <a:ea typeface="+mn-ea"/>
                          <a:cs typeface="+mn-cs"/>
                        </a:rPr>
                        <a:t>The receptionist issues a key to the guest. </a:t>
                      </a:r>
                      <a:br>
                        <a:rPr lang="en-US" sz="1400" kern="1200" dirty="0">
                          <a:solidFill>
                            <a:schemeClr val="tx1"/>
                          </a:solidFill>
                          <a:effectLst/>
                          <a:latin typeface="Times New Roman"/>
                          <a:ea typeface="+mn-ea"/>
                          <a:cs typeface="+mn-cs"/>
                        </a:rPr>
                      </a:br>
                      <a:endParaRPr lang="en-US" sz="1400" kern="1200" dirty="0">
                        <a:solidFill>
                          <a:schemeClr val="tx1"/>
                        </a:solidFill>
                        <a:effectLst/>
                        <a:latin typeface="Times New Roman"/>
                        <a:ea typeface="+mn-ea"/>
                        <a:cs typeface="+mn-cs"/>
                      </a:endParaRPr>
                    </a:p>
                  </a:txBody>
                  <a:tcPr marL="66348" marR="66348"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CC"/>
                    </a:solidFill>
                  </a:tcPr>
                </a:tc>
                <a:tc hMerge="1">
                  <a:txBody>
                    <a:bodyPr/>
                    <a:lstStyle/>
                    <a:p>
                      <a:endParaRPr lang="en-US"/>
                    </a:p>
                  </a:txBody>
                  <a:tcPr/>
                </a:tc>
                <a:extLst>
                  <a:ext uri="{0D108BD9-81ED-4DB2-BD59-A6C34878D82A}">
                    <a16:rowId xmlns:a16="http://schemas.microsoft.com/office/drawing/2014/main" val="4089610362"/>
                  </a:ext>
                </a:extLst>
              </a:tr>
            </a:tbl>
          </a:graphicData>
        </a:graphic>
      </p:graphicFrame>
    </p:spTree>
    <p:extLst>
      <p:ext uri="{BB962C8B-B14F-4D97-AF65-F5344CB8AC3E}">
        <p14:creationId xmlns:p14="http://schemas.microsoft.com/office/powerpoint/2010/main" val="181070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9EFF-30E1-4C64-A12C-D6447653F811}"/>
              </a:ext>
            </a:extLst>
          </p:cNvPr>
          <p:cNvSpPr>
            <a:spLocks noGrp="1"/>
          </p:cNvSpPr>
          <p:nvPr>
            <p:ph type="title"/>
          </p:nvPr>
        </p:nvSpPr>
        <p:spPr>
          <a:xfrm>
            <a:off x="766762" y="228600"/>
            <a:ext cx="7772400" cy="533400"/>
          </a:xfrm>
        </p:spPr>
        <p:txBody>
          <a:bodyPr/>
          <a:lstStyle/>
          <a:p>
            <a:r>
              <a:rPr lang="en-US" dirty="0" err="1"/>
              <a:t>Ví</a:t>
            </a:r>
            <a:r>
              <a:rPr lang="en-US" dirty="0"/>
              <a:t> </a:t>
            </a:r>
            <a:r>
              <a:rPr lang="en-US" dirty="0" err="1"/>
              <a:t>dụ</a:t>
            </a:r>
            <a:r>
              <a:rPr lang="en-US" dirty="0"/>
              <a:t> 2: </a:t>
            </a:r>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của</a:t>
            </a:r>
            <a:r>
              <a:rPr lang="en-US" dirty="0"/>
              <a:t> Check-in </a:t>
            </a:r>
          </a:p>
        </p:txBody>
      </p:sp>
      <p:sp>
        <p:nvSpPr>
          <p:cNvPr id="3" name="Content Placeholder 2">
            <a:extLst>
              <a:ext uri="{FF2B5EF4-FFF2-40B4-BE49-F238E27FC236}">
                <a16:creationId xmlns:a16="http://schemas.microsoft.com/office/drawing/2014/main" id="{AF5D6A33-05CD-49AE-89D6-D663C923E79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2E79F93-A667-46E1-8851-D515B885A199}"/>
              </a:ext>
            </a:extLst>
          </p:cNvPr>
          <p:cNvPicPr>
            <a:picLocks noChangeAspect="1"/>
          </p:cNvPicPr>
          <p:nvPr/>
        </p:nvPicPr>
        <p:blipFill>
          <a:blip r:embed="rId2"/>
          <a:stretch>
            <a:fillRect/>
          </a:stretch>
        </p:blipFill>
        <p:spPr>
          <a:xfrm>
            <a:off x="2362200" y="838200"/>
            <a:ext cx="4581525" cy="5943600"/>
          </a:xfrm>
          <a:prstGeom prst="rect">
            <a:avLst/>
          </a:prstGeom>
        </p:spPr>
      </p:pic>
    </p:spTree>
    <p:extLst>
      <p:ext uri="{BB962C8B-B14F-4D97-AF65-F5344CB8AC3E}">
        <p14:creationId xmlns:p14="http://schemas.microsoft.com/office/powerpoint/2010/main" val="196068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9B62-506B-4A19-90D6-54AC69776045}"/>
              </a:ext>
            </a:extLst>
          </p:cNvPr>
          <p:cNvSpPr>
            <a:spLocks noGrp="1"/>
          </p:cNvSpPr>
          <p:nvPr>
            <p:ph type="title"/>
          </p:nvPr>
        </p:nvSpPr>
        <p:spPr/>
        <p:txBody>
          <a:bodyPr/>
          <a:lstStyle/>
          <a:p>
            <a:r>
              <a:rPr lang="en-US" dirty="0" err="1"/>
              <a:t>Ví</a:t>
            </a:r>
            <a:r>
              <a:rPr lang="en-US" dirty="0"/>
              <a:t> </a:t>
            </a:r>
            <a:r>
              <a:rPr lang="en-US" dirty="0" err="1"/>
              <a:t>dụ</a:t>
            </a:r>
            <a:r>
              <a:rPr lang="en-US" dirty="0"/>
              <a:t> 3: </a:t>
            </a:r>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Đăng</a:t>
            </a:r>
            <a:r>
              <a:rPr lang="en-US" dirty="0"/>
              <a:t> </a:t>
            </a:r>
            <a:r>
              <a:rPr lang="en-US" dirty="0" err="1"/>
              <a:t>nhập</a:t>
            </a:r>
            <a:endParaRPr lang="en-US" dirty="0"/>
          </a:p>
        </p:txBody>
      </p:sp>
      <p:sp>
        <p:nvSpPr>
          <p:cNvPr id="3" name="Content Placeholder 2">
            <a:extLst>
              <a:ext uri="{FF2B5EF4-FFF2-40B4-BE49-F238E27FC236}">
                <a16:creationId xmlns:a16="http://schemas.microsoft.com/office/drawing/2014/main" id="{D14AE62B-F020-4B97-92BA-6CA847E9CF8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E4DAA43-A45D-4602-8795-B2AE719E3C63}"/>
              </a:ext>
            </a:extLst>
          </p:cNvPr>
          <p:cNvPicPr>
            <a:picLocks noChangeAspect="1"/>
          </p:cNvPicPr>
          <p:nvPr/>
        </p:nvPicPr>
        <p:blipFill>
          <a:blip r:embed="rId2"/>
          <a:stretch>
            <a:fillRect/>
          </a:stretch>
        </p:blipFill>
        <p:spPr>
          <a:xfrm>
            <a:off x="2362200" y="1087292"/>
            <a:ext cx="5556095" cy="5445416"/>
          </a:xfrm>
          <a:prstGeom prst="rect">
            <a:avLst/>
          </a:prstGeom>
        </p:spPr>
      </p:pic>
    </p:spTree>
    <p:extLst>
      <p:ext uri="{BB962C8B-B14F-4D97-AF65-F5344CB8AC3E}">
        <p14:creationId xmlns:p14="http://schemas.microsoft.com/office/powerpoint/2010/main" val="284733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9147-E0C0-4BAD-9BAE-E37168126A78}"/>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2337DC7D-4682-4CB6-B701-4988F9741795}"/>
              </a:ext>
            </a:extLst>
          </p:cNvPr>
          <p:cNvSpPr>
            <a:spLocks noGrp="1"/>
          </p:cNvSpPr>
          <p:nvPr>
            <p:ph idx="1"/>
          </p:nvPr>
        </p:nvSpPr>
        <p:spPr>
          <a:xfrm>
            <a:off x="228600" y="1143000"/>
            <a:ext cx="8686800" cy="5257800"/>
          </a:xfrm>
        </p:spPr>
        <p:txBody>
          <a:bodyPr/>
          <a:lstStyle/>
          <a:p>
            <a:r>
              <a:rPr lang="en-US" b="1" dirty="0" err="1"/>
              <a:t>Mô</a:t>
            </a:r>
            <a:r>
              <a:rPr lang="en-US" b="1" dirty="0"/>
              <a:t> </a:t>
            </a:r>
            <a:r>
              <a:rPr lang="en-US" b="1" dirty="0" err="1"/>
              <a:t>tả</a:t>
            </a:r>
            <a:r>
              <a:rPr lang="en-US" b="1" dirty="0"/>
              <a:t> </a:t>
            </a:r>
            <a:r>
              <a:rPr lang="en-US" b="1" dirty="0" err="1"/>
              <a:t>về</a:t>
            </a:r>
            <a:r>
              <a:rPr lang="en-US" b="1" dirty="0"/>
              <a:t> </a:t>
            </a:r>
            <a:r>
              <a:rPr lang="en-US" b="1" dirty="0" err="1"/>
              <a:t>hệ</a:t>
            </a:r>
            <a:r>
              <a:rPr lang="en-US" b="1" dirty="0"/>
              <a:t> </a:t>
            </a:r>
            <a:r>
              <a:rPr lang="en-US" b="1" dirty="0" err="1"/>
              <a:t>thống</a:t>
            </a:r>
            <a:r>
              <a:rPr lang="en-US" sz="1800" b="0" i="0" dirty="0">
                <a:solidFill>
                  <a:srgbClr val="000000"/>
                </a:solidFill>
                <a:effectLst/>
                <a:latin typeface="ArialMT"/>
              </a:rPr>
              <a:t>: </a:t>
            </a:r>
          </a:p>
          <a:p>
            <a:pPr marL="0" indent="0">
              <a:buNone/>
            </a:pPr>
            <a:endParaRPr lang="en-US" sz="1800" b="0" i="0" dirty="0">
              <a:solidFill>
                <a:srgbClr val="000000"/>
              </a:solidFill>
              <a:effectLst/>
              <a:latin typeface="ArialMT"/>
            </a:endParaRPr>
          </a:p>
          <a:p>
            <a:pPr marL="0" indent="0">
              <a:buNone/>
            </a:pPr>
            <a:r>
              <a:rPr lang="en-US" sz="1800" b="0" i="0" dirty="0">
                <a:solidFill>
                  <a:srgbClr val="000000"/>
                </a:solidFill>
                <a:effectLst/>
                <a:latin typeface="ArialMT"/>
              </a:rPr>
              <a:t>A typical lending library keeps a stock of books for the use of its members. Each</a:t>
            </a:r>
            <a:br>
              <a:rPr lang="en-US" sz="1800" b="0" i="0" dirty="0">
                <a:solidFill>
                  <a:srgbClr val="000000"/>
                </a:solidFill>
                <a:effectLst/>
                <a:latin typeface="ArialMT"/>
              </a:rPr>
            </a:br>
            <a:r>
              <a:rPr lang="en-US" sz="1800" b="0" i="0" dirty="0">
                <a:solidFill>
                  <a:srgbClr val="000000"/>
                </a:solidFill>
                <a:effectLst/>
                <a:latin typeface="ArialMT"/>
              </a:rPr>
              <a:t>member can take out a number of books, up to a certain limit. After a given period of time, the library expects members to return the books that they have on loan. When borrowing books members are expected to hand their chosen books to the librarian, who records each new loan before issuing the books to the member. When a book is on loan to a member, it is associated with that member: possession of the book passes from the library to the member for a defined time period. The normal loan period for each book is two weeks. If the member fails to bring the book back on or before the due date, the library imposes a fine. In a proposed new system, anyone should be able to browse the stock of books held in the library, but only a member will be able to reserve a book</a:t>
            </a:r>
          </a:p>
          <a:p>
            <a:endParaRPr lang="en-US" sz="1800" dirty="0">
              <a:solidFill>
                <a:srgbClr val="000000"/>
              </a:solidFill>
              <a:latin typeface="ArialMT"/>
            </a:endParaRPr>
          </a:p>
          <a:p>
            <a:r>
              <a:rPr lang="en-US" dirty="0" err="1"/>
              <a:t>Định</a:t>
            </a:r>
            <a:r>
              <a:rPr lang="en-US" dirty="0"/>
              <a:t> </a:t>
            </a:r>
            <a:r>
              <a:rPr lang="en-US" dirty="0" err="1"/>
              <a:t>nghĩa</a:t>
            </a:r>
            <a:r>
              <a:rPr lang="en-US" dirty="0"/>
              <a:t> </a:t>
            </a:r>
            <a:r>
              <a:rPr lang="en-US" dirty="0" err="1"/>
              <a:t>các</a:t>
            </a:r>
            <a:r>
              <a:rPr lang="en-US" dirty="0"/>
              <a:t> UC </a:t>
            </a:r>
            <a:r>
              <a:rPr lang="en-US" dirty="0" err="1"/>
              <a:t>của</a:t>
            </a:r>
            <a:r>
              <a:rPr lang="en-US" dirty="0"/>
              <a:t> </a:t>
            </a:r>
            <a:r>
              <a:rPr lang="en-US" dirty="0" err="1"/>
              <a:t>hệ</a:t>
            </a:r>
            <a:r>
              <a:rPr lang="en-US" dirty="0"/>
              <a:t> </a:t>
            </a:r>
            <a:r>
              <a:rPr lang="en-US" dirty="0" err="1"/>
              <a:t>thống</a:t>
            </a:r>
            <a:r>
              <a:rPr lang="en-US" dirty="0"/>
              <a:t>, </a:t>
            </a:r>
            <a:r>
              <a:rPr lang="en-US" dirty="0" err="1"/>
              <a:t>mô</a:t>
            </a:r>
            <a:r>
              <a:rPr lang="en-US" dirty="0"/>
              <a:t> </a:t>
            </a:r>
            <a:r>
              <a:rPr lang="en-US" dirty="0" err="1"/>
              <a:t>tả</a:t>
            </a:r>
            <a:r>
              <a:rPr lang="en-US" dirty="0"/>
              <a:t> </a:t>
            </a:r>
            <a:r>
              <a:rPr lang="en-US" dirty="0" err="1"/>
              <a:t>các</a:t>
            </a:r>
            <a:r>
              <a:rPr lang="en-US" dirty="0"/>
              <a:t> UC </a:t>
            </a:r>
            <a:r>
              <a:rPr lang="en-US" dirty="0" err="1"/>
              <a:t>và</a:t>
            </a:r>
            <a:r>
              <a:rPr lang="en-US" dirty="0"/>
              <a:t> </a:t>
            </a:r>
            <a:r>
              <a:rPr lang="en-US" dirty="0" err="1"/>
              <a:t>chuẩn</a:t>
            </a:r>
            <a:r>
              <a:rPr lang="en-US" dirty="0"/>
              <a:t> </a:t>
            </a:r>
            <a:r>
              <a:rPr lang="en-US" dirty="0" err="1"/>
              <a:t>bị</a:t>
            </a:r>
            <a:r>
              <a:rPr lang="en-US" dirty="0"/>
              <a:t> </a:t>
            </a:r>
            <a:r>
              <a:rPr lang="en-US" dirty="0" err="1"/>
              <a:t>các</a:t>
            </a:r>
            <a:r>
              <a:rPr lang="en-US" dirty="0"/>
              <a:t> </a:t>
            </a:r>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hệ</a:t>
            </a:r>
            <a:r>
              <a:rPr lang="en-US" dirty="0"/>
              <a:t> </a:t>
            </a:r>
            <a:r>
              <a:rPr lang="en-US" dirty="0" err="1"/>
              <a:t>thống</a:t>
            </a:r>
            <a:br>
              <a:rPr lang="en-US" dirty="0"/>
            </a:br>
            <a:endParaRPr lang="en-US" dirty="0"/>
          </a:p>
        </p:txBody>
      </p:sp>
    </p:spTree>
    <p:extLst>
      <p:ext uri="{BB962C8B-B14F-4D97-AF65-F5344CB8AC3E}">
        <p14:creationId xmlns:p14="http://schemas.microsoft.com/office/powerpoint/2010/main" val="303222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E4C9-1F07-4F01-A375-398D96E4455C}"/>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271D963C-B8E1-4845-99A7-D431C57CE2AA}"/>
              </a:ext>
            </a:extLst>
          </p:cNvPr>
          <p:cNvSpPr>
            <a:spLocks noGrp="1"/>
          </p:cNvSpPr>
          <p:nvPr>
            <p:ph idx="1"/>
          </p:nvPr>
        </p:nvSpPr>
        <p:spPr/>
        <p:txBody>
          <a:bodyPr/>
          <a:lstStyle/>
          <a:p>
            <a:r>
              <a:rPr lang="en-US" dirty="0" err="1">
                <a:effectLst>
                  <a:outerShdw blurRad="38100" dist="38100" dir="2700000" algn="tl">
                    <a:srgbClr val="DDDDDD"/>
                  </a:outerShdw>
                </a:effectLst>
                <a:latin typeface="Arial" pitchFamily="30" charset="0"/>
                <a:ea typeface="ＭＳ Ｐゴシック" pitchFamily="30" charset="-128"/>
              </a:rPr>
              <a:t>Biểu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đồ</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được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sử</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dụng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để</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mô</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tả</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hành</a:t>
            </a:r>
            <a:r>
              <a:rPr lang="en-US" dirty="0">
                <a:effectLst>
                  <a:outerShdw blurRad="38100" dist="38100" dir="2700000" algn="tl">
                    <a:srgbClr val="DDDDDD"/>
                  </a:outerShdw>
                </a:effectLst>
                <a:latin typeface="Arial" pitchFamily="30" charset="0"/>
                <a:ea typeface="ＭＳ Ｐゴシック" pitchFamily="30" charset="-128"/>
              </a:rPr>
              <a:t> vi/</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của</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hệ</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thống</a:t>
            </a:r>
            <a:r>
              <a:rPr lang="en-US" dirty="0">
                <a:effectLst>
                  <a:outerShdw blurRad="38100" dist="38100" dir="2700000" algn="tl">
                    <a:srgbClr val="DDDDDD"/>
                  </a:outerShdw>
                </a:effectLst>
                <a:latin typeface="Arial" pitchFamily="30" charset="0"/>
                <a:ea typeface="ＭＳ Ｐゴシック" pitchFamily="30" charset="-128"/>
              </a:rPr>
              <a:t>.</a:t>
            </a:r>
          </a:p>
          <a:p>
            <a:r>
              <a:rPr lang="en-US" dirty="0" err="1">
                <a:effectLst>
                  <a:outerShdw blurRad="38100" dist="38100" dir="2700000" algn="tl">
                    <a:srgbClr val="DDDDDD"/>
                  </a:outerShdw>
                </a:effectLst>
                <a:latin typeface="Arial" pitchFamily="30" charset="0"/>
                <a:ea typeface="ＭＳ Ｐゴシック" pitchFamily="30" charset="-128"/>
              </a:rPr>
              <a:t>Mỗi</a:t>
            </a:r>
            <a:r>
              <a:rPr lang="en-US" dirty="0">
                <a:effectLst>
                  <a:outerShdw blurRad="38100" dist="38100" dir="2700000" algn="tl">
                    <a:srgbClr val="DDDDDD"/>
                  </a:outerShdw>
                </a:effectLst>
                <a:latin typeface="Arial" pitchFamily="30" charset="0"/>
                <a:ea typeface="ＭＳ Ｐゴシック" pitchFamily="30" charset="-128"/>
              </a:rPr>
              <a:t> ca </a:t>
            </a:r>
            <a:r>
              <a:rPr lang="en-US" dirty="0" err="1">
                <a:effectLst>
                  <a:outerShdw blurRad="38100" dist="38100" dir="2700000" algn="tl">
                    <a:srgbClr val="DDDDDD"/>
                  </a:outerShdw>
                </a:effectLst>
                <a:latin typeface="Arial" pitchFamily="30" charset="0"/>
                <a:ea typeface="ＭＳ Ｐゴシック" pitchFamily="30" charset="-128"/>
              </a:rPr>
              <a:t>sử</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dụng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trong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đặc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tả</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yêu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cầu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là</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một</a:t>
            </a:r>
            <a:r>
              <a:rPr lang="en-US" dirty="0">
                <a:effectLst>
                  <a:outerShdw blurRad="38100" dist="38100" dir="2700000" algn="tl">
                    <a:srgbClr val="DDDDDD"/>
                  </a:outerShdw>
                </a:effectLst>
                <a:latin typeface="Arial" pitchFamily="30" charset="0"/>
                <a:ea typeface="ＭＳ Ｐゴシック" pitchFamily="30" charset="-128"/>
              </a:rPr>
              <a:t> chức </a:t>
            </a:r>
            <a:r>
              <a:rPr lang="en-US" dirty="0" err="1">
                <a:effectLst>
                  <a:outerShdw blurRad="38100" dist="38100" dir="2700000" algn="tl">
                    <a:srgbClr val="DDDDDD"/>
                  </a:outerShdw>
                </a:effectLst>
                <a:latin typeface="Arial" pitchFamily="30" charset="0"/>
                <a:ea typeface="ＭＳ Ｐゴシック" pitchFamily="30" charset="-128"/>
              </a:rPr>
              <a:t>năng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được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khởi</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tạo</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bởi</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các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tác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nhân</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Mỗi</a:t>
            </a:r>
            <a:r>
              <a:rPr lang="en-US" dirty="0">
                <a:effectLst>
                  <a:outerShdw blurRad="38100" dist="38100" dir="2700000" algn="tl">
                    <a:srgbClr val="DDDDDD"/>
                  </a:outerShdw>
                </a:effectLst>
                <a:latin typeface="Arial" pitchFamily="30" charset="0"/>
                <a:ea typeface="ＭＳ Ｐゴシック" pitchFamily="30" charset="-128"/>
              </a:rPr>
              <a:t> chức </a:t>
            </a:r>
            <a:r>
              <a:rPr lang="en-US" dirty="0" err="1">
                <a:effectLst>
                  <a:outerShdw blurRad="38100" dist="38100" dir="2700000" algn="tl">
                    <a:srgbClr val="DDDDDD"/>
                  </a:outerShdw>
                </a:effectLst>
                <a:latin typeface="Arial" pitchFamily="30" charset="0"/>
                <a:ea typeface="ＭＳ Ｐゴシック" pitchFamily="30" charset="-128"/>
              </a:rPr>
              <a:t>năng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có</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thể</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được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thực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hiện</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thông</a:t>
            </a:r>
            <a:r>
              <a:rPr lang="en-US" dirty="0">
                <a:effectLst>
                  <a:outerShdw blurRad="38100" dist="38100" dir="2700000" algn="tl">
                    <a:srgbClr val="DDDDDD"/>
                  </a:outerShdw>
                </a:effectLst>
                <a:latin typeface="Arial" pitchFamily="30" charset="0"/>
                <a:ea typeface="ＭＳ Ｐゴシック" pitchFamily="30" charset="-128"/>
              </a:rPr>
              <a:t> qua </a:t>
            </a:r>
            <a:r>
              <a:rPr lang="en-US" dirty="0" err="1">
                <a:effectLst>
                  <a:outerShdw blurRad="38100" dist="38100" dir="2700000" algn="tl">
                    <a:srgbClr val="DDDDDD"/>
                  </a:outerShdw>
                </a:effectLst>
                <a:latin typeface="Arial" pitchFamily="30" charset="0"/>
                <a:ea typeface="ＭＳ Ｐゴシック" pitchFamily="30" charset="-128"/>
              </a:rPr>
              <a:t>một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loạt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các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Biểu</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đồ</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hoạt</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động</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được</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sử</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dụng</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để</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thực</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hiện</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mục</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đích</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 </a:t>
            </a:r>
            <a:r>
              <a:rPr lang="en-US" dirty="0" err="1">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này</a:t>
            </a:r>
            <a:r>
              <a:rPr lang="en-US" dirty="0">
                <a:effectLst>
                  <a:outerShdw blurRad="38100" dist="38100" dir="2700000" algn="tl">
                    <a:srgbClr val="DDDDDD"/>
                  </a:outerShdw>
                </a:effectLst>
                <a:latin typeface="Arial" pitchFamily="30" charset="0"/>
                <a:ea typeface="ＭＳ Ｐゴシック" pitchFamily="30" charset="-128"/>
                <a:sym typeface="Wingdings" panose="05000000000000000000" pitchFamily="2" charset="2"/>
              </a:rPr>
              <a:t>.</a:t>
            </a:r>
            <a:r>
              <a:rPr lang="en-US" dirty="0">
                <a:effectLst>
                  <a:outerShdw blurRad="38100" dist="38100" dir="2700000" algn="tl">
                    <a:srgbClr val="DDDDDD"/>
                  </a:outerShdw>
                </a:effectLst>
                <a:latin typeface="Arial" pitchFamily="30" charset="0"/>
                <a:ea typeface="ＭＳ Ｐゴシック" pitchFamily="30" charset="-128"/>
              </a:rPr>
              <a:t> </a:t>
            </a:r>
          </a:p>
          <a:p>
            <a:r>
              <a:rPr lang="en-US" dirty="0" err="1">
                <a:effectLst>
                  <a:outerShdw blurRad="38100" dist="38100" dir="2700000" algn="tl">
                    <a:srgbClr val="DDDDDD"/>
                  </a:outerShdw>
                </a:effectLst>
                <a:latin typeface="Arial" pitchFamily="30" charset="0"/>
                <a:ea typeface="ＭＳ Ｐゴシック" pitchFamily="30" charset="-128"/>
              </a:rPr>
              <a:t>Biểu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đồ</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được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sử</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dụng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để</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mô</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hình</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chuỗi</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theo</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một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trật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tự</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để</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được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mục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đích</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nào</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đó</a:t>
            </a:r>
            <a:r>
              <a:rPr lang="en-US" dirty="0">
                <a:effectLst>
                  <a:outerShdw blurRad="38100" dist="38100" dir="2700000" algn="tl">
                    <a:srgbClr val="DDDDDD"/>
                  </a:outerShdw>
                </a:effectLst>
                <a:latin typeface="Arial" pitchFamily="30" charset="0"/>
                <a:ea typeface="ＭＳ Ｐゴシック" pitchFamily="30" charset="-128"/>
              </a:rPr>
              <a:t>.</a:t>
            </a:r>
          </a:p>
          <a:p>
            <a:r>
              <a:rPr lang="en-US" dirty="0" err="1">
                <a:effectLst>
                  <a:outerShdw blurRad="38100" dist="38100" dir="2700000" algn="tl">
                    <a:srgbClr val="DDDDDD"/>
                  </a:outerShdw>
                </a:effectLst>
                <a:latin typeface="Arial" pitchFamily="30" charset="0"/>
                <a:ea typeface="ＭＳ Ｐゴシック" pitchFamily="30" charset="-128"/>
              </a:rPr>
              <a:t>Biểu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đồ</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cũng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chỉ</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rõ</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tác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nhân</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chịu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trách</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nhiệm</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cho</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từng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a:t>
            </a:r>
            <a:br>
              <a:rPr lang="en-US" dirty="0">
                <a:effectLst>
                  <a:outerShdw blurRad="38100" dist="38100" dir="2700000" algn="tl">
                    <a:srgbClr val="DDDDDD"/>
                  </a:outerShdw>
                </a:effectLst>
                <a:latin typeface="Arial" pitchFamily="30" charset="0"/>
                <a:ea typeface="ＭＳ Ｐゴシック" pitchFamily="30" charset="-128"/>
              </a:rPr>
            </a:br>
            <a:endParaRPr lang="en-US" dirty="0">
              <a:effectLst>
                <a:outerShdw blurRad="38100" dist="38100" dir="2700000" algn="tl">
                  <a:srgbClr val="DDDDDD"/>
                </a:outerShdw>
              </a:effectLst>
              <a:latin typeface="Arial" pitchFamily="30" charset="0"/>
              <a:ea typeface="ＭＳ Ｐゴシック" pitchFamily="30" charset="-128"/>
            </a:endParaRPr>
          </a:p>
          <a:p>
            <a:pPr algn="l"/>
            <a:endParaRPr lang="en-US" b="0" i="0" dirty="0">
              <a:effectLst/>
              <a:latin typeface="OpenSans"/>
            </a:endParaRPr>
          </a:p>
          <a:p>
            <a:endParaRPr lang="en-US" dirty="0"/>
          </a:p>
        </p:txBody>
      </p:sp>
    </p:spTree>
    <p:extLst>
      <p:ext uri="{BB962C8B-B14F-4D97-AF65-F5344CB8AC3E}">
        <p14:creationId xmlns:p14="http://schemas.microsoft.com/office/powerpoint/2010/main" val="325762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FE58-2CBF-4A0F-B8D2-6E00005AD9C3}"/>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DB1D41D1-3236-40A6-BA37-B3AE65AA522C}"/>
              </a:ext>
            </a:extLst>
          </p:cNvPr>
          <p:cNvSpPr>
            <a:spLocks noGrp="1"/>
          </p:cNvSpPr>
          <p:nvPr>
            <p:ph idx="1"/>
          </p:nvPr>
        </p:nvSpPr>
        <p:spPr/>
        <p:txBody>
          <a:bodyPr/>
          <a:lstStyle/>
          <a:p>
            <a:pPr algn="l"/>
            <a:r>
              <a:rPr lang="en-US" dirty="0" err="1">
                <a:effectLst>
                  <a:outerShdw blurRad="38100" dist="38100" dir="2700000" algn="tl">
                    <a:srgbClr val="DDDDDD"/>
                  </a:outerShdw>
                </a:effectLst>
                <a:latin typeface="Arial" pitchFamily="30" charset="0"/>
                <a:ea typeface="ＭＳ Ｐゴシック" pitchFamily="30" charset="-128"/>
              </a:rPr>
              <a:t>Nút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bắt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đầu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và</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nút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kết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thúc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của</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một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biểu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đồ</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p>
          <a:p>
            <a:pPr algn="l"/>
            <a:r>
              <a:rPr lang="en-US" b="1" dirty="0" err="1">
                <a:effectLst>
                  <a:outerShdw blurRad="38100" dist="38100" dir="2700000" algn="tl">
                    <a:srgbClr val="DDDDDD"/>
                  </a:outerShdw>
                </a:effectLst>
                <a:latin typeface="Arial" pitchFamily="30" charset="0"/>
                <a:ea typeface="ＭＳ Ｐゴシック" pitchFamily="30" charset="-128"/>
              </a:rPr>
              <a:t>Nút</a:t>
            </a:r>
            <a:r>
              <a:rPr lang="en-US" b="1" dirty="0">
                <a:effectLst>
                  <a:outerShdw blurRad="38100" dist="38100" dir="2700000" algn="tl">
                    <a:srgbClr val="DDDDDD"/>
                  </a:outerShdw>
                </a:effectLst>
                <a:latin typeface="Arial" pitchFamily="30" charset="0"/>
                <a:ea typeface="ＭＳ Ｐゴシック" pitchFamily="30" charset="-128"/>
              </a:rPr>
              <a:t> </a:t>
            </a:r>
            <a:r>
              <a:rPr lang="en-US" b="1" dirty="0" err="1">
                <a:effectLst>
                  <a:outerShdw blurRad="38100" dist="38100" dir="2700000" algn="tl">
                    <a:srgbClr val="DDDDDD"/>
                  </a:outerShdw>
                </a:effectLst>
                <a:latin typeface="Arial" pitchFamily="30" charset="0"/>
                <a:ea typeface="ＭＳ Ｐゴシック" pitchFamily="30" charset="-128"/>
              </a:rPr>
              <a:t>bắt</a:t>
            </a:r>
            <a:r>
              <a:rPr lang="en-US" b="1" dirty="0">
                <a:effectLst>
                  <a:outerShdw blurRad="38100" dist="38100" dir="2700000" algn="tl">
                    <a:srgbClr val="DDDDDD"/>
                  </a:outerShdw>
                </a:effectLst>
                <a:latin typeface="Arial" pitchFamily="30" charset="0"/>
                <a:ea typeface="ＭＳ Ｐゴシック" pitchFamily="30" charset="-128"/>
              </a:rPr>
              <a:t> </a:t>
            </a:r>
            <a:r>
              <a:rPr lang="en-US" b="1" dirty="0" err="1">
                <a:effectLst>
                  <a:outerShdw blurRad="38100" dist="38100" dir="2700000" algn="tl">
                    <a:srgbClr val="DDDDDD"/>
                  </a:outerShdw>
                </a:effectLst>
                <a:latin typeface="Arial" pitchFamily="30" charset="0"/>
                <a:ea typeface="ＭＳ Ｐゴシック" pitchFamily="30" charset="-128"/>
              </a:rPr>
              <a:t>đầu</a:t>
            </a:r>
            <a:r>
              <a:rPr lang="en-US" b="1"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bắt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đầu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endParaRPr lang="en-US" dirty="0">
              <a:effectLst>
                <a:outerShdw blurRad="38100" dist="38100" dir="2700000" algn="tl">
                  <a:srgbClr val="DDDDDD"/>
                </a:outerShdw>
              </a:effectLst>
              <a:latin typeface="Arial" pitchFamily="30" charset="0"/>
              <a:ea typeface="ＭＳ Ｐゴシック" pitchFamily="30" charset="-128"/>
            </a:endParaRPr>
          </a:p>
          <a:p>
            <a:pPr algn="l"/>
            <a:r>
              <a:rPr lang="en-US" b="1" dirty="0" err="1">
                <a:effectLst>
                  <a:outerShdw blurRad="38100" dist="38100" dir="2700000" algn="tl">
                    <a:srgbClr val="DDDDDD"/>
                  </a:outerShdw>
                </a:effectLst>
                <a:latin typeface="Arial" pitchFamily="30" charset="0"/>
                <a:ea typeface="ＭＳ Ｐゴシック" pitchFamily="30" charset="-128"/>
              </a:rPr>
              <a:t>Nút</a:t>
            </a:r>
            <a:r>
              <a:rPr lang="en-US" b="1" dirty="0">
                <a:effectLst>
                  <a:outerShdw blurRad="38100" dist="38100" dir="2700000" algn="tl">
                    <a:srgbClr val="DDDDDD"/>
                  </a:outerShdw>
                </a:effectLst>
                <a:latin typeface="Arial" pitchFamily="30" charset="0"/>
                <a:ea typeface="ＭＳ Ｐゴシック" pitchFamily="30" charset="-128"/>
              </a:rPr>
              <a:t> </a:t>
            </a:r>
            <a:r>
              <a:rPr lang="en-US" b="1" dirty="0" err="1">
                <a:effectLst>
                  <a:outerShdw blurRad="38100" dist="38100" dir="2700000" algn="tl">
                    <a:srgbClr val="DDDDDD"/>
                  </a:outerShdw>
                </a:effectLst>
                <a:latin typeface="Arial" pitchFamily="30" charset="0"/>
                <a:ea typeface="ＭＳ Ｐゴシック" pitchFamily="30" charset="-128"/>
              </a:rPr>
              <a:t>kết</a:t>
            </a:r>
            <a:r>
              <a:rPr lang="en-US" b="1" dirty="0">
                <a:effectLst>
                  <a:outerShdw blurRad="38100" dist="38100" dir="2700000" algn="tl">
                    <a:srgbClr val="DDDDDD"/>
                  </a:outerShdw>
                </a:effectLst>
                <a:latin typeface="Arial" pitchFamily="30" charset="0"/>
                <a:ea typeface="ＭＳ Ｐゴシック" pitchFamily="30" charset="-128"/>
              </a:rPr>
              <a:t> </a:t>
            </a:r>
            <a:r>
              <a:rPr lang="en-US" b="1" dirty="0" err="1">
                <a:effectLst>
                  <a:outerShdw blurRad="38100" dist="38100" dir="2700000" algn="tl">
                    <a:srgbClr val="DDDDDD"/>
                  </a:outerShdw>
                </a:effectLst>
                <a:latin typeface="Arial" pitchFamily="30" charset="0"/>
                <a:ea typeface="ＭＳ Ｐゴシック" pitchFamily="30" charset="-128"/>
              </a:rPr>
              <a:t>thúc</a:t>
            </a:r>
            <a:r>
              <a:rPr lang="en-US" b="1"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kết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thúc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endParaRPr lang="en-US" dirty="0">
              <a:effectLst>
                <a:outerShdw blurRad="38100" dist="38100" dir="2700000" algn="tl">
                  <a:srgbClr val="DDDDDD"/>
                </a:outerShdw>
              </a:effectLst>
              <a:latin typeface="Arial" pitchFamily="30" charset="0"/>
              <a:ea typeface="ＭＳ Ｐゴシック" pitchFamily="30" charset="-128"/>
            </a:endParaRPr>
          </a:p>
          <a:p>
            <a:pPr marL="0" indent="0" algn="l">
              <a:buNone/>
            </a:pPr>
            <a:r>
              <a:rPr lang="en-US" dirty="0" err="1">
                <a:effectLst>
                  <a:outerShdw blurRad="38100" dist="38100" dir="2700000" algn="tl">
                    <a:srgbClr val="DDDDDD"/>
                  </a:outerShdw>
                </a:effectLst>
                <a:latin typeface="Arial" pitchFamily="30" charset="0"/>
                <a:ea typeface="ＭＳ Ｐゴシック" pitchFamily="30" charset="-128"/>
              </a:rPr>
              <a:t>Có</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thể</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có</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nhiều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nút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kết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thúc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trong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một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biểu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đồ</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endParaRPr lang="en-US" dirty="0">
              <a:effectLst>
                <a:outerShdw blurRad="38100" dist="38100" dir="2700000" algn="tl">
                  <a:srgbClr val="DDDDDD"/>
                </a:outerShdw>
              </a:effectLst>
              <a:latin typeface="Arial" pitchFamily="30" charset="0"/>
              <a:ea typeface="ＭＳ Ｐゴシック" pitchFamily="30" charset="-128"/>
            </a:endParaRPr>
          </a:p>
          <a:p>
            <a:pPr algn="l"/>
            <a:endParaRPr lang="en-US" dirty="0">
              <a:effectLst>
                <a:outerShdw blurRad="38100" dist="38100" dir="2700000" algn="tl">
                  <a:srgbClr val="DDDDDD"/>
                </a:outerShdw>
              </a:effectLst>
              <a:latin typeface="Arial" pitchFamily="30" charset="0"/>
              <a:ea typeface="ＭＳ Ｐゴシック" pitchFamily="30" charset="-128"/>
            </a:endParaRPr>
          </a:p>
          <a:p>
            <a:pPr algn="l"/>
            <a:r>
              <a:rPr lang="en-US" dirty="0" err="1">
                <a:effectLst>
                  <a:outerShdw blurRad="38100" dist="38100" dir="2700000" algn="tl">
                    <a:srgbClr val="DDDDDD"/>
                  </a:outerShdw>
                </a:effectLst>
                <a:latin typeface="Arial" pitchFamily="30" charset="0"/>
                <a:ea typeface="ＭＳ Ｐゴシック" pitchFamily="30" charset="-128"/>
              </a:rPr>
              <a:t>Thời</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gian</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là</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một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thông</a:t>
            </a:r>
            <a:r>
              <a:rPr lang="en-US" dirty="0">
                <a:effectLst>
                  <a:outerShdw blurRad="38100" dist="38100" dir="2700000" algn="tl">
                    <a:srgbClr val="DDDDDD"/>
                  </a:outerShdw>
                </a:effectLst>
                <a:latin typeface="Arial" pitchFamily="30" charset="0"/>
                <a:ea typeface="ＭＳ Ｐゴシック" pitchFamily="30" charset="-128"/>
              </a:rPr>
              <a:t> tin </a:t>
            </a:r>
            <a:r>
              <a:rPr lang="en-US" dirty="0" err="1">
                <a:effectLst>
                  <a:outerShdw blurRad="38100" dist="38100" dir="2700000" algn="tl">
                    <a:srgbClr val="DDDDDD"/>
                  </a:outerShdw>
                </a:effectLst>
                <a:latin typeface="Arial" pitchFamily="30" charset="0"/>
                <a:ea typeface="ＭＳ Ｐゴシック" pitchFamily="30" charset="-128"/>
              </a:rPr>
              <a:t>quan</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trọng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biểu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đồ</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được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biểu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diễn</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bằng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mũi</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tên</a:t>
            </a:r>
            <a:r>
              <a:rPr lang="en-US" dirty="0">
                <a:effectLst>
                  <a:outerShdw blurRad="38100" dist="38100" dir="2700000" algn="tl">
                    <a:srgbClr val="DDDDDD"/>
                  </a:outerShdw>
                </a:effectLst>
                <a:latin typeface="Arial" pitchFamily="30" charset="0"/>
                <a:ea typeface="ＭＳ Ｐゴシック" pitchFamily="30" charset="-128"/>
              </a:rPr>
              <a:t>.</a:t>
            </a:r>
            <a:br>
              <a:rPr lang="en-US" dirty="0"/>
            </a:br>
            <a:endParaRPr lang="en-US" dirty="0">
              <a:effectLst>
                <a:outerShdw blurRad="38100" dist="38100" dir="2700000" algn="tl">
                  <a:srgbClr val="DDDDDD"/>
                </a:outerShdw>
              </a:effectLst>
              <a:latin typeface="Arial" pitchFamily="30" charset="0"/>
              <a:ea typeface="ＭＳ Ｐゴシック" pitchFamily="30" charset="-128"/>
            </a:endParaRPr>
          </a:p>
          <a:p>
            <a:endParaRPr lang="en-US" dirty="0"/>
          </a:p>
        </p:txBody>
      </p:sp>
      <p:pic>
        <p:nvPicPr>
          <p:cNvPr id="4" name="Picture 3">
            <a:extLst>
              <a:ext uri="{FF2B5EF4-FFF2-40B4-BE49-F238E27FC236}">
                <a16:creationId xmlns:a16="http://schemas.microsoft.com/office/drawing/2014/main" id="{6A6ACFD4-E73A-4500-BB9E-8AE3CD964E68}"/>
              </a:ext>
            </a:extLst>
          </p:cNvPr>
          <p:cNvPicPr>
            <a:picLocks noChangeAspect="1"/>
          </p:cNvPicPr>
          <p:nvPr/>
        </p:nvPicPr>
        <p:blipFill>
          <a:blip r:embed="rId2"/>
          <a:stretch>
            <a:fillRect/>
          </a:stretch>
        </p:blipFill>
        <p:spPr>
          <a:xfrm>
            <a:off x="5791200" y="1634282"/>
            <a:ext cx="457200" cy="422031"/>
          </a:xfrm>
          <a:prstGeom prst="rect">
            <a:avLst/>
          </a:prstGeom>
        </p:spPr>
      </p:pic>
      <p:pic>
        <p:nvPicPr>
          <p:cNvPr id="5" name="Picture 4">
            <a:extLst>
              <a:ext uri="{FF2B5EF4-FFF2-40B4-BE49-F238E27FC236}">
                <a16:creationId xmlns:a16="http://schemas.microsoft.com/office/drawing/2014/main" id="{8B2E73EA-C69B-4545-82AD-440461D5ACA2}"/>
              </a:ext>
            </a:extLst>
          </p:cNvPr>
          <p:cNvPicPr>
            <a:picLocks noChangeAspect="1"/>
          </p:cNvPicPr>
          <p:nvPr/>
        </p:nvPicPr>
        <p:blipFill>
          <a:blip r:embed="rId3"/>
          <a:stretch>
            <a:fillRect/>
          </a:stretch>
        </p:blipFill>
        <p:spPr>
          <a:xfrm>
            <a:off x="5695156" y="2092748"/>
            <a:ext cx="708820" cy="459045"/>
          </a:xfrm>
          <a:prstGeom prst="rect">
            <a:avLst/>
          </a:prstGeom>
        </p:spPr>
      </p:pic>
    </p:spTree>
    <p:extLst>
      <p:ext uri="{BB962C8B-B14F-4D97-AF65-F5344CB8AC3E}">
        <p14:creationId xmlns:p14="http://schemas.microsoft.com/office/powerpoint/2010/main" val="124523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F5D5-4977-4E12-B5CD-314284C6F01F}"/>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4949CDB7-97B5-41A1-BFBB-09F3A662FB7B}"/>
              </a:ext>
            </a:extLst>
          </p:cNvPr>
          <p:cNvSpPr>
            <a:spLocks noGrp="1"/>
          </p:cNvSpPr>
          <p:nvPr>
            <p:ph idx="1"/>
          </p:nvPr>
        </p:nvSpPr>
        <p:spPr/>
        <p:txBody>
          <a:bodyPr/>
          <a:lstStyle/>
          <a:p>
            <a:r>
              <a:rPr lang="en-US" b="1" dirty="0" err="1">
                <a:effectLst>
                  <a:outerShdw blurRad="38100" dist="38100" dir="2700000" algn="tl">
                    <a:srgbClr val="DDDDDD"/>
                  </a:outerShdw>
                </a:effectLst>
                <a:latin typeface="Arial" pitchFamily="30" charset="0"/>
                <a:ea typeface="ＭＳ Ｐゴシック" pitchFamily="30" charset="-128"/>
              </a:rPr>
              <a:t>Nút</a:t>
            </a:r>
            <a:r>
              <a:rPr lang="en-US" b="1" dirty="0">
                <a:effectLst>
                  <a:outerShdw blurRad="38100" dist="38100" dir="2700000" algn="tl">
                    <a:srgbClr val="DDDDDD"/>
                  </a:outerShdw>
                </a:effectLst>
                <a:latin typeface="Arial" pitchFamily="30" charset="0"/>
                <a:ea typeface="ＭＳ Ｐゴシック" pitchFamily="30" charset="-128"/>
              </a:rPr>
              <a:t> </a:t>
            </a:r>
            <a:r>
              <a:rPr lang="en-US" b="1" dirty="0" err="1">
                <a:effectLst>
                  <a:outerShdw blurRad="38100" dist="38100" dir="2700000" algn="tl">
                    <a:srgbClr val="DDDDDD"/>
                  </a:outerShdw>
                </a:effectLst>
                <a:latin typeface="Arial" pitchFamily="30" charset="0"/>
                <a:ea typeface="ＭＳ Ｐゴシック" pitchFamily="30" charset="-128"/>
              </a:rPr>
              <a:t>hoạt</a:t>
            </a:r>
            <a:r>
              <a:rPr lang="en-US" b="1" dirty="0">
                <a:effectLst>
                  <a:outerShdw blurRad="38100" dist="38100" dir="2700000" algn="tl">
                    <a:srgbClr val="DDDDDD"/>
                  </a:outerShdw>
                </a:effectLst>
                <a:latin typeface="Arial" pitchFamily="30" charset="0"/>
                <a:ea typeface="ＭＳ Ｐゴシック" pitchFamily="30" charset="-128"/>
              </a:rPr>
              <a:t> </a:t>
            </a:r>
            <a:r>
              <a:rPr lang="en-US" b="1"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các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khác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trong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biểu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đồ</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được</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biểu</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diễn</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bằng</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hình</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chữ</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nhật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với</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tên</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của</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hoạt</a:t>
            </a:r>
            <a:r>
              <a:rPr lang="en-US" dirty="0">
                <a:effectLst>
                  <a:outerShdw blurRad="38100" dist="38100" dir="2700000" algn="tl">
                    <a:srgbClr val="DDDDDD"/>
                  </a:outerShdw>
                </a:effectLst>
                <a:latin typeface="Arial" pitchFamily="30" charset="0"/>
                <a:ea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rPr>
              <a:t>động</a:t>
            </a:r>
            <a:r>
              <a:rPr lang="en-US" dirty="0">
                <a:effectLst>
                  <a:outerShdw blurRad="38100" dist="38100" dir="2700000" algn="tl">
                    <a:srgbClr val="DDDDDD"/>
                  </a:outerShdw>
                </a:effectLst>
                <a:latin typeface="Arial" pitchFamily="30" charset="0"/>
                <a:ea typeface="ＭＳ Ｐゴシック" pitchFamily="30" charset="-128"/>
              </a:rPr>
              <a:t>. </a:t>
            </a:r>
          </a:p>
          <a:p>
            <a:r>
              <a:rPr lang="en-US" b="1"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Nút</a:t>
            </a:r>
            <a:r>
              <a:rPr lang="en-US" b="1"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b="1"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quyết</a:t>
            </a:r>
            <a:r>
              <a:rPr lang="en-US" b="1"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b="1"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định</a:t>
            </a:r>
            <a:r>
              <a:rPr lang="en-US" b="1"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kiểm</a:t>
            </a:r>
            <a:r>
              <a:rPr lang="en-US"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tra</a:t>
            </a:r>
            <a:r>
              <a:rPr lang="en-US"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điều</a:t>
            </a:r>
            <a:r>
              <a:rPr lang="en-US"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kiện</a:t>
            </a:r>
            <a:r>
              <a:rPr lang="en-US"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và</a:t>
            </a:r>
            <a:r>
              <a:rPr lang="en-US"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thực</a:t>
            </a:r>
            <a:r>
              <a:rPr lang="en-US"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hiện</a:t>
            </a:r>
            <a:r>
              <a:rPr lang="en-US"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rẽ</a:t>
            </a:r>
            <a:r>
              <a:rPr lang="en-US" dirty="0">
                <a:effectLst>
                  <a:outerShdw blurRad="38100" dist="38100" dir="2700000" algn="tl">
                    <a:srgbClr val="DDDDDD"/>
                  </a:outerShdw>
                </a:effectLst>
                <a:latin typeface="Arial" pitchFamily="30" charset="0"/>
                <a:ea typeface="ＭＳ Ｐゴシック" pitchFamily="30" charset="-128"/>
                <a:cs typeface="ＭＳ Ｐゴシック" pitchFamily="30" charset="-128"/>
              </a:rPr>
              <a:t> </a:t>
            </a:r>
            <a:r>
              <a:rPr lang="en-US" dirty="0" err="1">
                <a:effectLst>
                  <a:outerShdw blurRad="38100" dist="38100" dir="2700000" algn="tl">
                    <a:srgbClr val="DDDDDD"/>
                  </a:outerShdw>
                </a:effectLst>
                <a:latin typeface="Arial" pitchFamily="30" charset="0"/>
                <a:ea typeface="ＭＳ Ｐゴシック" pitchFamily="30" charset="-128"/>
                <a:cs typeface="ＭＳ Ｐゴシック" pitchFamily="30" charset="-128"/>
              </a:rPr>
              <a:t>nhánh</a:t>
            </a:r>
            <a:endParaRPr lang="en-US" dirty="0"/>
          </a:p>
          <a:p>
            <a:endParaRPr lang="en-US" dirty="0"/>
          </a:p>
        </p:txBody>
      </p:sp>
      <p:pic>
        <p:nvPicPr>
          <p:cNvPr id="7" name="Picture 6">
            <a:extLst>
              <a:ext uri="{FF2B5EF4-FFF2-40B4-BE49-F238E27FC236}">
                <a16:creationId xmlns:a16="http://schemas.microsoft.com/office/drawing/2014/main" id="{3EF60252-26D0-4682-A55E-C3F15B07E705}"/>
              </a:ext>
            </a:extLst>
          </p:cNvPr>
          <p:cNvPicPr>
            <a:picLocks noChangeAspect="1"/>
          </p:cNvPicPr>
          <p:nvPr/>
        </p:nvPicPr>
        <p:blipFill>
          <a:blip r:embed="rId2"/>
          <a:stretch>
            <a:fillRect/>
          </a:stretch>
        </p:blipFill>
        <p:spPr>
          <a:xfrm>
            <a:off x="1754700" y="3135009"/>
            <a:ext cx="5634600" cy="3232500"/>
          </a:xfrm>
          <a:prstGeom prst="rect">
            <a:avLst/>
          </a:prstGeom>
        </p:spPr>
      </p:pic>
    </p:spTree>
    <p:extLst>
      <p:ext uri="{BB962C8B-B14F-4D97-AF65-F5344CB8AC3E}">
        <p14:creationId xmlns:p14="http://schemas.microsoft.com/office/powerpoint/2010/main" val="421067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D3C4-7EEF-4F12-AD5F-9B213FF952BC}"/>
              </a:ext>
            </a:extLst>
          </p:cNvPr>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E6F8D96E-C8B9-4818-BEF3-AE0C8AC90F09}"/>
              </a:ext>
            </a:extLst>
          </p:cNvPr>
          <p:cNvSpPr>
            <a:spLocks noGrp="1"/>
          </p:cNvSpPr>
          <p:nvPr>
            <p:ph idx="1"/>
          </p:nvPr>
        </p:nvSpPr>
        <p:spPr/>
        <p:txBody>
          <a:bodyPr/>
          <a:lstStyle/>
          <a:p>
            <a:r>
              <a:rPr lang="en-US" b="1" dirty="0"/>
              <a:t>Thanh </a:t>
            </a:r>
            <a:r>
              <a:rPr lang="en-US" b="1" dirty="0" err="1"/>
              <a:t>đồng</a:t>
            </a:r>
            <a:r>
              <a:rPr lang="en-US" b="1" dirty="0"/>
              <a:t> </a:t>
            </a:r>
            <a:r>
              <a:rPr lang="en-US" b="1" dirty="0" err="1"/>
              <a:t>bộ</a:t>
            </a:r>
            <a:r>
              <a:rPr lang="en-US" b="1" dirty="0"/>
              <a:t> Fork (fork </a:t>
            </a:r>
            <a:r>
              <a:rPr lang="en-US" b="1" dirty="0" err="1"/>
              <a:t>synchronisation</a:t>
            </a:r>
            <a:r>
              <a:rPr lang="en-US" b="1" dirty="0"/>
              <a:t> bar)</a:t>
            </a:r>
            <a:r>
              <a:rPr lang="en-US" dirty="0"/>
              <a:t>: </a:t>
            </a:r>
            <a:r>
              <a:rPr lang="en-US" dirty="0" err="1"/>
              <a:t>cho</a:t>
            </a:r>
            <a:r>
              <a:rPr lang="en-US" dirty="0"/>
              <a:t> </a:t>
            </a:r>
            <a:r>
              <a:rPr lang="en-US" dirty="0" err="1"/>
              <a:t>phép</a:t>
            </a:r>
            <a:r>
              <a:rPr lang="en-US" dirty="0"/>
              <a:t> </a:t>
            </a:r>
            <a:r>
              <a:rPr lang="en-US" dirty="0" err="1"/>
              <a:t>thực</a:t>
            </a:r>
            <a:r>
              <a:rPr lang="en-US" dirty="0"/>
              <a:t> </a:t>
            </a:r>
            <a:r>
              <a:rPr lang="en-US" dirty="0" err="1"/>
              <a:t>hiện</a:t>
            </a:r>
            <a:r>
              <a:rPr lang="en-US" dirty="0"/>
              <a:t> </a:t>
            </a:r>
            <a:r>
              <a:rPr lang="en-US" dirty="0" err="1"/>
              <a:t>nhiều</a:t>
            </a:r>
            <a:r>
              <a:rPr lang="en-US" dirty="0"/>
              <a:t> </a:t>
            </a:r>
            <a:r>
              <a:rPr lang="en-US" dirty="0" err="1"/>
              <a:t>hoạt</a:t>
            </a:r>
            <a:r>
              <a:rPr lang="en-US" dirty="0"/>
              <a:t> </a:t>
            </a:r>
            <a:r>
              <a:rPr lang="en-US" dirty="0" err="1"/>
              <a:t>động</a:t>
            </a:r>
            <a:r>
              <a:rPr lang="en-US" dirty="0"/>
              <a:t> song </a:t>
            </a:r>
            <a:r>
              <a:rPr lang="en-US" dirty="0" err="1"/>
              <a:t>song</a:t>
            </a:r>
            <a:r>
              <a:rPr lang="en-US" dirty="0"/>
              <a:t> </a:t>
            </a:r>
            <a:r>
              <a:rPr lang="en-US" dirty="0" err="1"/>
              <a:t>sau</a:t>
            </a:r>
            <a:r>
              <a:rPr lang="en-US" dirty="0"/>
              <a:t> </a:t>
            </a:r>
            <a:r>
              <a:rPr lang="en-US" dirty="0" err="1"/>
              <a:t>một</a:t>
            </a:r>
            <a:r>
              <a:rPr lang="en-US" dirty="0"/>
              <a:t> </a:t>
            </a:r>
            <a:r>
              <a:rPr lang="en-US" dirty="0" err="1"/>
              <a:t>hoạt</a:t>
            </a:r>
            <a:r>
              <a:rPr lang="en-US" dirty="0"/>
              <a:t> </a:t>
            </a:r>
            <a:r>
              <a:rPr lang="en-US" dirty="0" err="1"/>
              <a:t>động</a:t>
            </a:r>
            <a:r>
              <a:rPr lang="en-US" dirty="0"/>
              <a:t>.</a:t>
            </a:r>
          </a:p>
          <a:p>
            <a:endParaRPr lang="en-US" dirty="0"/>
          </a:p>
          <a:p>
            <a:endParaRPr lang="en-US" dirty="0"/>
          </a:p>
          <a:p>
            <a:endParaRPr lang="en-US" dirty="0"/>
          </a:p>
          <a:p>
            <a:r>
              <a:rPr lang="en-US" b="1" dirty="0"/>
              <a:t>Thanh </a:t>
            </a:r>
            <a:r>
              <a:rPr lang="en-US" b="1" dirty="0" err="1"/>
              <a:t>đồng</a:t>
            </a:r>
            <a:r>
              <a:rPr lang="en-US" b="1" dirty="0"/>
              <a:t> </a:t>
            </a:r>
            <a:r>
              <a:rPr lang="en-US" b="1" dirty="0" err="1"/>
              <a:t>bộ</a:t>
            </a:r>
            <a:r>
              <a:rPr lang="en-US" b="1" dirty="0"/>
              <a:t> Join (Join </a:t>
            </a:r>
            <a:r>
              <a:rPr lang="en-US" b="1" dirty="0" err="1"/>
              <a:t>synchronisation</a:t>
            </a:r>
            <a:r>
              <a:rPr lang="en-US" b="1" dirty="0"/>
              <a:t> bar)</a:t>
            </a:r>
            <a:r>
              <a:rPr lang="en-US" dirty="0"/>
              <a:t>: Cho </a:t>
            </a:r>
            <a:r>
              <a:rPr lang="en-US" dirty="0" err="1"/>
              <a:t>phép</a:t>
            </a:r>
            <a:r>
              <a:rPr lang="en-US" dirty="0"/>
              <a:t> </a:t>
            </a:r>
            <a:r>
              <a:rPr lang="en-US" dirty="0" err="1"/>
              <a:t>các</a:t>
            </a:r>
            <a:r>
              <a:rPr lang="en-US" dirty="0"/>
              <a:t> </a:t>
            </a:r>
            <a:r>
              <a:rPr lang="en-US" dirty="0" err="1"/>
              <a:t>hoạt</a:t>
            </a:r>
            <a:r>
              <a:rPr lang="en-US" dirty="0"/>
              <a:t> </a:t>
            </a:r>
            <a:r>
              <a:rPr lang="en-US" dirty="0" err="1"/>
              <a:t>động</a:t>
            </a:r>
            <a:r>
              <a:rPr lang="en-US" dirty="0"/>
              <a:t> song </a:t>
            </a:r>
            <a:r>
              <a:rPr lang="en-US" dirty="0" err="1"/>
              <a:t>song</a:t>
            </a:r>
            <a:r>
              <a:rPr lang="en-US" dirty="0"/>
              <a:t> </a:t>
            </a:r>
            <a:r>
              <a:rPr lang="en-US" dirty="0" err="1"/>
              <a:t>được</a:t>
            </a:r>
            <a:r>
              <a:rPr lang="en-US" dirty="0"/>
              <a:t> </a:t>
            </a:r>
            <a:r>
              <a:rPr lang="en-US" dirty="0" err="1"/>
              <a:t>đồng</a:t>
            </a:r>
            <a:r>
              <a:rPr lang="en-US" dirty="0"/>
              <a:t> </a:t>
            </a:r>
            <a:r>
              <a:rPr lang="en-US" dirty="0" err="1"/>
              <a:t>bộ</a:t>
            </a:r>
            <a:r>
              <a:rPr lang="en-US" dirty="0"/>
              <a:t> </a:t>
            </a:r>
            <a:r>
              <a:rPr lang="en-US" dirty="0" err="1"/>
              <a:t>vào</a:t>
            </a:r>
            <a:r>
              <a:rPr lang="en-US" dirty="0"/>
              <a:t> 1 </a:t>
            </a:r>
            <a:r>
              <a:rPr lang="en-US" dirty="0" err="1"/>
              <a:t>hoạt</a:t>
            </a:r>
            <a:r>
              <a:rPr lang="en-US" dirty="0"/>
              <a:t> </a:t>
            </a:r>
            <a:r>
              <a:rPr lang="en-US" dirty="0" err="1"/>
              <a:t>động</a:t>
            </a:r>
            <a:r>
              <a:rPr lang="en-US" dirty="0"/>
              <a:t>. </a:t>
            </a:r>
          </a:p>
          <a:p>
            <a:endParaRPr lang="en-US" dirty="0"/>
          </a:p>
        </p:txBody>
      </p:sp>
      <p:pic>
        <p:nvPicPr>
          <p:cNvPr id="5" name="Picture 4">
            <a:extLst>
              <a:ext uri="{FF2B5EF4-FFF2-40B4-BE49-F238E27FC236}">
                <a16:creationId xmlns:a16="http://schemas.microsoft.com/office/drawing/2014/main" id="{C4D5AA3A-7C8E-460B-8E0B-A0028BF47545}"/>
              </a:ext>
            </a:extLst>
          </p:cNvPr>
          <p:cNvPicPr>
            <a:picLocks noChangeAspect="1"/>
          </p:cNvPicPr>
          <p:nvPr/>
        </p:nvPicPr>
        <p:blipFill>
          <a:blip r:embed="rId2"/>
          <a:stretch>
            <a:fillRect/>
          </a:stretch>
        </p:blipFill>
        <p:spPr>
          <a:xfrm>
            <a:off x="3200400" y="2286000"/>
            <a:ext cx="2142877" cy="1000009"/>
          </a:xfrm>
          <a:prstGeom prst="rect">
            <a:avLst/>
          </a:prstGeom>
        </p:spPr>
      </p:pic>
      <p:pic>
        <p:nvPicPr>
          <p:cNvPr id="7" name="Picture 6">
            <a:extLst>
              <a:ext uri="{FF2B5EF4-FFF2-40B4-BE49-F238E27FC236}">
                <a16:creationId xmlns:a16="http://schemas.microsoft.com/office/drawing/2014/main" id="{E4AC245E-2A0B-4911-B511-C719FB1CC232}"/>
              </a:ext>
            </a:extLst>
          </p:cNvPr>
          <p:cNvPicPr>
            <a:picLocks noChangeAspect="1"/>
          </p:cNvPicPr>
          <p:nvPr/>
        </p:nvPicPr>
        <p:blipFill>
          <a:blip r:embed="rId3"/>
          <a:stretch>
            <a:fillRect/>
          </a:stretch>
        </p:blipFill>
        <p:spPr>
          <a:xfrm>
            <a:off x="3048000" y="5105400"/>
            <a:ext cx="2142877" cy="1066800"/>
          </a:xfrm>
          <a:prstGeom prst="rect">
            <a:avLst/>
          </a:prstGeom>
        </p:spPr>
      </p:pic>
    </p:spTree>
    <p:extLst>
      <p:ext uri="{BB962C8B-B14F-4D97-AF65-F5344CB8AC3E}">
        <p14:creationId xmlns:p14="http://schemas.microsoft.com/office/powerpoint/2010/main" val="1373475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3BC5AE38-71BB-458E-AA7C-19FBFB9596E2}"/>
              </a:ext>
            </a:extLst>
          </p:cNvPr>
          <p:cNvSpPr>
            <a:spLocks noGrp="1" noChangeArrowheads="1"/>
          </p:cNvSpPr>
          <p:nvPr>
            <p:ph type="title"/>
          </p:nvPr>
        </p:nvSpPr>
        <p:spPr>
          <a:xfrm>
            <a:off x="663677" y="254589"/>
            <a:ext cx="3886200" cy="533400"/>
          </a:xfrm>
        </p:spPr>
        <p:txBody>
          <a:bodyPr/>
          <a:lstStyle/>
          <a:p>
            <a:pPr eaLnBrk="1" hangingPunct="1"/>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altLang="en-US" dirty="0">
              <a:ea typeface="ＭＳ Ｐゴシック" panose="020B0600070205080204" pitchFamily="34" charset="-128"/>
            </a:endParaRPr>
          </a:p>
        </p:txBody>
      </p:sp>
      <p:sp>
        <p:nvSpPr>
          <p:cNvPr id="29699" name="Rectangle 1027">
            <a:extLst>
              <a:ext uri="{FF2B5EF4-FFF2-40B4-BE49-F238E27FC236}">
                <a16:creationId xmlns:a16="http://schemas.microsoft.com/office/drawing/2014/main" id="{38C68921-0A29-480F-B4F1-84168349228A}"/>
              </a:ext>
            </a:extLst>
          </p:cNvPr>
          <p:cNvSpPr>
            <a:spLocks noGrp="1" noChangeArrowheads="1"/>
          </p:cNvSpPr>
          <p:nvPr>
            <p:ph idx="1"/>
          </p:nvPr>
        </p:nvSpPr>
        <p:spPr>
          <a:xfrm>
            <a:off x="304800" y="787989"/>
            <a:ext cx="5105400" cy="411162"/>
          </a:xfrm>
        </p:spPr>
        <p:txBody>
          <a:bodyPr/>
          <a:lstStyle/>
          <a:p>
            <a:pPr marL="0" indent="0" eaLnBrk="1" hangingPunct="1">
              <a:lnSpc>
                <a:spcPct val="90000"/>
              </a:lnSpc>
              <a:buNone/>
            </a:pPr>
            <a:r>
              <a:rPr lang="en-US" altLang="en-US" sz="2800" dirty="0" err="1">
                <a:ea typeface="ＭＳ Ｐゴシック" panose="020B0600070205080204" pitchFamily="34" charset="-128"/>
              </a:rPr>
              <a:t>Ví</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dụ</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về</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biểu</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đồ</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hoạt</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động</a:t>
            </a:r>
            <a:endParaRPr lang="en-US" altLang="en-US" sz="2800" dirty="0">
              <a:ea typeface="ＭＳ Ｐゴシック" panose="020B0600070205080204" pitchFamily="34" charset="-128"/>
            </a:endParaRPr>
          </a:p>
        </p:txBody>
      </p:sp>
      <p:sp>
        <p:nvSpPr>
          <p:cNvPr id="29700" name="Footer Placeholder 6">
            <a:extLst>
              <a:ext uri="{FF2B5EF4-FFF2-40B4-BE49-F238E27FC236}">
                <a16:creationId xmlns:a16="http://schemas.microsoft.com/office/drawing/2014/main" id="{5121A534-07D8-4CFC-951C-851A4C20912B}"/>
              </a:ext>
            </a:extLst>
          </p:cNvPr>
          <p:cNvSpPr>
            <a:spLocks noGrp="1"/>
          </p:cNvSpPr>
          <p:nvPr>
            <p:ph type="ftr" sz="quarter" idx="11"/>
          </p:nvPr>
        </p:nvSpPr>
        <p:spPr bwMode="auto">
          <a:xfrm>
            <a:off x="0" y="6599238"/>
            <a:ext cx="3717925" cy="258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l" defTabSz="457200" rtl="0" fontAlgn="base">
              <a:spcBef>
                <a:spcPct val="0"/>
              </a:spcBef>
              <a:spcAft>
                <a:spcPct val="0"/>
              </a:spcAft>
              <a:defRPr sz="1100" kern="1200">
                <a:solidFill>
                  <a:schemeClr val="tx1"/>
                </a:solidFill>
                <a:latin typeface="Rockwel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t>AAA</a:t>
            </a:r>
            <a:endParaRPr lang="en-US" altLang="en-US" sz="1100">
              <a:latin typeface="Rockwell" panose="02060603020205020403" pitchFamily="18" charset="0"/>
            </a:endParaRPr>
          </a:p>
        </p:txBody>
      </p:sp>
      <p:pic>
        <p:nvPicPr>
          <p:cNvPr id="29701" name="Picture 1028" descr="umldis-activityx">
            <a:extLst>
              <a:ext uri="{FF2B5EF4-FFF2-40B4-BE49-F238E27FC236}">
                <a16:creationId xmlns:a16="http://schemas.microsoft.com/office/drawing/2014/main" id="{E81519E3-2BAF-4272-82FF-5119D098E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235369"/>
            <a:ext cx="342582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a:extLst>
              <a:ext uri="{FF2B5EF4-FFF2-40B4-BE49-F238E27FC236}">
                <a16:creationId xmlns:a16="http://schemas.microsoft.com/office/drawing/2014/main" id="{7A768452-687B-40B5-A082-FC500653DACD}"/>
              </a:ext>
            </a:extLst>
          </p:cNvPr>
          <p:cNvSpPr/>
          <p:nvPr/>
        </p:nvSpPr>
        <p:spPr>
          <a:xfrm>
            <a:off x="6324600" y="1295400"/>
            <a:ext cx="1752600" cy="914400"/>
          </a:xfrm>
          <a:prstGeom prst="wedgeRoundRectCallout">
            <a:avLst>
              <a:gd name="adj1" fmla="val -73611"/>
              <a:gd name="adj2" fmla="val 50000"/>
              <a:gd name="adj3" fmla="val 16667"/>
            </a:avLst>
          </a:prstGeom>
          <a:solidFill>
            <a:schemeClr val="accent6">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rPr>
              <a:t>Fork/Branch</a:t>
            </a:r>
          </a:p>
        </p:txBody>
      </p:sp>
      <p:sp>
        <p:nvSpPr>
          <p:cNvPr id="7" name="Rounded Rectangular Callout 6">
            <a:extLst>
              <a:ext uri="{FF2B5EF4-FFF2-40B4-BE49-F238E27FC236}">
                <a16:creationId xmlns:a16="http://schemas.microsoft.com/office/drawing/2014/main" id="{EE18F0AB-1133-4625-9D99-840C88EBFBB3}"/>
              </a:ext>
            </a:extLst>
          </p:cNvPr>
          <p:cNvSpPr/>
          <p:nvPr/>
        </p:nvSpPr>
        <p:spPr>
          <a:xfrm>
            <a:off x="6742471" y="5105400"/>
            <a:ext cx="1371600" cy="914400"/>
          </a:xfrm>
          <a:prstGeom prst="wedgeRoundRectCallout">
            <a:avLst>
              <a:gd name="adj1" fmla="val -111574"/>
              <a:gd name="adj2" fmla="val -31944"/>
              <a:gd name="adj3" fmla="val 16667"/>
            </a:avLst>
          </a:prstGeom>
          <a:solidFill>
            <a:schemeClr val="accent6">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Join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33D8-8FF3-4D0B-BC6B-05C418A0DB53}"/>
              </a:ext>
            </a:extLst>
          </p:cNvPr>
          <p:cNvSpPr>
            <a:spLocks noGrp="1"/>
          </p:cNvSpPr>
          <p:nvPr>
            <p:ph type="title"/>
          </p:nvPr>
        </p:nvSpPr>
        <p:spPr>
          <a:xfrm>
            <a:off x="685800" y="190500"/>
            <a:ext cx="7772400" cy="533400"/>
          </a:xfrm>
        </p:spPr>
        <p:txBody>
          <a:bodyPr/>
          <a:lstStyle/>
          <a:p>
            <a:r>
              <a:rPr lang="en-US" dirty="0" err="1"/>
              <a:t>Biểu</a:t>
            </a:r>
            <a:r>
              <a:rPr lang="en-US" dirty="0"/>
              <a:t> </a:t>
            </a:r>
            <a:r>
              <a:rPr lang="en-US" dirty="0" err="1"/>
              <a:t>đồ</a:t>
            </a:r>
            <a:r>
              <a:rPr lang="en-US" dirty="0"/>
              <a:t> </a:t>
            </a:r>
            <a:r>
              <a:rPr lang="en-US" dirty="0" err="1"/>
              <a:t>hoạt</a:t>
            </a:r>
            <a:r>
              <a:rPr lang="en-US" dirty="0"/>
              <a:t> </a:t>
            </a:r>
            <a:r>
              <a:rPr lang="en-US" dirty="0" err="1"/>
              <a:t>động</a:t>
            </a:r>
            <a:endParaRPr lang="en-US" dirty="0"/>
          </a:p>
        </p:txBody>
      </p:sp>
      <p:sp>
        <p:nvSpPr>
          <p:cNvPr id="3" name="Content Placeholder 2">
            <a:extLst>
              <a:ext uri="{FF2B5EF4-FFF2-40B4-BE49-F238E27FC236}">
                <a16:creationId xmlns:a16="http://schemas.microsoft.com/office/drawing/2014/main" id="{6259FECB-74E8-49FA-80E7-3A9CB110368C}"/>
              </a:ext>
            </a:extLst>
          </p:cNvPr>
          <p:cNvSpPr>
            <a:spLocks noGrp="1"/>
          </p:cNvSpPr>
          <p:nvPr>
            <p:ph idx="1"/>
          </p:nvPr>
        </p:nvSpPr>
        <p:spPr>
          <a:xfrm>
            <a:off x="228600" y="723900"/>
            <a:ext cx="8686800" cy="5676900"/>
          </a:xfrm>
        </p:spPr>
        <p:txBody>
          <a:bodyPr/>
          <a:lstStyle/>
          <a:p>
            <a:pPr algn="l"/>
            <a:r>
              <a:rPr lang="en-US" dirty="0" err="1"/>
              <a:t>Các</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cùng</a:t>
            </a:r>
            <a:r>
              <a:rPr lang="en-US" dirty="0"/>
              <a:t> </a:t>
            </a:r>
            <a:r>
              <a:rPr lang="en-US" dirty="0" err="1"/>
              <a:t>một</a:t>
            </a:r>
            <a:r>
              <a:rPr lang="en-US" dirty="0"/>
              <a:t> </a:t>
            </a:r>
            <a:r>
              <a:rPr lang="en-US" dirty="0" err="1"/>
              <a:t>tác</a:t>
            </a:r>
            <a:r>
              <a:rPr lang="en-US" dirty="0"/>
              <a:t> </a:t>
            </a:r>
            <a:r>
              <a:rPr lang="en-US" dirty="0" err="1"/>
              <a:t>nhân</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gộp</a:t>
            </a:r>
            <a:r>
              <a:rPr lang="en-US" dirty="0"/>
              <a:t> </a:t>
            </a:r>
            <a:r>
              <a:rPr lang="en-US" dirty="0" err="1"/>
              <a:t>lại</a:t>
            </a:r>
            <a:r>
              <a:rPr lang="en-US" dirty="0"/>
              <a:t> </a:t>
            </a:r>
            <a:r>
              <a:rPr lang="en-US" dirty="0" err="1"/>
              <a:t>để</a:t>
            </a:r>
            <a:r>
              <a:rPr lang="en-US" dirty="0"/>
              <a:t> </a:t>
            </a:r>
            <a:r>
              <a:rPr lang="en-US" dirty="0" err="1"/>
              <a:t>tạo</a:t>
            </a:r>
            <a:r>
              <a:rPr lang="en-US" dirty="0"/>
              <a:t> </a:t>
            </a:r>
            <a:r>
              <a:rPr lang="en-US" dirty="0" err="1"/>
              <a:t>các</a:t>
            </a:r>
            <a:r>
              <a:rPr lang="en-US" dirty="0"/>
              <a:t> </a:t>
            </a:r>
            <a:r>
              <a:rPr lang="en-US" dirty="0" err="1"/>
              <a:t>vùng</a:t>
            </a:r>
            <a:r>
              <a:rPr lang="en-US" dirty="0"/>
              <a:t>  (partitions)</a:t>
            </a:r>
          </a:p>
          <a:p>
            <a:pPr algn="l"/>
            <a:endParaRPr lang="en-US" dirty="0"/>
          </a:p>
          <a:p>
            <a:r>
              <a:rPr lang="en-US" b="1" dirty="0"/>
              <a:t>Swim lanes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thể</a:t>
            </a:r>
            <a:r>
              <a:rPr lang="en-US" dirty="0"/>
              <a:t> </a:t>
            </a:r>
            <a:r>
              <a:rPr lang="en-US" dirty="0" err="1"/>
              <a:t>hiện</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trong</a:t>
            </a:r>
            <a:r>
              <a:rPr lang="en-US" dirty="0"/>
              <a:t> </a:t>
            </a:r>
            <a:r>
              <a:rPr lang="en-US" dirty="0" err="1"/>
              <a:t>cùng</a:t>
            </a:r>
            <a:r>
              <a:rPr lang="en-US" dirty="0"/>
              <a:t> </a:t>
            </a:r>
            <a:r>
              <a:rPr lang="en-US" dirty="0" err="1"/>
              <a:t>một</a:t>
            </a:r>
            <a:r>
              <a:rPr lang="en-US" dirty="0"/>
              <a:t> </a:t>
            </a:r>
            <a:r>
              <a:rPr lang="en-US" dirty="0" err="1"/>
              <a:t>vùng</a:t>
            </a:r>
            <a:r>
              <a:rPr lang="en-US" dirty="0"/>
              <a:t>. </a:t>
            </a:r>
          </a:p>
          <a:p>
            <a:r>
              <a:rPr lang="en-US" dirty="0" err="1"/>
              <a:t>Mũi</a:t>
            </a:r>
            <a:r>
              <a:rPr lang="en-US" dirty="0"/>
              <a:t> </a:t>
            </a:r>
            <a:r>
              <a:rPr lang="en-US" dirty="0" err="1"/>
              <a:t>tên</a:t>
            </a:r>
            <a:r>
              <a:rPr lang="en-US" dirty="0"/>
              <a:t> di </a:t>
            </a:r>
            <a:r>
              <a:rPr lang="en-US" dirty="0" err="1"/>
              <a:t>chuyển</a:t>
            </a:r>
            <a:r>
              <a:rPr lang="en-US" dirty="0"/>
              <a:t> </a:t>
            </a:r>
            <a:r>
              <a:rPr lang="en-US" dirty="0" err="1"/>
              <a:t>từ</a:t>
            </a:r>
            <a:r>
              <a:rPr lang="en-US" dirty="0"/>
              <a:t> </a:t>
            </a:r>
            <a:r>
              <a:rPr lang="en-US" dirty="0" err="1"/>
              <a:t>vùng</a:t>
            </a:r>
            <a:r>
              <a:rPr lang="en-US" dirty="0"/>
              <a:t> </a:t>
            </a:r>
            <a:r>
              <a:rPr lang="en-US" dirty="0" err="1"/>
              <a:t>này</a:t>
            </a:r>
            <a:r>
              <a:rPr lang="en-US" dirty="0"/>
              <a:t> sang </a:t>
            </a:r>
            <a:r>
              <a:rPr lang="en-US" dirty="0" err="1"/>
              <a:t>vùng</a:t>
            </a:r>
            <a:r>
              <a:rPr lang="en-US" dirty="0"/>
              <a:t> </a:t>
            </a:r>
            <a:r>
              <a:rPr lang="en-US" dirty="0" err="1"/>
              <a:t>khác</a:t>
            </a:r>
            <a:r>
              <a:rPr lang="en-US" dirty="0"/>
              <a:t> </a:t>
            </a:r>
            <a:r>
              <a:rPr lang="en-US" dirty="0" err="1"/>
              <a:t>thể</a:t>
            </a:r>
            <a:r>
              <a:rPr lang="en-US" dirty="0"/>
              <a:t> </a:t>
            </a:r>
            <a:r>
              <a:rPr lang="en-US" dirty="0" err="1"/>
              <a:t>hiện</a:t>
            </a:r>
            <a:r>
              <a:rPr lang="en-US" dirty="0"/>
              <a:t> </a:t>
            </a:r>
            <a:r>
              <a:rPr lang="en-US" dirty="0" err="1"/>
              <a:t>sự</a:t>
            </a:r>
            <a:r>
              <a:rPr lang="en-US" dirty="0"/>
              <a:t> </a:t>
            </a:r>
            <a:r>
              <a:rPr lang="en-US" dirty="0" err="1"/>
              <a:t>tương</a:t>
            </a:r>
            <a:r>
              <a:rPr lang="en-US" dirty="0"/>
              <a:t> </a:t>
            </a:r>
            <a:r>
              <a:rPr lang="en-US" dirty="0" err="1"/>
              <a:t>tác</a:t>
            </a:r>
            <a:r>
              <a:rPr lang="en-US" dirty="0"/>
              <a:t> </a:t>
            </a:r>
            <a:r>
              <a:rPr lang="en-US" dirty="0" err="1"/>
              <a:t>giữa</a:t>
            </a:r>
            <a:r>
              <a:rPr lang="en-US" dirty="0"/>
              <a:t> </a:t>
            </a:r>
            <a:r>
              <a:rPr lang="en-US" dirty="0" err="1"/>
              <a:t>các</a:t>
            </a:r>
            <a:r>
              <a:rPr lang="en-US" dirty="0"/>
              <a:t> </a:t>
            </a:r>
            <a:r>
              <a:rPr lang="en-US" dirty="0" err="1"/>
              <a:t>vùng</a:t>
            </a:r>
            <a:endParaRPr lang="en-US" dirty="0"/>
          </a:p>
        </p:txBody>
      </p:sp>
      <p:pic>
        <p:nvPicPr>
          <p:cNvPr id="5" name="Picture 4">
            <a:extLst>
              <a:ext uri="{FF2B5EF4-FFF2-40B4-BE49-F238E27FC236}">
                <a16:creationId xmlns:a16="http://schemas.microsoft.com/office/drawing/2014/main" id="{0DE76225-58FF-4ED0-A2DE-E6B42FA5212F}"/>
              </a:ext>
            </a:extLst>
          </p:cNvPr>
          <p:cNvPicPr>
            <a:picLocks noChangeAspect="1"/>
          </p:cNvPicPr>
          <p:nvPr/>
        </p:nvPicPr>
        <p:blipFill>
          <a:blip r:embed="rId2"/>
          <a:stretch>
            <a:fillRect/>
          </a:stretch>
        </p:blipFill>
        <p:spPr>
          <a:xfrm rot="5400000">
            <a:off x="6464399" y="4965601"/>
            <a:ext cx="2511334" cy="1114532"/>
          </a:xfrm>
          <a:prstGeom prst="rect">
            <a:avLst/>
          </a:prstGeom>
        </p:spPr>
      </p:pic>
      <p:sp>
        <p:nvSpPr>
          <p:cNvPr id="6" name="TextBox 5">
            <a:extLst>
              <a:ext uri="{FF2B5EF4-FFF2-40B4-BE49-F238E27FC236}">
                <a16:creationId xmlns:a16="http://schemas.microsoft.com/office/drawing/2014/main" id="{376C8807-9C9C-4A5B-854B-9F12B445C44B}"/>
              </a:ext>
            </a:extLst>
          </p:cNvPr>
          <p:cNvSpPr txBox="1"/>
          <p:nvPr/>
        </p:nvSpPr>
        <p:spPr>
          <a:xfrm>
            <a:off x="4343400" y="5257800"/>
            <a:ext cx="2056973" cy="369332"/>
          </a:xfrm>
          <a:prstGeom prst="rect">
            <a:avLst/>
          </a:prstGeom>
          <a:noFill/>
        </p:spPr>
        <p:txBody>
          <a:bodyPr wrap="none" rtlCol="0">
            <a:spAutoFit/>
          </a:bodyPr>
          <a:lstStyle/>
          <a:p>
            <a:r>
              <a:rPr lang="en-US" dirty="0" err="1"/>
              <a:t>Ví</a:t>
            </a:r>
            <a:r>
              <a:rPr lang="en-US" dirty="0"/>
              <a:t> </a:t>
            </a:r>
            <a:r>
              <a:rPr lang="en-US" dirty="0" err="1"/>
              <a:t>dụ</a:t>
            </a:r>
            <a:r>
              <a:rPr lang="en-US" dirty="0"/>
              <a:t> </a:t>
            </a:r>
            <a:r>
              <a:rPr lang="en-US" dirty="0" err="1"/>
              <a:t>về</a:t>
            </a:r>
            <a:r>
              <a:rPr lang="en-US" dirty="0"/>
              <a:t> </a:t>
            </a:r>
            <a:r>
              <a:rPr lang="en-US" dirty="0" err="1"/>
              <a:t>swimlane</a:t>
            </a:r>
            <a:endParaRPr lang="en-US" dirty="0"/>
          </a:p>
        </p:txBody>
      </p:sp>
      <p:sp>
        <p:nvSpPr>
          <p:cNvPr id="7" name="TextBox 6">
            <a:extLst>
              <a:ext uri="{FF2B5EF4-FFF2-40B4-BE49-F238E27FC236}">
                <a16:creationId xmlns:a16="http://schemas.microsoft.com/office/drawing/2014/main" id="{7B5CD0DA-60E4-4025-A16B-1A6BABBEBACD}"/>
              </a:ext>
            </a:extLst>
          </p:cNvPr>
          <p:cNvSpPr txBox="1"/>
          <p:nvPr/>
        </p:nvSpPr>
        <p:spPr>
          <a:xfrm>
            <a:off x="6779250" y="3815834"/>
            <a:ext cx="1967205" cy="369332"/>
          </a:xfrm>
          <a:prstGeom prst="rect">
            <a:avLst/>
          </a:prstGeom>
          <a:noFill/>
        </p:spPr>
        <p:txBody>
          <a:bodyPr wrap="none" rtlCol="0">
            <a:spAutoFit/>
          </a:bodyPr>
          <a:lstStyle/>
          <a:p>
            <a:r>
              <a:rPr lang="en-US" dirty="0" err="1"/>
              <a:t>Tên</a:t>
            </a:r>
            <a:r>
              <a:rPr lang="en-US" dirty="0"/>
              <a:t> </a:t>
            </a:r>
            <a:r>
              <a:rPr lang="en-US" dirty="0" err="1"/>
              <a:t>của</a:t>
            </a:r>
            <a:r>
              <a:rPr lang="en-US" dirty="0"/>
              <a:t> </a:t>
            </a:r>
            <a:r>
              <a:rPr lang="en-US" dirty="0" err="1"/>
              <a:t>tác</a:t>
            </a:r>
            <a:r>
              <a:rPr lang="en-US" dirty="0"/>
              <a:t> </a:t>
            </a:r>
            <a:r>
              <a:rPr lang="en-US" dirty="0" err="1"/>
              <a:t>nhân</a:t>
            </a:r>
            <a:endParaRPr lang="en-US" dirty="0"/>
          </a:p>
        </p:txBody>
      </p:sp>
    </p:spTree>
    <p:extLst>
      <p:ext uri="{BB962C8B-B14F-4D97-AF65-F5344CB8AC3E}">
        <p14:creationId xmlns:p14="http://schemas.microsoft.com/office/powerpoint/2010/main" val="160118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urveillanceCameraActivityDiagram.png">
            <a:extLst>
              <a:ext uri="{FF2B5EF4-FFF2-40B4-BE49-F238E27FC236}">
                <a16:creationId xmlns:a16="http://schemas.microsoft.com/office/drawing/2014/main" id="{88B6F749-2BCC-482E-BA25-B4C2772E08DF}"/>
              </a:ext>
            </a:extLst>
          </p:cNvPr>
          <p:cNvPicPr>
            <a:picLocks noChangeAspect="1"/>
          </p:cNvPicPr>
          <p:nvPr/>
        </p:nvPicPr>
        <p:blipFill>
          <a:blip r:embed="rId3"/>
          <a:stretch>
            <a:fillRect/>
          </a:stretch>
        </p:blipFill>
        <p:spPr>
          <a:xfrm>
            <a:off x="2063044" y="692457"/>
            <a:ext cx="5017912" cy="6096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1027">
            <a:extLst>
              <a:ext uri="{FF2B5EF4-FFF2-40B4-BE49-F238E27FC236}">
                <a16:creationId xmlns:a16="http://schemas.microsoft.com/office/drawing/2014/main" id="{D8789D66-A33A-4FCA-BAD6-D15F5EF863CC}"/>
              </a:ext>
            </a:extLst>
          </p:cNvPr>
          <p:cNvSpPr>
            <a:spLocks noGrp="1" noChangeArrowheads="1"/>
          </p:cNvSpPr>
          <p:nvPr>
            <p:ph idx="1"/>
          </p:nvPr>
        </p:nvSpPr>
        <p:spPr>
          <a:xfrm>
            <a:off x="152400" y="122238"/>
            <a:ext cx="5105400" cy="411162"/>
          </a:xfrm>
        </p:spPr>
        <p:txBody>
          <a:bodyPr/>
          <a:lstStyle/>
          <a:p>
            <a:pPr marL="0" indent="0" eaLnBrk="1" hangingPunct="1">
              <a:lnSpc>
                <a:spcPct val="90000"/>
              </a:lnSpc>
              <a:buNone/>
            </a:pPr>
            <a:r>
              <a:rPr lang="en-US" altLang="en-US" sz="2800" dirty="0" err="1">
                <a:ea typeface="ＭＳ Ｐゴシック" panose="020B0600070205080204" pitchFamily="34" charset="-128"/>
              </a:rPr>
              <a:t>Ví</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dụ</a:t>
            </a:r>
            <a:r>
              <a:rPr lang="en-US" altLang="en-US" sz="2800" dirty="0">
                <a:ea typeface="ＭＳ Ｐゴシック" panose="020B0600070205080204" pitchFamily="34" charset="-128"/>
              </a:rPr>
              <a:t> 1: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8CF7CDF7-E0BC-4831-ADBA-FFCCE9D86643}"/>
              </a:ext>
            </a:extLst>
          </p:cNvPr>
          <p:cNvSpPr>
            <a:spLocks noGrp="1" noChangeArrowheads="1"/>
          </p:cNvSpPr>
          <p:nvPr>
            <p:ph type="title"/>
          </p:nvPr>
        </p:nvSpPr>
        <p:spPr>
          <a:xfrm>
            <a:off x="1587500" y="-228600"/>
            <a:ext cx="5943600" cy="1143000"/>
          </a:xfrm>
        </p:spPr>
        <p:txBody>
          <a:bodyPr/>
          <a:lstStyle/>
          <a:p>
            <a:pPr marL="0" indent="0" eaLnBrk="1" hangingPunct="1">
              <a:lnSpc>
                <a:spcPct val="90000"/>
              </a:lnSpc>
              <a:buNone/>
            </a:pPr>
            <a:r>
              <a:rPr lang="en-US" altLang="en-US" sz="3200" dirty="0" err="1">
                <a:ea typeface="ＭＳ Ｐゴシック" panose="020B0600070205080204" pitchFamily="34" charset="-128"/>
              </a:rPr>
              <a:t>Ví</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dụ</a:t>
            </a:r>
            <a:r>
              <a:rPr lang="en-US" altLang="en-US" sz="3200" dirty="0">
                <a:ea typeface="ＭＳ Ｐゴシック" panose="020B0600070205080204" pitchFamily="34" charset="-128"/>
              </a:rPr>
              <a:t> 1: </a:t>
            </a:r>
            <a:r>
              <a:rPr lang="en-US" altLang="en-US" sz="3200" dirty="0" err="1">
                <a:ea typeface="ＭＳ Ｐゴシック" panose="020B0600070205080204" pitchFamily="34" charset="-128"/>
              </a:rPr>
              <a:t>biểu</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đồ</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Swimlanes</a:t>
            </a:r>
            <a:endParaRPr lang="en-US" altLang="en-US" sz="3200" dirty="0">
              <a:ea typeface="ＭＳ Ｐゴシック" panose="020B0600070205080204" pitchFamily="34" charset="-128"/>
            </a:endParaRPr>
          </a:p>
        </p:txBody>
      </p:sp>
      <p:pic>
        <p:nvPicPr>
          <p:cNvPr id="27653" name="Picture 7" descr="SurveillanceCameraSwimlaneDiagram.png">
            <a:extLst>
              <a:ext uri="{FF2B5EF4-FFF2-40B4-BE49-F238E27FC236}">
                <a16:creationId xmlns:a16="http://schemas.microsoft.com/office/drawing/2014/main" id="{BB3E0A18-628A-4EBF-BF64-5ABB1FE353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4042" y="584694"/>
            <a:ext cx="6324600" cy="627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template">
  <a:themeElements>
    <a:clrScheme name="">
      <a:dk1>
        <a:srgbClr val="232323"/>
      </a:dk1>
      <a:lt1>
        <a:srgbClr val="FFFFFF"/>
      </a:lt1>
      <a:dk2>
        <a:srgbClr val="000000"/>
      </a:dk2>
      <a:lt2>
        <a:srgbClr val="EF9100"/>
      </a:lt2>
      <a:accent1>
        <a:srgbClr val="F35B1B"/>
      </a:accent1>
      <a:accent2>
        <a:srgbClr val="A2C1FE"/>
      </a:accent2>
      <a:accent3>
        <a:srgbClr val="FFFFFF"/>
      </a:accent3>
      <a:accent4>
        <a:srgbClr val="1C1C1C"/>
      </a:accent4>
      <a:accent5>
        <a:srgbClr val="F8B5AB"/>
      </a:accent5>
      <a:accent6>
        <a:srgbClr val="92AFE6"/>
      </a:accent6>
      <a:hlink>
        <a:srgbClr val="676767"/>
      </a:hlink>
      <a:folHlink>
        <a:srgbClr val="CECECE"/>
      </a:folHlink>
    </a:clrScheme>
    <a:fontScheme name="Lecture3-humanvision-filter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lnDef>
  </a:objectDefaults>
  <a:extraClrSchemeLst>
    <a:extraClrScheme>
      <a:clrScheme name="Lecture3-humanvision-filte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3-humanvision-filte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3-humanvision-filte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3-humanvision-filte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3-humanvision-filte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3-humanvision-filte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3-humanvision-filte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A7ACB5F87D043838B86A8A55656DE" ma:contentTypeVersion="0" ma:contentTypeDescription="Create a new document." ma:contentTypeScope="" ma:versionID="378fbdc59813ae8d1ee9b290c8b5db47">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B9CEAD-EA56-46C5-AC7F-4704F5AE27C4}"/>
</file>

<file path=customXml/itemProps2.xml><?xml version="1.0" encoding="utf-8"?>
<ds:datastoreItem xmlns:ds="http://schemas.openxmlformats.org/officeDocument/2006/customXml" ds:itemID="{23D71331-1ABA-4415-A52A-832486C64320}"/>
</file>

<file path=customXml/itemProps3.xml><?xml version="1.0" encoding="utf-8"?>
<ds:datastoreItem xmlns:ds="http://schemas.openxmlformats.org/officeDocument/2006/customXml" ds:itemID="{8E3BB323-BBF4-4B07-B9D8-A237D9A83BC5}"/>
</file>

<file path=docProps/app.xml><?xml version="1.0" encoding="utf-8"?>
<Properties xmlns="http://schemas.openxmlformats.org/officeDocument/2006/extended-properties" xmlns:vt="http://schemas.openxmlformats.org/officeDocument/2006/docPropsVTypes">
  <Template>Intro_CE_Sumary</Template>
  <TotalTime>5867</TotalTime>
  <Words>891</Words>
  <Application>Microsoft Office PowerPoint</Application>
  <PresentationFormat>On-screen Show (4:3)</PresentationFormat>
  <Paragraphs>86</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ArialMT</vt:lpstr>
      <vt:lpstr>Calibri</vt:lpstr>
      <vt:lpstr>Monotype Sorts</vt:lpstr>
      <vt:lpstr>OpenSans</vt:lpstr>
      <vt:lpstr>Rockwell</vt:lpstr>
      <vt:lpstr>Times New Roman</vt:lpstr>
      <vt:lpstr>Wingdings</vt:lpstr>
      <vt:lpstr>template</vt:lpstr>
      <vt:lpstr>PowerPoint Presentation</vt:lpstr>
      <vt:lpstr>Biểu đồ hoạt động</vt:lpstr>
      <vt:lpstr>Biểu đồ hoạt động</vt:lpstr>
      <vt:lpstr>Biểu đồ hoạt động</vt:lpstr>
      <vt:lpstr>Biểu đồ hoạt động</vt:lpstr>
      <vt:lpstr>Biểu đồ hoạt động</vt:lpstr>
      <vt:lpstr>Biểu đồ hoạt động</vt:lpstr>
      <vt:lpstr>PowerPoint Presentation</vt:lpstr>
      <vt:lpstr>Ví dụ 1: biểu đồ Swimlanes</vt:lpstr>
      <vt:lpstr>Ví dụ 2: Checkin</vt:lpstr>
      <vt:lpstr>Ví dụ 2: Biểu đồ hoạt động của Check-in </vt:lpstr>
      <vt:lpstr>Ví dụ 3: Biểu đồ hoạt động Đăng nhập</vt:lpstr>
      <vt:lpstr>Biểu đồ hoạt động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 Hai</dc:creator>
  <cp:lastModifiedBy>Le Thi Lan</cp:lastModifiedBy>
  <cp:revision>136</cp:revision>
  <dcterms:created xsi:type="dcterms:W3CDTF">2018-07-16T07:02:14Z</dcterms:created>
  <dcterms:modified xsi:type="dcterms:W3CDTF">2023-10-29T10:25:29Z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0x010100F04A7ACB5F87D043838B86A8A55656DE</vt:lpwstr>
  </property>
</Properties>
</file>