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9.xml" ContentType="application/inkml+xml"/>
  <Override PartName="/ppt/ink/ink10.xml" ContentType="application/inkml+xml"/>
  <Override PartName="/ppt/ink/ink7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8.xml" ContentType="application/inkml+xml"/>
  <Override PartName="/ppt/ink/ink16.xml" ContentType="application/inkml+xml"/>
  <Override PartName="/ppt/ink/ink15.xml" ContentType="application/inkml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61" r:id="rId2"/>
    <p:sldId id="286" r:id="rId3"/>
    <p:sldId id="285" r:id="rId4"/>
    <p:sldId id="288" r:id="rId5"/>
    <p:sldId id="317" r:id="rId6"/>
    <p:sldId id="283" r:id="rId7"/>
    <p:sldId id="287" r:id="rId8"/>
    <p:sldId id="315" r:id="rId9"/>
    <p:sldId id="303" r:id="rId10"/>
    <p:sldId id="292" r:id="rId11"/>
    <p:sldId id="293" r:id="rId12"/>
    <p:sldId id="294" r:id="rId13"/>
    <p:sldId id="305" r:id="rId14"/>
    <p:sldId id="306" r:id="rId15"/>
    <p:sldId id="309" r:id="rId16"/>
    <p:sldId id="316" r:id="rId17"/>
    <p:sldId id="307" r:id="rId18"/>
    <p:sldId id="310" r:id="rId19"/>
    <p:sldId id="297" r:id="rId20"/>
    <p:sldId id="311" r:id="rId21"/>
    <p:sldId id="312" r:id="rId22"/>
    <p:sldId id="299" r:id="rId23"/>
    <p:sldId id="318" r:id="rId24"/>
    <p:sldId id="308" r:id="rId25"/>
    <p:sldId id="295" r:id="rId26"/>
    <p:sldId id="362" r:id="rId27"/>
    <p:sldId id="363" r:id="rId28"/>
    <p:sldId id="364" r:id="rId29"/>
    <p:sldId id="366" r:id="rId30"/>
    <p:sldId id="367" r:id="rId31"/>
    <p:sldId id="365" r:id="rId32"/>
    <p:sldId id="36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i" initials="T" lastIdx="60" clrIdx="0">
    <p:extLst>
      <p:ext uri="{19B8F6BF-5375-455C-9EA6-DF929625EA0E}">
        <p15:presenceInfo xmlns:p15="http://schemas.microsoft.com/office/powerpoint/2012/main" userId="T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4T02:30:00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11646 11546 134 0,'0'0'1'16,"0"0"-1"-16,0 0 8 15,0 0 12-15,0 0 69 16,-13 24-43-16,9-22 2 15,-2-2 14-15,-2 2 26 0,0-2-23 16,-1 0-41-16,-1 0 11 16,2 0 1-16,3 0-3 15,-1 0-8-15,4 0-5 16,-3 0-7-16,-2 2-6 16,0 2-6-16,-3 5-1 15,-2-2 0-15,-1 7 0 16,0 2 0-16,-3 1 8 15,5 2-2-15,-1 0-6 16,2 3 0-16,-1 0 1 16,-1 4 0-16,-1 1 0 15,-1 4-1-15,1 1 1 0,-1-4 1 16,1 2-1-16,3-3 0 16,-4 0 8-16,3-1-6 15,-3 1-2-15,1 0 0 16,2 5-1-16,-3 5 0 15,1 5 0-15,-1 4 1 16,2-2 0-16,1-2 0 16,1-4 1-16,2-5-1 15,-1-3 0-15,1-3-1 16,2 0 1-16,-3-1-1 16,1 3 2-16,-6 4-1 15,-1 5 12-15,-4 2 4 16,-1 4-7-16,-4 0-8 0,0 0 4 15,-3-4-6 1,0-1 3-16,0-4-3 0,0-5 1 16,3 0-1-16,-2-1 0 15,-1-2-1-15,-2 3 1 16,0-3 0-16,-5 3 0 16,-3 2 0-16,-4 2 0 15,-2 4-2-15,-6 1 1 16,-3 5 1-16,-6 0 1 15,-7 6-1-15,1 0 2 16,-4 0 4-16,1-5-6 16,3-1 0-16,-5-1 0 15,0-5 0-15,-3 1 1 16,1-2 9-16,2 2-10 16,3-2 0-16,-2 3 0 0,6-1 0 15,-1 1 0-15,-1 2-1 16,1 2 1-16,1 0-1 15,2 1 1-15,0-4 0 16,5 2 0-16,1-4 0 16,2 3-1-16,2-3 1 15,-7 5 1-15,0 2 0 16,-3 0-1-16,-1 1 0 16,-1-1 0-16,4-2-1 15,0-2 1-15,6-4 1 0,4-2 1 16,0 0-2-1,5-4 0-15,1 0 10 0,-3 3-4 16,-2-4 2-16,-2 5-7 16,-3 3 5-16,2 0-6 15,-4 7 0-15,2 0 0 16,6-5 0-16,1 1 1 16,7-1 1-16,5-4 7 15,2-2-8-15,2-3 9 16,4-2-3-16,0 2 5 15,4-4-11-15,-2 2 0 16,1-2 5-16,0 2-4 16,-5 2-1-16,0 5 2 15,1 1 7-15,1 2 3 16,2-4-4-16,6 4-2 0,1-4-6 16,5 0 0-16,3-2 0 15,0 0 0-15,4 4-1 16,2-1 0-16,-1-2 10 15,1 1-1-15,0-4-2 16,-2 3 1-16,2-12-1 16,0 0-6-16,-1-7 0 15,3-2 1-15,-2-10-1 16,2 0 6-16,0-4-5 16,0 0-1-16,0 0 1 15,-2 0 5-15,2 0-7 16,0 0 1-16,-3 0 1 15,-1 2-1-15,-3 2-1 16,-2 0 0-16,0-4-9 16,-2 0 2-16,2 0-35 0,1 0-30 15,0 0-21-15,4 0-24 16,2-10-76-16,-2-2-148 0</inkml:trace>
  <inkml:trace contextRef="#ctx0" brushRef="#br0" timeOffset="447.54">7275 15873 38 0,'0'0'101'0,"0"0"-62"15,0 0-39-15,0 0-5 16,0 0 5-16,0 0 6 15,0 0 27-15,-2 29 29 16,2-8-6-16,0 5-3 16,0 2-5-16,2 7 0 15,10-4 4-15,1 2 17 16,0 1-39-16,-2-10-14 16,0-4-2-16,-1-6 1 15,-2-3-4-15,-4-4-3 16,3-3 2-16,-3-4 1 15,6 0-9-15,-1 0-2 16,6 0 0-16,5-4 3 0,3-14 18 16,4 0 5-16,-1-3-3 15,0 2-2 1,1-4-20-16,0 6 8 0,-2-1-9 16,-4 0 0-16,2-4 1 15,-3 6 5-15,-6 1-6 16,-3 6 0-16,-2-4-3 15,-5 8-10-15,-2 0-30 16,-2 5-64-16,0 0-81 0</inkml:trace>
  <inkml:trace contextRef="#ctx0" brushRef="#br0" timeOffset="63674.25">8289 16365 317 0,'0'0'105'16,"0"0"-79"-16,0 0-25 15,0 0-1-15,0 0 0 16,0 0-27-16,9-27-3 0,-4 19 24 16,-5 7 6-16,2-4 10 15,-2 5 14-15,0-3-13 16,0 3 29-16,0 0-20 15,0 0 0-15,0 0 3 16,0 0 6-16,0 0-11 16,0 0-7-16,0 0 1 15,0 0 6-15,0 0 6 16,0 0 9-16,0 0 0 16,0 0 2-16,0 0-1 15,0 0-5-15,0 0-12 16,0 0-15-16,0 0 17 15,0 0-3-15,0 0-14 16,0 0 4-16,0 0 16 0,0 8-11 16,0 1 5-16,-2 5-1 15,-1 2 37-15,-2 3-32 16,3-1-8-16,-2 0-11 16,-1 4 1-16,-1 6 14 15,-1-2-3-15,-2 4 5 16,2-3-2-16,1 0-2 15,4 1-5-15,2-6 2 16,0 4 8-16,0 1-7 16,0 0-1-16,6 3-5 15,5-1 3-15,3 1 1 16,-1-2-4-16,1-2-5 16,-3-1 8-16,-1-4-8 0,2 1 9 15,-3-4-1 1,-3 0-1-16,2 3 8 0,-2 2-7 15,1-1 1-15,-1 4 5 16,1-8-5-16,2 4-9 16,-2-8 9-16,-1-2-9 15,1-6 0-15,-3-1-1 16,1-1-1-16,-3 0 0 16,0-4-1-16,1 0 1 15,-1 1-19-15,4 3-38 16,8 1-35-16,-1-1-56 15,-2 0-177-15</inkml:trace>
  <inkml:trace contextRef="#ctx0" brushRef="#br0" timeOffset="65481.94">20244 16226 735 0,'0'0'133'0,"0"0"-88"16,0 0 10-16,0 0-21 15,0 0-13-15,0 0-21 16,0 0 0-16,10-16 7 16,-6 14-5-16,-2 2-1 15,1 0 6-15,-3 0 0 16,0 0 15-16,0 0-11 15,0 0-11-15,0 0 0 0,0 0-1 16,4 0 1-16,0 0 0 16,4 0 1-16,0 2 1 15,3 2-1-15,3 0 6 16,-4 4-7-16,2-4 2 16,-1 6-1-16,-2-2-1 15,-3 2 10-15,1 5 2 16,0 2 1-16,0 5 3 15,-1 4 1-15,1 4-2 16,-1 3-9-16,2 3-5 16,0 0 1-16,3-3 0 15,-1 4-1-15,-2-9-1 16,1 2 1-16,-5-6 1 16,2 2-1-16,-4-4 0 15,-2-3 0-15,0 2 6 0,0 2-6 16,0 3 10-16,-2-4 4 15,-7 6-1-15,4-3 4 16,-6 4-4-16,1-8 1 16,-3 6-7-16,0-1 1 15,-5-2-2-15,-2 2 4 16,2 1-9-16,0-6 7 16,3-3-8-16,3-4 8 15,4-4-8-15,3-2-1 16,5-8 1-16,-2 0-1 15,2 0-6-15,0 0-3 16,0 0-20-16,0 0-3 16,0 0 5-16,0 0-17 0,0 0-29 15,0 0-33 1,0-9-77-16</inkml:trace>
  <inkml:trace contextRef="#ctx0" brushRef="#br0" timeOffset="83996.93">16319 16098 755 0,'0'0'177'0,"0"0"-138"16,0 0-20-16,0 0 9 15,0 0-22-15,0 0-5 16,33-85 7-16,-26 70 13 0,-5-2 26 16,-2 4 21-16,0-6-32 15,0-3 1-15,0 0 16 16,-7-6-32-16,-3-1-19 16,-6-8-1-16,-8-3 12 15,-7-4-7-15,-11 0 4 16,-6-2 2-16,-12 2 8 15,-7-2-13-15,-7 1-1 16,-6 5-5-16,-4 1 0 16,-3 0 6-16,-2 5-7 15,-5 8 1-15,-18-5-1 16,-17 8 1-16,9 5 0 0,11 6 0 16,15-1 0-16,18 8-1 15,-11 1 1-15,-8-2-1 16,-1 3 0-16,2 2-1 15,3 1 1-15,-3 0 0 16,3 0 2-16,2 0-1 16,0 0-1-16,2 0 1 15,7 0 2-15,1 0-2 16,6 0-1-16,2 1 1 16,5 3-1-16,-4 1 0 15,1-1 0-15,-2 0 0 16,-3-3-3-16,-1 4 3 15,-2 3 1-15,0-2-1 0,1 2-1 16,0 0-1-16,3 2-6 16,-1 2 7-1,5-5 1-15,0 6 0 0,3-1 0 16,-2-2-6-16,3 1 6 16,3-5-1-16,2 3 0 15,2-1 0-15,1-4 1 16,1 6 1-16,-2-5-1 15,2 2 0-15,2 3 1 16,1-6-1-16,-2 0 0 16,1 0-1-16,-2-2 2 15,0 2 4-15,1-4-5 16,-1 4-6-16,0 1 6 16,3-5 1-16,2 4 0 15,2 2 5-15,-1-3-6 0,4 2-1 16,1 4 0-16,1-1 0 15,0 0 1-15,-2 3 0 16,2-2 0-16,-3 5-2 16,-1 2 1-16,-8 2 0 15,-3 0 1-15,0 1 0 16,-6-3 0-16,0 2 0 16,-1 0 0-16,0 0 0 15,2 0-1-15,1 0 1 16,5 0 1-16,3-1-1 15,2 2 0-15,0-1 1 16,8-1-1-16,-2 2 0 0,-2 0 0 16,-7-4 1-16,-2 3-1 15,-2 1 0-15,-2 0 11 16,1-2-4-16,3 0 4 16,5-3-11-16,2-1 2 15,2 0 3-15,5-4 2 16,1 1 3-16,7-5 0 15,7 3-4-15,4-3 0 16,6 2 3-16,1-4-9 16,0 0 1-16,2 2 0 15,1-1 0-15,-2 0 6 16,7-4-5-16,1 1-1 16,4-1 0-16,3 0 5 15,2 0-6-15,0 0-1 16,0 0-8-16,0 0 2 0,0 0-2 15,0 0-36-15,0 0-28 16,0 0-50-16,0 0-26 16,5 0-30-16,9 5 63 15,1-1-9-15,12-4 2 16,-7 0 16-16,-1 0-57 0</inkml:trace>
  <inkml:trace contextRef="#ctx0" brushRef="#br0" timeOffset="84326.05">9439 15923 225 0,'0'0'202'0,"0"0"-85"16,0 0-33-16,0 0 1 15,0 0-16-15,0 0-18 0,0 0-15 16,-18-10-17-16,5 10 14 16,-8 6-10-16,-1 11-14 15,-5 2-8-15,-2 6 19 16,3 3-9-16,1-6-2 15,5 2-8-15,1 1 8 16,5-2-8-16,1-5 5 16,-1-1-5-16,3 0 0 15,5-3 0-15,-2-9-1 16,6-1 1-16,2-4-1 16,0 0-1-16,0 0 0 15,13 0-2-15,15-3 3 16,9-7 1-16,10 0-1 15,9 2-7-15,2-2-29 16,31 8-46-16,-14 2-115 16,-7 0-194-16</inkml:trace>
  <inkml:trace contextRef="#ctx0" brushRef="#br0" timeOffset="85204.29">11211 16150 639 0,'0'0'111'0,"0"0"-92"0,0 0-6 16,0 0-11-16,0 0-2 16,0 0-1-16,0 0-10 15,-3 0 11-15,3-4 47 16,0-6-4-16,2-2-21 16,9-2-14-16,0-4 1 15,4 2-8-15,6 2 0 16,0-5 2-16,7 6-2 15,3-4 0-15,7 2 0 16,6 3-1-16,8-2 0 16,8-4 1-16,11 1 0 15,5 3 0-15,8-4 0 16,1 5 0-16,-2-4 0 0,-3 3 0 16,-2 5-1-16,-5-1 0 15,-3 1 0-15,-1 1 0 16,-3-1 0-16,3 4 0 15,3-4 0-15,1 5 7 16,3-1-11-16,0 5 4 16,-5 0-9-16,-2 11 8 15,-7 4 0-15,-2 3 1 16,-4 0 1-16,-4-4 5 16,-1-2-5-16,-4 3 1 15,-3 2-2-15,1-3 0 16,-3 5-2-16,-1 3 1 0,-2 3-5 15,3 0 4-15,-3 5 2 16,-1 1 1-16,-3 0 11 16,-1 1 2-16,-8-6-2 15,-3-4-5-15,-8-4-5 16,-1-3 0-16,-8-8-1 16,-1-3 5-16,-3-2-5 15,-2-2 7-15,0 0-7 16,0 0 9-16,0 0-9 15,0 0-1-15,0 0-26 16,0 4-45-16,-4 0-111 16,-10-4-345-16</inkml:trace>
  <inkml:trace contextRef="#ctx0" brushRef="#br0" timeOffset="85581.52">13438 16234 636 0,'0'0'72'16,"0"0"-72"-16,0 0-7 16,0 0 7-16,0 0 24 15,122 50-3-15,-85-32-3 16,-5-3-5-16,-4-3 13 15,-5-7-1-15,-2-5-11 16,-1 0 14-16,-2-10 11 0,2-12-13 16,0-9-12-16,0-9 5 15,0 1-12-15,0 1 8 16,-4 0-7-16,-6 6 5 16,-2 4 5-16,-6 6-8 15,-2-4-3-15,0 4-6 16,0-1 2-16,-10 2-3 15,0 2-8-15,1 1-14 16,-7 9-27-16,5 0-49 16,-3 5-113-16</inkml:trace>
  <inkml:trace contextRef="#ctx0" brushRef="#br0" timeOffset="86735.93">9294 15875 327 0,'0'0'72'0,"0"0"-46"16,0 0 9-16,0 0-15 15,0 0 10-15,0 0 28 16,0 0 23-16,0-46 42 16,0 46-11-16,0 0-12 15,0 0-29-15,0 0-12 16,0 0-8-16,0 0-22 16,0 0-13-16,-7 0-6 15,-2 0-10-15,-2 13-2 16,-4 4 2-16,-1 3 0 15,-1 6-2-15,3-4 2 16,1 5-1-16,1-5 1 16,3 6 0-16,-5-2 5 15,4 2-4-15,-5 6-1 0,-2-2 0 16,5-4 0-16,0-3 0 16,5-8-12-16,3-3-1 15,4-10-19-15,0-2-7 16,0 2 7-16,20-4 14 15,6 0 7-15,9 0 3 16,4 0 8-16,3 0 0 16,3 0-5-16,-5-8-35 15,10 6-27-15,-15-2-78 16,-6 4-589-16</inkml:trace>
  <inkml:trace contextRef="#ctx0" brushRef="#br0" timeOffset="88851.54">8532 16022 504 0,'0'0'91'16,"0"0"-55"-16,0 0 8 16,0 0-13-16,0 0-31 15,0 0-6-15,0 0 6 16,-13 0 22-16,8 4-2 16,-4 4 6-16,2 1-11 15,1 4-4-15,-3 5 2 16,0-5-11-16,-2 10 9 15,0-2-4-15,-5 4 2 16,0 0 0-16,3-2-1 0,0 3 5 16,-1-6 0-16,2 6-5 15,1-4-7 1,3 4 6-16,-1 1-7 0,1 1 1 16,-2-2 0-16,1 6 5 15,1-2-4-15,-2 2 0 16,4-2-1-16,1 2 0 15,1 0 1-15,4-2 5 16,0 2-7-16,0-4 1 16,0 2 0-16,0 3 5 15,9 1 2-15,5-2 11 16,-1-1-4-16,5 5-13 16,1-9 6-16,2 3 3 0,1-2-9 15,0-2 5-15,2 1-6 16,1 0-1-16,0-1 6 15,2 1-4-15,2-4-1 16,2-5 6-16,4 5-6 16,3-7 0-16,4 2 9 15,5-4-10-15,0-5 0 16,0 0 6-16,0-1-6 16,-2-2 0-16,4-2 0 15,-5-4 1-15,0 0 2 16,-1 0-2-16,-3 0 0 15,-3 0 0-15,-2-4-1 16,0-6-1-16,1-3 1 16,-1-4 0-16,3-7 0 0,-1-2 6 15,2-1-5-15,-3 0 0 16,-3 4 7-16,-3 1-8 16,-2 0 1-16,-4 4 1 15,-2 0-1-15,1 0-1 16,-1-4 0-16,-4-3 9 15,-5-4-9-15,-2-5 1 16,-6-6 5-16,-5-2 1 16,0-2 2-16,0-4-9 15,-7-2 22-15,-4 6 4 16,-4 0-16-16,1 2 5 16,-4 7-9-16,1-5-4 15,-8 0-1-15,-2 4 8 0,-6-8-8 16,-5 0 2-16,-5-3-2 15,-3 2 6-15,1 1-6 16,5 9 9-16,2 3 4 16,5 10 4-16,4 4-3 15,-2 6-14-15,1 2-1 16,-2 0 2-16,-7 2-1 16,-3-1 0-16,-8 1 7 15,2 3 2-15,-4 0-2 16,6 1-8-16,5 3 7 15,6-2-6-15,4 3-1 16,6 0 1-16,-1 0 0 16,1 0 0-16,-1 0-1 0,-3 0 1 15,-3 8-1 1,-1 1 0-16,0-4-1 0,4 8 1 16,4-5-6-16,5 2 6 15,4 0-1-15,5 2-1 16,4-2-16-16,1 4-11 15,-1 6-6-15,3-1-4 16,4 8-25-16,0-1-17 16,0 1 2-16,4 4-64 15,7-5-42-15,3-4-197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4T03:26:07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1220 14620 700 0,'0'0'103'0,"0"0"79"15,0 0-130-15,0 0 4 16,0 0-15-16,0 0-34 16,0 0 2-16,0 0 33 15,0 0 32-15,0 0 10 16,0 0-3-16,0 0-7 16,0 0-26-16,0 0-23 0,0 0-12 15,0 0-7 1,0-4-6-16,-12 2-20 15,-5-2 7-15,-4 0-6 0,-4 0 0 16,-1 4 2 0,-3 0 8-16,0 0 9 0,0 0-21 15,0 8 1 1,0 9-2-16,3 6 3 0,3 4 3 16,10 4 6-16,3 9 3 15,8 1-2-15,2-1 8 16,0 2 0-16,12-4 1 15,3-8 0-15,6-7 1 16,5-4 0-16,3-11-1 0,5-6 0 16,6-2-11-1,15-16-55-15,-6-5-119 0,-8-4-152 0</inkml:trace>
  <inkml:trace contextRef="#ctx0" brushRef="#br0" timeOffset="360.89">1434 14821 912 0,'0'0'117'0,"0"0"-79"16,0 0-19-16,0 0-19 15,0 0-40-15,0 0-13 16,0 0 41-16,73-109 11 0,-65 91 1 15,0 1 0-15,-6 4 0 16,0 3 0-16,0 6 1 16,-2 4 9-16,0 0 5 15,0 0-5-15,0 0-9 16,2 8 7-16,1 8 1 16,1 4 27-16,-2 4-23 15,2 2 7-15,1 1-1 16,-2-4-18-16,1 1 12 15,-4 5-5-15,2-8-7 16,-2-1-1-16,0 3-35 16,0 7-33-16,0-9-59 15,-4-2-173-15</inkml:trace>
  <inkml:trace contextRef="#ctx0" brushRef="#br0" timeOffset="566.16">1473 15033 33 0,'0'0'681'0,"0"0"-579"15,0 0-28-15,0 0-18 16,0 0-28-16,0 0-11 16,0 0 24-16,61 0 5 15,-35-2-14-15,6-4-16 16,3-8-5-16,3 7-11 16,7-4-30-16,21 7-57 15,-8 0-82-15,-7-4-239 0</inkml:trace>
  <inkml:trace contextRef="#ctx0" brushRef="#br0" timeOffset="679.92">2267 14802 842 0,'0'0'352'0,"0"0"-276"15,0 0-76-15,0 0-27 16,0 0-144-16</inkml:trace>
  <inkml:trace contextRef="#ctx0" brushRef="#br0" timeOffset="818.14">2307 15043 1243 0,'0'0'145'0,"0"0"-98"16,0 0-47-16,0 0-29 15,0 0-323-15</inkml:trace>
  <inkml:trace contextRef="#ctx0" brushRef="#br0" timeOffset="2319.23">4185 14596 398 0,'0'0'193'0,"0"0"-87"15,0 116-7-15,0-57-8 16,6 0-23-16,6-2-35 15,-1-7-15-15,-3-8 5 16,2-9-4-16,-6-2 5 16,1-13 2-16,-5-2-13 15,0-4-11-15,0-4-1 16,0 0-1-16,0-5-35 16,0-3-33-16,-7 0-23 15,-5 0-166-15</inkml:trace>
  <inkml:trace contextRef="#ctx0" brushRef="#br0" timeOffset="2621.09">4087 14616 530 0,'0'0'169'0,"0"0"-71"15,0 0-14-15,0 0-25 16,0 0-23-16,0 0-24 16,0 0 25-16,100-82 20 15,-67 76-11-15,1 6-23 0,-3 6-14 16,-4 18-9 0,-3 11 1-16,-5 8 5 0,-6 0-5 15,-9 0 0-15,-4 1 7 16,0 1-7-16,-20-5-1 15,-4-3-1-15,-7-3-27 16,-1-5-12-16,-11-8-43 16,8-8-31-16,6-7-192 15</inkml:trace>
  <inkml:trace contextRef="#ctx0" brushRef="#br0" timeOffset="3329.35">4352 15065 588 0,'0'0'141'0,"0"0"-66"15,0 0-15-15,0 0 15 16,0 0-38-16,0 0-21 16,120-107 32-16,-89 76-5 15,-4 1-17-15,-2 4-8 0,-3 6-18 16,-7 3 8-16,-3 4-8 16,-5 3-6-1,-5-3-15-15,-2 4-3 0,0 3-15 16,-2 3 13-16,-12 3 17 15,-1 0 7-15,-6 0 2 16,2 13 2-16,0 6 4 16,3 2 9-16,3 3-4 15,5 2 4-15,1 2-14 16,7 0 6-16,0-1-7 16,0 0 0-16,0-4 8 15,11 0-7-15,2-1-1 16,1-10 0-16,1 2 1 15,1-8 6-15,-1-2-6 16,1 1-1-16,-3-5 13 0,3 0-3 16,0-5-10-1,0-9 0-15,-1-8-1 0,-1-2-14 16,-4-2-3-16,-1 0-3 16,1 3 10-16,-2 6 9 15,1 5 1-15,1 8-1 16,0 4 2-16,3 0 2 15,5 6 11-15,3 14-12 16,0 4 15-16,0 5-1 16,-1-6-4-16,-3 1-5 0,0-2 3 15,-5-6-8-15,-1-1-1 16,-1-4 10-16,-4-7-4 16,-1 0-6-16,1-2-1 15,2-2-1-15,0 0-28 16,3 0-28-16,16 0-23 15,-5-6-76-15,-2-4-208 0</inkml:trace>
  <inkml:trace contextRef="#ctx0" brushRef="#br0" timeOffset="3731.35">5112 14954 535 0,'0'0'118'0,"0"0"-5"15,0 0-37-15,0 0 8 0,0 0-42 16,0 0-9-16,0 0 5 16,-36-9-12-16,30 9-13 15,1 4-7-15,3 5-6 16,2 1-1-16,0 7-8 16,0-3 2-16,13 3 1 15,8 4 5-15,-4 0 2 16,3-4 7-16,0-3-8 15,-4 2 0-15,-3-6 2 16,-4 0-1-16,-4-2 1 16,-5 0-2-16,0-2 11 15,0-1 30-15,-9 2-11 16,-9-7-13-16,-1 0 1 16,4 0-10-16,-3 0-8 15,5 0 0-15,2-12-6 0,4 1-14 16,5-2-29-16,2-8-29 15,4 6-39-15,10-3-94 0</inkml:trace>
  <inkml:trace contextRef="#ctx0" brushRef="#br0" timeOffset="3995.17">5355 15016 191 0,'0'0'212'0,"0"0"-3"16,0 0-50-16,0 0-44 0,0 0-57 15,0 0-35-15,0 0-11 16,39 81-11-16,-27-76 8 16,-3-5-8-16,4 0 0 15,1 0-1-15,-4-13 0 16,-1-5-10 0,-4-1 9-16,-5-4 1 0,0 2 0 15,-5 2 1-15,-12 1 30 16,1 6 1-16,1 7 4 15,-1 2 2-15,3 3-34 16,0 0-4-16,1 4-19 16,-1 9-46-16,3 4-39 15,2-3-76-15,6-5-231 0</inkml:trace>
  <inkml:trace contextRef="#ctx0" brushRef="#br0" timeOffset="4324.53">5579 15027 489 0,'0'0'166'16,"0"0"-9"-16,0 0-34 15,0 0-42-15,0 0-51 16,0 0-18-16,23 105-11 16,-19-100 1-16,-4-1 6 15,2-4-8-15,-2 0-12 16,0 0-1-16,2-5-7 15,3-12-21-15,4-5 13 16,4 0 2-16,6 5 13 16,2 2 13-16,4 7 0 15,0 8 20-15,-1 0 7 0,-1 8-9 16,-4 10-1-16,0 0-11 16,-4 0 2-1,-4 4 3-15,-4-8-11 0,-5 2 0 16,0-2-3-16,-2 0-37 15,0 0-59-15,0-6-155 0</inkml:trace>
  <inkml:trace contextRef="#ctx0" brushRef="#br0" timeOffset="4728.02">6375 14672 629 0,'0'0'179'0,"0"0"-69"0,0 0-61 16,0 0 28 0,0 0-37-16,0 0-30 0,-118 108 6 15,98-54 41-15,2 9-18 16,5-1 14-16,6 0-5 16,7-8-17-16,0-6-29 15,5-6 8-15,12-3-10 16,5-3-8-16,3-4-32 15,2 6-80-15,-5-11-84 16,-6-4-294-16</inkml:trace>
  <inkml:trace contextRef="#ctx0" brushRef="#br0" timeOffset="6637.97">24322 14636 616 0,'0'0'101'0,"0"0"-43"16,0 0-6-16,0 0 4 16,0 0-28-16,0 0-17 15,0-12 7-15,0 10 3 16,0 2 8-16,0 0 26 0,0 0 0 15,0 0-9-15,0 0-18 16,0 0-2-16,0 0-6 16,0 0-8-16,0 0-5 15,0 0-7-15,7 0 0 16,9 0 2-16,-1 11 15 16,3-3-9-16,-1 9 23 15,1 2-6-15,2 2 3 16,0 3-12-16,-1 2 8 15,-2 3-11-15,-1 5-7 16,-3-2 3-16,-3 6 8 16,-6 3 6-16,-4 3-15 15,0 1-7-15,0 2 13 0,0-3-14 16,-10-5 0-16,-5 2 0 16,-3-1 1-16,-4-4 0 15,0-3-1-15,1 0 1 16,4-9 11-16,1-4-12 15,5-4 0-15,0-4 1 16,4-4-2-16,1-4 1 16,1 2-24-16,3-2-37 15,-2-4-19-15,-1 0-30 16,0 0-38-16,1 0-144 0</inkml:trace>
  <inkml:trace contextRef="#ctx0" brushRef="#br0" timeOffset="35722.04">6751 14909 803 0,'0'0'157'0,"0"0"-83"16,0 0-23-16,0 0-1 15,0 0-47-15,0 2-3 16,0-2 0-16,0 0 18 16,0 0 2-16,0 0 41 15,0 0 4-15,0 0-19 16,0 0-21-16,0 0-14 15,0 0-3-15,0 0 0 16,0 0-7-16,0-6-1 16,0 0 0-16,0-2 2 15,0 4-1-15,0 0-2 16,0 0 2-16,0 4-2 16,0 0-11-16,0 0 11 15,0 0-15-15,10 0 1 16,1 9-4-16,2 12 2 0,3 5 11 15,-1 5 1-15,-1 7 5 16,-4-3 1 0,0-1 9-16,-3-2-3 15,-3-4-1-15,-4-2-4 0,0-9 0 16,0-3-2-16,0-5 7 16,0-4-5-16,0-4-1 15,0-1 9-15,0 0-1 16,0-1-8-16,0-13-1 15,0-8-13-15,0 0 5 0,0-5 6 16,8 5-8-16,3 4 9 16,1 5-1-16,1 8-5 15,1 2-3-15,-1 3 0 16,3 0-6-16,-1 11-2 16,1 7 17-16,-3 0 1 15,-1 0 0-15,-4 0 2 16,-1 0 4-16,-1-4-6 15,-1 0 0-15,2-2-64 16,2-3-66-16,-1-4-95 16,1 0-488-16</inkml:trace>
  <inkml:trace contextRef="#ctx0" brushRef="#br0" timeOffset="37024.25">7318 15073 499 0,'0'0'134'0,"0"0"-39"16,0 0-14-16,0 0-36 15,0 0-23-15,0 0-4 16,0 0 17-16,-16-52-9 15,9 47 3-15,-4 1 17 16,2 1-4-16,-2 2-13 16,-2 1-3-16,-1 0-7 15,-1 0-10-15,-3 1 4 0,-3 15-6 16,2 2 0-16,1 4-6 16,1 2 2-16,3 0-2 15,5 0 0-15,5-2 1 16,2 1-2-16,2-1 0 15,0-8 0 1,6 0 1-16,8-3-1 0,5-8 0 16,2-1-13-16,2-2 0 15,4-2 0-15,2-18-1 16,0-2-37-16,-6-5-28 16,-6 2-4-16,-5 0 24 0,-8 6 30 15,-4 2 29 1,0 5 13-16,0 4 26 0,0 3 9 15,0 4-9-15,0 1-20 16,0 0-9-16,0 8-9 16,0 10 7-16,0 2 5 15,2 2-5-15,5-1-1 16,-1-3-6-16,2-3 0 16,0-3 0-16,1-3-1 15,3-4 0-15,-4-5-13 16,3 0-7-16,1 0 0 15,-1-1-8-15,-3-12-27 0,-1-4-44 16,-1-2-34 0,-3 2-9-16,2-2 59 0,-3 5 57 15,0 6 25-15,2-4 1 16,-1 6 12-16,1 6 1 16,1-4 0-16,-3 4-7 15,3 0 9-15,-3 0 3 16,0 0-11-16,-2 0-7 15,2 0 6-15,0 0-4 16,0 0 5-16,1 0-6 16,-1 0 0-16,-1 0 35 15,2 0 18-15,0 4-2 16,-1 0-13-16,1 7 4 16,-1-8-11-16,-2 3 8 15,2 2-2-15,-2-4-15 16,0 0-4-16,0 2 1 15,0 2-6-15,0 0 5 0,0-2-10 16,0 2 1-16,0-3 1 16,0-1-5-16,0-3 1 15,0-1 1-15,0 3 6 16,0-3 3-16,0 0-2 16,0 0 7-16,0 0-4 15,0 0 1-15,-2-11-18 16,2-2-1-16,0-6-7 15,0 1 7-15,0 0-1 16,0 4-2-16,8 0 3 16,3 6-11-16,3 2 11 15,-1 6-15-15,1 0 4 0,-1 0 11 16,3 16 11-16,-1 4 10 16,-3-2 7-16,-1 2-18 15,-5-3-9-15,1-4 16 16,-5-3-5-16,-2-2 5 15,2 1-4-15,-2-9-4 16,0 0-8-16,0 0 5 16,3 0-6-16,-3 0-4 15,0-14-28-15,4 1-7 16,1 0 23-16,3-1 16 16,3 5 0-16,3 1 0 0,-1 8-12 15,3 0-2-15,1 0 3 16,-1 12 11-16,-1 7 12 15,-1-6-5-15,-3 1 2 16,-4-1-8-16,-4-3 8 16,-1-2 2-16,-2-3 2 15,0 4-13-15,0-1-32 16,0-7-36-16,-2 2-82 16,-4-3-341-16</inkml:trace>
  <inkml:trace contextRef="#ctx0" brushRef="#br0" timeOffset="37468.12">7915 15193 456 0,'0'0'139'15,"0"0"-80"-15,0 0-22 16,0 0 11-16,0 0-2 16,0 0-16-16,0 0-4 15,60-39-5-15,-44 31-10 16,-5-5-1-16,-3 3-1 16,2-2 4-16,-4 3 19 15,-4-6-18-15,-2 1-4 16,0 2-4-16,0 3-6 15,-4 4 0-15,-10 5 33 16,1 0 4-16,-3 5-18 0,-1 14-3 16,3 6 13-16,3 4 23 15,3 0 0-15,5-1-18 16,3-2-24-16,0-7 0 16,9-3-3-16,10-5-7 15,6-3-1-15,2-8-13 16,2 0-30-16,7-8-67 15,-8-6-96-15,-9 0-90 0</inkml:trace>
  <inkml:trace contextRef="#ctx0" brushRef="#br0" timeOffset="38094.91">6802 15565 649 0,'0'0'209'0,"0"0"-142"16,0 0-41-16,0 0 0 15,0 0 7-15,0 0-13 16,0 0 2-16,65 23 1 16,-36-18 10-16,7-1 12 15,5-3-12-15,3-1-14 0,7 0 7 16,6 0-1-16,9 0-2 15,5 0 9-15,2-1-19 16,1-3-11-16,-5-1 4 16,-7 4-5-16,-10 1-1 15,-12 0 7-15,-11 0-7 16,-14 0-7-16,-6 0 7 16,-4 0 0-16,-5 0 14 15,0 0 2-15,0 0-9 16,2 0-6-16,-2 0-1 15,0 0-45-15,6 0-68 16,-1 0-22-16,-1 0-97 0</inkml:trace>
  <inkml:trace contextRef="#ctx0" brushRef="#br0" timeOffset="38375.44">8659 15222 851 0,'0'0'289'0,"0"0"-208"0,0 0-59 15,0 0-8-15,0 0 2 16,0 0-16-16,0 0 6 15,11 68-6-15,-11-46-23 16,-29 12-54-16,2-6-34 16,3-2-89-16</inkml:trace>
  <inkml:trace contextRef="#ctx0" brushRef="#br0" timeOffset="39192.3">9643 14887 667 0,'0'0'137'16,"0"0"-18"-16,0 0-18 0,0 0-29 15,0 0-43-15,0 0 6 16,0 0 34-16,-64-22-31 16,49 18 7-16,-1 4 0 15,-2 0-32 1,0 0-3-16,-2 7-3 0,0 13 5 15,2 5-11-15,3 1-1 16,3 3 0-16,4 0-1 16,3-1-7-16,5-10 8 15,0 0-1-15,0-8 0 16,5-4-42-16,8-4-17 16,5-2 7-16,2-4 35 15,2-16-3-15,-2-6-5 0,1 1-32 16,-6-7 29-1,-5 9 17-15,-2 5 12 0,-4 5 0 16,-2 8 26-16,1 5 18 16,-1 0-31-16,2 3 3 15,2 20 26-15,6 4-11 16,3 6-6-16,1-1-24 16,0-2 1-16,2-8-1 15,-1-3-1-15,3-10-61 16,14-9-39-16,-3 0-67 15,-4 0-351-15</inkml:trace>
  <inkml:trace contextRef="#ctx0" brushRef="#br0" timeOffset="39464">10073 14899 750 0,'0'0'165'16,"0"0"-38"-16,0 0-56 15,0 0-29-15,0 0-28 16,0 0-2-16,0 0 22 16,-113 80-6-16,100-55 15 15,2-13-2-15,4 5-31 16,4-7-10-16,3-4-1 16,0-1-42-16,10-5-7 15,9 0 3-15,8-11 18 16,4-20-45-16,0-19-49 15,-8 3-140-15,-10 0-277 0</inkml:trace>
  <inkml:trace contextRef="#ctx0" brushRef="#br0" timeOffset="39617.86">9978 14489 646 0,'0'0'251'0,"0"0"-73"16,0 0-85-16,0 0-60 15,0 0 7-15,-2 129 26 16,14-67-8-16,5 1-31 15,1-4 2-15,-1-4-28 16,3-3 8-16,0-12-9 16,0 0-72-16,11-14-79 15,-4-6-57-15,-4-12-407 0</inkml:trace>
  <inkml:trace contextRef="#ctx0" brushRef="#br0" timeOffset="40077.21">10414 14887 836 0,'0'0'142'0,"0"0"-53"16,0 0-9-16,0 0-31 16,0 0-34-16,0 0-8 15,0 0 0-15,-95 62 10 16,79-39 1-16,3 2 5 15,5-6-11-15,7 0-12 16,1-7 0-16,0-4-18 0,1-2-9 16,16-6-1-16,0-3 8 15,6-20-5-15,-4-4-40 16,0-15-59-16,-9-2-94 16,-6-10-33-16,-4-2 69 15,0-4-4 1,-19-9 186-16,-1 0 106 0,2 7-20 15,0 13 62-15,8 18 116 16,3 14-36-16,2 17-87 16,5 0-79-16,0 25-39 15,0 17 25-15,2 10 42 16,12 8-18-16,1 0-2 16,3 0-12-16,-1-3-24 0,6-7-33 15,2-2 10-15,-1-8-11 16,3 0-64-16,7-4-58 15,-8-12-63-15,-6-7-131 0</inkml:trace>
  <inkml:trace contextRef="#ctx0" brushRef="#br0" timeOffset="40572.69">10664 15012 803 0,'0'0'186'0,"0"0"-131"15,0 0-17-15,0 0-2 16,0 0-36-16,0 0-45 16,0 0 45-16,-7-67 6 15,7 44 3-15,0 6 30 16,0 0-5-16,2 8-21 15,8 2-12-15,1 6-1 16,2 1-1-16,1 0 1 16,1 10 0-16,1 8 0 15,-1 5 0-15,1 4 1 16,0-4 0-16,1 0 0 0,-2-3 0 16,-1-2-1-1,1-4-1-15,-1-7 1 0,1-3-12 16,3-4 11-1,2 0-9-15,3-11-2 16,1-7 11-16,-3 1-41 0,-6 0-2 16,-9 1 14-16,-4-1 18 15,-2 0 12-15,0 3 2 16,-8 1 35-16,-1 6-5 16,3 5 6-16,-2 2-5 15,4 0-33-15,0 0-28 16,-1 18-44-16,3 0-25 15,0-5-117-15,2-5-457 0</inkml:trace>
  <inkml:trace contextRef="#ctx0" brushRef="#br0" timeOffset="41076.01">11116 14897 573 0,'0'0'138'0,"0"0"-94"0,0 0-10 15,0 0 1-15,0 0-16 16,0 0-19-16,0 0 19 16,52-63 15-16,-50 53-18 15,-2 1 6-15,0 1 18 16,0 3-12-16,-9 1-5 16,-7 3-23-16,-4 1-11 15,1 0 9-15,-2 1 2 16,6 12 0-16,-1 0 18 15,7 1 8-15,3 5-9 16,3-2 3-16,3 2-18 16,0 1 41-16,0-4-18 15,9 0-19-15,2-2 6 0,3-7-12 16,1 2 0-16,1-5 0 16,1-2 0-1,4-2-1-15,1 0 1 0,0 0-7 16,1-13-61-16,10-6-58 15,-4 1-163-15,-2 2 74 0</inkml:trace>
  <inkml:trace contextRef="#ctx0" brushRef="#br0" timeOffset="41444.16">11451 14772 211 0,'0'0'330'0,"0"0"-206"16,0 0-99-16,0 0 108 16,0 0-22-16,0 0-59 15,0 0 22-15,-52-20-34 16,41 20-11-16,1 0-3 16,2 9-16-16,4 1-9 15,2-2 0-15,2 2-1 16,0 2 0-16,0-2 2 15,14 3-1-15,3 1 6 16,1 0-7-16,1 2 1 16,-3 3 4-16,0-5-3 15,-7 1-1-15,-2 0-1 0,-5-1 2 16,-2-4 18 0,0 1 19-16,-7-5-21 15,-7 1-18-15,-3-5-8 16,1-2-29-16,1-13-79 0,3-10-30 15,6-6-218-15</inkml:trace>
  <inkml:trace contextRef="#ctx0" brushRef="#br0" timeOffset="41825.51">11794 14664 730 0,'0'0'189'0,"0"0"-70"15,0 0-44-15,0 0-49 16,0 0-16-16,0 0-9 16,0 0 1-16,-36 26 8 15,36-18-9-15,0 2 0 16,0-2 0-16,4 6-1 16,15-4 1-16,2 2 0 15,4 7-1-15,4-7 0 16,0 3 0-16,-4 2 0 15,-3-3 1-15,-9-2-1 16,-11-1 1-16,-2-2 26 16,-6 2 69-16,-21 0-54 15,-4 1 1-15,-5-2 1 16,3-6-24-16,6-4-20 0,5 0-7 16,9 0-41-1,8-10-67-15,5-2-64 0,0-7-93 0</inkml:trace>
  <inkml:trace contextRef="#ctx0" brushRef="#br0" timeOffset="41976.17">12367 14883 871 0,'0'0'227'0,"0"0"-123"0,0 0-58 16,2 114-24-1,-2-78-22-15,0-4-23 0,0-1-32 16,-14-2-28-16,-6-7-165 16,0-6-539-16</inkml:trace>
  <inkml:trace contextRef="#ctx0" brushRef="#br0" timeOffset="43149.91">13157 14283 560 0,'0'0'140'0,"0"0"-88"16,0 0 20-16,14 122 0 15,3-72-15-15,1 1-23 16,1-5 5-16,-4-5-13 16,-5-5-13-16,0-7-1 15,-3-7-6-15,-5-4 1 16,0-4-7-16,0-8 2 16,-2-2-1-16,0-4 0 15,0 0 0-15,0 0-1 0,0-10-2 16,0-11-9-16,0 2 11 15,0-7 0-15,4 4-7 16,3 4 5-16,2 3 2 16,4 10 9-16,-1 3-9 15,3 2 0-15,1 0 0 16,2 18 16-16,0 7 0 16,-3 4 8-16,1 5-1 15,-3-2-5-15,-7 4 5 16,-3-4-6-16,-3-4 6 15,0 1-1-15,-5-8 9 16,-12-2-18-16,-3-9-13 16,-3-2 0-16,1-8-28 15,2 0-34-15,7-24-53 16,5-6-59-16,7-6-140 0</inkml:trace>
  <inkml:trace contextRef="#ctx0" brushRef="#br0" timeOffset="43311.05">13607 14708 568 0,'0'0'175'15,"0"0"-81"-15,0 0-38 16,29 113-24-16,-14-87-11 16,-1-5-21-16,9-8-40 15,-8-7-25-15,1-6-122 0</inkml:trace>
  <inkml:trace contextRef="#ctx0" brushRef="#br0" timeOffset="43434.15">13589 14591 758 0,'0'0'301'16,"0"0"-225"-16,0 0-76 15,0 0-4-15,0 0-93 16,0 0-115-16,0 0-6 0</inkml:trace>
  <inkml:trace contextRef="#ctx0" brushRef="#br0" timeOffset="43753.15">13848 14916 9 0,'0'0'735'0,"0"0"-644"15,0 0-66-15,0 0-15 16,0 0-10-16,0 0 0 16,67-118 1-16,-49 109 38 15,-1 4-16-15,-3 5-17 16,-3 0 21-16,-2 18-2 16,-1 9 11-16,-1 1 4 15,2 2-9-15,0-2-17 16,1-6-3-16,-2-4-10 0,1-7-2 15,0-5 1-15,0-6-58 16,2 0 28-16,5-6-25 16,3-33-77-16,-2 3 4 15,-5-4-222-15</inkml:trace>
  <inkml:trace contextRef="#ctx0" brushRef="#br0" timeOffset="43920.87">14175 14477 667 0,'0'0'223'16,"0"0"-148"-16,0 0 53 0,25 116-28 16,-13-63-56-1,1-3-20-15,-1-2-6 0,2-3-4 16,-1-10-13-16,3-4-1 16,-3-5-27-16,-8-2-68 15,-3-7-90-15,-2-6-456 0</inkml:trace>
  <inkml:trace contextRef="#ctx0" brushRef="#br0" timeOffset="44357.03">14098 14789 881 0,'0'0'117'16,"0"0"-102"-16,0 0 1 15,0 0-5-15,118-77-10 0,-74 48 1 16,5-4-1-1,-4 1 1-15,-6 0-2 0,-2-1-9 16,-13 2-8-16,-8 2 3 16,-8 8-14-16,-3 4 28 15,-5 8 16-15,0 6 51 16,0 3 28-16,0 6-56 16,-5 21-26-16,-1 5 20 15,-3 12 7-15,3-3-6 16,3 5-9-16,3-5-2 15,0-3-14-15,0-4-9 16,0-9 1-16,0-5-1 16,0-6-33-16,0-10-26 0,0-4-16 15,3 0 11 1,5-4 32-16,3-13 15 16,3 2 10-16,3 2 6 0,-1 8 0 15,2 5-9-15,-2 5 6 16,-3 18 4-16,3 4 13 15,-3 4-12-15,3-1-1 16,1-2-1-16,10-11-90 16,-5-8-125-16,3-7-525 0</inkml:trace>
  <inkml:trace contextRef="#ctx0" brushRef="#br0" timeOffset="44806.29">15058 14698 687 0,'0'0'114'0,"0"0"-74"15,0 0-25-15,0 0-15 16,0 0-10-16,0 0 10 16,0 0 77-16,-21 0-22 15,17 0-32-15,0 0 20 16,-1 0-20-16,3 0-8 15,2 0-9-15,0 0-4 16,0 0-4-16,-2 0 1 16,2 0 0-16,0 0 2 15,-2 0 0-15,2 0-1 16,-2 0 0-16,-5 0 10 16,2 0-9-16,-4 0 7 15,-4 0-7-15,0 2 9 0,-5 10-1 16,-2 3-2-1,-1 6 9-15,2 2 15 0,1 3 8 16,5-2 3-16,5-2-31 16,6-8-5-16,2-3-6 15,0-7-10-15,8-4-23 16,9 0 14-16,6-4-12 16,12-31-55-16,-6 0-52 15,-2 3-249-15</inkml:trace>
  <inkml:trace contextRef="#ctx0" brushRef="#br0" timeOffset="45026.85">14984 14229 204 0,'0'0'794'16,"0"0"-681"-16,0 0-77 16,0 0 61-16,3 153-10 15,12-89-37-15,1 2-26 16,1-8 23-16,4-6-20 15,-3-2-21-15,-1-10-5 16,1-4-1-16,2-7-54 16,-4-8-40-16,8-4-51 15,-6-3-40-15,0-13-126 0</inkml:trace>
  <inkml:trace contextRef="#ctx0" brushRef="#br0" timeOffset="45391.07">15473 14662 719 0,'0'0'235'0,"0"0"-155"0,0 0-17 16,0 0-5-16,0 0-20 16,0 0-27-16,0 0-2 15,-87 36 36-15,66-16-5 16,1 1 4-16,5-2-11 15,1-5-20-15,7-3-12 16,3-4-1-16,4-3-30 16,0-4-64-16,0 0-5 15,9 0 28-15,7-11 22 0,4-6-43 16,-3-1-96-16,2 6-1 16,-9 6 112-16,-1 6 77 15,-1 0 80-15,-2 14 112 16,0 13-31-16,1-4-68 15,3 4-51-15,2-1-32 16,-1-12 3-16,5-3-13 16,2-9-1-16,2-2-7 15,15-19-37-15,-3-7-144 16,-5-6-44-16</inkml:trace>
  <inkml:trace contextRef="#ctx0" brushRef="#br0" timeOffset="45623.01">15681 14311 859 0,'0'0'146'0,"0"0"-50"16,0 0 14-16,0 142-26 16,8-89-38-16,5-6-16 15,0 0-1-15,1-8 0 16,-4-6-14-16,-1-3-8 15,1-5-6-15,-2-8-1 16,-1 0-47-16,-3-4-63 16,-2-4-75-16,-2-3-330 0</inkml:trace>
  <inkml:trace contextRef="#ctx0" brushRef="#br0" timeOffset="45761.01">15623 14570 962 0,'0'0'172'0,"0"0"-129"16,0 0-28-16,0 0-15 15,0 0-102-15,145-52-67 16,-113 50-124-16</inkml:trace>
  <inkml:trace contextRef="#ctx0" brushRef="#br0" timeOffset="46091.04">15868 14766 727 0,'0'0'143'0,"0"0"-98"15,0 0-8-15,0 0 14 16,0 0-41-16,139-54 1 16,-103 32-5-16,-3-4-6 15,-8 2-1-15,-7 2 1 16,-13 4-27-16,-5 2 4 15,0 6 23-15,-17 10 16 16,-8 0 7-16,-1 0-16 0,0 15 35 16,1 10 3-16,5 5 33 15,7 6 13-15,8 0-26 16,5 2-15-16,0-3-21 16,15-8 4-16,10 0-17 15,4-9-4-15,4-7-5 16,3-4-7-16,-1-5-22 15,1-2-52-15,9-2-62 16,-12-9-25-16,-8 0-223 0</inkml:trace>
  <inkml:trace contextRef="#ctx0" brushRef="#br0" timeOffset="72660.78">987 16036 988 0,'0'0'151'15,"0"0"-109"-15,0 0-28 16,0 0-12-16,0 0-2 16,0 0-19-16,-37-20 19 15,21 16 8-15,-4-4 11 0,0-3 0 16,3 8-10 0,-2-6 10-16,-1 4 1 0,3 1-19 15,-4 0 0-15,1-1 0 16,0 5 5-16,2-4-6 15,3 4 0-15,3 0-1 16,-1 0 0-16,3 0 1 16,-4 9-1-16,-1 4 1 15,-4 10-1-15,1-1-1 16,4 4 1-16,4 6 1 16,3-4-1-16,7 2-1 15,0 1-6-15,0-4-2 0,16-1 8 16,7-2 1-16,0-3 1 15,4-4 13-15,2 1-3 16,0-3 5-16,-2-2-14 16,-2 1 0-16,-3-1 9 15,-2 0-9-15,0-4-1 16,1-5 0-16,-2 0-24 16,10-4-58-16,-4 0-73 15,-5-8-255-15</inkml:trace>
  <inkml:trace contextRef="#ctx0" brushRef="#br0" timeOffset="73193.23">1137 16096 861 0,'0'0'143'0,"0"0"-106"16,0 0-14-16,0 0 32 15,0 0-29-15,0 0-26 16,0 0 15-16,-7-12 14 16,7 4-22-16,0 2 0 15,0-2-5-15,0-2-2 16,11 6 0-16,1-1-6 15,3 5 4-15,5 0 1 16,2 5 1-16,0 9 1 16,3 8 12-16,-7 0-12 0,-5 3 6 15,-6 4-6-15,-7 1 1 16,-4 6 8-16,-25 0-4 16,-10 0 2-16,-3 4-7 15,-2-7 0-15,4-3-1 16,11-8 1-16,6-8 1 15,13-6-1-15,5-6-1 16,5 0-1-16,0 0 0 16,0 2-15-16,15 3 16 15,8-2 0-15,4 5 32 0,4-2 0 16,0-4-13-16,0 2-6 16,1-2-6-16,-3 1 1 15,-3-5-8-15,2 0-26 16,11 0-69-16,-8 0-95 15,-4 0-447-15</inkml:trace>
  <inkml:trace contextRef="#ctx0" brushRef="#br0" timeOffset="73339.8">1631 16329 960 0,'0'0'104'0,"0"0"-104"15,0 0-124 1,0 0-18-16,0 0-656 0</inkml:trace>
  <inkml:trace contextRef="#ctx0" brushRef="#br0" timeOffset="73465.36">1645 16633 778 0,'0'0'173'16,"0"0"-98"-16,0 0-40 15,0 0-2-15,0 0-33 16,0 0-13-16,0 0-172 0</inkml:trace>
  <inkml:trace contextRef="#ctx0" brushRef="#br0" timeOffset="74477.96">4534 16102 660 0,'0'0'289'15,"0"0"-183"-15,0 0 4 0,0 0-19 16,0 0-29-16,0 0-48 16,0 0-14-16,-27-18-2 15,27 40-8-15,0 14 10 16,10 12 17-16,-1 6-16 16,1 4 6-16,0 5-5 15,-1-5 4-15,-3-4-4 16,-2-4-1-16,4-6-1 15,-4-14-54-15,1-6-40 16,-3-7-34-16,0-17-58 0,-2 0-58 16,0-19-163-16</inkml:trace>
  <inkml:trace contextRef="#ctx0" brushRef="#br0" timeOffset="74738">4462 16092 833 0,'0'0'180'0,"0"0"-86"16,0 0-50-16,0 0-14 15,0 0-15-15,0 0-14 16,0 0 11-16,140-80 1 16,-105 80-12-16,1 18 9 15,-7 18 5-15,-4 8-15 16,-8 6 12-16,-11 4-12 15,-6 3 0-15,-2-4-1 16,-19-3-16-16,-8-1-16 16,-16-5-57-16,9-7-37 0,3-20-271 15</inkml:trace>
  <inkml:trace contextRef="#ctx0" brushRef="#br0" timeOffset="75308">4731 16633 811 0,'0'0'194'16,"0"0"-144"-16,0 0-40 15,0 0 3-15,0 0-5 16,135-112-8-16,-103 72 2 15,-8 0-2-15,-11 8-24 16,-5 2-5-16,-8 3 20 16,0 9 3-16,-8 8 5 15,-9 7 2-15,-1 3-1 16,-2 0 1-16,-2 3-1 16,-1 16 2-16,6 3-2 15,1 10 7-15,7 0 2 16,3 6-2-16,6 1-5 15,0 3 5-15,0-7-6 16,4-3-1-16,7-10 0 0,2-4-1 16,3-4 0-16,-1-10 0 15,1-4 1-15,2 0 0 16,0-4-1-16,2-17 1 16,-3-4-1-16,2 0-35 15,-7 2 11-15,0 4 11 16,-3 6 13-16,2 13 1 15,3 0 1-15,3 5 12 16,3 14 14-16,3 12-2 16,-1-2-8-16,0 3-10 15,0-5-1-15,-3-4-4 16,-6-6-1-16,-3-3 0 0,0-8-1 16,-3-6 0-16,1 0-32 15,8-3-23-15,-1-14-78 16,-1-4-501-16</inkml:trace>
  <inkml:trace contextRef="#ctx0" brushRef="#br0" timeOffset="75653.17">5392 16405 781 0,'0'0'224'15,"0"0"-152"-15,0 0-44 16,0 0-19-16,0 0 1 15,0 0-3-15,0 0-7 0,-60 112 2 16,60-90-2-16,0-5-2 16,20 6-5-16,7-4 7 15,7-2 0-15,3 1 8 16,-1-3-8-16,-5-4 1 16,-8-5 0-16,-13 2 0 15,-8-4-1-15,-2-4 16 16,-8 4 29-16,-19-2-26 15,-6 2-12-15,-1-4 0 16,3 0-6-16,9 0-1 16,6 0-23-16,10-10-28 15,6-8-31-15,0-8-44 16,33-14-42-16,-2 8-60 0,5 0-79 16</inkml:trace>
  <inkml:trace contextRef="#ctx0" brushRef="#br0" timeOffset="75862.88">5627 16495 188 0,'0'0'226'0,"0"0"-51"16,0 0-44-16,0 0-34 16,26 103-60-16,-15-82-18 15,2-3-3-15,1-7-13 16,1-4 3-16,-1-7 1 16,1 0 0-16,-1 0 2 15,-7-9-3-15,-5-10 5 16,-2-2 9-16,-5 2 9 15,-17-1 7-15,-5 7-24 16,-2 2-12-16,0 7-7 0,-7 4-22 16,13 0-65-16,2 0-154 15</inkml:trace>
  <inkml:trace contextRef="#ctx0" brushRef="#br0" timeOffset="76146.17">5856 16527 671 0,'0'0'158'0,"0"0"-46"16,0 0-27-16,0 0-43 15,37 119-2-15,-25-102-17 0,-3-3-23 16,-3-8 9-16,2-3-9 16,-4-3-13-16,5 0 5 15,7-13-2-15,5-12-7 16,13 0 8-16,4 0 9 15,2 6-1-15,-2 7 1 16,-5 12-1-16,-6 0-6 16,-5 12 7-16,-4 14 0 15,-3-2 0-15,-1 6 0 16,6 7-20-16,-2-11-87 16,-3-5-147-16</inkml:trace>
  <inkml:trace contextRef="#ctx0" brushRef="#br0" timeOffset="76706.69">6809 16181 517 0,'0'0'362'0,"0"0"-258"15,0 0-53-15,0 0 10 16,0 0-16-16,-122 69-27 16,97-17 10-16,6 2-5 0,2 5 6 15,9 3-4-15,6-4-14 16,2-6-11 0,0-2 0-16,13-6 0 0,7-3-30 15,3-14-48-15,6 4-41 16,-6-13-59-1,-2-8-653-15</inkml:trace>
  <inkml:trace contextRef="#ctx0" brushRef="#br0" timeOffset="78621.8">24119 15835 713 0,'0'0'0'16,"0"0"-14"-16,0 0 14 15,0 0 85-15,0 0-42 16,0 0-30-16,0 0 6 16,12-10 20-16,-12 10-19 15,2 0 1-15,0 0-3 16,5 0-9-16,1 0 24 15,6 0-17-15,-1 0 0 16,5 0 7-16,0 4-7 0,2 4 9 16,0 3 5-16,2 2-17 15,1 5 2-15,-1 1 11 16,1 2-10-16,-4 6-6 16,1-1 0-16,-2 6 0 15,-2 7 20-15,-3 5-6 16,-4 11 5-16,-4-1-2 15,-3 2-12-15,-2 3-4 16,0-9-9-16,0-6 6 16,0-2 0-16,-12-4 5 15,-5-2 3-15,-1-3 10 0,-4-4 1 16,3-6-9 0,2-2-11-16,4-2 2 0,2-10-8 15,0-1 11-15,6 2-12 16,-2-6 0-16,3 0 1 15,-3 1-1-15,2-4-28 16,1 4-22-16,-3-5-24 16,-1 0-10-16,-4 0-34 15,3-5-24-15,-1-9-382 0</inkml:trace>
  <inkml:trace contextRef="#ctx0" brushRef="#br0" timeOffset="80904.96">6983 16451 859 0,'0'0'262'15,"0"0"-188"-15,0 0-28 16,0 0-14-16,0 0-2 16,0 0-29-16,-6-6 10 15,6 6 49-15,0-4-21 16,0 4 6-16,0 0-1 15,0 0-23-15,0 0-19 16,0 0-1-16,0 0 0 16,0 0-1-16,0 0 0 15,0-4 0-15,0 4-6 16,6 0-1-16,1 0-2 16,4 4-3-16,0 14-5 15,5 4 5-15,0 9 12 0,-1 0 1 16,-1 5 0-16,-6-10 0 15,1-2-1-15,-7-5 0 16,0-8 1-16,1-5 0 16,-3-2 0-16,0-4-1 15,0 0 1-15,0 0 1 16,0 0-2-16,0-6 0 16,3-11-33-16,1-6 6 15,4-2 14-15,3 2 6 16,5 4 6-16,3 6-1 0,-2 5-9 15,3 8 9-15,0 0-7 16,-4 0-14 0,-3 19 9-16,-3 2 13 0,-2 2 0 15,-4-2 1-15,1 2-1 16,-3-6-25-16,7-3-56 16,0-4-95-16,0-6-191 0</inkml:trace>
  <inkml:trace contextRef="#ctx0" brushRef="#br0" timeOffset="82115.42">7576 16468 667 0,'0'0'108'15,"0"0"-45"-15,0 0-4 16,0 0-4-16,0 0-26 16,0 0-16-16,0 0 17 15,-67-6-8-15,51 6 9 16,-1 5 13-16,1 5-5 16,3 0-10-16,-1 2-13 15,1 6 1-15,0 0-4 16,-1 3 12-16,3 6-8 15,0-4-7-15,6 0-8 16,1-1 11-16,4-8-12 16,0 2 0-16,0-5 0 15,4-4-1-15,8-7 0 0,3 0-8 16,5 0 0-16,3 0-5 16,1-18-32-16,0-4-49 15,-3-8-49-15,-4 2-149 16,-3 2-67-16,-5 5 21 15,-5 2 338-15,0 9 182 16,-2 6-21-16,2 4-70 16,-2 0-37-16,0 0 38 15,2 14-13-15,1 5-28 16,-1-6-21-16,2-1-20 16,2-2-4-16,0-6-4 15,3-4-2-15,3 0-2 16,-1 0 1-16,1-18-22 15,-1-3-74-15,-2 2-60 0,-2-4-71 16,-2 10 147-16,-3 9 81 16,0 4 147-16,-1 0-7 15,-3 11 13-15,2 14-33 16,0 5-25-16,2-4-18 16,-1-2-44-16,2-2 3 15,-3-9-14-15,-2-4-9 16,0-5-6-16,0 0 5 15,0-4 4-15,0 0 5 16,0 0-21-16,-2-15-18 16,-6-6-5-16,4-1 0 0,2 0 1 15,2 0 16-15,0 4 6 16,2 2 0-16,14 6-1 16,1 5 0-16,1 5 1 15,1 0 1-15,-4 0 1 16,-1 0 8-16,-6 5-9 15,-1-1-1-15,-3 0 1 16,0-2 1-16,-1 0-1 16,-3-2-1-16,2 0 0 15,1 0 1-15,1 2 0 16,1 2 1-16,-1 4 9 16,0 3 35-16,0 6-4 15,1-3-13-15,-2 2-6 0,3-6-1 16,-6-2 0-16,3-2-8 15,-3-2-2-15,0 0-5 16,0-4 0-16,0 0-6 16,0 0 5-16,0 0 1 15,0 0-6-15,0 0 1 16,0 0 5-16,0 0-7 16,0-6-9-16,0-6-15 15,0-10 1-15,0 0-5 16,0-6-7-16,0 6-1 15,4 0 10-15,7 4 25 16,3 10 0-16,0-3-5 16,9 11 5-16,0 0-1 0,4 0 2 15,-4 0 0-15,0 15 0 16,-3 7 6-16,-5 4 4 16,-1-2-1-16,-5 2 1 15,-1-3-1-15,-3-10 1 16,-1-1 2-16,2-2-5 15,-4-6-6-15,-2 1 1 16,0-5-2-16,0 0-18 16,0 0-45-16,0 0-66 15,0 0-167-15</inkml:trace>
  <inkml:trace contextRef="#ctx0" brushRef="#br0" timeOffset="82488.08">8238 16579 593 0,'0'0'211'0,"0"0"-156"0,0 0-45 16,0 0 1-16,0 0 8 15,0 0-7-15,0 0-2 16,96-36 20-16,-75 22-18 15,-2 2-11-15,-11-1-1 16,-3-4-11-16,-5 3-5 16,0 3 7-16,-7-2 9 15,-8 9 26-15,-3 4 11 16,-3 0-17-16,2 4-4 16,-1 15 0-16,2 12 7 0,4-1 8 15,8 6 11-15,6-3-15 16,0-6-7-16,2-1-7 15,16-8-12 1,6-4-1-16,1-5-1 0,-1-5-32 16,12-4-32-16,-9 0-78 15,-5-13-357-15</inkml:trace>
  <inkml:trace contextRef="#ctx0" brushRef="#br0" timeOffset="83401.87">6992 16852 849 0,'0'0'139'15,"0"0"-112"-15,0 0-26 16,0 0 1-16,0 0 6 16,0 0-6-16,0 0 24 15,65 0 0-15,-45 0 3 16,7 0 1-16,4 0-15 15,4 4-14-15,5-4 6 16,8 0-6-16,2 4-1 16,8-4 0-16,2 0 0 15,3 0 0-15,-3 0 1 16,0 0 0-16,0 0 0 0,-4 0 6 16,0 0-6-16,-2 0-1 15,1 0 1-15,-1 0 0 16,0 0 9-16,-3 0-4 15,-1 0-5-15,-8 0-1 16,-3 0 1-16,-6 0 0 16,-6 0 8-16,-3 0-2 15,-4 0 15-15,-6 0-3 16,-5 0-5-16,-3 0-7 16,-3 0 5-16,-1 0-6 15,0 0-5-15,0 0 7 16,0 0-8-16,0 0 0 15,4 0 1-15,-2 0 1 16,-2 0-1-16,-2 0-1 16,2 0-20-16,-2 0-21 15,0 0-27-15,0 0-24 16,0-4-115-16,0-4-31 0,-2 2-134 16</inkml:trace>
  <inkml:trace contextRef="#ctx0" brushRef="#br0" timeOffset="85055.98">9007 16383 705 0,'0'0'171'0,"0"0"-124"16,0 0-29-16,0 0 15 15,0 0-9-15,0 0-9 16,0 0 67-16,-8 0 9 15,6 0-49-15,0 14-26 16,-2 12-14-16,-3 10 11 16,1 11 3-16,-2 8-2 15,0-5 1-15,1-6-8 16,3-7-6-16,0-7-1 16,1-9 8-16,0-6-8 15,3-5-37-15,0-10-68 16,0 0-40-16,0 0-164 0</inkml:trace>
  <inkml:trace contextRef="#ctx0" brushRef="#br0" timeOffset="89960.98">9681 16383 836 0,'0'0'182'0,"0"0"-123"0,0 0-25 15,0 0 0-15,0 0-13 16,0 0-20-16,0 0 29 16,-10 0 24-16,10 0-21 15,-1 0 16-15,1-9-21 16,-2 6-20-16,2-3 1 16,0-3-9-16,0 0 0 15,0 0-1-15,0 0-5 16,0 4-5-16,3-2 2 15,7 7 2-15,2 0 6 16,3 0-27-16,0 26 5 16,1 5 7-16,0 13 16 15,-5 11 0-15,-2-3 8 16,-2-2-7-16,-3-6 1 16,-4-12-1-16,2-10 8 15,-2-12-9-15,0-1 2 0,0-9-1 16,0 0 8-1,0 0-6-15,0 0 6 0,0 0 2 16,0 0 17-16,0-15-28 16,0-3 0-16,0-4-7 15,5 0 6-15,1-4-17 16,4 4 8-16,1 3 1 16,-1 6-4-16,2 3 5 15,-1 6 0-15,0 4 0 16,1 0 0-16,0 4-6 15,0 14-3-15,1 4 15 0,-2 0 2 16,-1 2 0-16,-2-6 1 16,-1-1 6-16,-3-8-7 15,-2-1-1-15,0-2 1 16,-2-6 0-16,3 0 1 16,-3 0-1-16,0 0 1 15,0 0 2-15,3 0-2 16,-1 0-1-16,2 0 0 15,0 0-6-15,1 0 5 16,-1 0 0-16,0 0 0 16,2 0-1-16,-2 0 0 15,2 0 2-15,-1 0-13 16,-1 0-10-16,3 0-25 16,-5 0 5-16,3 0 2 15,-3 0 14-15,0 0 1 0,3 0 0 16,-1 0-39-1,-1 0 21-15,8 0-41 0,-7 0-62 16,0 0-126-16</inkml:trace>
  <inkml:trace contextRef="#ctx0" brushRef="#br0" timeOffset="90614.96">10148 16517 605 0,'0'0'102'16,"0"0"-67"-16,0 0-1 16,0 0 24-16,0 0-19 15,19 102 2-15,-15-75-14 16,-2-4 5-16,2 0-12 16,0-10-6-16,0 0-13 15,0-4 7-15,3-5-8 16,3 1-1-16,0-5 0 15,3 0 1-15,6 0-1 16,-2-18-19-16,0-1-25 16,0 1-53-16,-4 0-22 15,-4 3 33-15,-3 9 84 0,-1 1 3 16,-3 5 1-16,5 0 28 16,0 9 27-16,1 8-18 15,2 1-14-15,-2 0-18 16,3-4 6-16,1-1-11 15,1-8-1-15,1-5-18 16,1 0 15-16,7-9-19 16,-4-14-103-16,-2 5-89 15</inkml:trace>
  <inkml:trace contextRef="#ctx0" brushRef="#br0" timeOffset="90835.87">10539 16623 273 0,'0'0'98'15,"0"0"-43"-15,0 0-34 16,0 0-13-16,0 0-8 16,0 0 0-16,0 0 0 15,0 40 0-15,0-40 0 16,0 0-24-16,0 0 3 16,0 0 7-16,0 0 11 15,0 0 2-15,0 0-10 16,0 0-70-16,0 0-82 0</inkml:trace>
  <inkml:trace contextRef="#ctx0" brushRef="#br0" timeOffset="91034.4">10539 16623 454 0</inkml:trace>
  <inkml:trace contextRef="#ctx0" brushRef="#br0" timeOffset="91416.07">10539 16623 454 0,'-7'-69'123'0,"12"90"-3"0,-1 5-6 0,4 0-25 0,-2 2-35 0,-2-6-1 0,1-3-25 16,-3-11-11-16,-2 1-3 16,2-4-5-16,-2-5-9 15,0 0 16-15,0 0-8 16,0 0-7-16,0 0 0 16,0-14-1-16,0-7-2 15,0 1-7-15,2-1 2 16,8-2-5-16,1 9 12 0,1 7 0 15,7 7-1 1,-1 0-10-16,1 7 11 0,2 13 10 16,-4 3 6-16,-3-2-4 15,-3 2-11-15,-5-11 0 16,-1-3 0-16,-2-4-1 16,-3-5-1-16,0 0 0 15,0 0 0-15,2-9-19 16,2-4-3-16,0-6-16 15,3 5 21-15,3 2 11 16,-2 7 7-16,1 5 7 16,3 0 9-16,-2 0-4 15,3 5 1-15,-1 7-4 16,-2 2-9-16,-1-5-14 16,3-3-45-16,1-6-73 15,1 0-5-15,-6 0-451 0</inkml:trace>
  <inkml:trace contextRef="#ctx0" brushRef="#br0" timeOffset="91816.86">10896 16329 662 0,'0'0'244'0,"0"0"-161"16,0 0-54-16,0 0 5 15,0 0 21-15,0 0-27 16,31 126-14-16,-20-90 2 15,3 0-7-15,-6-2-9 16,1-8 1-16,-2-2 1 16,-2-12-2-16,-3-2-26 15,-2-6 6-15,0-4 10 16,0 0 10-16,0 0 0 0,0-14-33 16,2-3 24-16,7 4 7 15,7-1 2 1,5 6 1-16,6 8 5 0,4 0-5 15,-2 4 7-15,-4 19-2 16,-4-6 3-16,-9 5 5 16,-7-4-1-16,-5-4 5 15,0 0-2-15,-15-1 1 16,-6 0-7-16,-1-4-10 16,0-5-5-16,2-4-44 15,4 0-51-15,5-13-189 0</inkml:trace>
  <inkml:trace contextRef="#ctx0" brushRef="#br0" timeOffset="92391.02">11255 16669 816 0,'0'0'133'0,"0"0"-99"16,0 0-23-16,0 0-4 15,0 0 12-15,0 0-9 16,0 0 37-16,104-63-38 16,-91 44-7-16,-3-1 16 0,-6 1-18 15,-4-2 0-15,0 6-5 16,0 2 5-16,-2 3 0 16,-10 8 7-16,1 2-7 15,-2 0 10-15,0 0-8 16,-3 17-2-16,3 0-9 15,4 5 9-15,0 0 18 16,7 2-10-16,2 2-6 16,0 1 5-16,0-4-6 15,7-1-1-15,8 0 1 16,1-9 6-16,1-4-7 16,3-4 0-16,-1-5-1 15,0 0-2-15,1 0-3 0,-1-14 2 16,-4-4-2-16,-4-3-4 15,0 1 10-15,-2-6 0 16,-3 8 0-16,1 0-4 16,0 10 4-16,0 4 0 15,1 4-12-15,6 0 10 16,4 9 2-16,4 4 17 16,1 3-15-16,0 3 19 15,-2-6-20-15,-5 1 0 16,-5-6 11-16,-5-3-11 15,-4 1-1-15,-2-6 0 16,0 0 8-16,0 0-6 16,3 0-4-16,1 0-17 15,3 0-12-15,6 0-18 16,14-11-39-16,0-1-49 0,-2 2-709 16</inkml:trace>
  <inkml:trace contextRef="#ctx0" brushRef="#br0" timeOffset="92566.16">11945 16743 666 0,'0'0'159'0,"0"0"-18"15,0 0-87-15,0 0-8 16,23 109-32-16,-19-95 2 16,-4-6-16-16,0-1-8 15,-4-7-40-15,-12 0-128 0</inkml:trace>
  <inkml:trace contextRef="#ctx0" brushRef="#br0" timeOffset="93263.99">12480 16462 773 0,'0'0'192'0,"0"0"-137"0,0 0-16 16,0 0-3-16,0 0-6 16,0 0-29-16,0 0-1 15,-7-75 10-15,-8 62-10 16,-5 10 0-16,-5 0-2 15,-2 3-6-15,3 0 3 16,2 11 4-16,6 3 1 16,7 4 0-16,7 4 0 15,2 4-2-15,2-4 1 16,21 3-2-16,3 0 3 0,6-2 3 16,1-2 3-1,-4-7 5-15,-2 2-9 0,-10-6-2 16,-6-2 1-16,-6-2-1 15,-5-2 0-15,0-4 26 16,0 4-4-16,-9-4-22 16,-6 0-6-16,-2 0-34 15,2 0-1-15,-1-18-76 16,8-3-121-16,3-10-439 0</inkml:trace>
  <inkml:trace contextRef="#ctx0" brushRef="#br0" timeOffset="93498.9">12581 16204 898 0,'0'0'108'0,"0"0"-70"16,0 0 14-16,54 139 6 16,-31-91-27-16,2-2-19 15,-3-2-3-15,-2-8-8 16,-4-10-2-16,-6-2-16 15,-3-6-49-15,-7-10-46 16,0-3-113-16,0-5-523 0</inkml:trace>
  <inkml:trace contextRef="#ctx0" brushRef="#br0" timeOffset="93630.04">12623 16462 459 0,'0'0'385'16,"0"0"-278"-16,0 0-74 15,0 0-22-15,0 0-11 16,0 0-34-16,128-53-84 16,-88 53-51-16,-3 2-127 0</inkml:trace>
  <inkml:trace contextRef="#ctx0" brushRef="#br0" timeOffset="94446.88">12945 16548 624 0,'0'0'129'0,"0"0"-71"16,0 0-32-16,0 0 7 0,0 0-4 15,0 0-18 1,0 0 34-16,47-81 6 0,-38 81-43 16,1 0 4-16,-3 6 10 15,3 16 17-15,2 4-15 16,-2 2 7-16,3 6-18 15,3-6-13-15,0-6-1 16,4-4 1-16,0-6 0 16,6-6 0-16,3-6 6 15,2 0-6-15,-2-10-1 16,-2-7-2-16,-6-6-14 0,-10 2 16 16,-10-2-10-16,-1 4 11 15,0 2 8-15,-6 9 11 16,-9 4 1-16,-1 4-8 15,-4 0-11-15,0 12 5 16,0 5-5-16,3 10 5 16,3-4 0-16,5 4-5 15,9-1-1-15,0-8-5 16,0 1 3-16,19-10 2 16,8-1-18-16,7-8 9 15,4 0 6-15,2-4-6 16,2-9-7-16,-1-6 2 15,-6-3-19-15,-8 0-21 16,-12 0 9-16,-8-4 29 0,-7 6 16 16,0 3 1-16,-13 4 48 15,-5 7 18-15,2 6-31 16,0 0-28-16,3 6 0 16,5 13 6-16,0 6 2 15,6-3-3-15,2 4 3 16,0-2 4-16,2-2-14 15,14-8 6-15,7 3-1 16,1-8-11-16,5-4-9 16,4-5 0-16,6 0-24 15,1-5-6-15,-1-9 4 16,0-8-48-16,-6-4-38 16,-4-6-8-16,-7-4 38 15,-4-8-4-15,-7-6-87 0,-9 2-87 16,-2 4 269-16,0 8 194 15,0 13 88-15,0 9-34 16,0 14-85-16,-2 0-93 16,0 0-46-16,2 19-2 15,0 6 14-15,0 4-21 16,0 1 4-16,0-2-19 16,8-6 0-16,2 0 0 15,-1-4 0-15,-1 0-50 16,0-10-32-16,-4 3-37 15,-4-9-92-15,2-2-443 0</inkml:trace>
  <inkml:trace contextRef="#ctx0" brushRef="#br0" timeOffset="94909.93">13770 16437 722 0,'0'0'222'16,"0"0"-171"-16,0 0-25 15,0 0-17-15,0 0 24 16,122 0-21-16,-74 0 11 16,-2 0-7-16,-1 0-16 15,-3-4-6-15,7-2-84 16,-11-3-51-16,-7 2-588 0</inkml:trace>
  <inkml:trace contextRef="#ctx0" brushRef="#br0" timeOffset="95103.28">14516 16529 918 0,'0'0'120'0,"0"0"-85"0,0 0-10 15,0 108-18 1,0-80-3-16,0-1-4 0,-7 3-43 15,-5-12-100-15,-7-4-730 16</inkml:trace>
  <inkml:trace contextRef="#ctx0" brushRef="#br0" timeOffset="95726.07">14906 16356 728 0,'0'0'142'16,"0"0"-24"-16,0 0-37 0,0 0-21 15,0 0-39 1,0 0-15-16,0 0 11 0,-4-35 1 16,2 31-10-16,-5-1 17 15,-2 4 10-15,0 1-35 16,-2 0 0-16,-1 0-7 16,4 0 6-16,3 0 1 15,3 13 0-15,2-3 0 16,0 7 0-16,2 0-16 15,11 3 13-15,8 3-4 16,-1 3 7-16,2-4 0 16,-2 0 0-16,-2-4 2 15,-5 4 0-15,-4-8-1 16,-4-1 5-16,-5-5-6 16,0 1 0-16,0-3 23 0,-9-2-11 15,-9-4-2-15,2 0 2 16,1 0-12-16,3 0-15 15,4-4-2-15,4-13-37 16,4-12-38-16,0 3-63 16,6 0-134-16</inkml:trace>
  <inkml:trace contextRef="#ctx0" brushRef="#br0" timeOffset="96066.35">15131 16106 694 0,'0'0'273'16,"0"0"-197"-16,0 0-56 16,0 0 54-16,25 106-1 15,-16-51-37-15,-2-1-6 16,1-7 1-16,-1 0-5 16,-1-7-16-16,0-6-3 15,-4-6-7-15,0-10 1 16,0-5 6-16,-2-7-7 15,0-4-8-15,0-2-7 16,0 0 6-16,0 0-8 16,0-2-19-16,0-4-18 15,0-7 25-15,0 3 29 16,0 2-13-16,0 0-11 16,0 3-8-16,0 0-19 15,0-3-28-15,0 2-79 0,0-2-257 16</inkml:trace>
  <inkml:trace contextRef="#ctx0" brushRef="#br0" timeOffset="96426.81">15131 16379 595 0,'0'0'164'0,"0"0"-37"0,0 0-60 16,0 0-36 0,0 0-16-16,0 0 20 0,0 0 28 15,18 54 10-15,-9-25-21 16,0 4-18-16,-2-3-18 16,1-6-3-16,-1-6-5 15,-3-2-8-15,2-10 0 16,-2-2 1-16,-2-4-1 15,2 0-7-15,1 0-8 16,3 0 14-16,4-10-32 16,-3-2-18-16,-1-3 4 15,-2 2 2-15,-2-3-6 16,0 1-7-16,3-10-28 16,-3 5-39-16,0 2-74 0</inkml:trace>
  <inkml:trace contextRef="#ctx0" brushRef="#br0" timeOffset="96553.21">15131 16379 39 0</inkml:trace>
  <inkml:trace contextRef="#ctx0" brushRef="#br0" timeOffset="96814.07">15131 16379 39 0,'149'-23'126'0,"-149"23"-61"0,0 0 63 0,0 0-17 16,0 0-37-16,0 0-35 0,0 0-6 16,0 0-3-16,0 0-4 15,0 0-4-15,0 0 41 16,0 9 30-16,0 5-20 16,5 8-3-1,0 4-18-15,-1 6-23 0,3-4 8 16,-1 2-2-16,1-4 7 15,0-4-25-15,-3-4-17 16,3-8 6-16,-1-2-5 16,3-8 13-16,5 0-5 15,1 0-8-15,3-8 5 16,3-10-6-16,0-3-49 16,0-8-34-16,-3-1-25 15,-3-6 43-15,-4-5 13 16,-2-16-166-16,-6 7-46 0,-1 1-31 15</inkml:trace>
  <inkml:trace contextRef="#ctx0" brushRef="#br0" timeOffset="97180.96">15492 16142 218 0,'0'0'241'0,"0"0"-88"15,0 0-58-15,0 0-1 16,0 0-38-16,0 0-37 16,0 0 7-16,0 0 74 15,-11 66-5-15,11-26-38 16,0 6-17-16,5 3-14 15,-1-9-16-15,0-5-9 16,-4 2 0-16,0-11 0 16,0-3 1-16,0-10-2 15,-2-3-21-15,-4-6-7 0,-1-4-3 16,7 0 9-16,0-14 3 16,0-12-13-16,13 2 21 15,8 2 10-15,1 8-5 16,0 6 6-16,0 8 7 15,-4 0 8-15,-2 0 6 16,-4 18 31-16,-4 3 2 16,-4 6-16-16,-4 1-8 15,0-2-10-15,0-4 1 16,-14-4-21-16,-3-3 0 16,-1-7-11-16,-2 1-20 15,2-9-30-15,3 0-46 16,3-4-60-16,8-9-168 0</inkml:trace>
  <inkml:trace contextRef="#ctx0" brushRef="#br0" timeOffset="99071.41">15771 16230 370 0,'0'0'107'0,"0"0"-78"16,0 0-19-16,0 0-9 16,0 0-1-16,0 0-20 15,0 0 4-15,26 0-19 16,-23 10-37-16,-3-6-27 15,0 4-105-15</inkml:trace>
  <inkml:trace contextRef="#ctx0" brushRef="#br0" timeOffset="99743.76">15771 16230 224 0,'20'68'189'15,"-20"-68"-116"-15,0 0-21 16,0 0-16-16,-2 0 15 16,2 0 11-16,-2 8 20 15,0 7 22-15,-1 2-42 16,3 10-2-16,0 1-26 16,0 2-9-16,0-2-1 0,0-2-6 15,9-8-10 1,0-1 1-16,-1-4 4 0,4-7-3 15,1-2-4-15,1-4-4 16,3 0-1-16,4-6 17 16,-1-11-12-16,-1-4-6 15,-4-3 0-15,-3 2-5 16,-7-5-1-16,-5 0-16 16,0 4 0-16,0 7 21 15,0 2-4-15,0 9-21 16,-5 1 10-16,3 4 3 15,2 0 0-15,0 0-16 16,0 0 7-16,0 4 18 16,0 11 3-16,2 5 1 15,11-1 0-15,1 3 0 0,-2-4 10 16,3 0-3-16,-2-4-6 16,-1 0 5-16,-2-6-4 15,-1 0-1-15,1-2 12 16,-2-2 6-16,-1-4-10 15,-1 0-5-15,1 0-2 16,0 0 5-16,0-4-6 16,-1-2-1-16,-2-2 1 15,4 0-1-15,-3 2-1 16,3-2-1-16,-2 4 1 16,1 0 1-16,-2 2-11 15,2 2 10-15,-1 0-7 0,0 0 8 16,1 0-11-16,0 6 11 15,0 1-7-15,-1-2 6 16,3 1-24-16,1-6-13 16,3 0-24-16,-3 0-74 15,0-11-139-15</inkml:trace>
  <inkml:trace contextRef="#ctx0" brushRef="#br0" timeOffset="100204.91">16275 16150 679 0,'0'0'200'0,"0"0"-145"16,0 0-3-16,0 0 5 15,19 148-21-15,-9-99-9 16,1-5-9-16,-3-4-5 15,-1-4-12-15,0-4 6 16,-3-14-6-16,-4-4-1 16,0-6-9-16,0-8-21 15,0 0 11-15,0 0 9 16,-9-8-13-16,2-11-8 16,1 2 14-16,6-5 7 15,0 8 10-15,0 0 0 16,2 6 0-16,16 4 0 15,2 4 0-15,2 0 8 16,3 0 8-16,-2 16 8 16,-4 3-8-16,-3 2-13 0,-10-1 4 15,-6-2 21 1,0 3-1-16,-12-4-2 0,-13 1-6 16,-6-3-19-16,2-7-8 15,4 1-6-15,5-9-37 16,9 0-44-16,9 0-126 0</inkml:trace>
  <inkml:trace contextRef="#ctx0" brushRef="#br0" timeOffset="100385.99">16780 16561 605 0,'0'0'264'0,"0"0"-170"15,0 0-10-15,-2 102-41 16,-2-73-23-16,-3-8-18 16,-20-3-2-16,0-3-77 15,-3-7-457-15</inkml:trace>
  <inkml:trace contextRef="#ctx0" brushRef="#br0" timeOffset="103930.41">17379 16397 831 0,'0'0'280'15,"0"0"-183"-15,0 0-13 16,0 0-20-16,0 0-38 16,0 0-19-16,0 0-5 15,-104-14 17-15,79 24-6 16,0 8 3-16,4 2-3 16,2 4-6-16,4 2-7 15,4-1 6-15,4 4-6 16,7-8 0-16,0 2-1 15,0-9-10-15,13-6-5 16,10-4-6-16,3-4 6 16,4-4-1-16,-1-14-21 0,-5-9-46 15,-2-4-18-15,-6-5-28 16,-7-6-17-16,-5-4-32 16,-4-7 16-16,0-2 16 15,-7-2 51 1,-3 7 96-16,1 10 241 15,2 14 42-15,4 16-89 0,3 10-100 16,0 0-64-16,0 32 18 16,0 7 17-16,10 14-14 15,3 6-11-15,3-4-5 16,1 2-13-16,1-7-15 16,2-1-7-16,0-10-1 15,1-3-66-15,5-10-43 0,-6-8-93 16,0-8-293-16</inkml:trace>
  <inkml:trace contextRef="#ctx0" brushRef="#br0" timeOffset="104771.32">17711 16441 740 0,'0'0'153'0,"0"0"-66"16,0 0-21-16,0 0-20 0,0 0-25 16,0 0-13-1,0 0 34-15,-69-18-19 0,53 24-14 16,-1 10 13-16,1 1-8 16,3 6 4-16,2-4-2 15,4 2 0-15,2-3-14 16,5-5 3-16,0 2-4 15,0-3-2-15,0-6 1 16,0-2-23-16,12-4 1 16,3 0 10-16,4-4 2 15,-2-10-19-15,3-7-8 16,-5-2-1-16,-1 9-14 16,-5 1 39-16,-5 8 1 15,-4 5 11-15,0 0 1 16,0 7 5-16,0 12 18 0,0 4-9 15,0 0-12 1,5-5 6-16,2-2-1 0,-1-6-7 16,3-6-1-16,5-4-8 15,1 0 8-15,5-13-8 16,0-6-17 0,-1-7-42-16,-2 0-21 0,-6 0-9 15,-2 6 53-15,-3 8 45 16,0 2 7-16,-4 10 23 15,0 0-1-15,0 0 49 16,0 14-24-16,3 4-24 16,1-5-18-16,6 0 0 15,1-9-12-15,5-4-2 0,-1 0-11 16,4-8-13-16,-4-9-47 16,-1-10-26-16,-5 5 7 15,-2 4 47-15,-4 4 45 16,-1 9 48-16,-2 5 23 15,0 9-2-15,0 19 33 16,5 12-26-16,5 13-24 16,-2 0-9-16,3 1-24 15,3-5-5-15,-5-4-12 16,-4-1-2-16,-7 0-9 16,0-7-34-16,-20-9-21 15,-7-6 22-15,-4-10 26 16,1-8 7-16,7-4 9 0,5-9 22 15,6-16 47-15,8-7-17 16,4-5-11-16,2-2 4 16,17-1-27-16,3 0-5 15,0-1-13-15,0 10 0 16,7 0-65-16,-6 9-52 16,1 8-96-16</inkml:trace>
  <inkml:trace contextRef="#ctx0" brushRef="#br0" timeOffset="104956.03">18455 16605 700 0,'0'0'185'15,"0"0"-33"-15,0 0-77 16,0 0-29-16,0 0-21 16,0 108-25-16,0-94-29 15,0-1-59-15,0-10-114 16,-4-3-201-16</inkml:trace>
  <inkml:trace contextRef="#ctx0" brushRef="#br0" timeOffset="105855.1">18745 16487 816 0,'0'0'215'15,"0"0"-154"-15,0 0-39 0,0 0 43 16,0 0-9-16,0 0-14 16,61 106-10-16,-55-84-6 15,-2-4-11-15,-1-9-1 16,-3 0-5-16,0-9-3 16,0 4 2-16,0-4-7 15,0 0 0-15,0 0 0 16,0 0-1-16,0 0 0 15,0-4 0-15,-3-1-9 16,1 1 9-16,2-1 8 16,0 5-7-16,0 0 1 15,0 0-1-15,0 0-1 16,0 0 1-16,0 0-1 16,0 0 0-16,0-4-1 15,0-4-7-15,11-2 8 16,5-4-1-16,5-4-1 15,2-4-4-15,2 4-1 0,4 0 5 16,-2 5-4-16,-5 5 5 16,-6 8 0-16,-3 0-7 15,-4 0 8-15,-5 13 5 16,1 9-4-16,-1 0 9 16,-2-4-8-16,0 4 7 15,2-8-8-15,-2-4-1 16,-2-2 0-16,2-8-1 0,0 0-14 15,2 0-5 1,3 0-8-16,5-18-6 0,3 1-32 16,3-6 24-16,1 4 32 15,0 11-7-15,-4 3 17 16,-6 5-1-16,-2 0 1 16,-3 18 0-16,-2 4 24 15,0 0 7-15,0-4-23 16,3 1-7-16,-1-10 6 15,1-5-7-15,2-4 0 16,4 0-19-16,7 0 13 16,3-18 6-16,4-4-16 15,2 0-42-15,-4 4-36 16,-8 4 51-16,-4 9 31 16,-2 5 12-16,-5 0 18 0,1 9 41 15,-1 9 0-15,6 4-34 16,-2-2-13-16,3 1-1 15,3-12-9-15,-1-1-1 16,5-8-1-16,3 0-8 16,0 0 0-16,2-17 8 15,-5-6 0-15,-7-2-7 16,-9 2-22-16,-2 4 23 16,0 2 6-16,-21 7 31 15,-5 6-18-15,-2 4-3 16,-5 0-10-16,2 0 12 15,3 0-12-15,1 2-1 16,6 6 1-16,7-4-41 16,2 5-64-16,8-8-167 0</inkml:trace>
  <inkml:trace contextRef="#ctx0" brushRef="#br0" timeOffset="106175.51">19596 16517 575 0,'0'0'213'15,"0"0"-31"-15,0 0-67 16,0 0-21-16,0 0-48 16,52 106-20-16,-48-92-11 15,-2-5-7-15,-1-4-7 16,-1-5 4-16,3 0-4 0,3 0-2 16,2 0-3-1,3-5-17-15,5-8 3 0,-1-1 16 16,1 10-11-16,-3 0 12 15,-1 4 1-15,-1 0 7 16,0 8 22-16,-2 6-6 16,2 1 0-16,-5-4-13 15,3-5-9-15,-1 2-1 16,-4-8-6-16,4 0-39 16,1 0-16-16,9-25-56 15,-3-4-58-15,2-1-400 16</inkml:trace>
  <inkml:trace contextRef="#ctx0" brushRef="#br0" timeOffset="106364.99">20011 16230 889 0,'0'0'250'16,"0"0"-193"-16,0 0-28 16,0 0 26-16,18 131-21 15,-5-87-19-15,-2-4 1 16,3-4 1-16,-6-8-15 15,-2-2-2-15,-3-5 0 16,-3-6-70-16,0-1-36 16,-15-6-66-16,-5-3-327 0</inkml:trace>
  <inkml:trace contextRef="#ctx0" brushRef="#br0" timeOffset="106799.26">19893 16481 629 0,'0'0'217'0,"0"0"-152"15,0 0-45-15,0 0 6 16,145-84 4-16,-81 55-24 16,-1-1-4-16,-3 3 6 15,-12 0-7-15,-9 5 0 16,-17 0 0-16,-9 8-1 16,-8 6 66-16,-5 4 47 15,0 4-22-15,0 0-59 16,0 9-22-16,0 12 3 15,-2 6 6-15,-5 4 3 16,3 1-3-16,-1-1-9 16,2-3-1-16,-1-3-9 15,2-6 0-15,-1-5 3 0,3-3-3 16,0-6-6-16,0-5-15 16,0 0 0-16,0 0-14 15,0 0 9-15,5 0 0 16,4 0 10-16,2 0 14 15,2 0 2-15,1 6 21 16,1 16 9-16,4 0-14 16,-6 0 6-16,3-5-21 15,-8-2 9-15,1-7-10 16,-5-4 0-16,2-2-2 16,-2-2-25-16,4 0-21 15,11-10-36-15,-4-4-117 16,1 1-419-16</inkml:trace>
  <inkml:trace contextRef="#ctx0" brushRef="#br0" timeOffset="106995.04">20815 16521 933 0,'0'0'167'15,"0"0"-101"-15,0 0-17 16,7 102-20-16,-5-74-17 15,2 2-12-15,1-7-28 16,2-9-69-16,1-6-75 16,-1-7-367-16</inkml:trace>
  <inkml:trace contextRef="#ctx0" brushRef="#br0" timeOffset="107490.27">21392 16415 578 0,'0'0'541'0,"0"0"-478"16,0 0-50-16,0 0 5 16,0 0 10-16,0 0-19 15,53 112-2-15,-39-91-6 16,-1-4 5-16,-1-7-4 15,1-6-2-15,1-4 1 0,3 0-1 16,6-8-5-16,1-9-14 16,3-6-3-16,-3-2-40 15,-4 0 1-15,-5 3-2 16,-5 4 43-16,-4 4 20 16,-6 14 64-16,3 0-19 15,-3 18-22-15,2 18 38 16,0 10-8-16,2 6-14 15,4 2-13-15,-1-4-7 16,-1-2-11-16,-2-7-6 16,-4-1-1-16,0-10-1 15,-7 2-1-15,-15-10-18 16,-5-8 12-16,0-6-8 0,3-8 8 16,8 0 7-16,8-8 16 15,8-10 10-15,0-12-25 16,4-2 0-16,16 0 6 15,4-4-7-15,5-4 0 16,6-1-8-16,-2 2-56 16,13-2-30-16,-10 11-82 15,-7 7-430-15</inkml:trace>
  <inkml:trace contextRef="#ctx0" brushRef="#br0" timeOffset="108474.08">21881 16561 565 0,'0'0'228'0,"0"0"-111"0,0 0-61 16,0 0-33-16,0 0-4 16,0 0-19-16,0 0 0 15,106-66 2-15,-83 48 0 16,-6 3-2-16,-5-2 1 16,-8 3 7-16,-4 1-6 15,0 4 30-15,0 1 3 16,-12 4 3-16,1 4-14 15,-2 0-9-15,0 4 5 16,0 18 2-16,-1 2 11 16,1 10 5-16,4 2 1 15,2-4-16-15,4 2-13 16,3-6-9-16,0-10 8 16,3-1-9-16,11-8-1 15,6-5-22-15,8-4-9 0,8 0-5 16,6-13-47-16,6-10 11 15,0-2-121-15,-1-2-86 16,-5 4-87-16,-4-4 261 16,-5 1 106-16,-4-1 203 15,-6 8-57-15,-5 1-48 16,-7 2 4-16,-9 6 40 16,-2 2-24-16,0-1-24 15,-2 8-10-15,-9 1-13 16,-3 0-23-16,-1 0-15 0,-1 4 5 15,-1 14-9-15,1 4 16 16,1 6 1-16,-1-2-5 16,5-2-15-16,1 2-19 15,6-7-6-15,2-2 5 16,2-5-5-16,0-2-1 16,0-5-7-16,0-5-15 15,2 0 5-15,16 0 11 16,5-13-9-16,3-7-31 15,0-2-22-15,-1-4-24 16,-5 4 36-16,-4 0 24 16,-10 11 26-16,-1 8 6 15,-2 3 13-15,-1 0 6 16,-2 3-12-16,2 16 22 16,2 6-5-16,0 4-12 15,3-3-9-15,3-4 3 16,-2-7-6-16,1-7 0 15,-1-3 7-15,4-5 1 16,-1 0 11-16,5-6-1 16,-1-10-16-16,1-6 3 0,-3-2-5 15,1 2-1-15,-3-4-5 16,0-1 5-16,0 8 1 16,5 3 0-16,4 6-1 15,5 5 1-15,2 2-2 16,1 3 0-16,3 0 1 15,-4 14 2-15,-3 8 6 16,-1 8-6-16,-8-2 16 0,-1 2-7 16,-8 2 0-16,1-5 2 15,-5-6 1-15,0-3-5 16,-2-9 0-16,2-4-7 16,-2-1 1-16,2-4-1 15,2 0 8-15,2 0 20 16,7 0-15-16,10-7-13 15,3-8-1-15,6-3-29 16,10-22-77-16,-11 4-85 16,-4 3-476-16</inkml:trace>
  <inkml:trace contextRef="#ctx0" brushRef="#br0" timeOffset="111340.51">958 17058 863 0,'0'0'360'16,"0"0"-284"-16,0 0-54 15,0 0 3-15,0 0-14 16,0 0-10-16,-4-10-1 0,4 10 0 15,0 0 21-15,0 0-7 16,0 0 27-16,0 0-14 16,-4 0-3-16,-3 0-14 15,-2 0-9-15,-4 0-1 16,-6 0 0-16,0 0-26 16,-4 0 18-16,-3 0-2 15,1 10 9-15,1 6-9 16,-1-2 10-16,7 0-1 15,5 4 0-15,7-1-1 16,2 1-4-16,4 10-1 16,0-2 6-16,6 6 0 0,7-2 0 15,5 3 1-15,-1-4 5 16,4-6-3-16,1 4-2 16,-2-5-10-16,2-4 9 15,-1-8 0-15,0 2 1 16,0-8-11-16,-1 1-18 15,2-5-29-15,11 0-49 16,-6 0-44-16,-2-12-203 0</inkml:trace>
  <inkml:trace contextRef="#ctx0" brushRef="#br0" timeOffset="111868.91">1130 17212 620 0,'0'0'157'0,"0"0"-112"16,0 0 5-16,0 0 12 16,0 0-23-16,0 0-23 15,0 0-1-15,-2-17 22 16,2 13-11-16,0 0-10 15,0-4-7-15,9 2-8 16,-1 1 5-16,4 2-6 16,-3-1 0-16,-1 4-5 15,-1 0-5-15,0 0-11 16,-4 12 8-16,-3 6 3 0,0 3 9 16,0 8 0-16,0-8 1 15,-7 2 7-15,2-9-6 16,3-7 0-16,2 2-1 15,0-7-26-15,0-2-14 16,18 4 40-16,7-4 5 16,8 0-5-16,2 8 0 15,1 2 1-15,-4 6 0 16,-6 4-1-16,-8-2-1 16,-10 4 0-16,-8-6 1 0,0 2 13 15,0-4 36 1,-6-4 7-16,-12 3-28 15,0-4-8-15,-4 4-19 0,2-8-1 16,-1 4 0-16,6-1-16 16,5-8-40-16,4 0-60 15,4 0-187-15</inkml:trace>
  <inkml:trace contextRef="#ctx0" brushRef="#br0" timeOffset="112796.29">5021 17321 864 0,'0'0'162'16,"0"0"-110"-16,0 0-30 15,39 160-12-15,-23-102-2 16,-3 1-6-16,-1-5-2 16,-6-14 6-16,-1-6-5 15,-5-10 0-15,0-1-1 16,0-12-16-16,0-5-39 16,0-2-92-16,-3-4-100 0</inkml:trace>
  <inkml:trace contextRef="#ctx0" brushRef="#br0" timeOffset="113025.15">4987 17306 864 0,'0'0'160'16,"0"0"-97"-16,0 0-55 15,0 0 36-15,0 0-24 16,0 0-6-16,142-61-8 15,-106 61 22-15,-4 4-18 16,-6 18 3-16,-6 6 16 16,-8 2-13-16,-12 10-6 0,0 0-10 15,-7 6 0-15,-18-2-21 16,-12 11-15-16,2-11-41 16,6-12-150-16</inkml:trace>
  <inkml:trace contextRef="#ctx0" brushRef="#br0" timeOffset="113608.35">5234 17679 466 0,'0'0'363'0,"0"0"-273"15,0 0-57-15,0 0-7 16,0 0 15-16,0 0-27 16,0 0-5-16,123-99-8 15,-112 77 6-15,-2 0-5 16,-2-1 5-16,-5 3-6 16,0 0 0-16,-2 6 1 15,0 4 0-15,0 6-2 16,0 4 9-16,-11 0 7 15,-3 0-16-15,-3 18-2 16,-1 0-7-16,0 5 9 16,5 3 7-16,2-2-7 15,4 2 0-15,2 4 2 0,5 2-2 16,0 5-9 0,0-6 9-16,14 3 1 0,3-5 7 15,4-4 7-15,1-6-7 16,1-9-7-16,0-8 0 15,4-2 0-15,-1-9 2 16,2-17-3-16,-4 0-14 16,-2-2 14-16,-1-2-16 15,-3 6 7-15,-5 8 9 16,1 10 1-16,-1 6-1 16,0 0 0-16,1 6 2 0,-1 16 17 15,0 9 8-15,0-4-10 16,1 3-9-16,-5-4-8 15,2-3 1-15,-3-10-1 16,2-3-12-16,7-10-49 16,1 0-62-16,-2-4-137 0</inkml:trace>
  <inkml:trace contextRef="#ctx0" brushRef="#br0" timeOffset="113966.86">5982 17552 781 0,'0'0'233'0,"0"0"-165"16,0 0-49-16,0 0-2 15,0 0 15-15,0 0-24 0,-68 108-8 16,68-89 15 0,0-2 4-16,0-3-3 0,18-1-16 15,3 0 1-15,6 1 7 16,5-6-6-16,-3 7 4 15,-5-8-6-15,-3-3 0 16,-8 2-1-16,-7-2 1 16,-6-4-1-16,0 4 1 15,-6 4 8-15,-17-2-8 16,-3-1-3-16,-1 2 3 16,3-2 0-16,3-5-3 15,8 0-17-15,7 0-25 0,6-12-71 16,0-7-80-1,6-3-136-15</inkml:trace>
  <inkml:trace contextRef="#ctx0" brushRef="#br0" timeOffset="114218.3">6157 17664 423 0,'0'0'216'0,"0"0"-63"15,0 0-70-15,0 0-21 16,0 0-25-16,0 0-21 15,51 112-4-15,-38-108-4 16,3-4-7-16,-1 0 0 16,1-4 0-16,-3-10 5 15,-4-4-6-15,-9-3 1 0,0-2-7 16,-4 2 12-16,-16 2 30 16,-4 5 27-16,1 10 1 15,0 4-43-15,4 0-21 16,-1 0-23-16,5 8-29 15,3 2-35-15,7-6-47 16,5-4-84-16,0 0-372 0</inkml:trace>
  <inkml:trace contextRef="#ctx0" brushRef="#br0" timeOffset="114469.09">6157 17664 355 0,'133'-35'87'15,"-121"43"28"-15,-1 11 32 16,5-1-10-16,-6 4-51 15,1-4-50-15,-1-1-19 0,-6-4-16 16,0-3 9 0,-1-6-10-16,-1-4-21 0,0 0 3 15,7 0 10-15,2-8 8 16,7-2-7-16,0 1 7 16,2 9 1-16,0 0-1 15,-2 0-12-15,-3 23 12 16,-1 3 13-16,1 2-13 15,8 6-46-15,-5-9-97 16,1-9 5-16</inkml:trace>
  <inkml:trace contextRef="#ctx0" brushRef="#br0" timeOffset="114750.66">7146 17365 916 0,'0'0'212'16,"0"0"-160"-16,0 0-27 16,0 0-5-16,0 0 21 15,-58 148-14-15,58-103 2 16,0-1 19-16,0 0-36 15,12-9-4-15,0 2-8 16,7-5-10-16,-4 8-47 16,-1-6-94-16,-8-10-255 0</inkml:trace>
  <inkml:trace contextRef="#ctx0" brushRef="#br0" timeOffset="115763.26">7756 17562 641 0,'0'0'156'16,"0"0"-42"-16,0 0-19 15,0 0-40-15,0 0-7 16,0 0 2-16,0 0 37 16,-22-36-30-16,19 36-17 15,3 0-25-15,-1 0-15 16,1 13-7-16,-3 10 0 16,-1 2 6-16,2 4 1 15,0-3-17-15,-3-4 8 16,3-7 8-16,2-4-25 15,0-9 20-15,0 2 6 16,-3-4 6-16,3 0-6 16,0 4 0-16,0-4-1 15,0 0 1-15,0 4 0 16,0-4 0-16,0 0 1 16,0 4 0-16,0-4-1 0,0 0 0 15,0 0-1-15,0 0 1 16,0 0 12-16,0 0-12 15,0 0 1-15,0 0 1 16,0-4 9-16,0-10-10 16,14-6-1-16,3-4 0 15,4 2 0-15,-1 0-2 16,0 4 2-16,0 4 0 16,-2 6-11-16,2 8 2 15,-2 0-3-15,-1 10 2 16,1 16 10-16,3 6 12 15,-4 6 2-15,1-2-6 0,-5-4-7 16,-1-6-1-16,-3-4 0 16,-3-4-6-16,3-3-46 15,0-12-58-15,9-3-37 16,-5-8-12-16,3-6-140 0</inkml:trace>
  <inkml:trace contextRef="#ctx0" brushRef="#br0" timeOffset="116656.33">8218 17602 599 0,'0'0'189'0,"0"0"-98"0,0 0-21 16,0 0-27-16,0 0-11 16,0 0-6-16,0 0 27 15,-54 10-18-15,41 2 3 16,1 1-6-16,1 6-2 15,1 4-8-15,-4-2-9 16,3 2 9-16,2 4-5 16,0-1-11-16,4-4-5 15,3 4 1-15,2-3-1 16,0-6-1-16,0-2 0 16,0-2 0-16,5-4-7 15,6-9-13-15,0 0-5 16,4 0-1-16,6-4 7 0,1-19 5 15,5-4-24-15,-2-8-20 16,-4-1-1-16,0 0 7 16,-8 6 18-16,-2 6 27 15,-4 12 7-15,-3 8 9 16,1 4 0-16,-1 4 12 16,0 18 20-16,1 5-17 15,0-2 5-15,-1 0-14 16,3-8-8-16,-1 1-6 15,1-9-1-15,0-6 0 16,2-3-20-16,1 0 7 16,2-18 2-16,-1-8-13 15,-2 0-10-15,-2 2-18 0,-5 2 13 16,-2 8 39-16,0 10 54 16,0 4 6-16,0 0-32 15,0 10-12-15,0 8 4 16,-2-1 7-16,-2 6-5 15,1-9-2-15,0-2-5 16,1-4-15-16,2-6 9 16,-2 2-1-16,2-4 1 15,0 0 1-15,0 0-1 16,0-10 9-16,0-12-18 16,0-4-9-16,7 0 8 15,9-3-1-15,1 12 1 0,3 3-1 16,1 6 1-1,-4 8-12-15,1 0 11 0,-3 10 2 16,-3 6 0-16,-1 2 7 16,-5-4-7-16,0 4 1 15,-4-10 1-15,0 2-2 16,-2-10-1-16,0 0-13 16,2 0-2-16,5 0-19 15,1 0 6-15,4-5 29 16,1 0-1-16,1 2 0 15,-3 3 1-15,-3 0 11 16,1 21 24-16,-2 8 5 16,2 6-15-16,-3-1-19 0,1-2 7 15,0-5-12-15,-2-10-1 16,-1-6-51-16,2-11-41 16,-1-4-80-16,-1-16-198 15</inkml:trace>
  <inkml:trace contextRef="#ctx0" brushRef="#br0" timeOffset="116988.89">8828 17748 880 0,'0'0'184'16,"0"0"-142"-16,0 0-26 15,0 0 10-15,0 0-7 16,134-67-18-16,-107 56 11 15,-9-3-5-15,-10 8-6 16,-8-2-2-16,0 0 1 16,-6-2-12-16,-14 10 4 15,-3 0-1-15,1 0 9 0,0 6 1 16,-1 16 0-16,3 5-1 16,3 4 21-16,0 7 9 15,11-2 18-15,4-3-32 16,2-2-2-16,4-9 5 15,21-4-19-15,8-9 3 16,5-9-3-16,4 0 0 16,9-10-54-16,-12-7-92 15,-10 8-214-15</inkml:trace>
  <inkml:trace contextRef="#ctx0" brushRef="#br0" timeOffset="117567.04">7707 18183 827 0,'0'0'233'0,"0"0"-175"15,0 0-42-15,0 0 43 16,0 0 21-16,130 0-9 16,-68-10 48-16,9-1-7 15,7-3-44-15,0 3-39 16,-5 3-7-16,-3 2-16 0,-10 6 4 15,-9 0-9-15,-8 0-1 16,-5 0 2-16,-5 2 2 16,-6 2-4-16,-10 0 2 15,-3 0-5-15,-5-4-14 16,-7 0-16-16,0 0 4 16,-2 0-19-16,0 0-39 15,0 0-51-15,0 0-46 16,0 0-316-16</inkml:trace>
  <inkml:trace contextRef="#ctx0" brushRef="#br0" timeOffset="117826.23">9332 17852 431 0,'0'0'676'16,"0"0"-600"-16,0 0-46 15,0 0 31-15,0 0 23 16,0 0-57-16,113 59-18 16,-110-29 13-16,-3 6-9 15,-3 4-13-15,-21-1-22 0,-22 11-65 16,3-13-108-16,-2-11-710 15</inkml:trace>
  <inkml:trace contextRef="#ctx0" brushRef="#br0" timeOffset="120018.54">10651 17679 694 0,'0'0'209'16,"0"0"-144"-16,0 0-43 0,0 0 28 15,0 0 18 1,0 0-29-16,0 0 51 0,8-73 30 16,-8 69-46-16,0 0-5 15,-2-1-27-15,-11 5-13 16,-5 0-7-16,-9 0-22 16,-6 17-9-16,-5 10 2 15,1 15 6-15,3 2 1 16,7 0-1-16,9-5 1 31,9-7 0-31,9-6-10 0,0-7-30 0,5-5-8 16,15-10-1-16,5-4 20 15,3 0 12-15,1-14-14 0,0-12-12 16,-6-1-36 0,-5-1 13-16,-5-2 11 0,-6 8 27 15,2 8 28-15,-5 5 2 16,-2 9 14-16,5 0 1 15,-1 0 12-15,1 13-4 16,4 5 9-16,-2 4-21 16,2-4 5-16,1 0-11 15,1 0-7-15,-2-4-30 16,9 1-40-16,-4-8-93 16,-1-7-375-16</inkml:trace>
  <inkml:trace contextRef="#ctx0" brushRef="#br0" timeOffset="120301.21">10998 17670 727 0,'0'0'199'16,"0"0"-99"-16,0 0-41 16,0 0-24-16,0 0-22 15,0 0 4-15,0 0 21 16,-80 88 2-16,64-62-6 15,7 2-13-15,3-6-12 16,6-8 6-16,0-1-15 16,0-10-1-16,6-3-25 15,14 0 4-15,5-3 2 16,0-20-28-16,1-13-62 16,-7 1-133-16,-9-1-459 0</inkml:trace>
  <inkml:trace contextRef="#ctx0" brushRef="#br0" timeOffset="121275.05">10931 17223 641 0,'0'0'231'16,"0"0"-129"-16,0 0-21 16,0 0-45-16,0 0-34 15,0 0 8-15,0 0 22 16,25 102 1-16,-11-58 6 15,1 6-4-15,-2-2-10 16,1-2-4-16,-3 3-6 16,0-5-14-16,-2-4 9 15,0 0-9-15,-1-8-1 0,2-6-45 16,1-2-47 0,0-4-46-16,-5-10-149 0</inkml:trace>
  <inkml:trace contextRef="#ctx0" brushRef="#br0" timeOffset="121589.01">11388 17718 745 0,'0'0'218'16,"0"0"-156"-16,0 0-21 15,0 0-21-15,0 0 22 16,0 0-32-16,0 0-10 0,-85 30 28 16,77-11-21-16,-1-2-1 15,7 1 4-15,2-3-3 16,0-3-6-16,0-7-1 16,9-5-32-16,6 0 11 15,3-4-9-15,0-14-18 16,4-26-57-16,-6 2-92 15,-5 2-61-15</inkml:trace>
  <inkml:trace contextRef="#ctx0" brushRef="#br0" timeOffset="121771.35">11364 17245 788 0,'0'0'178'16,"0"0"-134"-16,0 0-25 15,0 0 72-15,0 134-14 16,10-76-5-16,4 4-12 15,1 1-20-15,1-9-31 16,3-2 3-16,-2-10-11 16,-1-2-1-16,1-10-55 15,6-8-45-15,-8-7-95 16,-1-12-348-16</inkml:trace>
  <inkml:trace contextRef="#ctx0" brushRef="#br0" timeOffset="122339.96">11604 17820 725 0,'0'0'157'0,"0"0"-71"15,0 0-27-15,0 0 4 16,0 0-38-16,0 0 7 16,0 0 36-16,-4-40-38 15,4 18-20-15,0 0-10 16,9 0 0-16,9-2 9 16,1 4-9-16,2 2 1 15,-1 12-1-15,-3 2-10 0,2 4 0 16,-6 4 3-1,1 20-13-15,-2 2 20 0,-1 9 6 16,1-4-3-16,-1 1 1 16,1-2-4-16,-4-7-9 15,5-9 2-15,1-8-21 16,1-6 4-16,8 0 6 16,4-6 0-16,2-17-10 15,2-3 12-15,-4-2-72 16,-10-2-82-16,-5-1-31 0,-12 4 156 15,0-1 45-15,-3 6 126 16,-8 5-1-16,-2 4-19 16,3 9-5-16,-1 4-68 15,3 0-23-15,-5 8-4 16,5 9-5-16,2 10 13 16,2 1 16-16,4-2-11 15,0 6-7-15,0-6 1 16,4-4-13-16,13-3 0 15,6-6-25-15,12-13-35 16,-4 0-51-16,-4 0-241 0</inkml:trace>
  <inkml:trace contextRef="#ctx0" brushRef="#br0" timeOffset="122688.09">12234 17530 750 0,'0'0'212'0,"0"0"-139"16,0 0-21-16,0 0-25 16,0 0-20-16,0 0-6 15,0 0 0-15,-77 63 1 16,77-50 15-16,11 1-14 16,11 3 3-16,5-2-9 15,4 7 9-15,1-4-5 16,-6 8-1-16,-7-4 1 15,-6 0-2-15,-11 0 2 16,-2-4 15-16,0 0 3 0,-16-4 20 16,-2-6-33-1,5-2 3-15,0-6-2 0,4 0-7 16,1 0-34-16,8-21-36 16,0 0-41-16,0-1-132 0</inkml:trace>
  <inkml:trace contextRef="#ctx0" brushRef="#br0" timeOffset="122962.93">12547 17526 487 0,'0'0'260'0,"0"0"-69"16,0 0-81-16,0 0-67 0,0 0-3 15,0 0 8-15,0 0 4 16,-74 76-27-16,70-54-2 15,4-4 0-15,0 0-17 16,0-4 6-16,18-2-12 16,5 2-1-16,5 0 1 15,3-2 9-15,0 6-8 16,-4-4 0-16,-5 4-1 16,-9-4 1-16,-5-2-2 15,-8-2 2-15,0-2 2 16,0 2 7-16,-16-2 3 15,1 1-13-15,-8-9-44 0,7 0-61 16,5-13-140-16</inkml:trace>
  <inkml:trace contextRef="#ctx0" brushRef="#br0" timeOffset="123125.88">12832 17812 829 0,'0'0'175'0,"0"0"-48"15,0 0-69-15,7 117-26 16,-7-81-23-16,0-6-9 16,-11 0-9-16,-10-10-56 15,-3-9-315-15</inkml:trace>
  <inkml:trace contextRef="#ctx0" brushRef="#br0" timeOffset="128977.91">13614 17656 922 0,'0'0'263'16,"0"0"-192"-16,0 0-19 16,0 0 15-16,0 0-21 15,0 0-31-15,-7-50-7 16,3 42 17-16,-2-3 6 16,-4 4 12-16,-1 3 15 15,-5 4-34-15,-3 0-23 16,-4 0-1-16,-2 8-2 15,1 14-5-15,0 6 7 16,1 6-2-16,7-2 1 16,10-1 0-16,6-4-10 15,0-9-37-15,12-4-29 16,14-10 15-16,5-4 26 16,3-10 17-16,2-20-20 15,-5-1-31-15,-7-13-41 0,-6-1-2 16,-8-9 4-16,-4 0-3 15,-6-5 6-15,0 5 31 16,-2 6 75-16,-10 8 103 16,5 14 93-16,1 12-57 15,2 14-25-15,4 0-70 16,0 21-36-16,0 24 13 16,0 17 18-16,0 11 6 15,10 7-16-15,5 0-6 16,6-8-14-16,4-6-9 0,-1-12-32 15,3-13-40 1,-3-14-28-16,12-27-32 0,-8 0-56 16,-3-14-575-16</inkml:trace>
  <inkml:trace contextRef="#ctx0" brushRef="#br0" timeOffset="129810.21">14011 17664 499 0,'0'0'234'16,"0"0"-178"-16,0 0-3 15,0 0 28-15,0 0-23 0,0 0-48 16,0 0 41 0,-36 0 11-16,27 0-26 0,-2 0-17 15,0 0 4-15,0 6 2 16,-3 10-18-16,1-2 0 15,-1 9 6-15,4-2-1 16,1 8-11-16,1-4 8 16,4 6-8-16,4-8 0 15,0-5-1-15,0-1 0 16,14-12-14-16,5-5-7 16,6 0 2-16,2-22-4 15,-2-6-24-15,-6-6-12 16,-1 2-12-16,-9 4-13 15,-3 3 47-15,0 10 37 0,-6 7 50 16,2 8-18-16,-2 0-19 16,2 10 0-16,2 6 33 15,3 6-33-15,2-3-4 16,4-6-9-16,3-3 0 16,4-10-26-16,0 0 6 15,2-14-28-15,-2-12-92 16,-1-6-95-16,-9 6 121 15,-3 4 114-15,-3 8 72 16,-4 10 139-16,0 4-109 16,2 12-56-16,0 10-12 15,8 6 6-15,-1-6-23 16,7-4 2-16,1-10-10 0,6-8 0 16,1 0-9-16,-2-8-25 15,0-15-99-15,1-16-94 16,-10 3-16-16,-3 4-100 15,-6 6 266-15,-4 21 68 16,0 5 407-16,0 0-159 16,0 9-164-16,2 19 7 15,2 12 14-15,5 13-41 16,5 0-21-16,-1 5-7 16,3 5-10-16,-3-5-16 15,-5-4-10-15,-5 4 1 16,-3-6-2-16,-7-6-1 15,-19-6-6-15,-2-9 6 0,-3-13 2 16,5-9 6 0,4-9 22-16,6 0 45 0,6-21-23 15,9-8-4-15,1-11-13 16,0-4-27-16,18-2 10 16,2-2-16-16,4 4 0 15,1 4-16-15,6-5-84 16,-8 9-55-16,-2 8-343 0</inkml:trace>
  <inkml:trace contextRef="#ctx0" brushRef="#br0" timeOffset="129981.89">14755 17879 892 0,'0'0'225'0,"0"0"-165"15,0 0-43-15,-16 112-10 16,9-76-7-1,-6-2-69-15,0-10-83 0,-2-11-419 16</inkml:trace>
  <inkml:trace contextRef="#ctx0" brushRef="#br0" timeOffset="131492.35">15120 17602 316 0,'0'0'203'16,"0"0"-135"-16,0 0-38 15,0 0 13-15,0 0 1 16,0 0-21-16,0 0 61 16,29-59 25-16,-27 55-28 15,0 4-14-15,1 0-35 16,-1 0-14-16,5 0 42 16,2 19-8-16,2-1-10 15,-2 8-13-15,2 1-7 16,-2 0-4-16,-3-2-10 15,-2-6-1-15,0-5-1 16,-2-2 2-16,-2-7 0 16,0 0 0-16,0-5 0 15,0 0-7-15,0 0 8 16,0 0-3-16,0 0 0 0,0-13-6 16,0-6-27-16,2-6 12 15,4-2 14-15,2 4 1 16,5 6-1-16,0 3 1 15,3 8-12-15,-2 6 5 16,5 0 6-16,-4 1 0 16,-1 16 1-16,-1 2 12 15,-2-6-11-15,-5 1 9 16,2-6-9-16,-4-2 0 16,-2-2 0-16,0-4 0 15,3 0-1-15,1 0-16 16,6-4-4-16,5-14-5 15,4 3-7-15,-1 2 3 0,-1 1 6 16,-2 12 15-16,-5 0 7 16,2 8 1-16,-3 18 22 15,-2-2-15-15,3 6-4 16,-4-4 4-16,3-8-7 16,1-4-5-16,-1-5-30 15,1-9-39-15,7 0 28 16,-1-17-2-16,1-3-14 15,0-6-20-15,-4 3-5 16,-6 6 54-16,-2 5 33 16,-5 12 42-16,2 0-6 15,1 0 17-15,1 4 24 0,0 14-38 16,4-2-17-16,1-2-12 16,1 0-3-16,1-6 2 15,1-8-2-15,1 0-7 16,1 0 0-16,3-12 0 15,2-10-19-15,-1 0 3 16,-3 4-4-16,-1 0-5 16,-7 8 25-16,-3 2-8 15,-3 4 8-15,-3 2 20 16,0-2 9-16,0 0 21 16,0-5-28-16,-9-4 7 15,-9 5-14-15,-2-2-7 16,-4 2 14-16,-1 8 3 15,0 0-17-15,0 4-7 16,4 14 0-16,3 4 1 16,5 0-2-16,3 0-51 15,8-8-82-15,2-2-147 0</inkml:trace>
  <inkml:trace contextRef="#ctx0" brushRef="#br0" timeOffset="131831.98">16036 17580 720 0,'0'0'207'0,"0"0"-132"15,0 0-3-15,0 0 19 16,0 0-52-16,23 124-26 16,-17-105-3-16,-2-6-1 0,1-5-9 15,-1-8 0 1,3 0 0-16,2-8-1 0,2-18-11 15,8-3-33-15,4 0 11 16,2-3 7-16,1 10 27 16,-1 11-7-16,-2 8 4 15,-6 3-10-15,-3 0 13 16,-5 18 4-16,1 4 24 16,0 0-17-16,-1-4-11 15,-1-3-12-15,4-8-30 16,5-7-46-1,-5-5-9-15,3-8-189 0</inkml:trace>
  <inkml:trace contextRef="#ctx0" brushRef="#br0" timeOffset="132050.41">16506 17212 1023 0,'0'0'172'0,"0"0"-126"15,0 0-15-15,18 127 37 16,-3-74-38-16,1-3-18 16,2-6-5-16,-4 0-6 15,-4-8-1-15,-3-9-23 16,-5 0-45-16,-2 3-39 0,-9-10-100 16,-11-4-301-16</inkml:trace>
  <inkml:trace contextRef="#ctx0" brushRef="#br0" timeOffset="132392.9">16464 17554 675 0,'0'0'145'0,"0"0"-98"15,0 0-12-15,91-105 0 16,-45 65-34-16,4 4 1 16,-4-2-1-16,-5 7-1 15,-12 8-32-15,-12 9 32 16,-8 6 12-16,-9 8 38 15,0 3 14-15,0 28 21 16,0 9 15-16,0 10-30 16,0 4-9-16,0-2-31 15,0-2-11-15,0-9-13 0,0-5-5 16,0-10 0-16,0-12-1 16,2-6-35-16,4-8-10 15,0 0 8-15,5-8 37 16,3-14-13-16,1 4 5 15,1 8 8-15,-1 2-1 16,-1 8 1-16,1 0 17 16,1 18-16-16,1 3 12 15,2 6-13-15,-3-1-21 16,16-2-92-16,-5-7-16 0,-2-8-105 16</inkml:trace>
  <inkml:trace contextRef="#ctx0" brushRef="#br0" timeOffset="132567.04">17368 17718 590 0,'0'0'362'15,"0"0"-266"-15,0 0-65 16,0 0-5-16,-13 134-26 16,6-103-19-16,3-8-94 15,-1-6-202-15</inkml:trace>
  <inkml:trace contextRef="#ctx0" brushRef="#br0" timeOffset="133063.98">17783 17539 823 0,'0'0'267'0,"0"0"-192"16,0 0-37-16,0 0-37 15,0 0 40-15,0 0-17 16,0 0-6-16,40 107-12 16,-29-89-6-16,3-8-1 0,-1-5 0 15,1-5-13 1,3 0 2-16,1-5 2 0,1-9-6 15,0 0-4-15,-4-3-24 16,-3 4 20-16,-6 3 2 16,-2 10 21-16,1 0 0 15,1 0 1-15,4 24 41 16,1 14 27-16,2 8-16 16,5 8-32-16,-2 5-7 15,-1-3-6-15,-1-6-7 16,-8 2 0-16,-6-10-1 15,0-2-12-15,-14-9-3 16,-7-10-7-16,-6-11 9 0,4-10 14 16,3 0 22-1,7-18-15-15,7-14 12 0,6-8-4 16,0-8-11-16,6-6-4 16,12 0-2-16,4 0-54 15,5 5-32-15,10 0-47 16,-3 14-93-16,-5 9-23 0</inkml:trace>
  <inkml:trace contextRef="#ctx0" brushRef="#br0" timeOffset="133841.85">18220 17710 424 0,'0'0'237'0,"0"0"-205"16,0 0-12-16,0 0-19 15,0 0 22-15,0 0-4 16,0 0 66-16,58-54 0 16,-56 40-56-16,-2 1 14 15,0 0-22-15,0 7 12 16,0-2 12-16,-2 8 4 16,-6 0-17-16,2 0-19 15,-5 22-12-15,-1 4 12 16,6 3 13-16,-1 6-6 15,7 1-7-15,0-6-11 16,0-2-2-16,13-6-9 16,6-10-35-16,3-6-24 0,5-6 2 15,2-1-34 1,4-19-111-16,3-9 74 0,-1-1 22 16,1-2-128-16,-7 4 243 15,-4 1 77-15,-8 6 41 16,-5 7-34-16,-10 2 40 15,-2 7 62-15,0 5-50 16,0 0-41-16,-7 0-69 16,-9 1-10-16,-1 11-4 15,-1 6 28-15,2 1-18 16,3-2 11-16,4 5 5 16,3-9-28-16,2 0 0 15,2-3-8-15,2-6 1 16,0 0-3-16,0-4-35 15,0 0 9-15,0 0-23 16,2-8 15-16,12-2 4 16,-1-4-16-16,-1 2 19 0,-3 8 26 15,-1 0 1-15,-1 4 0 16,0 0 12-16,0 8 5 16,0 5 3-16,6 6-7 15,-2-7-12-15,0-1 5 16,3-8-6-16,-1-3 0 15,0 0 0-15,3 0 1 16,-3-14-1-16,-2 2-1 0,0-2-25 16,-1 8 20-1,-4 2 6-15,1 4 1 16,-3 0 9-16,2 0 18 0,2 0-27 16,-2 10 15-1,3-6-10-15,0 4 4 0,0-6-10 16,2-2-2-16,2 0-15 15,3 0-19-15,9-10-16 16,-4-7-208-16,-5 2-261 0</inkml:trace>
  <inkml:trace contextRef="#ctx0" brushRef="#br0" timeOffset="134940.26">19133 17165 224 0,'0'0'648'0,"0"0"-599"0,0 0-49 16,0 0-74-16,0 0-116 15</inkml:trace>
  <inkml:trace contextRef="#ctx0" brushRef="#br0" timeOffset="135321.99">19133 17165 446 0,'14'-14'157'0,"-14"14"-66"16,0 0-7-16,0 0-51 16,0 0-20-16,0 0-12 15,0 0 1-15,0 0 7 16,0 0 16-16,0 0 40 15,0 0-18-15,0 0-26 16,0 0-7-16,0 0 15 0,0 0 6 16,0 0-14-1,0 0-3-15,0 0-7 0,0 0-9 16,4 4 11-16,9 9 29 16,3 10 20-16,6-2-16 15,2 8-12-15,5 1 8 16,0 3-15-16,-2 2 14 15,-2 1 14-15,-3 4-32 16,-7 0-15-16,-6 9 5 16,-6-1 13-16,-3 2 16 15,0 0-13-15,-12 2-11 16,-3-2-7-16,-1-6-11 16,-1-4 0-16,1-4-27 0,1-4-25 15,-1-1-49 1,3-9-5-16,-12-8-54 0,7-6-34 15,-2-8-189-15</inkml:trace>
  <inkml:trace contextRef="#ctx0" brushRef="#br0" timeOffset="174376.38">898 3287 84 0,'0'0'95'0,"0"0"-49"15,0 0 22-15,0 0 42 16,0 0 15-16,0 0-27 16,50-47 3-16,-48 41 9 15,-2 2-22-15,0 0-18 16,0-2-26-16,0 2-3 16,0-2 1-16,0-2-12 15,0 2 21-15,-5-4-6 16,-1 1-19-16,-4 1 1 15,-3-3-16-15,-5 1-11 16,-1 0-9-16,-6 4 9 0,0 0-14 16,-2 3 13-16,3 3-1 15,0 0 1-15,4 9-12 16,-1 13 12 0,8 4 0-16,1 7-2 0,8 2-11 15,4-1 2-15,0-2 2 16,4-1-12-16,17-9-7 15,6-2-10-15,2-6 10 16,2-2 10-16,4-4-36 16,-1-6-20-16,-1-2-30 15,8 0-51-15,-10 0-40 0,-7-9-84 16</inkml:trace>
  <inkml:trace contextRef="#ctx0" brushRef="#br0" timeOffset="174691.65">1188 3174 354 0,'0'0'189'16,"0"0"-41"-16,0 0-16 15,0 0-21-15,0 0-20 16,0 0-39-16,0 0-45 16,3-30-7-16,-28 49-13 15,-11 2 13-15,-4 9 6 16,0 0-6-16,2-1 0 15,11-4 5-15,7-4-5 0,9-3-11 16,7-3-4 0,4-4-4-16,0-1-20 0,13-1 5 15,11 0 12-15,5-4 9 16,5 3 12-16,-1-1 2 16,-1-4 6-16,1 1-7 15,-7-1 0-15,-5-3-28 16,-1 0-66-16,-5 0-79 15,-6 0-101-15</inkml:trace>
  <inkml:trace contextRef="#ctx0" brushRef="#br0" timeOffset="174876">1244 3304 519 0,'0'0'119'0,"0"0"-88"15,0 0 5-15,0 0 52 16,0 0-30-16,-12 128-28 15,8-93-29-15,-1 3 0 16,2 2 8-16,-7 22-9 16,3-10-98-16,-1-9-171 0</inkml:trace>
  <inkml:trace contextRef="#ctx0" brushRef="#br0" timeOffset="175020.99">1407 3513 1003 0,'0'0'116'0,"0"0"-70"15,0 0-46-15,0 0-69 16,0 0-1-16,0 0-211 0</inkml:trace>
  <inkml:trace contextRef="#ctx0" brushRef="#br0" timeOffset="175153.44">1404 3767 605 0,'0'0'119'0,"0"0"-67"15,0 0-36-15,0 0 13 0,0 0-4 16,0 0-25 0,0 0-61-16,0 26-99 0</inkml:trace>
  <inkml:trace contextRef="#ctx0" brushRef="#br0" timeOffset="176435.01">2431 2999 793 0,'0'0'123'16,"0"0"-47"-16,0 0-50 15,0 0-24-15,0 0-2 16,0 0-1-16,0 0 1 15,-2 87 11-15,2-35 17 16,0 2-21-16,0 0 3 16,0 1 5-16,0-8-15 15,0 0 0-15,0-5 0 0,4-2 0 16,3-4 0-16,-3-7-18 16,4-4-42-1,-6-13-49-15,0-7-91 16,-2-5-158-16</inkml:trace>
  <inkml:trace contextRef="#ctx0" brushRef="#br0" timeOffset="176686.33">2378 3038 616 0,'0'0'117'0,"0"0"-39"15,0 0-20-15,0 0-15 16,0 0-4-16,0 0-16 15,0 0-23-15,109-89 0 16,-92 93 0-16,-1 13 9 16,3 5 0-16,-6 2-8 15,-5 2-1-15,-6 5 0 16,-2 4-13-16,0 5 5 16,-23 19-39-16,-2-7-85 15,2-13-203-15</inkml:trace>
  <inkml:trace contextRef="#ctx0" brushRef="#br0" timeOffset="177702.51">2604 3302 185 0,'0'0'179'16,"0"0"-68"-16,0 0-39 15,0 0 12-15,0 0-18 16,0 0-33-16,0 0-11 16,97-95-22-16,-88 82 25 0,-3 1 5 15,-4 4 6-15,-2 3 16 16,0-1-7-16,0 1-13 15,0 3-16-15,0 2-16 16,-4 0 0-16,-2 0-1 16,-3 0-15-16,-1 4 9 15,0 10 5-15,-1 0 1 16,1 5-12-16,2-5 12 16,3 3 0-16,3-1 1 15,2 0 0-15,0-2 0 16,0-2-8-16,0-1 8 15,4-4 0-15,1 2-10 0,1-5-4 16,4-3 6 0,-2 2 7-16,5-3-1 0,3 0 2 15,3 0 0-15,0 0 0 16,1 0 0-16,1-7 11 16,-4 2-11-16,-1-4-1 15,-3 3 1-15,-2-2 0 16,1 0 9-16,-6-2 4 15,3-2 4-15,-5 5-9 16,1-1-8-16,-2 3 0 16,-1 1-1-16,0 2 1 15,-2 0 0-15,2 0 2 16,-2 2-2-16,0 0-1 16,2 0 1-16,-2 0 6 15,0 0-6-15,0 0 0 0,0 0 0 16,0 0 0-1,0 0 0-15,0 0 9 0,0-2-9 16,0 2-2-16,0-4 1 16,0 0 1-16,2-1 0 15,-2 0 0-15,3 2 6 16,-1-3-6-16,-1-3 0 16,2 1 0-16,-1 0 1 15,0-3 0-15,-2 3 0 16,2-1 1-16,-2 1-2 15,0 2 1-15,0 2 18 16,0 4-3-16,0-2 0 16,0 2-14-16,0 0 5 0,0 0-7 15,0 0-23 1,10 0-9-16,1 0 19 0,3 0 4 16,3 2 9-1,-1 8 1-15,-1 4-1 0,1 6-1 16,-3 7 0-16,-1 2 1 15,3 4 1-15,-2-4-1 16,-1-3-1 0,0-4 1-16,-3-8 0 0,1-3 1 15,-6-4-1-15,1-3 0 16,-1 1 3-16,0-1 1 16,2-3-4-16,0 2-33 15,0-3-32-15,7 0-29 16,6-4 42-16,3-16 10 15,20-23-114-15,-6 7-27 0,-5 3-156 0</inkml:trace>
  <inkml:trace contextRef="#ctx0" brushRef="#br0" timeOffset="178026.37">3362 3171 134 0,'0'0'267'0,"0"0"-92"16,0 0-67-16,0 0-36 16,0 0-5-16,0 0 5 15,0 0-32-15,-40-15-11 16,36 15-27-16,2 10-2 15,2 10 0-15,0 4 0 16,0 4-7-16,0-2 6 16,11-2-11-16,5-3-6 15,3-6-4-15,2-5 2 0,-4-2 7 16,-1-2 3-16,-3-2 8 16,-3 1 2-16,-6-3-1 15,-2-1-9-15,-2 2 10 16,0-2 21-16,0 4-4 15,-11-1-5-15,-5 4 6 16,-2-4-17-16,5 0 7 16,0-2 5-16,4-2-13 15,4 0-27-15,3-9-37 16,2-2-152-16</inkml:trace>
  <inkml:trace contextRef="#ctx0" brushRef="#br0" timeOffset="178354.35">3561 3182 449 0,'0'0'94'0,"0"0"-72"16,0 0-5-16,0 0-17 15,-14 122 8-15,14-88-1 16,0-1-7-16,10-8-7 15,3-4 7-15,3-9 2 16,1-6 42-16,4-6-22 16,3 0 16-16,0-10-12 15,5-13 0-15,-6-2-15 0,-3-4-9 16,-11 1 21-16,-5 2-15 16,-4 5 17-16,0 2 54 15,-9 7-14-15,-7 4-23 16,-1 6-41-16,-6 2 0 15,3 0-1-15,1 0-13 16,0 6-38-16,6 8-50 16,4-2-52-16,7-3-74 0</inkml:trace>
  <inkml:trace contextRef="#ctx0" brushRef="#br0" timeOffset="178639.28">3824 3210 95 0,'0'0'109'0,"0"0"9"0,0 0 20 16,0 0-12-16,0 0-64 16,0 0-17-16,49 113-25 15,-43-99-14-15,-1-5-5 16,1-3 3-16,2-4-4 16,3-2-10-16,5 0 10 15,-1-9 0-15,3-5 1 16,-1 2 0-16,-1 3 1 15,-3 9-2-15,-1 0 0 16,-1 6-32-16,0 16 7 16,9 18 18-16,-5-5-72 15,1-3-71-15</inkml:trace>
  <inkml:trace contextRef="#ctx0" brushRef="#br0" timeOffset="180104.38">4664 3007 75 0,'0'0'110'0,"0"0"-54"15,0 0-20-15,0 0 45 16,0 0-3-16,0 0-6 16,0 0 12-16,0 0 18 15,0 0 12-15,0 0-29 16,0 0-7-16,0 0-18 16,0 0-1-16,0 0-1 15,0 0-12-15,-3-1-22 16,-3-2-23-16,-1 2-1 15,-1-2 0-15,-2 3 0 16,-3 0-12-16,-2 0 2 16,-5 18 9-16,-5 15-7 0,0 9 8 15,4 10 1 1,2 4 0-16,13 3-1 0,4-5-1 16,2-7-6-16,2-3 7 15,15-3-1-15,6-7 1 16,1-4-6-16,1-5-1 15,-1-7-33-15,3-1 6 16,0-4-13-16,6-7-20 16,-6-3-54-16,-5-3-190 0</inkml:trace>
  <inkml:trace contextRef="#ctx0" brushRef="#br0" timeOffset="184352.77">4945 3132 643 0,'0'0'104'15,"0"0"-68"-15,0 0-36 16,0 0-19-16,0 0 19 16,0 0 4-16,24-66-3 15,-24 54 0-15,0 0 7 0,0-1 17 16,0 1-6 0,0 2-6-16,0 1 10 0,0 0-13 15,0 3 1-15,-3 0-9 16,1 2 9-16,2 2-11 15,-2 1-2-15,2 1-4 16,0 0 5-16,-2 0-1 16,2 0 1-16,0 0-29 15,-2 0 21-15,2 0-9 16,0 0-4-16,0 0 3 16,0 0-11-16,0 0 7 15,-2 0 0-15,2 0 10 16,0 0-13-16,0 0 24 15,0 0 2-15,0 0 10 16,0 0-1-16,0 0-7 0,0 0 4 16,0 0-4-1,0 0 5-15,0 0-6 0,0 0 0 16,0 0 1-16,0 0-1 16,0 0 15-16,0 0 1 15,0 0-3-15,-2 0-4 16,-3 0-2-16,1 0-7 15,-4 0 8-15,2 0-2 16,0 0-6-16,-1 0 6 16,3 1 4-16,-1-1 1 15,2 2-1-15,1-2 1 16,0 0-5-16,0 3-6 0,0-3 0 16,-3 1 1-16,0 4-2 15,0-2 0-15,-3 1 0 16,2 5-2-16,1-4 2 15,1 4-6-15,2-1-10 16,2-1 16-16,0 2 0 16,0-1-8-16,0 0 8 15,0 0 1-15,0 1 4 16,0-1-3-16,0 5 2 16,0 1-4-16,6 2 0 15,3 4 0-15,-2 3-9 16,4 4 9-16,-2 4 10 15,3 2-10-15,-2 1 0 0,1-2 6 16,-3-4-5-16,-2-2-1 16,-4-4 0-16,-2-1-3 15,0-6 3-15,0 1 2 16,-4-1 7-16,-6-5 4 16,0-2-13-16,-1-1 24 15,-3-6 15-15,1-1-7 16,-1 0-2-16,1 0 12 15,2-1-4-15,6-8-1 16,1-1 4-16,4-5-18 16,0 0-5-16,0-7-17 15,4 0 3-15,10-2-4 16,-3 4 0-16,3 1-1 0,-2 6-6 16,2-2 7-16,-1 5-1 15,0 3-20-15,-1 0-21 16,-1 3-6-16,-3 2 11 15,2 1 8-15,-3-2 10 16,-3 3-6-16,2 0 8 16,-1 0 4-16,0 0 13 15,1 0-7-15,-1 0 6 16,-1 0 0-16,-1 0 1 16,3 0 0-16,-4 0-1 15,1 0 1-15,-3 0-1 16,2 0 1-16,-2 0-1 15,2 0-8-15,3 3 8 16,-3 2 1-16,2 1-2 16,-2 2-8-16,3 1 0 0,-3 0 9 15,2 1-9-15,1 2 8 16,0 2 2-16,-2-1 7 16,2-1-7-16,0-2 0 15,-1-2 0-15,0-5 0 16,2 1-2-16,0-2-6 15,0 1-1-15,11-3 2 16,-5 0-75-16,-1 0-86 16</inkml:trace>
  <inkml:trace contextRef="#ctx0" brushRef="#br0" timeOffset="184492.14">5101 3116 842 0,'0'0'138'0,"0"0"-138"16,0 0-16-16,0 0-39 16,0 0-81-16,0 0 19 15,0 0-86-15</inkml:trace>
  <inkml:trace contextRef="#ctx0" brushRef="#br0" timeOffset="184775.07">5259 3373 430 0,'0'0'215'0,"0"0"-94"0,0 0-91 15,0 0-17-15,0 0 0 16,0 0-6-16,0 0-7 16,67-91 0-16,-55 82 11 15,-2 6 2-15,-3 3-13 16,-1 0-9-16,1 8-1 15,0 12 10-15,2 6 34 16,4 1-8-16,-2-4-24 16,4-2 11-16,-1-7-12 15,1-6-2-15,-1-7-15 16,1-1-22-16,3-9 8 16,-2-15-49-16,-4-2-121 0</inkml:trace>
  <inkml:trace contextRef="#ctx0" brushRef="#br0" timeOffset="184973.01">5533 2994 705 0,'0'0'137'15,"0"0"-137"-15,0 0 8 16,0 0-4-16,7 129 26 16,3-76-17-16,4-3 13 15,-1-2-10-15,3-3-14 16,-1-4 5-16,-3-6-7 15,-3-5-16-15,-9-9-39 16,0-6-156-16,0-11-27 0</inkml:trace>
  <inkml:trace contextRef="#ctx0" brushRef="#br0" timeOffset="185105.31">5504 3257 677 0,'0'0'166'16,"0"0"-119"-16,0 0-37 15,0 0-2-15,0 0-8 16,0 0-9-16,136 0-122 16,-110 2-110-16</inkml:trace>
  <inkml:trace contextRef="#ctx0" brushRef="#br0" timeOffset="185513.06">5858 3230 133 0,'0'0'621'16,"0"0"-494"-16,0 0-101 16,0 0-18-16,0 0-8 15,0 0 7-15,0 0-6 16,27 107 0-16,-23-90 8 16,0-2-8-16,-1-7 5 15,0-3-5-15,-3-2 0 16,2-3 6-16,-2 0 3 15,2 0-1-15,0 0 20 16,2-4-6-16,1-8-20 16,1 0-3-16,2 6 0 0,-4 1 0 15,2 5-9 1,1 0-1-16,-2 2 0 0,6 10 3 16,0 5 6-16,-3-3 1 15,0-1 2-15,-2-3 4 16,-1-3-6-16,-3-3 1 15,0-2 6-15,-2-2-6 16,0 0-1-16,0 0-1 16,2 0-36-16,-2 0-21 15,2 0-20-15,5 0-36 16,0 0 17-16,-3-4-21 0</inkml:trace>
  <inkml:trace contextRef="#ctx0" brushRef="#br0" timeOffset="186298.87">6288 3209 679 0,'0'0'98'15,"0"0"-17"-15,0 0-58 16,0 0 10-16,0 0-7 15,0 0-17-15,0 0-3 16,-94 42 4-16,79-19 24 16,-1 1-25-16,5-2 0 15,5-1-6-15,4-5-3 16,2-4-1-16,0-3-25 16,6-6-38-16,14-3 15 0,1 0 27 15,7-14 1-15,-4-11-83 16,-1-1-57-16,-8 2 6 15,-4 6 95-15,-6 8 60 16,-2 6 114-16,-3 4-49 16,2 0-64-16,0 4 41 15,2 10 3-15,1 0-21 16,3-2-3-16,6-3-21 16,-1-6-2-16,5-3-40 15,0 0 2-15,0-14-48 16,-2-6-56-16,-3 1-104 15,-5 0 220-15,-1 9 28 0,-4 6 237 16,-3 4-112-16,2 0-99 16,-2 6 23-16,0 10 15 15,0 1-17-15,0-4-11 16,0-3-27-16,0-4 1 16,2-3-1-16,-2-3-8 15,3 0 18-15,-1 0 44 16,2 0 24-16,5-14-38 15,0-9-42-15,4 1-7 16,0 0 1-16,3 4-2 16,-3 6 1-16,1 6-1 0,1 6 0 15,-1 0-6-15,-1 4-6 16,1 15 13-16,-3-2 0 16,-3 1 5-16,-1 0-4 15,0-5 0-15,0-4 8 16,-3-3-9-16,-2-2-1 15,0-4 1-15,1 0 0 16,1 0-1-16,3 0 1 16,0 0 0-16,1 4 0 15,4 7-1-15,3 5-4 16,4 6 4-16,-2 2 2 16,1-1-2-16,1-2-9 15,10-9-125-15,-4-6-34 0,-4-6-375 16</inkml:trace>
  <inkml:trace contextRef="#ctx0" brushRef="#br0" timeOffset="186570.27">6917 3319 591 0,'0'0'162'16,"0"0"-109"-16,0 0-35 16,0 0-11-16,0 0 0 15,118-65-4-15,-101 53 9 16,-8 2-11-16,-7-1 7 15,-2 3-7-15,-4-1-1 16,-14 1-18-16,-2 4 17 16,0 4 1-16,-2 0 7 15,4 6 2-15,3 15 11 16,1 4-7-16,7 4 22 0,5 2-27 16,2-1 2-1,0-1-8-15,12-3-2 16,10-4 0-16,15-4-24 15,-1-6-67-15,-5-8-98 0</inkml:trace>
  <inkml:trace contextRef="#ctx0" brushRef="#br0" timeOffset="186729.88">7329 3387 183 0,'0'0'322'15,"0"0"-131"-15,0 0-93 16,0 120-29-16,0-82-34 15,0 1-18-15,0-4-7 0,-19 1-10 16,-4-6-134 0,-2-13-515-16</inkml:trace>
  <inkml:trace contextRef="#ctx0" brushRef="#br0" timeOffset="187681.97">7812 3126 377 0,'0'0'278'16,"0"0"-122"-16,0 0-107 16,0 0-26-16,0 0 21 15,0 0-18-15,0 0-13 16,0-7 23-16,0 4 16 16,0 3-13-16,0 0-19 15,0 0-11-15,0 0-9 16,0 0 1-16,0 0-1 0,0 0 0 15,0 0-10-15,0 0-12 16,0 0-15-16,0 0-17 16,0 0-11-16,0 0 2 15,0 0 9-15,0 0 15 16,0 0 23-16,0 0 1 16,0 0 14-16,0 0-8 15,0 0 2-15,0 0-5 16,0 0-4-16,0 0 16 15,0 0 6-15,0 0 18 16,0 0 32-16,0 0 5 16,0 0-3-16,0 0-29 0,0 0-8 15,0 0-3-15,0 0-4 16,0 0 9-16,0 0-4 16,0 0-7-16,0 0-11 15,0 0 6-15,0 0-7 16,0 0 0-1,0 0-13-15,0 7-18 0,0 16-1 16,0 5 3-16,0 5 29 16,2-2 0-16,7 0 2 15,0-8 14-15,5-5-5 16,-1-5-4-16,1-5-6 16,3-7-1-16,3-1 0 15,9 0-1-15,-4-13-55 16,-4-8-136-16</inkml:trace>
  <inkml:trace contextRef="#ctx0" brushRef="#br0" timeOffset="187863.53">7819 2948 781 0,'0'0'114'0,"0"0"-44"15,0 0-49-15,0 0-15 16,0 0-6-16,0 0-76 15,0 0-39-15,-10 11 45 16,20 7-75-16,-2-3-179 0</inkml:trace>
  <inkml:trace contextRef="#ctx0" brushRef="#br0" timeOffset="188311.36">8064 3077 149 0,'0'0'598'16,"0"0"-536"-16,0 0-37 16,0 0-12-16,9 109-3 15,-3-81 1-15,4-4-3 16,-2-5-7-16,1-7 2 16,-5-5-2-16,2-5-1 0,-4-2 0 15,0 0 0 1,2 0 7-16,5-5 3 0,3-9-10 15,-2-1-11-15,3 3 11 16,-3 6-1-16,-1 6-9 16,-1 0-3-16,2 0 5 15,1 16 8-15,-1 1 2 16,4-2 12-16,-1 2-4 16,1-7-9-16,-1-2 1 15,2-7 14-15,-1-1-15 16,1 0 16-16,-1-6-17 15,1-11-2-15,-1-1-25 16,-3 0-17-16,1 5 27 16,-6 7 10-16,-2 6 7 15,3 0-14-15,-1 6 14 0,1 13 22 16,5 4 5-16,-2-1-11 16,4 3-6-16,-1-7-10 15,1-4 0-15,-1-13-15 16,-2-1-70-16,-4 0-70 0</inkml:trace>
  <inkml:trace contextRef="#ctx0" brushRef="#br0" timeOffset="188473.33">8409 3098 451 0,'0'0'307'0,"0"0"-151"15,0 0-113-15,0 0-43 16,0 0-2-16,0 0-45 15,0 0-52-15,-29 36-72 16,29-28-42-16</inkml:trace>
  <inkml:trace contextRef="#ctx0" brushRef="#br0" timeOffset="188977.04">8523 2939 829 0,'0'0'107'0,"0"0"-85"15,0 0-13-15,0 105 2 16,0-63 11-16,11 2 1 16,5-4-14-16,-3-1-1 15,1-8-8-15,-1-1 0 16,0-4 0-16,-4-3-36 15,-4-4-22-15,-1-5-92 16,-4-7-85-16</inkml:trace>
  <inkml:trace contextRef="#ctx0" brushRef="#br0" timeOffset="189206.17">8469 3209 694 0,'0'0'160'15,"0"0"-86"-15,0 0-64 16,0 0-9-16,0 0-1 15,0 0 0-15,0 0 1 16,140-40-1-16,-106 40 0 16,-5 0-1-16,-2 13-7 15,-3 9 6-15,-1 2 2 16,-1 2 9-16,-2 0-9 16,-2-4 0-16,0-1 0 15,-3-7 0-15,3-10-54 16,-5-4-102-16,-6 0-213 0</inkml:trace>
  <inkml:trace contextRef="#ctx0" brushRef="#br0" timeOffset="189334.96">8791 3127 388 0,'0'0'282'0,"0"0"-70"16,0 0-108-16,0 0-59 16,0 0-41-16,0 0-4 15,0 0-84-15,-19-11 38 16,28 16-94-16,11 1-104 15,3-3-141-15</inkml:trace>
  <inkml:trace contextRef="#ctx0" brushRef="#br0" timeOffset="189687.94">9009 3130 310 0,'0'0'282'0,"0"0"-96"16,0 0-92-16,0 0-18 15,0 0-8-15,-114 94-46 16,89-61 0-16,6-6-9 15,7-1-13-15,8-8 1 16,4-4-1-16,0-8-20 16,0-3-22-16,10-3 18 15,9-3 21-15,3-14 3 16,2-4 0-16,-3 2-12 16,-3 4 1-16,-5 8-14 15,-3 7 4-15,-3 0-3 16,0 0 14-16,-2 9 10 15,3 5 0-15,2 1 8 16,1-3-8-16,5-4-6 0,1-4 5 16,6-4 0-16,1 0-11 15,0-18-31-15,1-7-18 16,-7-4 9-16,-3-9 34 16,-5-3 17-16,-6-9-1 15,-2-32-9-15,-2-4-89 16,0 12-111-16</inkml:trace>
  <inkml:trace contextRef="#ctx0" brushRef="#br0" timeOffset="189853.83">9198 2801 264 0,'0'0'257'0,"0"0"-74"16,0 0-128-16,0 0-35 15,0 0-19-15,0 0 14 16,-62 106 22-16,62-56 25 16,0 5-8-16,0-1-21 15,13 0 3-15,7-4-16 16,3-1-20-16,-4-5 0 0,4-5-38 15,-1-4-47-15,-5-9-81 16,-3-15-170-16</inkml:trace>
  <inkml:trace contextRef="#ctx0" brushRef="#br0" timeOffset="192749.11">9404 3160 324 0,'0'0'226'0,"0"0"-174"16,0 0-52-16,0 0-23 0,0 0 23 15,0 0 15-15,0 0-4 16,12 0 103-16,-9 0 16 16,-3 0-61-16,0 0-40 15,0 0-14-15,0 0-2 16,0 0-5-16,0 0-7 16,0-2 1-16,2 2 7 15,-2-2 6-15,0 0-7 16,2 2-1-16,-2 0 2 15,0 0-1-15,0 0-7 16,0 0-1-16,0 0-6 16,2 0-1-16,2 15 5 15,4 6 2-15,-2 5 0 0,1 4 1 16,1-2-1-16,-1-4 1 16,-2-3 0-16,-3-8 0 15,-2-4-1-15,3-5 2 16,-3-4-1-16,0 0 2 15,2 0 3-15,-2 0-5 16,4 0 14-16,2-7 15 16,3-12-30-16,5-6-2 15,3-3 2-15,4 0-1 16,3 3-12-16,1 4 4 16,2 6 9-16,-5 8-1 15,0 7-7-15,-4 0 2 0,-3 4 4 16,-1 14-4-16,-6 4 6 15,2 0 0-15,-4 2 1 16,4-4-1-16,-2-4 0 16,3-2-13-16,9-8-45 15,1-2-79-15,-2-4-117 0</inkml:trace>
  <inkml:trace contextRef="#ctx0" brushRef="#br0" timeOffset="193519.46">10020 3169 523 0,'0'0'228'0,"0"0"-112"0,0 0-34 15,0 0-25-15,0 0-26 16,0 0-18-16,0 0 0 16,-113 27 19-16,94-13 0 15,4 2-17-15,4-4-8 16,2 1-7-16,5-4 0 15,2 0-1-15,2-4-32 16,0-1-44-16,4-2 4 16,11-2 24-16,7 0 14 15,3-7-40-15,-2-7-64 16,-2-1 21-16,-5 3 43 16,-5 6 72-16,-3 6 3 15,-2 0 19-15,-2 0 7 16,1 16 13-16,1 1 4 15,4-3-19-15,-2 0-16 0,5-7-1 16,-1-5-7 0,3-2 0-16,-1 0 0 0,1-9-18 15,-1-9-27-15,-1-3-3 16,-2 1-2-16,-1 1 1 16,-6 4 49-16,-2 7 42 15,0 6 40-15,-2 2-45 16,0 0-36-16,0 14 76 15,0 4 24-15,0 2-52 16,0-2-27-16,0-2-14 16,0-6-6-16,0-3 6 15,0-6-7-15,2-1 8 16,-2 0 8-16,2 0 11 16,3-6 27-16,-1-12-48 15,0-6-7-15,4 0-7 16,0 0 6-16,1 6-1 0,1 4 1 15,1 6-7-15,1 6 2 16,0 2 5-16,1 0-6 16,-4 0-2-16,0 8 9 15,-1 3 5-15,-3 0-5 16,2-3 0-16,-5 0 1 16,3-4-1-16,0-2 0 15,-1-2-1-15,2 0 1 16,1 0 1-16,2 0 6 15,2 0-6-15,2 5-1 16,1 7-1-16,-1 3-7 16,1 5 8-16,-1 2 1 15,-1 0-1-15,3-4-9 16,-4-3-68-16,-2-9-148 0</inkml:trace>
  <inkml:trace contextRef="#ctx0" brushRef="#br0" timeOffset="193825.09">10568 3224 652 0,'0'0'156'0,"0"0"-101"0,0 0-48 16,0 0 3 0,0 0-9-16,0 0-1 0,0 0 1 15,110-36 0-15,-108 28-1 16,-2-2 0-16,0 0-9 15,-7 0 9-15,-9 4 28 16,-1 4-14-16,-1 2-12 16,-1 0-2-16,2 14 1 15,1 10 0-15,5 3 5 16,5-2 12-16,6 3-7 16,0-4 12-16,2-1-10 15,15-6-13-15,4-3-5 16,1-4-11-16,9-10-28 15,-2 0-112-15,-4-2-561 0</inkml:trace>
  <inkml:trace contextRef="#ctx0" brushRef="#br0" timeOffset="193976.73">10921 3346 644 0,'0'0'107'0,"0"0"-65"16,0 0-19-16,0 0-7 15,-29 117-10-15,10-87-6 16,2-8-172-16</inkml:trace>
  <inkml:trace contextRef="#ctx0" brushRef="#br0" timeOffset="195153.58">11372 3033 677 0,'0'0'124'0,"0"0"-72"15,0 0-21-15,0 0-4 16,0 0-17-16,0 0-10 16,0 0 1-16,-2-6 0 15,2 6 10-15,0-1-1 16,0 1-2-16,0-3 5 15,0 0 1-15,0-1-4 16,2 0-10-16,0-1 0 0,-2 4 0 16,4-2 0-1,-4 3 1-15,0-1 1 0,0 1-2 16,0 0 0-16,0 0-2 16,0 0-21-16,0 0-4 15,0 1 9-15,0 8 8 16,0 2 0-16,2-1 9 15,0 5 0-15,4-1 0 16,1 1-5-16,1 4 6 16,0 1-1-16,0-2 1 15,-3 0-39-15,-3-4-47 16,-2-3 14-16,0-2 12 16,0-3 30-16,0-4 30 15,0 2 0-15,0-2 2 0,0 2-2 16,-2-1 0-16,0 0 7 15,-1 0-7-15,1-2 0 16,0-1 6-16,2 2 31 16,0-2 6-16,0 0-4 15,0 0-1-15,0 0-8 16,0 0-17-16,0 3-12 16,0-2 0-16,0 0 0 15,0 4-1-15,0-1 1 16,0 0 0-16,0 0-1 15,0 0 2-15,0 0-2 16,0-2 1-16,0 2-1 16,0-4 0-16,0 2 6 15,0-2-6-15,0 0 0 16,0 0 8-16,0 0 21 16,0 0-4-16,0 0-8 0,0 0-8 15,0 0-8-15,0 0 0 16,0 0 0-16,0 0 0 15,0 0 6-15,0 0-6 16,0 0 0-16,0 0 0 16,0 0 0-16,0 0-1 15,0 0-1-15,0 0-10 16,0 0-8-16,0 0-27 16,0 0-77-16,0 0-167 0</inkml:trace>
  <inkml:trace contextRef="#ctx0" brushRef="#br0" timeOffset="196110.61">11473 3023 469 0,'0'0'149'0,"0"0"-103"16,0 0-22-16,0 0-15 16,0 0 0-16,0 0-9 15,0 0 1-15,71-111 7 16,-71 94 5-16,0 5 15 16,0 2 50-16,-8 4-13 15,-4 2-38-15,1 4-26 16,-2 0 6-16,1 4-6 15,-1 14 8-15,2 6-9 0,2 8 0 16,5 4 0 0,4 7 13-16,0 1-4 15,0 0-1-15,2-4 4 0,9 0-6 16,-2-7-6-16,0-3 0 16,-5-5 2-16,-4-5-2 15,0-3-1-15,0-6-7 16,-4-1 8-16,-9-6-2 15,-3-4 2-15,3 0-2 16,-1-1 2-16,3-16 0 16,5-1 30-16,0-2 9 15,6 1-1-15,0-2-8 16,0 0-20-16,10 4-1 0,12-3-9 16,7 5-8-16,2-2-23 15,3 3-22-15,4 2-30 16,-1 0-63-16,1 2-44 15,0 0-5-15,-5-1-52 16,-2 1 240-16,-4 3 7 16,-9-2 81-16,-9 6 0 15,-7-1 93-15,-2 4 47 16,0 0-40-16,-6 0-89 16,-9 0-59-16,-10 16-20 15,-2 4-1-15,0 2 5 16,2 2 11-16,6-2-11 15,5-5-4-15,5-2-12 16,7-7-1-16,2-2 0 0,0-4-47 16,2-2-24-16,19 0 48 15,7-12 13-15,4-7-7 16,4 0-24-16,-7 5 21 16,-6 6 19-16,-3 8-5 15,-6 0-6-15,0 10 12 16,-2 13 1-16,2 0 10 15,1 4-5-15,2-4 3 16,-5-2-9-16,0-8-25 16,-1-13-97-16,0 0-70 15,-5 0-222-15</inkml:trace>
  <inkml:trace contextRef="#ctx0" brushRef="#br0" timeOffset="196704.87">12041 3092 641 0,'0'0'160'0,"0"0"-99"16,0 0-21-16,0 0-14 16,0 0-14-16,0 0-5 15,-9 104 6-15,7-93-7 16,0-4-6-16,2-5 0 16,0-2 0-16,0 0 0 15,0 0 0-15,0-6-6 16,0-10-28-16,0-2 18 15,0 5 15-15,0 0 1 16,0 9 10-16,2 4-10 0,1 0-6 16,5 6 6-1,1 8 9-15,-2 4 6 0,-1-2-7 16,1-3 4-16,-1-5-11 16,1-1-1-16,2-7 0 15,4 0-1-15,6 0-1 16,5-9-5-16,5-12-19 15,-3 0-34-15,-1 0 12 16,-5 5 42-16,-9 3 6 16,-4 7 42-16,-5 6 0 15,1 0-28-15,-3 9 1 16,0 9 30-16,0 5-16 0,3 2-12 16,3-1-6-16,-2-6-9 15,2-4 4-15,1-6-6 16,2-5-10-16,0-3-12 15,1 0 15-15,7-9 7 16,0-7-12-16,1-2-11 16,-1 5 10-16,-5 4 3 15,-3 5 9-15,1 4 0 16,-2 0 1-16,1 6 6 16,2 10 17-16,0 0-10 15,0 0-7-15,1-1-5 16,-1-5 2-16,-3-5-3 15,2-5-30-15,-3 0-43 0,-3-9-152 16</inkml:trace>
  <inkml:trace contextRef="#ctx0" brushRef="#br0" timeOffset="196850.85">12444 3060 742 0,'0'0'183'0,"0"0"-44"15,0 0-74-15,0 0-13 16,0 0-46-16,0 0-6 15,0 0-90-15,-19-10-70 16,16 26-60-16,3 1-110 0</inkml:trace>
  <inkml:trace contextRef="#ctx0" brushRef="#br0" timeOffset="197269.85">12656 3192 199 0,'0'0'345'0,"0"0"-149"0,0 0-115 15,0 0-6-15,0 0-43 16,116-122-25-16,-97 85-7 16,-7 2-17-16,-8-1-61 15,-4 3 33-15,0 7 45 16,-4 11 94-16,-4 6-10 16,-2 9-44-16,1 0-30 15,-4 12-9-15,-1 16 0 16,1 12-1-16,2 7 1 15,4 1 1-15,3 4 4 16,2-4 15-16,2-2-8 0,0-6-4 16,2-7-4-16,9-8-4 15,5-10-1-15,3-8 0 16,10-7 0-16,6 0-1 16,4-18-28-16,1-6-89 15,-4 0-24-15,-7 6-53 16,-9 6 119-16,-7 8 76 15,-7 4 39-15,2 0 50 16,-5 16 12-16,5 2-28 16,-2 1-34-16,4-1-19 15,-2-5-14-15,1-3-6 16,1-10-5-16,-2 0-112 16,-3-5-163-16</inkml:trace>
  <inkml:trace contextRef="#ctx0" brushRef="#br0" timeOffset="197414.06">12970 3036 165 0,'0'0'737'15,"0"0"-629"-15,0 0-108 16,0 0-7-16,0 0-71 16,0 0-116-16,0 0-458 0</inkml:trace>
  <inkml:trace contextRef="#ctx0" brushRef="#br0" timeOffset="197755.87">12970 3036 459 0</inkml:trace>
  <inkml:trace contextRef="#ctx0" brushRef="#br0" timeOffset="198126.19">12970 3036 459 0,'-56'91'160'0,"56"-91"-40"0,0 0-39 0,0 0-18 0,0 0-44 0,3 13-16 16,-1 7 10-16,3 0 3 15,3 2-5-15,1-3-5 16,3-2 1-16,3-9-1 16,5-3-4-16,3-5-1 0,3-3 2 15,3-13-3 1,-5-3-36-16,-1-2-19 0,-10 5-74 16,-1 3-2-16,-8 6 105 15,-4 7 17-15,0 0 18 16,0 18 26-16,0 17 50 15,0 4-1-15,0 9-18 16,2 2-30-16,2 0-26 16,-2-3 0-16,1-6-4 15,-3-6-5-15,0-8 0 16,0-4 1-16,-7-7 8 16,-6-6-9-16,-1-4 9 15,3-6-10-15,2 0 28 16,5 0 28-16,1-16 35 15,3-6-26-15,0-7-37 0,14-7-15 16,8-1-13-16,3-6 0 16,1 3-39-16,12-10-57 15,-9 10-69-15,-4 6-103 0</inkml:trace>
  <inkml:trace contextRef="#ctx0" brushRef="#br0" timeOffset="199133.09">13443 3110 544 0,'0'0'297'0,"0"0"-226"15,0 0-50-15,0 0-8 16,0 0 15-16,4 120-14 16,-2-96 2-16,-2-5-6 15,0-8-9-15,2-4 4 0,-2-6-4 16,3-1-1-16,1 0 11 15,2 0 17-15,6-14-28 16,5-5-5-16,4-2-21 16,-1 3 15-16,-3 5 10 15,0 4 1-15,-4 7 0 16,-3 2-1-16,2 0 0 16,-1 6-6-16,1 6 7 15,-2 0-6-15,3-2-43 16,6-2-44-16,3-8 34 15,5 0-3-15,1 0-97 0,1-12-53 16,-2-4-16-16,-7 0 228 16,-5-2 87-16,-9 2 61 15,-6 4 33-15,0 2 44 16,-6 4-40-16,-13 4-100 16,-4 2-46-16,-3 0-16 15,-1 10-1-15,5 4 1 16,2 0-3-16,4-2-4 15,5-2-7-15,7-4-9 16,4-1-11-16,0-3-45 16,0-2-21-16,15 0 34 15,8 0 25-15,7-5-31 16,-1-3-42-16,-4 2 52 16,-2 6 16-16,-6 0 16 0,1 0 7 15,-5 8 20-15,3 4 3 16,-1-1 0-16,1 2-22 15,-1-5 12-15,2-4-7 16,0-4-4-16,1 0-4 16,2-2-33-16,-2-12-51 15,2-3-24-15,-3 0 39 16,-3 3 8-16,-3 3 63 16,-7 9 55-16,-1-1 63 15,-3 3-34-15,0 0-41 16,0 0-2-16,0 5 8 15,0 6-20-15,-3-3-12 16,1-2-6-16,0-4-9 16,2 0 4-16,0-2-5 15,0 0 12-15,0 0-3 16,0 0 28-16,0-8 7 0,9-8-45 16,7-4 0-16,-1-2-6 15,2 4-1 1,2 8 7-16,-1 4-2 0,-3 6-5 15,-1 0 5-15,0 4-4 16,-6 11 6-16,1 2 1 16,-5 1 14-16,0-1-7 15,-2-2-6-15,2-5 12 16,-2-2-14-16,2-3 0 0,5-5 5 16,5 0-5-16,7 0-1 15,3 0 1-15,6-9-1 16,-1 1 1-16,-6 2-1 15,-8 6 1-15,-7 0-1 16,-2 0-7-16,-4 0-14 16,0 10-26-16,-2 1-39 15,4 1 5-15,-2-7-119 16,3-1-411-16</inkml:trace>
  <inkml:trace contextRef="#ctx0" brushRef="#br0" timeOffset="199427.97">14454 3214 595 0,'0'0'200'0,"0"0"-119"0,0 0-51 16,0 0-14 0,0 0 2-16,0 0-8 0,0 0 4 15,109-40 2-15,-86 26-4 16,-6 0-12-16,-7-2 0 16,-8 0-29-16,-2 0-58 15,-8 4 22-15,-11 3 60 16,-2 8 5-16,-1 1 14 15,3 0 24-15,0 18 1 16,9 4-7-16,3 4-4 16,7 2 16-16,0-2-17 15,9-2-14-15,18-6-4 16,4-4-9-16,4-3 0 16,19-11-17-16,-10 0-64 15,-8 0-280-15</inkml:trace>
  <inkml:trace contextRef="#ctx0" brushRef="#br0" timeOffset="200766.02">5344 3603 179 0,'0'0'241'15,"0"0"-113"-15,0 0-51 16,0 0-22-16,0 0-24 16,0 0-5-16,0 0-5 15,-14 0 3-15,10-2 27 16,-3-3 30-16,-2 1-18 0,-2 1-22 16,-2-2-14-16,-1 3-1 15,-1-3 3-15,1 5-14 16,3 0-13-16,2 0 0 15,5 0-1-15,-1 0-1 16,5 0-2-16,0 0-5 16,0 0 7-16,0 0-1 15,0 0 0-15,9 0-12 16,13 0 13-16,14 0 0 16,11 0 7-16,15 2 11 15,17-2-2-15,29 0 37 16,33 0-15-16,26 0-15 15,9 0-21-15,-33 0 6 0,-39 0-7 16,-41 0 1-16,-12 0 12 16,2 0-13-16,1 0 1 15,-3 0 6-15,-15 0 26 16,-14 0-4-16,-11 0-7 16,-4 0-4-16,-5 0 9 15,-2 0 5-15,0 0-7 16,0 0-14-16,0 0-11 15,0 0-1-15,0 0-5 16,0 0-37-16,0 0-19 16,0 0-27-16,7 0-50 15,15 0-57-15,2 0-46 16,5 0-108-16</inkml:trace>
  <inkml:trace contextRef="#ctx0" brushRef="#br0" timeOffset="201466.92">8976 3621 665 0,'0'0'132'16,"0"0"-83"-16,0 0-19 15,0 0 51-15,0 0-7 16,0 0-31-16,0 0-4 16,-70-14 52-16,68 12-8 15,-1 2-18-15,3-2-21 16,-2 2-2-16,2 0-10 0,0 0-19 15,0 0-12-15,0 0-1 16,0 0-10-16,0 0-10 16,19-2-14-16,10 0 25 15,15-1 9-15,14-2 0 16,13 2 2 0,12-6 10-16,6 3 4 0,6-2-3 15,0 2-11-15,0 4 5 16,-6 0-6-16,-6 2-1 15,-6 0 1-15,-3 0 0 16,-7 0-1-16,-9 2 6 0,-7 0-4 16,-11 0-2-16,-8 0 0 15,-13 0 0-15,-9-2 1 16,-6 2-1-16,-4-2 1 16,0 0 0-16,0 0-1 15,0 0-16-15,0 0-26 16,0 0-26-16,2 0-21 15,9 0-47-15,1 0-23 16,3 0-88-16</inkml:trace>
  <inkml:trace contextRef="#ctx0" brushRef="#br0" timeOffset="202212.01">12459 3756 692 0,'0'0'165'0,"0"0"-84"15,0 0-51-15,0 0 32 16,0 0-17-16,0 0-26 16,0 0-12-16,-11-8 3 15,11 8-10-15,0 0-1 0,0 0-4 16,14 0 5-1,13 0 39-15,11 0-4 0,18-2-3 16,15-2 18 0,31-3-11-16,30-1-13 15,-7 4-10-15,-12 2-8 0,-14 2 0 16,-22 0-7-16,12 0 0 16,7 0 5-16,-7 5 6 15,-8-4 28-15,-6-1-30 16,-10 0-10-16,-7 0 18 15,-14 0-2-15,-13 0-7 16,-11 0 2-16,-11 0-10 16,-4 0 18-16,-5 0 19 0,0 0-2 15,0 0-17-15,0 0-12 16,0 0-7-16,0 0 0 16,0 0-29-1,2 0-22-15,-2 0-19 0,0 0-8 16,0 0-18-16,0 0-7 15,0 0 1-15,-9 0-53 16,-2-1-684-16</inkml:trace>
  <inkml:trace contextRef="#ctx0" brushRef="#br0" timeOffset="202946.99">15290 3294 952 0,'0'0'179'16,"0"0"-147"-16,0 0-32 0,0 0 7 15,11 117-4 1,-11-76 3-16,0 5-6 16,-16 1-3-16,-37 13-45 0,1-12-52 15,1-12-222-15</inkml:trace>
  <inkml:trace contextRef="#ctx0" brushRef="#br0" timeOffset="-210860.69">15762 3039 901 0,'0'0'146'16,"0"0"-55"-16,0 0-74 15,0 0 2-15,0 0 8 16,0 0-8-16,0 0-9 15,0 0 6-15,0 0 19 16,0 0 13-16,0-1-16 16,0-1-12-16,0-5 6 15,0 4-7-15,0-3-6 16,0 0-4-16,0-2-8 16,0 1 0-16,0 0-1 15,0 3 0-15,0-1 0 0,0 1 0 16,0 4 0-1,0 0-6-15,0 0-4 0,0 0-8 16,0 4-24-16,0 15 3 16,0 8 31-16,4 8 8 15,-2 3 2-15,-2 0 6 16,3-2-8-16,-3-8-2 16,0-6-4-1,0-8 6-15,0-6-2 0,0-4-5 16,0-4 7-16,0 0 1 15,0 0 9-15,0 0 0 16,0-10-2-16,0-6-8 16,0-3-16-16,0-6 3 15,2 6 12-15,2 0 0 16,6 5 0-16,-2 5 0 0,1 4-6 16,1 3 5-1,-4 2-7-15,0 0 8 0,-1 0-7 16,1 0-5-16,0 0 0 15,-2 0-2-15,0 6-4 16,1 0-2-16,-4-2 2 16,2 2-3-16,-1-2 11 15,0 2-1-15,0-2 3 16,-2 0 2-16,0 2 6 16,0-2-12-16,0 1 0 15,0 0 0-15,0 1 11 16,0 0 2-16,0-2 0 15,0 0-1-15,0-2 0 0,0 0 1 16,0-2 0-16,0 2 0 16,0-2 1-16,0 0-1 15,0 0 1-15,0 0-1 16,0 0 1-16,0 0-1 16,0 0 3-16,8-12 1 15,3-5-4-15,1 0-8 16,2 1 6-16,-1-1-4 15,1 6 5-15,-3 3-1 16,0 2 0-16,-2 4 1 16,-2 2-6-16,-1 0-10 15,1 0-7-15,0 4 13 0,0 11 1 16,-3 4 0 0,3 3 9-16,-3 1 0 15,0 4 1-15,1-5 0 16,2 0 10-16,2-6-9 0,-1-4-1 15,4-6-11-15,3-6 11 16,3 0-7-16,5-4 0 16,-2-11 6-16,2-8-25 15,-5-1-23-15,-3 0-35 16,-6 3 36-16,-2 6 47 16,-4 5 1-16,-1 6 37 0,-2 4-37 15,0 0-8 1,0 10 8-16,2 9 23 0,0 2-3 15,2-3-14-15,5-2-5 16,5-6-1-16,3-6 7 16,4-4-7-16,1 0 0 15,0-8 0-15,0-11-13 16,-4-2-17-16,-5 0-18 16,-2 6 28-16,-3 3 20 15,-6 8 21-15,0 4-21 16,0 0-10-16,-2 2 10 15,2 10 30-15,-2 0-17 0,0-1-5 16,2 0 1 0,-2-3-8-16,3-2 0 0,-3-4 5 15,1-2-5-15,-1 0-1 16,0 0 0-16,0 0 0 16,0 0-37-16,0 0 2 15,0-2 19-15,0 0 16 16,0 2-10-16,0 0-25 15,0 0 2-15,0 0 19 16,0 0 13-16,0 2-5 16,-1 3 5-16,-2-3-1 15,1-1-7-15,-4 2-47 16,2-3-54-16,-4 0-233 0</inkml:trace>
  <inkml:trace contextRef="#ctx0" brushRef="#br0" timeOffset="-210121.76">16392 3130 500 0,'0'0'186'15,"0"0"-93"-15,0 0-66 0,0 0-27 16,0 0 0-16,0 0 29 16,0 0 10-16,-6 80-11 15,6-56-14-15,0-6-5 16,0-4-8-16,2-4 6 15,12-6 9-15,5-4-2 16,4 0-14-16,14-16-4 16,-3-8-83-16,-10-2-147 0</inkml:trace>
  <inkml:trace contextRef="#ctx0" brushRef="#br0" timeOffset="-209705.6">16587 3076 172 0,'0'0'366'0,"0"0"-256"0,0 0-26 15,0 0 14-15,-27 110-36 16,20-82-19-16,3-2-21 16,3-7-13-16,-1-4-8 15,0-7 0-15,2-3 10 16,0-5-10-16,0 0-1 16,0 0 19-16,0-17-19 15,2-7-23-15,12-2-19 16,-1 0 20-16,3 6 15 15,-1 9 5-15,-1 8 1 16,1 3-5-16,-3 0 6 16,-2 16 2-16,-1 4-1 15,-3-2 14-15,2 0-4 0,-6-4-9 16,1-3 6 0,1-8-1-16,0-3-7 0,2 0-1 15,4-1 1-15,1-16 1 16,2 1 1-16,-2 3-2 15,0 4 1-15,-2 5 5 16,1 4-6-16,-2 0 0 16,3 13 10-16,1 2-3 15,1 3-5-15,3 0 6 16,-1-4-7-16,1-5-1 16,1-8-26-16,-1-1-34 15,-3-12-91-15,-4-7-259 0</inkml:trace>
  <inkml:trace contextRef="#ctx0" brushRef="#br0" timeOffset="-209346.6">16978 2889 808 0,'0'0'134'16,"0"0"-82"-16,0 0-30 15,-6 128 10-15,6-81-17 16,0-3-13-16,2-4 5 15,7-4 0-15,0-6 6 16,-5-10-13-16,-2-8-9 16,1-7-10-16,-3-5 18 15,2 0-1-15,2-15-4 16,3-7-31-16,2-2 6 16,4 3 31-16,3 4-1 15,-3 7-6-15,5 8 6 0,-3 2-5 16,1 0 6-16,0 10-1 15,-2 6 1-15,-6 0 5 16,-6 0-5-16,-2 0 1 16,0 0 9-16,-15-2 3 15,-12 2-13-15,-10-6-52 16,2-2-61-16,12-8-171 0</inkml:trace>
  <inkml:trace contextRef="#ctx0" brushRef="#br0" timeOffset="-208893.46">17319 3202 553 0,'0'0'165'0,"0"0"-47"16,0 0-40-16,134-58-35 16,-94 41-28-16,-7 3-15 15,-10-3-4-15,-10 3-22 16,-11 1 18-16,-2 0 8 15,0 5 25-15,-15 2 17 16,-6 6-2-16,0 0-24 16,-2 6-14-16,-1 15-1 15,1 4 0-15,8 1 1 16,1 4 10-16,5 0-4 16,9-1-1-16,0-6 8 15,0-1-15-15,9-6 0 0,10-6 0 16,9-8 0-16,3-2-13 15,3-4-4-15,-1-20-18 16,-2-9-35-16,-6-2-60 16,-10-1-66-16,-3 7 157 15,-6 8 39-15,-1 11 166 16,-3 8-86-16,2 2-56 16,4 6-15-16,0 14 8 15,1 6 16-15,3-2-8 16,-2 0-8-16,1-5-16 15,3-7 10-15,-1-5-11 16,5-5-14-16,18-2-15 0,-3-8-27 16,-2-8-298-16</inkml:trace>
  <inkml:trace contextRef="#ctx0" brushRef="#br0" timeOffset="-208755.75">18064 3296 760 0,'0'0'136'15,"0"0"-61"-15,0 0-48 16,0 0-9-16,0 0-18 16,-72 121-9-16,57-106-137 0</inkml:trace>
  <inkml:trace contextRef="#ctx0" brushRef="#br0" timeOffset="-207814.68">18585 2967 763 0,'0'0'146'0,"0"0"-84"16,0 0-36-16,0 0-6 15,0 0 2-15,0 0-13 16,0 0 2-16,2-26 27 15,-2 20 24-15,0 0-20 16,-11 4-28-16,-4 1-14 16,-5 1 0-16,2 0-1 15,0 0-5-15,5 13 5 16,-1 4 1-16,7 0-6 16,7 4-6-16,0-3-18 15,0 2 0-15,15-4 14 16,10-2 15-16,2-3 1 15,4-2 2-15,-4-3 5 0,-7-2-2 16,-7 0-5 0,-8-4 0-16,-5 0 7 0,0 0 10 15,-9 0 18-15,-13 0-35 16,-3 0-34-16,1-8-11 16,6-16-23-16,7 4-108 15,9-4-213-15</inkml:trace>
  <inkml:trace contextRef="#ctx0" brushRef="#br0" timeOffset="-207637.81">18819 2641 705 0,'0'0'117'0,"0"0"-84"0,0 0-11 15,39 116 36-15,-22-71-18 16,-1 6-21-16,-1-3-12 15,-5-1-6-15,2-6-1 16,-5-3-8-16,-7-1-71 16,0-13-93-16,0-10-176 0</inkml:trace>
  <inkml:trace contextRef="#ctx0" brushRef="#br0" timeOffset="-207479.67">18806 2905 745 0,'0'0'205'0,"0"0"-127"0,0 0-59 16,0 0-7-16,0 0-5 16,0 0-7-16,0 0-41 15,147-29-64-15,-112 29-185 0</inkml:trace>
  <inkml:trace contextRef="#ctx0" brushRef="#br0" timeOffset="-206837.54">19080 3023 16 0,'0'0'717'15,"0"0"-601"-15,0 0-40 16,0 0-40-16,0 0-11 16,0 0-19-16,0 0-6 0,50-66 1 15,-36 66-1-15,-1 0-2 16,-4 13-4-16,3 6 6 15,-2 8 7-15,2-1 6 16,3 1-11-16,6-2-1 16,0-5 14-16,7-7-9 15,7-4-5-15,1-7 9 16,1-2-8-16,-3-2-2 16,-7-15-5-16,-11-4 5 15,-9-1-3-15,-7 0 0 16,0 1 3-16,-10 8 38 15,-5 5 7-15,-3 6-21 0,0 2-24 16,-2 0 1-16,0 17-1 16,2 4-1-16,7 1-6 15,4 0 5-15,7-4 1 16,0-1-24-16,14-6-11 16,17-5 19-16,7-6 1 15,6 0-7-15,5-6-49 16,-2-12-42-16,-4-2 69 15,-10-1 0-15,-8 2 0 16,-12-2 28-16,-5 3 17 16,-8 0 15-16,0 3 22 15,0 3 53-15,-6 6 2 16,-7 6-31-16,-8 0-44 0,1 0-5 16,-4 13 2-16,4 7 12 15,-1 0-2-15,9 3-14 16,3 0-10-16,6-2 0 15,3-1 1-15,0-3 0 16,5 2 0-16,12-7 6 16,8-4-7-16,4-5 0 15,7-3 0-15,1 0-1 16,4-9-48-16,1-5-20 16,10-12 8-16,-11 4-111 15,-7 1-70-15</inkml:trace>
  <inkml:trace contextRef="#ctx0" brushRef="#br0" timeOffset="-206629.47">19957 2731 705 0,'0'0'127'0,"0"0"-96"16,0 0-10-16,0 0 33 15,5 122-8-15,11-84-26 16,-1-2-10-16,-1-1-10 15,-1-3-7-15,-9-3-40 16,-4-2-91-16,0-8-119 16,-15-11-308-16</inkml:trace>
  <inkml:trace contextRef="#ctx0" brushRef="#br0" timeOffset="-206520.6">19878 2939 831 0,'0'0'175'0,"0"0"-47"16,0 0-86-16,0 0-27 15,0 0-15-15,0 0-1 16,0 0-77-16,150-6-50 16,-115 2-261-16</inkml:trace>
  <inkml:trace contextRef="#ctx0" brushRef="#br0" timeOffset="-206347.41">20354 3152 818 0,'0'0'114'0,"0"0"-87"0,0 0-11 16,-23 107-10-16,10-74-6 15,-7-1-11-15,5-8-149 16,-1-12-405-16</inkml:trace>
  <inkml:trace contextRef="#ctx0" brushRef="#br0" timeOffset="-205964.75">20811 2761 827 0,'0'0'113'0,"0"0"-58"16,0 0-52-16,0 0 2 16,0 0-4-16,0 0-2 15,0 0 1-15,-40 54-12 16,40-31 12-16,2-4 0 16,15 6 0-16,6-2 1 15,4 4 6-15,0-2-6 16,0 0 5-16,-8-5-6 15,-7-2 0-15,-8-6 0 16,-4-2 0-16,0-4 29 16,-4-2 5-16,-8-2-9 15,-1-2-14-15,-1 0-5 0,6-2-6 16,1-17-36-16,7-16-63 16,0 0-83-16,9 1-119 0</inkml:trace>
  <inkml:trace contextRef="#ctx0" brushRef="#br0" timeOffset="-205789.12">20984 2891 274 0,'0'0'150'0,"0"0"-21"16,0 0-1-16,14 126-17 15,-5-87-56-15,2-3-22 16,4-8-24-16,6-4 0 16,0-10-1-16,6-8 4 15,2-6-12-15,5 0-10 0,11-26-54 16,-8-4-77-1,-5 1-77-15</inkml:trace>
  <inkml:trace contextRef="#ctx0" brushRef="#br0" timeOffset="-205687.21">21314 3036 354 0,'0'0'241'0,"0"0"-125"0,0 0-68 15,0 0 23-15,0 0-21 16,0 0-25-16,0 0-16 16,58 56-2-16,-40-52-7 15,2-4-13-15,4-8-38 16,-5-11-97-16,-4-8-115 0</inkml:trace>
  <inkml:trace contextRef="#ctx0" brushRef="#br0" timeOffset="-205343.67">21492 2639 789 0,'0'0'177'16,"0"0"-130"-16,0 0-29 15,0 0-17-15,0 0 14 16,-35 113-1-16,29-74-7 15,0-3-5-15,2-2-2 16,2-7 0-16,-1-6-13 16,1-7-5-16,2-5-2 15,0-9-12-15,0 0 19 16,7 0-3-16,14-15-95 16,9 3 78-16,2 5 20 15,-1 4 0-15,-2 3 13 16,-4 6 11-16,-4 16 24 15,-3 7 2-15,-5-2 5 16,-5 1-13-16,-6-3 1 0,-2-9 1 16,0-2 11-16,0-6-8 15,-14-2 0-15,-3-3-34 16,-4 1-2-16,-6-4-57 16,4 0-96-16,5 0-699 0</inkml:trace>
  <inkml:trace contextRef="#ctx0" brushRef="#br0" timeOffset="-204590.61">21956 2853 863 0,'0'0'174'16,"0"0"-161"-16,0 0-7 16,0 0 3-16,-4 129-2 15,4-91 0-15,0-4-7 16,0-9 0-16,6-4-1 15,8-11-6-15,1-7-6 16,3-3 0-16,0-7 3 16,2-16-38-16,-3-3-17 15,-1-4-39-15,-3 5-71 16,-1 0 102-16,-1 11 73 16,-5 7 60-16,-1 7-34 0,1 0 6 15,-1 11 10 1,2 11 7-16,-1 1-17 0,1-2-12 15,5-4-14-15,-2-5-5 16,4-5-1-16,1-7 13 16,1 0 41-16,2-3-17 15,2-13-17 1,0-2-10-16,-2-2-9 0,-2 4 0 16,-3 2 5-16,-5 5-3 15,2 7 6-15,-6 2-9 16,1 0-5-16,-1 14 5 15,-2 7 29-15,0 0-1 16,2 4-8-16,2-1-19 0,-2-6 7 16,0-2-7-16,1-6-1 15,1-3-31-15,3-7-10 16,7 0-6-16,15 0-44 16,-4-13-44-16,-2-3-109 0</inkml:trace>
  <inkml:trace contextRef="#ctx0" brushRef="#br0" timeOffset="-204183.42">22567 2696 876 0,'0'0'150'0,"0"0"-121"16,0 0-21-16,0 0-6 15,-11 121 17-15,11-71-9 16,0 0-9-16,0-4 9 16,0-6 0-16,2-7-10 15,0-12-30-15,-2-7 20 16,0-9-24-16,0-5 11 16,0 0 17-16,-7-10-12 15,2-10-11-15,5-6-3 16,0 2 10-16,0 1 22 15,0 9 9-15,12 7 0 16,3 4-3-16,1 3-6 16,2 0 0-16,0 13 11 0,-5 2 1 15,-2 6 4-15,-2-2-6 16,-9 2-4-16,0-3-1 16,0 2-5-16,-18 2-11 15,-2-6-49-15,-2-4-161 0</inkml:trace>
  <inkml:trace contextRef="#ctx0" brushRef="#br0" timeOffset="-204015.78">22825 3163 955 0,'0'0'116'0,"0"0"-87"15,0 0-21-15,-80 117-6 16,19-69-2-16,9-9-86 16,2-11-230-16</inkml:trace>
  <inkml:trace contextRef="#ctx0" brushRef="#br0" timeOffset="-202933.32">15473 4092 838 0,'0'0'125'0,"0"0"-74"0,0 0-9 16,0 0 49-16,0 0-43 15,0 0-14-15,0 0 4 16,-16-85 46-16,3 85-26 16,-6 0-27-16,-10 3-30 15,-4 24-1-15,-7 10-1 16,-1 10 0-16,10-1 0 15,12-2-34-15,11-4-3 16,8-10-16-16,10-8-12 16,21-10 9-1,9-12 23-15,7 0-7 0,0-26-34 16,-4-10-75-16,-8-8-22 16,-8-8 30-16,-8-7 33 15,-7-7-34-15,-5-7 79 0,-3-4 64 16,-4 5 93-16,0 11 74 15,0 18 142-15,0 19-124 16,0 15-49-16,0 9-99 16,0 15-31-16,0 24 6 15,-4 18 24-15,-1 9-4 16,5 8-19-16,0-2-12 16,0-5 5-16,7-7-6 15,6-10 0-15,5-8-34 0,11-9-69 16,-8-10-88-1,4-15-508-15</inkml:trace>
  <inkml:trace contextRef="#ctx0" brushRef="#br0" timeOffset="-202235.27">15874 4104 682 0,'0'0'318'15,"0"0"-221"-15,0 0-67 16,0 0-21-16,0 0 8 15,-137 50-5-15,120-33-11 16,3-6 9-16,8-2-9 16,3-5-1-16,3-4-40 15,0 0 8-15,0 0 9 16,11 0 13-16,5-9 9 16,-1 4 1-16,0 5-1 15,2 0-1-15,-3 4 2 0,1 12 0 16,1-2 0-16,-3-2 0 15,3-4 0-15,-1-8 1 16,1 0-1-16,3 0 0 16,2-18 0-16,-4-4 0 15,-1 0 1-15,-5 0 0 16,-4 3 6-16,-5 10 1 16,-2 7 31-16,0 2-32 15,0 6-7-15,0 18-6 16,0 6 6-16,3 2 13 15,3-3-13-15,5-2 0 0,1-7 0 16,3-6 0-16,1-8-10 16,-2-6-4-16,7 0 2 15,-1-14 10-15,0-6-7 16,-4-2-11-16,-3 4 18 16,-4 6-15-16,-4 8 15 15,-3 4-6-15,-2 0-14 16,2 12 15-16,-2 14 7 15,3 6 4-15,1 4 5 16,-2 0-2-16,0-2-6 16,-2-1 1-16,0-5-1 15,0-2-1-15,-8-6 0 0,-11-5 0 16,2-4 0 0,1-10 15-16,3-1 27 0,3 0 10 15,4 0 14-15,6-7-16 16,0-12-1-1,0-2-33-15,18-8-16 16,4-1-1-16,7-4-12 16,4 4-29-16,4 3-75 0,13 2 61 15,-7 9-64-15,-5 9-247 16</inkml:trace>
  <inkml:trace contextRef="#ctx0" brushRef="#br0" timeOffset="-202064.72">16682 4245 788 0,'0'0'199'0,"0"0"-61"0,0 0-115 15,0 0-17-15,0 0-5 16,0 0 2-16,0 0-2 16,0 112-1-16,0-91-8 15,5-13-56-15,5-5-82 16,0-3-235-16</inkml:trace>
  <inkml:trace contextRef="#ctx0" brushRef="#br0" timeOffset="-201363.43">17030 4082 932 0,'0'0'153'0,"0"0"-128"16,0 0-9-16,0 0 13 15,0 0-18-15,0 114 1 16,4-97-11-16,-2-7-1 16,0-6 0-16,4-4-6 15,-2 0-4-15,7-6 8 16,5-19-6-16,5-4-37 16,4-6 29-16,0 4 4 15,-3 3 12-15,-2 9 2 16,-4 13-2-16,-3 6 2 15,-5 0 11-15,2 15 1 16,-1 3-1-16,-3-1-1 16,4-1-11-16,-4-6 0 0,3-3-1 15,1-7 1-15,9 0 0 16,3-7 0-16,7-14-1 16,2-1-18-16,1-2-11 15,-9 4-5-15,-4 7 8 16,-9 12 7-16,-2 1 18 15,-7 1 1-15,2 19 9 16,-3 4 13-16,0 3-4 16,4-4-12-16,1-2-5 15,1-6-1-15,6-6-5 16,3-9-26-16,1 0 12 16,4-2-1-16,0-17 2 15,-2 0 5-15,-4 0-91 0,-2 6 36 16,-4 6 51-16,-4 7 17 15,-2 0 13-15,-2 8 29 16,2 10 8-16,3 0-21 16,-1 0-14-16,4-3-14 15,2-5-1-15,3-6-2 16,3-4-11-16,-1 0 5 16,6-7 8-16,-4-8 18 15,-5-6-13-15,-6-1-5 16,-6 0 0-16,0 2 35 15,-15 5 20-15,-10 6-27 16,-6 6-18-16,-2 3-10 16,2 0-1-16,-1 0-12 0,8 0-9 15,8 0-33 1,7 0-102-16,9-4-526 0</inkml:trace>
  <inkml:trace contextRef="#ctx0" brushRef="#br0" timeOffset="-201058.47">17800 3988 327 0,'0'0'146'0,"0"0"-54"16,0 0-14-16,0 0 29 16,0 0 0-16,59 103-48 15,-55-93-29-15,-2-2-12 16,-2-7-10-16,4-1 0 16,4 0 0-16,3 0-7 15,9-9 7-15,4-5-2 16,3 0-5-16,-4 7 6 0,-4 7-7 15,-6 0 0-15,-4 7 0 16,-5 12 21-16,2 3 12 16,-2 3-14-16,2-5-3 15,3-4-15-15,1-6-1 16,5-9 0-16,5-1-26 16,7 0 16-16,4-19-15 15,-2-7-50-15,9-28-22 16,-9 8-115-16,-5-3-381 0</inkml:trace>
  <inkml:trace contextRef="#ctx0" brushRef="#br0" timeOffset="-200695.19">18366 3789 667 0,'0'0'240'15,"0"0"-97"-15,0 0-100 0,0 0-24 16,0 0 6 0,0 0 8-16,0 0-16 0,0 137-9 15,0-97-7-15,3-2 8 16,1-5-9-16,-1-6-22 15,-3-9-41-15,0-8-10 16,0-7-14-16,0-3 58 16,-10-7-40-16,-1-13-89 15,0-4 158-15,2-4 5 16,2 2 65-16,7 0 1 16,0 2-26-16,0-2 7 15,2-2-33-15,15 2-8 16,-2-2-9-16,3 3-1 15,-3 4 6-15,-3 5-5 16,-6 3-1-16,-1 8 8 0,-5 1-8 16,2 4 9-16,-2 0-4 15,0 0-6-15,0 0-19 16,0 0-16-16,0 1-8 16,0 10-2-16,0 0 8 15,-5 4-21-15,-3-3-42 16,1-3-106-16</inkml:trace>
  <inkml:trace contextRef="#ctx0" brushRef="#br0" timeOffset="-200378.5">18386 3567 530 0,'0'0'234'0,"0"0"-69"16,0 0-118-16,0 0-32 16,0 0 15-16,0 0 26 15,7 153 18-15,-5-96-25 16,3 2-21-16,2-3-9 16,1-8-18-16,1-6 8 15,-1-11-9-15,-4-14 0 16,0-6-11-16,-4-10-27 15,0-1 15-15,-8-1-33 0,-24-33-147 16,3 1-86 0,2 1 69-16</inkml:trace>
  <inkml:trace contextRef="#ctx0" brushRef="#br0" timeOffset="-200042.33">18284 3860 409 0,'0'0'221'0,"0"0"-35"0,0 0-57 16,0 0-80-16,0 0-30 15,0 0-12-15,0 0-6 16,148-126 1-16,-102 98-2 15,-1 1-2-15,-10 3-24 16,-8 4-25-16,-12 4 16 16,-6 8 35-16,-4 4 28 15,-5 4-2-15,0 0-24 16,0 20 35-16,0 10 25 0,-9 6-21 16,2 3-24-1,1-1-7-15,4-4-1 16,2-6-9-16,0-8 0 0,0-6-22 15,0-9-31-15,0-5 5 16,3 0 48-16,11-5 16 16,2-9-9-16,1 2-1 15,-1 6-6-15,1 6 10 16,0 4-9-16,-1 24 24 16,-1 10 9-16,3 8-3 15,-1 0-20-15,4-1-9 16,-2-5 5-16,-3-8-7 0,5-6-48 15,-9-8-72-15,-3-8-184 16</inkml:trace>
  <inkml:trace contextRef="#ctx0" brushRef="#br0" timeOffset="-199613.53">19473 4034 823 0,'0'0'112'15,"0"0"-67"-15,0 0 6 16,-19 141-8-16,15-99-17 0,2-6-16 16,-2-4-10-16,4-8-20 15,0-8-57-15,0-9-147 16</inkml:trace>
  <inkml:trace contextRef="#ctx0" brushRef="#br0" timeOffset="-198967.81">19810 3971 932 0,'0'0'56'0,"0"0"-47"16,0 0-9-16,0 0 15 0,72 116-3 15,-51-100-12-15,2-9 0 16,2-7 1-16,-3 0 7 16,5-15 12-16,-1-10-7 15,1-3-2-15,-2 0 4 16,-7 4-15-16,-5 4-1 16,-5 9 0-16,0 11-2 15,-6 0-7-15,2 23-2 16,1 21 12-16,-1 11 32 15,2 9-12-15,4 0-14 0,-1 0 4 16,-3-2-9 0,-2-8 0-16,-4-7 5 0,0-5-5 15,-8-10 9-15,-15-13-10 16,2-9 0-16,-4-10 0 16,7 0 0-16,5-16 1 15,9-14 1-15,4-10 3 16,8-4-5-16,23-2-10 15,9-4-14-15,5 0-17 16,2-2-5-16,0 0-12 16,-7-3 3-16,-7 4 9 15,-11 5 29-15,-6 6 17 16,-10 13 26-16,-4 11 36 16,-2 9 14-16,0 7-21 15,0 0-39-15,-8 19-14 0,-8 11 8 16,3 7 4-16,0 2 1 15,6 3 1-15,5-5-3 16,2-5-5-16,0-6-7 16,17-7-1-16,6-4-13 15,8-9-26-15,11-6-9 16,5 0-59-16,28-16 40 16,-11-6-128-16,-7 0-23 0</inkml:trace>
  <inkml:trace contextRef="#ctx0" brushRef="#br0" timeOffset="-198502.83">20833 4053 29 0,'0'0'336'15,"0"0"-164"-15,0 0 79 16,0 0-47-16,0 0-77 16,0 0-50-16,0 0-21 15,-127-19 3-15,91 48-14 16,6 0-17-16,7 0-18 0,9-8-9 16,6-4-1-1,8-8 0-15,0-4-32 0,0-5-23 16,17 0 27-16,10-6 14 15,6-15-20-15,6-2-45 16,-8-2-14-16,-2 5 12 16,-10 10 51-16,-5 10 18 15,-5 0 12-15,-3 6 20 16,-3 16-1-16,0 3 4 16,2-4-7-16,1-2-4 15,0-5-12-15,3-8 1 0,-1-6 5 16,4 0 1-16,3-2-1 15,3-16-5-15,0-6-1 16,4-3-1-16,-1 1-15 16,1 5 10-16,-5 6 6 15,-1 9-1-15,-5 6 0 16,-4 0 1-16,-1 17 10 16,-3 6 5-16,-3 4 5 15,0-1 4-15,0-4-11 16,2-2-4-16,3-8-9 15,3-3 7-15,9-4-7 16,2-5 1-16,8 0-1 16,4 0-18-16,23-21-39 15,-8 0-84-15,-5-3-176 0</inkml:trace>
  <inkml:trace contextRef="#ctx0" brushRef="#br0" timeOffset="-197840.77">21472 3523 700 0,'0'0'315'16,"0"0"-299"-16,0 0-16 16,0 0 0-16,87 128 44 15,-44-76-18-15,3 7 4 16,0 2 12-16,-9 4 8 15,-6 0 8-15,-6-2 1 16,-14-1-36-16,-9-3 9 16,-2-4-10-16,-13 1-9 0,-26-1-10 15,-7 1-3-15,-12-4-41 16,-38 13-60 0,14-18-37-16,6-10-119 0</inkml:trace>
  <inkml:trace contextRef="#ctx0" brushRef="#br0" timeOffset="-196848.83">5764 3515 793 0,'0'0'211'0,"0"0"-91"15,0 0-25-15,0 0-34 16,0 0-15-16,0 0-37 16,0 0-9-16,-27-36-19 15,50 34-13-15,12-2-5 16,42-4-31-16,-8 2-57 16,-3-5-139-16</inkml:trace>
  <inkml:trace contextRef="#ctx0" brushRef="#br0" timeOffset="-196496.53">9296 3360 1041 0,'0'0'162'15,"0"0"-108"-15,0 0-54 16,0 0 5-16,0 0-5 16,0 0-82-16,0 0-50 15,52 13 2-15,-33-12-185 0</inkml:trace>
  <inkml:trace contextRef="#ctx0" brushRef="#br0" timeOffset="-196008.53">13607 3278 1162 0,'0'0'161'0,"0"0"-104"15,0 0-57-15,0 0-13 16,0 0 2-16,0 0-99 15,0 0-82-15,-4 6 72 16,15 1-58-16,1-4-22 0</inkml:trace>
  <inkml:trace contextRef="#ctx0" brushRef="#br0" timeOffset="-195431.53">16620 3244 1030 0,'0'0'157'16,"0"0"-97"-16,0 0-49 15,0 0 15-15,0 0 27 16,0 0-48-16,0 0-5 16,0 0-36-16,0 0-15 15,2 0-31-15,9 2-86 16,5-2-105-16</inkml:trace>
  <inkml:trace contextRef="#ctx0" brushRef="#br0" timeOffset="-195000.6">19655 3398 965 0,'0'0'152'15,"0"0"-116"-15,0 0-21 16,0 0-16-16,0 0 1 15,0 0-48-15,0 0-20 0,56 0-7 16,-24 0-105 0,-1-7-390-16</inkml:trace>
  <inkml:trace contextRef="#ctx0" brushRef="#br0" timeOffset="-194753.94">22076 2971 935 0,'0'0'259'0,"0"0"-198"15,0 0-61-15,0 0-6 16,0 0 6-16,0 0-1 16,0 0-163-16,-13 25-28 15,-5-15-103-15</inkml:trace>
  <inkml:trace contextRef="#ctx0" brushRef="#br0" timeOffset="-180634.79">916 5211 1079 0,'0'0'154'0,"0"0"-86"16,0 0-39-16,0 0-7 16,0 0 18-16,0 0-9 15,-16-16-20-15,12 10-9 16,-2 2 31-16,-3-3 12 16,-1 1-6-16,2-3-11 15,-5 1-16-15,-3 0 2 16,1 0-8-16,-7 4-5 15,1 0-2-15,-3 4 1 0,-3 0-7 16,2 3 5-16,-4 14-15 16,2 10 16-16,1 4-1 15,1 9 0-15,3 3-4 16,6 1 5-16,8-2-1 16,5-3 1-16,3-2-7 15,0-5 2-15,13-7 0 16,8-2-3-16,8-4-10 15,6-11 0-15,9-5 6 16,6-3-13-16,1-5-33 16,14-32-56-16,-15 5-79 15,-11-2-418-15</inkml:trace>
  <inkml:trace contextRef="#ctx0" brushRef="#br0" timeOffset="-180251.59">1027 5159 1079 0,'0'0'145'16,"0"0"-110"-16,0 0-34 15,0 0 11-15,0 0-12 16,0 0 0-16,-55 108 0 16,55-99 1-16,0-6-1 15,0-3-14-15,0 0-28 16,7 0 1-16,8 0 34 0,3 0 7 15,2 0 0 1,4 0 0-16,1 5 0 0,0 11 0 16,-1 1 0-16,-1 8 1 15,-5-1 8-15,-1-2 1 16,-8 0 14-16,-5-4-2 16,-4-2 9-16,0 0-10 15,0-2 5 1,-13 0 16-16,-5 2-17 0,1-2-15 15,-4 0-4-15,1-4-5 16,1-4-1-16,-2-6-10 16,1 0-45-16,-5-20-35 15,4-8-43-15,2-6-400 0</inkml:trace>
  <inkml:trace contextRef="#ctx0" brushRef="#br0" timeOffset="-180106.32">1141 5122 649 0,'0'0'302'16,"0"0"-216"-16,0 0-57 15,139-44-20-15,-79 41-9 16,-14 1-52-16,-8 2-355 0</inkml:trace>
  <inkml:trace contextRef="#ctx0" brushRef="#br0" timeOffset="-179952.72">1567 5376 1250 0,'0'0'123'0,"0"0"-123"16,0 0-126-16,0 0 0 15,0 0-154-15</inkml:trace>
  <inkml:trace contextRef="#ctx0" brushRef="#br0" timeOffset="-179848.66">1580 5675 205 0,'0'0'903'0,"0"0"-683"15,0 0-158-15,0 0-62 16,0 0-6-16,0 0-140 0,0 0-145 16</inkml:trace>
  <inkml:trace contextRef="#ctx0" brushRef="#br0" timeOffset="-179394.76">2581 4991 1056 0,'0'0'201'15,"0"0"-125"-15,0 0-76 16,0 0 1-16,6 104 8 16,3-38 10-16,-1 7-12 15,2 3-1-15,1-4 7 16,3-4-13-16,-1-7-41 15,3-6-72-15,-3-15-56 16,-7-18-172-16</inkml:trace>
  <inkml:trace contextRef="#ctx0" brushRef="#br0" timeOffset="-179153.68">2526 4998 983 0,'0'0'153'0,"0"0"-98"16,0 0-43-16,0 0-11 15,0 0 11-15,117-39 14 16,-84 39-13-16,-1 0-7 16,-6 4 4-16,-3 12 6 15,-4 8 0-15,-3 2-5 16,-7 4-9-16,-7 6-2 15,-2 4-5-15,-19 23-31 16,-10-9-61-16,-2-10-192 16</inkml:trace>
  <inkml:trace contextRef="#ctx0" brushRef="#br0" timeOffset="-178615.45">2851 5432 1056 0,'0'0'177'15,"0"0"-107"-15,0 0-69 16,0 0 0-16,139-65 0 16,-83 34 0-16,-2-1 6 15,-12 0-6-15,-11-1-1 16,-17 1-23-16,-10 4-30 15,-4 6 24-15,0 4 27 16,-9 7 2-16,-4 5 0 16,-2 6 0-16,-4 0 0 15,-3 9-1-15,-3 15 1 0,-1 6 0 16,2 5 1 0,3 2 0-16,6 2 0 0,8-1 2 15,7-6-3 1,0-2 1-16,5-9 0 0,17-4 0 15,7-7 0-15,4-10-1 16,8 0 0-16,-1-14-1 16,-1-13-12-16,-3-6-16 15,-7 1-17-15,-4 4 4 16,-9 7 30-16,-6 14 12 0,-3 7 12 16,1 0-12-1,4 10 20-15,-1 14 8 0,5 4-4 16,-1 1-15-1,1 1-2-15,2-5-6 0,2-7-1 16,3-8-12-16,2-10-39 16,4 0 9-16,6-10 5 15,11-27-132-15,-7 0-71 16,-5 1-276-16</inkml:trace>
  <inkml:trace contextRef="#ctx0" brushRef="#br0" timeOffset="-178317.69">3795 5202 9 0,'0'0'401'16,"0"0"-150"-16,0 0-45 15,0 0-35-15,0 0-70 16,0 0-55-16,0 0-27 16,-53 37-10-16,41-9-3 15,3-2 4-15,9-3-10 16,0-3 0-16,0-4 1 0,9-2-1 16,9-4 1-1,0-2 5-15,2-2-5 0,-2-2 0 16,-5 0-1-16,-5 2 8 15,-2-1-8-15,-6-3-6 16,0 4-11-16,0 3 15 16,-16-1 2-16,-2-2 0 15,-2-2 0-15,2-4 0 16,5 0-19-16,4-2-78 16,9-24-78-16,0 4-80 15,0-2-399-15</inkml:trace>
  <inkml:trace contextRef="#ctx0" brushRef="#br0" timeOffset="-177864.57">3975 5304 160 0,'4'12'176'0,"2"0"-14"15,0 0 2-15,1 2-35 16,-1-2-38-16,3-2-45 16,0-2-24-16,2-4 7 15,0-2 7-15,1-2-10 16,-4 0-2-16,-1-6-2 15,-7-11 27-15,0 0-11 16,0-4-12-16,-5 2 12 16,-10 5 17-16,-1 2-28 15,-1 6-21-15,1 4-6 0,-1 2-18 16,1 0-26-16,3 0-15 16,5 0-2-16,8 0-42 15,0 0-57-15,0-3-21 16,19-6 98-16,5-2 50 15,3 3 33-15,-1 5 36 16,3 3 104-16,0 0-50 16,-2 10-17-16,-5 8-31 15,-3-3 6-15,-4 2-24 16,-4-3 5-16,-2-4-17 16,0-4-6-16,-1-4-5 15,4-2 0-15,3 0 0 16,1-2 6-16,2-8 0 0,-2-1-5 15,-5 6-1-15,-5 3-1 16,4 2-6-16,-4 0 5 16,5 13 1-16,5 6 0 15,17 1-14-15,-4-4-166 16,3-6-137-16</inkml:trace>
  <inkml:trace contextRef="#ctx0" brushRef="#br0" timeOffset="-177563.6">5154 4814 988 0,'0'0'145'15,"0"0"-109"-15,0 0-23 16,-109 139-6-16,93-83-5 16,8 2 14-16,8 3 10 15,0-4-20-15,11-4 8 16,6-6-7-16,6-4-7 16,8-1-35-16,-5-8-55 15,-6-12-98-15</inkml:trace>
  <inkml:trace contextRef="#ctx0" brushRef="#br0" timeOffset="-176534.66">5262 5035 738 0,'0'0'156'15,"0"0"-98"-15,0 0-36 16,0 0 7-16,0 0-13 16,0 0-8-16,0 0-2 15,97-110-5-15,-95 92 6 16,-2 2-5-16,0 2 24 16,0 4 16-16,-6 3-6 15,-3 7-13-15,-1 0-21 0,4 14-2 16,-1 21 0-1,3 13 1-15,4 8-1 0,0 6 1 16,7 2 0 0,11-5 0-16,3-5-1 15,0-6 1-15,-3-10 5 0,-5-6-4 16,-7-8-2-16,-3-8 1 16,-3-6-1-16,0-7-12 15,-9-3 12-15,-9 0 2 16,-4 0 8-16,0-9-4 15,1-5-5-15,8 0 21 16,6 1 1-16,7 1 2 0,0-1-5 16,3-1-20-16,14-3-7 15,6 4 6-15,-1 1-9 16,1 2 9-16,-6 4 0 16,1 3 0-16,0 2-5 15,-2 1-5-15,-3 0-7 16,1 0 7-16,-4 0-1 15,1 0 5-15,-3 0-9 16,-4 0 3-16,0 0 4 16,1 0-2-16,-3 0 10 15,0 0-8-15,2 6-2 16,0 8 3-16,2 5 8 16,0 10 7-16,1 1 6 0,-1 4-3 15,4-4-8-15,3-3 5 16,0-4-6-16,1-9-1 15,12-14-11-15,-4 0-28 16,-4-12-125-16</inkml:trace>
  <inkml:trace contextRef="#ctx0" brushRef="#br0" timeOffset="-176391.6">5575 5091 895 0,'0'0'223'15,"0"0"-223"-15,0 0-36 16,0 0-21-16,0 0-22 16,0 0-184-16</inkml:trace>
  <inkml:trace contextRef="#ctx0" brushRef="#br0" timeOffset="-176153.26">5680 5386 153 0,'0'0'560'0,"0"0"-414"0,0 0-77 16,0 0-46-16,0 0-8 16,0 0-8-16,0 0-6 15,76-60-1-15,-63 60 9 16,3 0-8-16,-3 2 15 16,3 16 0-16,1 6-4 15,1 2 5-15,3-2-10 0,0-2 2 16,2-5-9-16,4-12-17 15,-1-5-15-15,16-8-46 16,-8-16-129-16,-7-4-447 0</inkml:trace>
  <inkml:trace contextRef="#ctx0" brushRef="#br0" timeOffset="-175957.4">6038 5029 874 0,'0'0'169'15,"0"0"-114"-15,0 0-33 16,0 0-15-16,-6 114 19 16,6-71-11-16,9 2-4 0,7-3-1 15,-1 1-9 1,1-7-1-16,-1 8-34 0,-3-12-62 16,-10-7-225-16</inkml:trace>
  <inkml:trace contextRef="#ctx0" brushRef="#br0" timeOffset="-175817.57">5899 5316 1079 0,'0'0'178'16,"0"0"-178"-16,0 0-13 15,0 0-16-15,0 0-4 16,139-32-239-16</inkml:trace>
  <inkml:trace contextRef="#ctx0" brushRef="#br0" timeOffset="-175433.49">6228 5202 329 0,'0'0'604'0,"0"0"-531"16,0 0-49-16,0 0 30 15,7 121 6-15,0-83-36 16,-1-3-4-16,0-5-4 16,-1-10-9-16,0-6-4 15,-3-8 4-15,0-5-5 16,-2-1 19-16,3 0 5 0,1-14-20 16,2-13-6-16,3-5-55 15,1-2 16-15,0 3-6 16,1 8 30-16,-1 6 15 15,-2 10 7-15,-1 7 3 16,5 0 3-16,-4 0-4 16,5 14 7-16,1 4-2 15,1-3-12-15,3 2 8 16,2-4-9-16,7-5 0 16,2-5-1-16,4-3-18 15,6 0-13-15,-2-9-43 16,12-6-74-16,-11 3-94 0,-6 4-19 15</inkml:trace>
  <inkml:trace contextRef="#ctx0" brushRef="#br0" timeOffset="-175215.4">6788 5300 352 0,'0'0'212'0,"0"0"33"0,0 0-93 16,0 0-18-16,0 0-57 16,0 0-2-16,0 0-20 15,-79-58-24-15,59 64-11 16,0 18-17-16,2 2 6 15,3 2-8-15,5 0 5 16,8-6-6-16,2-6 0 16,0-8-39-16,10-5-31 15,9-3 12-15,6-7 9 16,8-29-65-16,-8 2-200 16,-2 4-414-16</inkml:trace>
  <inkml:trace contextRef="#ctx0" brushRef="#br0" timeOffset="-174710.61">6788 5300 462 0,'-6'-39'162'0,"6"48"-41"15,3 9 13-15,0 0-61 16,3-1-31-16,2 0-24 16,4-7-2-16,2-4-4 15,3-6-11-15,1 0-1 16,2-8-10-16,2-14-51 16,-2-6-49-16,1 0 13 15,-4 3 56-15,-3 6-16 16,-5 9 57-16,-5 5 85 15,-4 5-21-15,0 0-12 16,0 9 46-16,0 6-33 0,0-1-21 16,0 1-17-16,0-3-17 15,0-4 2-15,0-4-12 16,0-4 0-16,0 0-9 16,0 0 9-16,0-10-1 15,14-8-13-15,1-4 6 16,3 1 8-16,2 7 0 15,-4 4 1-15,-6 8 0 16,1 2 12-16,-3 0 6 16,-2 12 7-16,1 5-4 15,-3 2-5-15,6-1-11 16,-4-2-5-16,5-4-1 0,1-4-15 16,-2-5-2-16,5-3-8 15,4 0 14-15,1-3 9 16,-3-6-11-16,2 3 6 15,-6 1 0-15,-2 5 1 16,-2 0 5-16,-3 0 1 16,2 5 1-16,5 5-1 15,2-2 1-15,7-2-1 16,5-4 0-16,7-2-12 16,12 0-26-16,-7-12-28 15,-10-2-261-15</inkml:trace>
  <inkml:trace contextRef="#ctx0" brushRef="#br0" timeOffset="-174537.49">7496 5184 760 0,'0'0'192'0,"0"0"-114"16,0 0-45-16,0 0-2 15,0 0-7-15,0 0-13 16,-89 101-4-16,89-80-1 16,0-4 0-16,2-4-6 15,15-7-17-15,4-2-5 16,4-4 6-16,10 0-26 15,-6-8-115-15,-4-4-211 0</inkml:trace>
  <inkml:trace contextRef="#ctx0" brushRef="#br0" timeOffset="-174152.18">7701 5348 895 0,'0'0'156'15,"0"0"-109"-15,0 0 22 16,0 0-1-16,0 116-40 15,-11-80-27-15,-5 11-1 16,3-12-72-16,4-8-171 0</inkml:trace>
  <inkml:trace contextRef="#ctx0" brushRef="#br0" timeOffset="-173780.36">8145 5039 864 0,'0'0'155'0,"0"0"-69"15,0 0-62-15,0 0-24 16,0 0-6-16,0 0-93 15,0 0-75-15,0 0 62 16,-4 0-28-16,-2 3-233 0</inkml:trace>
  <inkml:trace contextRef="#ctx0" brushRef="#br0" timeOffset="-173531.51">8145 5039 629 0,'-12'6'231'0,"12"-6"-127"15,0 0-68-15,0 0-7 16,0 0-11-16,0 14-8 16,0 6-9-16,0 6 34 15,0 3 4-15,0 0-17 16,0-3-4-16,2-4-12 16,4-4-4-16,2-4 6 15,0-5-8-15,9-5-6 16,2-4-7-16,21-3-9 15,-4-12-94-15,-5-6-295 0</inkml:trace>
  <inkml:trace contextRef="#ctx0" brushRef="#br0" timeOffset="-172496.76">8365 5079 753 0,'0'0'130'16,"0"0"-89"-16,0 0-27 16,0 0-5-16,0 0 8 15,0 0 6-15,0 0-4 16,15 43-7-16,-15-39-5 16,2 1-7-16,0 5 2 15,4 2 15-15,-4 4 3 16,2 4 6-16,-2 0 15 15,0 0-19-15,1-4-9 16,-1-4-6-16,-2-3-6 0,0-5 0 16,2-4 18-16,-2 0 38 15,0 0-7-15,0 0-6 16,0 0-8-16,0 0-4 16,0-13-23-16,2-2-9 15,2-5-28-15,1 0 19 16,2-1-4-16,4 3-4 15,0 2 4-15,3 3 4 16,-1 2 8-16,-2 3 0 16,0 4-9-16,0 2 9 15,-1 2-5-15,0 0-4 16,1 2 1-16,3 10-3 16,-1 4 10-16,-1 2 2 15,1 1 4-15,-5-2-3 16,3-1 1-16,-1-2-1 0,-2-6 0 15,4-1 0-15,1-7 6 16,3 0-2-16,4-3-5 16,0-12-22-16,0-7-27 15,-5 0-25-15,-4-1-53 16,-1 6 40-16,-6 7 87 16,-4 3 29-16,2 7 14 15,-2 0-20-15,0 9-8 16,2 12 25-16,1 3 4 15,1 2-18-15,2-2-16 16,3-2-9-16,1-6 5 0,0-5-6 16,2-7-23-16,3-4-28 15,-1-10-48-15,-5-11-873 0</inkml:trace>
  <inkml:trace contextRef="#ctx0" brushRef="#br0" timeOffset="-172353.37">8754 4989 620 0,'0'0'536'16,"0"0"-432"-16,0 0-78 15,0 0-26-15,0 0-16 16,0 0-84-16,0 0-157 0</inkml:trace>
  <inkml:trace contextRef="#ctx0" brushRef="#br0" timeOffset="-172059.67">9107 4778 430 0,'0'0'562'16,"0"0"-497"-16,0 0-42 16,4 104 29-16,9-55 6 0,1 1-16 15,1-2-22-15,-1-4-10 16,-3-4-3-16,1-6-6 16,-4-5-1-16,-1-7-26 15,-5-4-26-15,-2-8-41 16,0-5-125-16,-7-5-117 0</inkml:trace>
  <inkml:trace contextRef="#ctx0" brushRef="#br0" timeOffset="-171819.48">9020 5111 798 0,'0'0'218'0,"0"0"-121"16,0 0-69-16,0 0-27 15,0 0-1-15,0 0-15 0,133-63-7 16,-92 60 13-1,-6 3 8-15,-3 0-1 0,-6 12 2 16,-4 10 7-16,-2 4 19 16,-1 0-3-16,-4 0 0 15,1-2-12-15,-1-3-9 16,1-6-4-16,11-6 2 16,-8-6-42-16,2-3-89 0</inkml:trace>
  <inkml:trace contextRef="#ctx0" brushRef="#br0" timeOffset="-171704.11">9479 5005 980 0,'0'0'197'0,"0"0"-136"0,0 0-61 16,0 0-41-16,0 0-37 16,0 0-127-16,0 0-145 15,100 12-165-15</inkml:trace>
  <inkml:trace contextRef="#ctx0" brushRef="#br0" timeOffset="-171183.35">9788 4995 390 0,'0'0'239'0,"0"0"54"15,0 0-134-15,0 0-70 16,0 0-43-16,-117 34-11 16,85-8 8-16,1 0 1 0,6-2-11 15,10-3-17 1,3-6-15-16,8-3-1 0,4-6-22 15,0-2-43-15,0-4-9 16,10 0 12-16,11 0 43 16,6-6-6-16,0-4-43 15,0 4-24-15,-7 4 46 16,-5 2 27-16,-2 0 19 16,-3 10 32-16,-2 7 17 15,1-2 0-15,3-1-30 16,1-3-6-16,1-4-5 15,-1-4-2-15,3-3 7 16,1 0-4-16,1-13-9 0,2-9-10 16,-2-8 9-1,-3-4 0-15,1-5-1 0,-3-10 2 16,3-5-1-16,-1-11 0 16,-1-4-24-16,-1-2-76 15,-3 5 45-15,-6 12 56 16,-4 18 50-16,0 18 79 15,0 14-26-15,0 4-76 16,-12 22-21-16,-1 17-4 16,-3 11 14-16,3 6 14 15,7-1-1-15,6 2 6 16,0-5-16-16,2-6 0 16,15-4-11-16,1-6-8 15,3-8-10-15,-4-4-26 16,3-1-42-16,-4-10-87 0,-7-7-335 15</inkml:trace>
  <inkml:trace contextRef="#ctx0" brushRef="#br0" timeOffset="-170256.39">10332 4947 859 0,'0'0'142'0,"0"0"-105"15,0 0-21-15,0 0-16 16,0 0 1-16,0 0 5 16,2 104-3-16,-2-82 3 15,0-3-5-15,3-4 7 16,-3-7-7-16,0-1 0 15,0-7 15-15,0 0 1 16,0 0 19-16,0 0 13 16,4-3 8-16,0-15-40 15,3-4-15-15,5-6-2 0,3 2-1 16,1 4 1-16,3 5 0 16,2 8-9-16,1 5 9 15,0 4 0-15,0 0 0 16,1 16 2-16,-6 2 5 15,1 3-6-15,-5-4-1 16,3-1 0-16,-1-4-30 16,14-10-50-16,1-2-31 15,-4 0-136-15</inkml:trace>
  <inkml:trace contextRef="#ctx0" brushRef="#br0" timeOffset="-169696.75">10815 4907 751 0,'0'0'266'0,"0"0"-101"15,0 0-106-15,0 0-22 16,0 0-1-16,-127 58-6 16,96-34-22-16,6-4 3 15,8-1-1-15,9-11-10 16,1 1-11-16,7-7-63 16,0-2-20-16,15 0 13 15,10-13 47-15,8-8-47 16,1 0-85-16,-3 6 80 15,-4 5 64-15,-4 6 22 16,-4 4 61-16,-1 0 15 16,-6 10-4-16,2 3-31 15,0-1-21-15,-4 1-7 0,0-3-6 16,1-3-7-16,-3-6 6 16,4-1-12-16,-1 0-7 15,2-10-14-15,-1-11-9 16,-1 2 20-16,-4-3 9 15,2 4 7-15,-5 6 14 16,-2 3 70-16,-2 8-10 16,0 1-41-16,0 0-17 15,0 0-3-15,0 4 1 16,-2 4 1-16,0-2-8 16,0-2-6-16,-1-1-1 15,3-3 0-15,0 0 0 16,0 0 11-16,0 0 7 15,7-10-9-15,6-4-2 16,1 3-6-16,-3 2 12 16,-1 6 0-16,2 3-9 15,-1 0-2-15,2 0 3 0,3 12-3 16,-1 6 12-16,1-1-14 16,0 2 0-16,-1-3-7 15,6-4-56-15,-8-6-58 16,3-6-165-16</inkml:trace>
  <inkml:trace contextRef="#ctx0" brushRef="#br0" timeOffset="-169402.65">11297 4957 446 0,'0'0'542'0,"0"0"-426"16,0 0-87-16,0 0-28 15,0 0 14-15,0 0-5 16,0 0-9-16,98-40 0 15,-94 26-1-15,-4 0-13 16,0-1-23-16,-13 1 8 16,-5 2 28-16,1 6 26 15,-2 6 3-15,6 0-13 16,0 6-4-16,2 14-12 16,5 7 26-16,6 1-5 15,0 0 0-15,8-2-7 0,14-2-14 16,3-6 0-1,19-8-39-15,-8-4-45 16,-3-6-227-16</inkml:trace>
  <inkml:trace contextRef="#ctx0" brushRef="#br0" timeOffset="-169238.12">11738 4945 948 0,'0'0'148'16,"0"0"-103"-16,0 0-27 16,0 0 6-16,0 0-11 0,-40 122-13 15,17-98-26 1,4-8-154-16</inkml:trace>
  <inkml:trace contextRef="#ctx0" brushRef="#br0" timeOffset="-167917.32">12043 4557 985 0,'0'0'176'15,"0"0"-54"-15,0 0-110 16,0 0-12-16,0 0-14 16,0 0-42-16,0 0-34 15,65-98 45-15,-59 87 29 16,-3 6 16-16,2 5 0 15,-3 6-28-15,4 24 28 16,4 13 40-16,5 7 9 16,0 6-26-16,1 2-7 15,-3-6-15-15,-1-4 15 16,-6-6-14-16,-6-7-2 0,0-9 0 16,-16-6 0-16,-8-8 1 15,-5-6-1-15,5-6 15 16,1 0 32-16,5-10-10 15,9-9-21-15,5-1 4 16,4-4-11-16,4 1-9 16,23-4-27-16,12 3-25 15,11 1-19-15,8 4-17 16,3 5-10-16,-1 4-6 16,-7 5 46-16,-11 3-4 15,-10-1 32-15,-15 3 30 16,-14 0 2-16,-3 0 90 0,-12 12 40 15,-12 8-1 1,-8 3-42-16,3-2-33 0,0 2 2 16,8-6-35-16,5-3-10 15,3-3-11-15,6-5-2 16,7-4 0-16,0-2-9 16,0 0-20-16,7 0 7 15,12-12-11-15,6-2 2 16,-3 1 12-16,-1 5 9 15,-4 8 3-15,-3 0 4 16,-3 0-4-16,2 14 7 16,1 4 9-16,0 0-8 15,3 3 1-15,-2-7-1 0,1-2-1 16,-1-8-14 0,3-4-22-16,1 0-28 0,0-10-26 15,1-13-51-15,-2 0 14 16,-2-1-12-16,-3 0 71 15,-4 5 68-15,-2 7 172 16,-3 8 16-16,-4 4-78 16,0 0-71-16,0 2-12 15,0 12 24-15,0 3-1 16,0 0-25-16,0-3-18 16,0-1 2-16,0-4-9 15,0-4-20-15,0-4-9 0,0-1 18 16,0 0 11-1,2 0-1-15,5-15-18 0,0-2-1 16,4-2 2-16,2 2 2 16,-1 3 16-16,-3 6 7 15,3 4-7-15,0 4 3 16,-1 0 14-16,-3 6-5 16,2 13 17-16,-4-1-15 15,1 0 17-15,-3 0-17 16,1-4-5-16,0-5-8 15,-1-3 0-15,1-6-1 16,5 0-1-16,4 0 0 16,6-7-6-16,2-9 5 15,3-3-17-15,-6 3 6 16,-3 4 2-16,-7 6 11 0,-3 5 10 16,-2 1-10-16,-2 0-1 15,0 0 1-15,0 6 0 16,2 2 7-16,-1 1-6 15,1-2-1-15,0-3-34 16,6-4-9-16,1 0 8 16,2 0 6-16,5-3 3 15,-3-2-7-15,-1 0 10 16,-6 5-7-16,-1 0 24 16,0 2 6-16,-2 14 49 15,-1 4 6-15,5 2-29 16,-1-2-13-16,2 0-13 15,7-9-56-15,-3-8-125 0,-1-3-501 16</inkml:trace>
  <inkml:trace contextRef="#ctx0" brushRef="#br0" timeOffset="-167754.82">13167 4704 745 0,'0'0'212'0,"0"0"-83"16,0 0-78-16,0 0-30 15,0 0-21-15,0 0-10 16,0 0-101-16,-8-58-73 16,20 44-42-16</inkml:trace>
  <inkml:trace contextRef="#ctx0" brushRef="#br0" timeOffset="-167205.45">13406 4484 332 0,'0'0'208'0,"0"0"-107"0,0 0-41 15,0 0 101-15,0 0-37 16,0 0-45-16,0 0-53 16,-21-31-17-16,3 62 11 15,0 7 32-15,4 6-7 16,4 1 2-16,3 3-21 16,4-4-12-16,3-7-7 15,0-5 2-15,0-6-9 16,0-6-6-16,10-7-10 15,3-8-24-15,3-3-9 16,7-2 28-16,6 0 1 0,3-6-6 16,-3-2-10-16,-7 2 20 15,-6 6-10-15,-5 0 6 16,-6 5 20-16,1 10 11 16,3 6 15-16,0 1-7 15,2-5-18-15,5-2 1 16,-1-7 0-16,3-6-2 15,3-2-9-15,-6 0-28 16,1-16-24-16,-5 0-37 16,-5 2 8-16,-2 5 90 15,-4 9 91-15,0 0-39 16,0 14-26-16,0 21 45 16,0 9 13-16,0 6-32 15,0 4-13-15,0 0-19 16,0-6-10-16,0-6-8 0,0-6-1 15,-6-11 8-15,-12-10 5 16,-4-8 8-16,0-7-8 16,-1 0 5-16,6-4-4 15,3-17 11-15,7-1 16 16,7-1-32-16,0-8-10 16,21 1-45-16,27-18-36 15,-5 6-37-15,-1 6-231 0</inkml:trace>
  <inkml:trace contextRef="#ctx0" brushRef="#br0" timeOffset="-166805.81">14214 4738 916 0,'0'0'245'0,"0"0"-148"15,0 0-79-15,0 0-17 16,0 0 6-16,0 0 3 16,-65 115 0-16,58-94-3 15,0-3-5-15,3-7-2 16,2-5 2-16,2-5-2 16,0-1 0-16,0 0-8 15,0-1-7-15,11-17-8 0,7-5-23 16,4-3 14-1,2 0-6-15,-1 8 27 0,-3 6 10 16,-5 8 1-16,1 4 11 16,-5 0-2-16,-2 19 10 15,0 4 7-15,-2 4-9 16,-1-4-7-16,1 1-10 16,4-4-16-16,2-7-26 15,8-5-22-15,4-8-43 16,25 0 35-16,-7-7-156 15,-3-7-291-15</inkml:trace>
  <inkml:trace contextRef="#ctx0" brushRef="#br0" timeOffset="-166506.8">14594 4863 348 0,'0'0'182'0,"0"0"160"0,0 0-99 15,0 0-91-15,0 0-62 16,0 0-73-16,0 0-4 16,-104 1 21-16,79 17-18 15,5-3-6-15,7-3-9 16,5-3-1-16,8-2-22 15,0-5-49-15,0-2-19 16,10 0 26-16,10-2 40 16,6-13-31-16,-1-3-62 15,-2 4-22-15,-6 4 89 16,-5 5 50-16,-6 5 45 16,-2 0 20-16,-4 4 11 15,3 11-9-15,-3 6-2 16,2-3-46-16,2 0-11 15,4-4-6-15,2-6-2 16,3-4-12-16,6-4-21 16,10-11-35-16,-3-11-108 15,-3-1-117-15</inkml:trace>
  <inkml:trace contextRef="#ctx0" brushRef="#br0" timeOffset="-166111.45">14769 4838 484 0,'0'0'225'15,"0"0"-86"-15,0 0-6 16,0 0-34-16,0 0-44 15,0 0-36-15,0 0-9 16,-27 98-10-16,24-92 1 16,3-3 1-16,0-3-2 15,0 0 0-15,0-6-11 16,3-10-37-16,10-6 12 16,5-2 14-16,1 3-26 0,-1 3 48 15,-1 8 0-15,-5 9 15 16,-5 1 9-16,-3 0 8 15,-4 9 16-15,0 11 5 16,0 1-16-16,0 0-14 16,0-2-10-16,0-4-12 15,0-5-1-15,0-5-14 16,0-5 0-16,0 0 14 16,2 0 5-16,12-2 2 15,1-7-6-15,4 2-1 16,-6 3-1-16,-4 2-28 15,-4 2-30-15,-4 0-12 16,-1 4 6-16,0 5-35 0,0 2-79 16,0-1-62-16,3-6 58 15,1-2-48-15</inkml:trace>
  <inkml:trace contextRef="#ctx0" brushRef="#br0" timeOffset="-165874.72">14980 4963 310 0,'0'0'179'15,"0"0"-79"-15,0 0 11 16,0 0-7-16,0 0-23 15,134-16-6-15,-99 8-12 16,1 1 5-16,-1 0 16 16,-10-1-84-16,-11 1-37 15,-12-2-24-15,-2 0 51 16,-15 2 10-16,-11 3 23 16,-7 4 0-16,-1 0 23 15,1 17 1-15,4 10 22 16,7 2-2-16,9 2-18 0,8 1-21 15,5-4-8-15,0-4-11 16,13-2-9-16,14-6-18 16,4-6-25-16,16-10-53 15,-7 0-98-15,-3-4-743 0</inkml:trace>
  <inkml:trace contextRef="#ctx0" brushRef="#br0" timeOffset="-165721.56">15490 5099 570 0,'0'0'274'0,"0"0"-119"16,0 0-70-16,0 0 34 16,-3 107-44-16,-3-82-46 15,-8 4-20-15,-28 7-9 16,3-9-65-16,-9-4-102 16</inkml:trace>
  <inkml:trace contextRef="#ctx0" brushRef="#br0" timeOffset="-164648.52">17256 5092 681 0,'0'0'141'0,"0"0"-12"15,0 0-47-15,0 0-1 16,0 0-4-16,0 0-18 15,0 0 14-15,-37-69-10 16,24 53 36-16,-1 4-10 16,-3 3-32-16,-6 8-30 15,-2 1-27-15,-4 4 0 16,0 18-1-16,6 3-1 16,4 6-6-16,9-3-6 15,10-6-7-15,0-4-33 16,8-6 13-16,15-6 8 15,4-6 17-15,-1 0 7 0,3-8 9 16,-3-9 0-16,-3-4 6 16,-5 3-5-16,-7 7-1 15,-5 4 1-15,-3 5-1 16,-3 2-7-16,0 0-5 16,0 0 12-16,0 15 0 15,0 0 0-15,0 3 0 16,0 0-11-16,8 0-69 15,19-2-53-15,-2-6-61 16,2-4-205-16</inkml:trace>
  <inkml:trace contextRef="#ctx0" brushRef="#br0" timeOffset="-164400.56">17499 5113 453 0,'0'0'398'0,"0"0"-223"16,0 0-55-16,0 0-67 15,0 0-21-15,0 0-14 16,0 0-17-16,-115 15 6 16,95 4 19-16,7 0-12 15,3-4-13-15,6-3-1 16,4-3 0-16,0-4-4 16,0-3-15-16,11-2 2 15,7 0 2-15,5 0-5 16,1-11-39-16,-2-11-45 15,0-20-63-15,-3 3-68 0,-11 1-108 16</inkml:trace>
  <inkml:trace contextRef="#ctx0" brushRef="#br0" timeOffset="-164341.65">17489 4941 491 0,'0'0'202'0,"0"0"-91"16,0 0-111-16,0 0-12 16,0 0-66-16,0 0-144 0</inkml:trace>
  <inkml:trace contextRef="#ctx0" brushRef="#br0" timeOffset="-163743.64">17482 4797 872 0,'0'0'178'0,"0"0"-114"16,0 0-53-16,0 0 1 16,0 0 28-16,0 135 1 15,0-86-14-15,2-2-8 16,3-6-6-16,-1-3-4 15,0-6-8-15,1-2-1 16,2-6-12-16,6-1-80 16,-2-8-101-16,3-7-711 0</inkml:trace>
  <inkml:trace contextRef="#ctx0" brushRef="#br0" timeOffset="-163475.59">17767 5117 945 0,'0'0'165'0,"0"0"-80"15,0 0-50-15,0 0 1 16,0 0-14-16,-135 32-15 16,112-5 6-16,7-1 3 15,5-6-3-15,5-3-3 16,6-4-9-16,0-5-1 15,8-7-18-15,17-1 7 16,11 0 10-16,3-19-40 16,4-10-25-16,-3-21-26 15,-11 6-101-15,-11-2-100 0</inkml:trace>
  <inkml:trace contextRef="#ctx0" brushRef="#br0" timeOffset="-163329.68">17829 4672 705 0,'0'0'311'0,"0"0"-171"15,0 0-104-15,0 0-21 16,0 0 12-16,-15 156 31 16,15-92-10-16,0 1-25 15,0-3-10-15,5-6-4 16,8-3-9-16,1-8-7 16,3-5-51-16,5-4-31 15,-4-12-64-15,-2-9-220 0</inkml:trace>
  <inkml:trace contextRef="#ctx0" brushRef="#br0" timeOffset="-162902.73">17956 5260 879 0,'0'0'162'0,"0"0"-42"16,0 0-49-16,0 0-18 15,0 0-40-15,0 0-13 16,-10-117 0-16,14 93 2 15,7 4 7-15,5 5-7 16,-3 2 9-16,3 7-11 16,-3 6-6-16,-2 0 6 15,2 10-13-15,-2 16 12 16,1 4 1-16,-1 2 1 16,0 0-1-16,0-5-6 15,2-7 3-15,1-9-6 16,6-4-1-16,2-7 4 15,5 0 6-15,4-4-12 0,-2-14-14 16,-6-9-11-16,-6 0-17 16,-11-2-25-16,-6 3 15 15,0 6 64-15,0 10 72 16,-12 8-2-16,-5 2-53 16,0 6-10-16,1 17 2 15,3 2 8-15,5 3-1 16,8-1 6-16,0-4-17 15,2-3-5-15,19-5-23 0,27-9-14 16,-9-4-57 0,4-2-196-16</inkml:trace>
  <inkml:trace contextRef="#ctx0" brushRef="#br0" timeOffset="-162600.64">18616 5007 825 0,'0'0'187'15,"0"0"-75"-15,0 0-62 16,0 0 0-16,-134 34-21 16,117-14-12-16,7-2-16 15,8 2-1-15,2-2 0 16,0-1-6-16,16 0 6 16,9-1 7-16,1 1-7 15,1-2 8-15,-3-3-1 0,-5 0-6 16,-6-4-1-16,-9-1 1 15,-2-3 0-15,-2-3 6 16,0 4 2-16,-2-1-8 16,-9-3-1-16,0 2-19 15,-1-3-23-15,8-7-52 16,2-8-179-16</inkml:trace>
  <inkml:trace contextRef="#ctx0" brushRef="#br0" timeOffset="-162326.85">18833 4997 743 0,'0'0'175'0,"0"0"-51"15,0 0-63-15,0 0-6 16,0 0-35-16,0 0-10 16,0 0-1-16,-88 74 3 15,88-59-11-15,0 2 2 16,11-1 3-16,5 1 0 15,2 4-4-15,-2 0 4 16,-8 0-4-16,-1 0 8 16,-7-2 0-16,0 2 22 15,-2-3 17-15,-13-4-18 16,-2-4-18-16,5-5-13 16,0-2-17-16,10-3-19 0,2-14-38 15,0-6-121-15</inkml:trace>
  <inkml:trace contextRef="#ctx0" brushRef="#br0" timeOffset="-162139.8">19122 5195 763 0,'0'0'123'16,"0"0"26"-16,0 0-70 15,0 115-27-15,0-77-30 16,0 0-22-16,-23 4-13 15,2-10-67-15,-2-10-174 0</inkml:trace>
  <inkml:trace contextRef="#ctx0" brushRef="#br0" timeOffset="-161742.81">19906 5048 1038 0,'0'0'155'15,"0"0"-77"-15,0 0-56 16,0 0-12-16,0 0-10 15,0 0-8-15,0 0 1 16,0-14 6-16,0 14-40 16,0 0-18-16,0-3-32 15,0 1-112-15,0 1-64 0</inkml:trace>
  <inkml:trace contextRef="#ctx0" brushRef="#br0" timeOffset="-161315.66">19830 4885 628 0,'0'0'102'16,"0"0"15"-16,0 0 28 16,0 0-60-16,0 0-52 15,0 0-18-15,0 0-15 16,0 51 56-16,11-8-1 15,1 1-33-15,1 0 1 0,1-4-12 16,-6-8-10-16,0-8 3 16,-1-6-2-16,-4-10 4 15,0-4-5-15,-3-4 7 16,0 0 1-16,2-4-9 16,2-9 0-16,5-6-19 15,2-2 12-15,2 8 4 16,1 1 2-16,2 6 0 15,-1 6 1-15,1 0-1 16,-1 0 2-16,-3 12 5 0,-2 6 16 16,-3 2-6-1,-5 1-7-15,-2-2-9 16,0 2 0-16,-2-3 11 0,-9-4-11 16,2-5-26-16,2-2-45 15,7-7-35-15,0-4-33 16,3-13-583-16</inkml:trace>
  <inkml:trace contextRef="#ctx0" brushRef="#br0" timeOffset="-161186.54">20200 5189 603 0,'0'0'150'0,"0"0"-20"16,0 0-74-16,0 0-4 15,0 0-20-15,0 0-32 16,0 0-46-16,96 75-187 0</inkml:trace>
  <inkml:trace contextRef="#ctx0" brushRef="#br0" timeOffset="-161076.73">20300 5034 758 0,'-6'-11'191'16,"-1"3"-35"-16,1 2-72 16,0 2-57-16,0 4-27 15,0 0-133-15,1 2-215 0</inkml:trace>
  <inkml:trace contextRef="#ctx0" brushRef="#br0" timeOffset="-160771.62">20347 5302 907 0,'0'0'163'15,"0"0"-67"-15,0 0-57 16,0 0-25-16,0 0-5 15,108-103-8-15,-66 82 0 16,-4 2 0-16,-9 9 0 16,-7 8 5-16,-9 2-6 15,-6 2-1-15,-3 18 1 16,-2 4 15-16,3 3 3 16,0 2-10-16,1-2-8 15,3-3 1-15,2-7-1 16,0-5-13-16,4-7-21 15,8-5-18-15,-5-5-42 16,-5-10-261-16</inkml:trace>
  <inkml:trace contextRef="#ctx0" brushRef="#br0" timeOffset="-160574.83">20873 4867 1000 0,'0'0'131'0,"0"0"-99"0,0 0-9 16,0 122 27-16,0-76-33 15,0 0-5-15,0-4-11 16,2-6 2-16,1-2-2 0,-3-7-1 16,0-5-50-16,-3-4-8 15,-15-6-91-15,1-8-118 0</inkml:trace>
  <inkml:trace contextRef="#ctx0" brushRef="#br0" timeOffset="-160266.17">20788 5123 497 0,'0'0'107'15,"0"0"20"-15,0 0-64 16,106-106-28-16,-64 73-26 16,2-4 1-16,-4 4-10 15,-8 5-19-15,-13 6-53 16,-9 9 72-16,-10 10 75 15,0 3-33-15,0 16-35 16,-15 18 70-16,3 9 30 16,-2 2-36-16,7 0-10 0,3-3-15 15,4-6-17 1,0-9-13-16,0-6-10 16,0-9-6-16,0-3-8 0,0-8-14 15,2-1 5-15,9 0 8 16,5-10 9-16,5-6-35 15,0-1-32-15,2 9 37 16,1 6-106-16,5 2-91 16,-4 5 139-16,-3 9-567 0</inkml:trace>
  <inkml:trace contextRef="#ctx0" brushRef="#br0" timeOffset="-159129.83">21526 5155 530 0,'0'0'192'0,"0"0"32"16,0 0-78-16,0 0 3 16,0 0-77-16,0 0-47 15,-129 4 10-15,106 15 7 16,6 1-19-16,7-2-11 16,8-5-12-16,2 0-12 15,0-6-24-15,12-4-21 16,10-3 25-16,2 0-28 15,5-21-65-15,-4-7-18 16,-2-8-72-16,-6-5 14 0,-3-12 67 16,-3-7 85-1,1-8 33-15,2 0 16 16,-1 2 53-16,-1 16 122 0,-3 15 174 16,-5 19-126-16,-2 16-132 15,-2 4-79-15,0 33-12 16,-8 10 46-16,-6 9-1 15,3 4-23-15,4-1-16 16,5-4-1-16,2-8-3 16,0-7 4-16,7-10-6 15,8-6-25-15,1-12-17 16,4-7 6-16,4-5-15 16,5 0-11-16,4-10-21 0,-1-13 37 15,-3 1 37 1,-7 0-8-16,-11 8 17 0,-6 4 39 15,-5 10 68-15,0 0-26 16,-12 0-41-16,-7 14-8 16,-1 6 6-16,-3 0-6 15,8-2-18-15,5-2-8 16,6-5-5-16,4-6-1 16,0-1-15-16,0-4-21 15,12 0 5-15,9 0 30 16,6-14-22-16,-2 1-29 15,-2 0-6-15,-8 5 25 16,-9 4 33-16,-1 4 0 0,0 0 8 16,-3 10 16-1,2 6 8-15,0 3-7 0,3 2-15 16,5-5-9-16,1-1 5 16,3-8-6-16,1-4 0 15,3-3-19-15,1 0 0 16,-4-13-3-16,1-5 12 15,-5 0 10-15,-2 4 0 16,-4 2 2-16,-4 6 44 16,-1 6-5-16,-2 0-27 15,0 0-14-15,0 5 0 16,2 8 1-16,4 1 0 16,3 3 0-16,3-7 8 15,1-2-9-15,3-4 0 16,-1-4-8-16,3 0 7 0,2-7-9 15,2-4-5-15,1-6 8 16,-1 5 0-16,-7 2 1 16,-3 5 5-16,-8 2 1 15,-1 3 0-15,-3 0 3 16,0 16 8-16,0 11 10 16,0 2-7-16,0 8-7 15,4 1-6-15,7 2 0 16,5 3-1-16,-1 0 0 15,1 3 2-15,-3 3-1 16,-7-2 1-16,-4 0-1 16,-2-7 1-16,0-8-1 0,-15-8 1 15,-9-7 6-15,-8-6 6 16,-1-5-1-16,-2-6-1 16,1 0-5-16,5 0 15 15,7-8 16-15,7-7 24 16,3-2 8-16,10-5-25 15,2-6-23-15,0-6-22 16,19-7-11-16,13-5-16 16,33-24-64-16,-7 9-73 15,-4 5-104-15</inkml:trace>
  <inkml:trace contextRef="#ctx0" brushRef="#br0" timeOffset="-158141.99">22123 4703 940 0,'0'0'126'0,"0"0"-96"16,-11 106-12-1,2-51 71-15,3 8-34 0,4-1-14 16,2-6-16-16,0-4-8 16,0-8-8-16,0-6-8 15,0-8 6-15,0-4-5 16,0-5-2-16,4-5-45 15,-4-9-45-15,0-1-58 16,0-6-184-16</inkml:trace>
  <inkml:trace contextRef="#ctx0" brushRef="#br0" timeOffset="-158009.02">21981 5047 978 0,'0'0'155'16,"0"0"-67"-16,0 0-72 15,0 0 0-15,0 0-16 16,0 0-34-16,151-12-73 16,-117 12-267-16</inkml:trace>
  <inkml:trace contextRef="#ctx0" brushRef="#br0" timeOffset="-157714.62">22253 5216 643 0,'0'0'153'0,"0"0"-83"0,0 0-9 16,0 0 4 0,126-37-39-16,-97 19-13 0,-4-4-1 15,-12 0 2-15,-9-3-5 16,-4 4 34-16,0 3 22 16,-12 4-5-16,-9 9-28 15,-5 5-15-15,3 0-7 16,-1 13 2-16,1 11 1 15,3 4 11-15,7 2 4 16,9 2 1-16,4-2-3 16,0-4-6-16,8-1-11 15,17-6 0-15,8-2-9 16,7-7 0-16,5-6-24 16,26-4-79-16,-13-4-83 15,-4-12-354-15</inkml:trace>
  <inkml:trace contextRef="#ctx0" brushRef="#br0" timeOffset="-157375.67">22932 4535 901 0,'0'0'167'16,"0"0"-139"-16,0 0-28 16,0 0 0-16,0 0 8 0,44 109-7 15,-21-57 23 1,-1 11 28-16,-2 2 24 0,-6 9-19 16,-8 7-2-16,-6-1-10 15,0 2-19-15,-14-3-3 16,-12-1-14-16,-10-4-6 15,-8-6 7 1,-10-2-9-16,-6-6-1 0,-9-3-11 16,-14-9-42-16,-54 2-65 15,16-14-71-15,3-14-726 0</inkml:trace>
  <inkml:trace contextRef="#ctx0" brushRef="#br0" timeOffset="-156013.65">5620 5836 550 0,'0'0'189'0,"0"0"-48"16,0 0-70-16,0 0 4 16,0 0-15-16,0 0 13 15,0 0 4-15,-20-29 14 0,15 19-14 16,-3-2-3-16,0-2-5 15,0 2-13 1,1 1-13-16,3 4-17 0,2 2-7 16,2 5-14-16,0 0-5 15,0 0-1-15,0 0-5 16,0 0-4-16,0 0-1 16,22 0-16-16,25 0 21 15,17 3 6-15,34 6 1 16,33 4 0-16,35 1-1 15,7 0 0-15,-12-2 2 16,-34-4 8-16,-43-4-9 16,-22-2 9-16,-10 0-9 0,5-2 0 15,4 0 0-15,-1 0 6 16,-14 0-6-16,-9 0-1 16,-13-2 1-16,-13 0 5 15,-4 2-6-15,-7 0 0 16,0 0 0-16,0 0 0 15,0 0-27-15,0 0-69 16,0 0-38-16,0 0-48 16,0 0-111-16,0 0-14 0</inkml:trace>
  <inkml:trace contextRef="#ctx0" brushRef="#br0" timeOffset="-155359.72">8353 5628 188 0,'0'0'303'0,"0"0"-83"16,0 0-26-16,0 0-68 15,0 0-19-15,0 0-15 16,0 0-11-16,0-60-14 16,0 58-19-16,0-3-15 15,2 0-14-15,19-7-11 16,10-2-7-16,14-5 6 15,14 5 1-15,15-3 5 16,13 4-2-16,9 5 2 16,6-1-5-16,6 3-8 15,0 2 10-15,2 0-9 16,-3-2 0-16,-2 2-1 16,-3-5 1-16,-2 2-1 0,0-5 1 15,1 0-1 1,-4-1 7-16,0 1-7 0,-10 5 0 15,-8 1 0-15,-7 2 1 16,-9 4-1-16,-11 0 0 16,-4-2 0-16,-4 2 0 15,-6-4 0-15,-2 2 9 16,-1-5 4-16,-3 4 4 16,1-3-5-16,-2-3-12 15,-2 4 0-15,-2-3 2 16,-2 2-1-16,-10-1-1 15,-3 6 0-15,-8-1 2 0,-2 2 3 16,-2 0-5 0,0 0-43-16,0 0-44 0,0 0-55 15,0 0-74 1,0 0-135-16</inkml:trace>
  <inkml:trace contextRef="#ctx0" brushRef="#br0" timeOffset="-154468.59">12079 5213 796 0,'0'0'172'0,"0"0"-79"16,0 0-44-16,0 0-20 15,0 0-13-15,0 0-9 16,0 0-1-16,91-37 20 0,-66 28 8 16,4 1 3-16,6 0 9 15,5 2-20-15,7 0-3 16,5 3-14-16,6 2 4 15,-1 1-11-15,3 0-1 16,6 0 0 0,0 0 1-16,6 0-1 0,8 1-1 15,6 4 25-15,5-1-9 16,1 0-7-16,-3 0-2 16,-6 2-6-16,-6-2-1 0,-5 2 0 15,-12-2 1 1,-7 1 1-16,-8-4-1 0,-3-1 0 15,-4 0 0-15,3 0 0 16,-2 0 31-16,3 0-9 16,1 0-22-16,1 0 1 15,-1 0 3-15,2 5-5 16,-4-3 0-16,2 1 0 16,-1 1 1-16,4-2 9 15,0-2 9-15,-1 3-11 16,-3-3-7-16,0 0 0 15,-6 0-1-15,-4 0 10 16,-9 1-9-16,-7-1-1 16,-3 0 2-16,-1 0 17 15,1 0 13-15,5 0-3 0,4 0-16 16,-2 0-4-16,1 0-9 16,-6 0 0-16,-4 0 0 15,-4 0-5-15,-3 0 7 16,-2 0-2-16,-2 0 1 15,3 0-1-15,1 0 1 16,-2 0-1-16,0 0-9 16,0 0-3-16,1 0-36 15,-3 0-32-15,0 0-33 16,0 0-16-16,-5 0-46 16,-10 0-214-16</inkml:trace>
  <inkml:trace contextRef="#ctx0" brushRef="#br0" timeOffset="-118888.77">943 6760 990 0,'0'0'159'0,"0"0"-101"16,0 0-38-16,0 0 19 16,0 0 2-16,0 0-20 15,0-31-2-15,0 24-7 16,0-4 14-16,0 3 19 16,0-2 7-16,0 3 19 15,0 5-5-15,0-1-25 16,-4 3-2-16,-5 0-25 15,0 0-14-15,-4 0-16 16,-5 4 15-16,-3 14-13 16,0 10 12-16,-2 13 2 15,3 10-12-15,5 14 5 16,3 7 7-16,7 2 0 16,5-2 0-16,0-6 1 0,3-9-1 15,17-15 0-15,5-8-19 16,8-8-18-16,7-10-6 15,7-4-7-15,6-8-1 16,7-4-17-16,25-8-22 16,-14-11-55-16,-13 0-135 0</inkml:trace>
  <inkml:trace contextRef="#ctx0" brushRef="#br0" timeOffset="-118303.8">1496 6886 217 0,'0'0'391'0,"0"0"-228"0,0 0-113 16,0 0-28-16,0 0 67 16,0 0 5-16,0 0-33 15,-8-6 17-15,4 6-13 16,2 0-30-16,-5 0-20 15,-1 0-15-15,-6 0 0 16,-3 6 1-16,-6 12 1 16,-4 10 4-16,-3 12-4 15,6 12 5-15,3 10-1 16,5 5 5-16,9-2-10 16,7-6 12-16,0-11-11 15,23-10-2-15,8-10 6 16,7-8-3-16,2-12 6 15,0-8-2-15,-4 0 2 16,-5-8 1-16,-9-8 4 16,-6-1 8-16,-12 2 29 15,-4 3 14-15,0 3-2 16,0 3-20-16,0 6-13 0,-6 0-30 16,-8 0-24-16,-1 19-38 15,-2 1 1-15,4 2-19 16,13 0-51-16,0-6-24 15,0-10-127-15</inkml:trace>
  <inkml:trace contextRef="#ctx0" brushRef="#br0" timeOffset="-118131.11">2086 7118 1252 0,'0'0'191'0,"0"0"-85"15,0 0-106-15,0 0-2 16,0 0 1-16,0 0-135 16,0 0-169-16,0 31-219 0</inkml:trace>
  <inkml:trace contextRef="#ctx0" brushRef="#br0" timeOffset="-117982.36">2204 7385 1543 0,'0'0'210'0,"0"0"-92"16,0 0-106-16,0 0-12 16,0 0-6-16,0 0-67 15,0 0-178-15,0 24 57 16,0-16-15-16,-4-3-302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4T03:35:12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1974 6492 77 0,'0'0'114'15,"0"0"-31"-15,0 0-60 16,0 0-22-16,0 0 1 16,0 0 198-16,3-3-83 15,-3 3-48-15,0 0-18 16,0 0-2-16,0 0-13 15,0 0-14-15,0 0-6 16,0 0 5-16,0 0-3 16,0 0-4-16,0 0-1 15,0 0-6-15,0 0-5 0,0 0-1 16,0 0 1-16,0 0-1 16,0 0-1-16,0 0 1 15,0 0-1-15,0 0 1 16,0 0-2-16,0 0 2 15,0 0-1-15,0 0 1 16,0 0 1-16,0 0-1 16,0 0 0-16,0 0 0 15,0 0-1-15,0 0 1 16,0 0 8-16,0 0-8 16,0 0 1-16,0 0 8 15,0 0-10-15,0 9 0 16,0 6 0-16,0 6 0 0,4 0 1 15,3 5 5-15,2 2-5 16,0-1 0-16,0 4 0 16,0 1 0-1,2 0 1-15,-5 0-2 0,4 5 2 16,-4-1-2-16,3 4 1 16,-1 4-1-16,2 2 0 15,1 4 1-15,-3 2 0 0,4 0 0 16,-1-1 0-1,1-4-1-15,1-2-1 0,-3-3 1 16,2-5 2-16,-1 2-2 16,0-1 0-16,1 2-1 15,-2 0 1-15,4 0 0 16,-3 3 8-16,0-3-8 16,-2 1 0-16,2 0 0 15,-2 2 1-15,-3-2-1 16,4 3 2-16,-1-2-2 15,-1-2 0-15,2-1 0 16,-2-4 1-16,-1 2-1 16,2-3 0-16,-2 0-1 15,-3 2 1-15,1 0 1 16,-3 0-1-16,0-2 1 0,-2 0-1 16,2 0-2-16,0 1 2 15,-2-1 0-15,2 1-1 16,-2 2 1-16,0-3 1 15,0 2-1-15,0 0 1 16,0 1 0-16,0-2-1 16,0 0 0-16,0-4-1 15,0-1 1-15,0-4 0 16,0-1 0-16,-2-6 0 16,0 0 0-16,0-5 0 15,2-3 1-15,-2 4-1 16,2-1 0-16,-2 0 0 15,-1 0 1-15,3-2 2 0,-2-1-3 16,2-5 0 0,0-3 1-16,0 1 6 0,0-3-14 15,0 2 7-15,0-1-1 16,0-1 1-16,0-1 0 16,0 3 7-16,-2 1-6 15,2 2 0-15,0 2 0 16,0 2-1-16,0 1 0 15,0-4 0-15,0 1 0 16,0-4 0-16,0 0-6 16,0-4 6-16,0 2 6 15,0-2 1-15,0 0 6 16,0 2-5-16,0 4-1 16,0 0-7-16,0 0 0 15,0 0 5-15,0 1-5 0,0-6 0 16,0 1-2-16,0-2 2 15,0 0-11-15,0 0 11 16,0 0 0-16,0 0 3 16,4 0 4-16,5 0-7 15,2 0 0-15,7 0 1 16,1 0 0-16,9 0 8 16,1-2-3-16,9-6-5 15,2 1 6-15,7-4-1 16,6-1-6-1,3 0 1-15,2 0-1 0,6 0 2 16,5-2 0-16,1-2-1 16,1 0 0-16,-2 2 1 15,-7 0-1-15,-2 3-1 16,-6 0 6-16,-6 3-6 16,2 4-1-16,-3-2 1 15,-1 2 0-15,4 0 3 0,-2-2-3 16,4-1 1-16,-3 0 0 15,0 1-1-15,2 0 1 16,-4 4-1-16,2 0 1 16,-5 0-1-16,-5 2 0 15,-6-2 0-15,-6 0 0 16,-10 2 0-16,-6 0 0 16,-4 0 1-16,-2 0-1 0,-5 0 2 15,2 0 5 1,-2-2-6-16,0 2 0 0,0 0 0 15,0 0-1 1,0 0 0-16,0-6-48 0,0 1-153 16,0-3-56-16</inkml:trace>
  <inkml:trace contextRef="#ctx0" brushRef="#br0" timeOffset="1940.66">2035 6517 483 0,'0'0'117'15,"0"0"-86"-15,0 0-11 16,0 0 20-16,0 0-22 15,0 0-1-15,0 0 20 0,55-12 1 16,-30 4-21-16,2 0-5 16,4-2-5-16,5-1 2 15,1 0 7-15,7-2-15 16,6-2 13-16,6-4-4 16,4 1 0-16,4-2-8 15,3 2-1-15,2 0 6 16,1 4-6-16,-4 2 0 15,1 5-1-15,-2-2 2 16,-3 1-2-16,-2 2 1 16,-2 2-1-16,-4-2 2 15,-3 0-2-15,-2 1 0 0,-3-1 1 16,2-3-1-16,-4 1 1 16,-1 2 1-16,-8 0-2 15,-6 2 0-15,-6 0 0 16,-6 2 0-16,-5 2 0 15,-6 0 0-15,1-3 0 16,-3 3 0-16,2 0 0 16,4-1 1-16,3 0-1 15,3-2 0-15,1 1 0 16,2 2 0-16,0 0 0 16,-3 0 0-16,-1 0 1 15,-3 0-1-15,-3 0 0 16,-5 0 0-16,2 7-1 15,0 4-10-15,-2 1 9 0,0 2-12 16,3 4 14-16,-3 4 1 16,3 1-1-16,0 4 0 15,2 3 0-15,-1 5 0 16,1 1 0-16,1 2 1 16,-2 4-1-16,0-2 0 15,5 2-1-15,-1 2 1 16,2-3 0-16,-1 7 0 15,0-3-7-15,1 5 6 16,1 3 1-16,1 1 9 16,-1 4-8-16,-1 1 0 15,-1 1 6-15,1-2-7 16,-1 0 2-16,-1-4-1 16,1-5 5-16,-2 0-6 0,0-2 7 15,0-3-7-15,0-3 0 16,1 2 0-16,-1-2 5 15,-3 0-4-15,4 1-1 16,-3 0 1-16,-1 0 0 16,3 0 0-16,-1 1 6 15,0 1-6-15,2-2 0 16,-1-2 6-16,0-2-7 16,-2-2 1-16,0-4-1 15,0 0 1-15,-2-2-1 16,2-1 2-16,-3 0-1 15,1-1-1-15,-1 0 0 16,2 0-1-16,-2 3 1 0,1-1 1 16,-3-2 0-1,0-1 0-15,1 0 0 0,-2-1 0 16,-3 0 0-16,0 1-1 16,0 3 1-16,0-3 1 15,0 0-1-15,0-4 0 16,0-2-1-16,0-3 1 15,0-3-1-15,0-1 12 16,0-2-11-16,0-2 0 16,0-3 0-16,0-1 5 15,0-2-4-15,0 0-2 16,0-3 1-16,0 5 0 0,0 0 0 16,0 3 5-1,0 1 1-15,-8 4-6 0,4 0 9 16,0 0-8-16,-3-2-1 15,3-2 5-15,-1-2-5 16,0-2-1-16,3 0 1 16,2-4-1-16,0-2 3 15,0 2 3-15,0-2-5 16,0 0 0-16,0 2 6 16,-2-2-7-16,2 2-6 15,-2 0 6-15,-1 0-1 16,1-2 2-16,0 2 0 15,0-2 7-15,-4 0 41 16,-4 0-2-16,-3 0-24 16,-7 0-16-16,-6 0-6 0,-9 0 0 15,-4 0 1-15,-8 0-2 16,-9 0 0-16,-2 0-17 16,0 0-18-16,0 4-18 15,2-4-15-15,14 0-39 16,16 0-56-16</inkml:trace>
  <inkml:trace contextRef="#ctx0" brushRef="#br0" timeOffset="3077.13">2090 7328 367 0,'0'0'124'0,"0"0"8"16,0 0-22-16,0 0-48 16,0 0-50-16,0 0-12 15,0 0-2-15,-4 0 2 16,6-3 0-16,9 2 7 15,1-4 3-15,3 3 2 16,5-4-5-16,5 2 0 16,4-2 13-16,2-3-8 15,7 3-11-15,0-1 5 0,4 2-6 16,2-4 1 0,3 1-1-16,2-2 0 0,3-1 0 15,3-3 2-15,5 1 0 16,0-4 4-16,3 3-5 15,-1 3 1-15,-2-2-1 16,0 1 0-16,-2 5 1 16,-2-1-1-16,-4 1-1 15,-4 1 1-15,0 1 0 16,-6-1-1-16,-1 0 1 16,-2 0-1-16,-1 1 1 15,2-1 0-15,-3 0-1 16,2-2 1-16,-1 1 9 15,-1-2-9-15,-1-1 0 0,2 0 0 16,-4-2-1-16,-1 3 1 16,-2-1 0-16,-3 1-1 15,-3 3 0-15,-3 0 0 16,-1 2 0-16,-4 0 0 16,1 1-2-16,-5-1 2 15,1 2 1-15,-3 1-1 16,-5 0 1-16,2 1 0 15,-4-3 0-15,-2 3 1 16,1 0-2-16,-3 0 1 16,0 0-1-16,0 0 1 15,0 0 0-15,0 0 0 16,0 0-1-16,0 0-9 0,0 0 8 16,0 0-8-1,0 0-17-15,-21 10-20 0,2 8-87 16,-4-2-98-16</inkml:trace>
  <inkml:trace contextRef="#ctx0" brushRef="#br0" timeOffset="12574.11">7480 6114 423 0,'0'0'134'0,"0"0"-56"16,0 0 7-16,0 0 16 15,0 0-34-15,0 0-33 0,-2-8-5 16,2 8 30 0,0 0 5-16,0 0 7 0,-2 0-13 15,2 0-13-15,-2 0-16 16,2 0-16-16,0 0-9 15,-2 0-4-15,2 0-1 16,0 0 0-16,-3 0-11 16,3 0-2-16,-2 0-2 15,0 0 0-15,2 0 0 16,0 4-20-16,0 8 4 16,0 8 26-16,0 10 6 15,0 7 0-15,0 1 8 16,0 3 0-16,9 3-7 15,-1 1 0-15,0-1-1 16,3 0 1-16,-3-2 2 0,-1 2-3 16,1 0-4-16,0 0 3 15,-2 1 1-15,1 0-1 16,-1 1 1-16,2 2 0 16,-2 2 1-16,1 3 0 15,-5 3 6-15,2 0-7 16,-4-2 1-16,2-2-1 15,0-2 2-15,3-6-1 16,-2-3-1-16,1-3 0 16,0-4-1-16,3 1 1 0,-3 4 0 15,3-1 0 1,0 2 0-16,0 0-2 0,-3 0 2 16,0-1 0-16,-2-4 2 15,1 2-1-15,-1-7 0 16,0-1-1-16,3-4 1 15,-3 0-1-15,3-6 1 16,1-3-1-16,-2 0 0 16,3-3-1-16,-2-2 0 15,-1-1 1-15,3 2 1 16,-3-2 0-16,1 2-1 16,-1 1 0-16,0-1 0 15,1-1 0-15,0-2 0 16,-1-4 0-16,-2-1 0 15,-2-1 0-15,2-1 0 16,-2-2 0-16,0 0 1 16,0 1-1-16,0-1 1 15,0 0-1-15,0 0-1 0,0 0 0 16,0 0 1-16,0 0-29 16,3 0-30-16,-3-1-1 15,1-37 8-15,-1 2-101 16,0-11-198-16</inkml:trace>
  <inkml:trace contextRef="#ctx0" brushRef="#br0" timeOffset="13819.65">7413 6196 385 0,'0'0'171'16,"0"0"-102"-16,0 0 7 16,0 0-5-16,0 0-48 15,0 0-23-15,0 0-1 16,9 0 1-16,7-6 9 16,4-2-8-16,2-1 0 0,7 2 0 15,7 0-1 1,6-4 0-16,9 1 1 0,9-2-1 15,5 0 9-15,9 2-8 16,5 2 7-16,25-4-6 16,-4 1-1-16,6-1 0 15,4-2 6-15,-14 1-7 16,8-1 0-16,-3 0 0 16,-7 1 0-16,-8 4 0 15,-12 4 1-15,-10 4-1 16,-12 1 9-16,-8 0-8 15,-6 0-1-15,-3 0 1 0,2 0 0 16,-4 0 0-16,-2 0 0 16,2 0 1-16,-4 0-2 15,0 0 1-15,-3 0-1 16,1 0 1-16,-2 0-1 16,2 0 1-16,-3 0 0 15,-1 0 0-15,-4 0-1 16,0 0 0-16,-4 0 0 15,-1 0 0-15,-4 1 0 16,-1-1-5-16,1 2 5 16,-6 1 0-16,0 1-10 15,1 0 9-15,-1-1-9 16,-2 5 9-16,2 3 2 0,2-2 8 16,-2 6-7-16,0-3 8 15,1 4-9-15,-1 4 8 16,0 4-2-16,1 4-1 15,2 4 4-15,-3 7 0 16,3 0-8-16,-1 1-1 16,1 4 8-16,0 1-8 15,-2 0 0-15,-1 1 5 16,1 3-4-16,-1-1 7 16,0 2-8-16,1-2 2 15,-1 0-2-15,1 2-1 16,-1 0 1-16,-2 0 4 15,3 0-5-15,-3 2-1 16,0-1 1-16,-2-1 1 16,0 0-1-16,0-1 9 0,0-1-8 15,0-4 4-15,0-2 2 16,0-4-1-16,0-1 1 16,0-2-7-16,0-3 2 15,0 1-1-15,0-3 1 16,0 0-1-16,4-2 0 15,1 0 2-15,0-3-2 16,-1 0 0-16,0-7-1 16,1-2 0-16,-3-2 1 15,-2-1-1-15,2-2 1 16,-2 1 0-16,0 0 0 16,0 1-1-16,0-3-8 15,0 3-34-15,0 10-7 0,-13-8-62 16,-5-1-109-16</inkml:trace>
  <inkml:trace contextRef="#ctx0" brushRef="#br0" timeOffset="15420.85">7659 8047 325 0,'0'0'153'0,"0"0"-37"0,0 0-8 16,0 0 0-16,0 0-37 16,0 0-28-16,0 0-21 15,-9-2 5-15,9 2-6 16,0 0-1-16,0 0-20 16,0-2 0-16,0 2 0 15,2-2-8-15,15-3 8 16,10 0 0-16,11-1 1 15,13-2 0-15,10 2 6 16,5 0-6-16,11 0 0 16,0 1 0-16,6 2-1 15,-4 0 1-15,0 0 0 16,-6 0 0-16,-4 3-1 0,-4-1-1 16,-4 1 1-16,-2 0-1 15,-3 0 1-15,2 0 0 16,0-2 7-16,-2-1-6 15,0-1-1-15,-2-1 1 16,-2-4-1-16,-3 4 1 16,-4-1-1-16,-2 2 0 15,-6-1 0-15,-3 2 0 16,-3-1 1-16,-4 1 4 16,-3 0-5-16,-4-1 0 15,0 1 0-15,-5-1 0 16,3 3 0-16,-2-2 0 15,-3 0 0-15,-2 0 0 0,-1 3 0 16,-2-1 0-16,-1 1 2 16,-1-3-2-16,1 3-7 15,0-1 7-15,2 1 7 16,-3-2-7-16,3 2 0 16,-1 0-9-16,0 0 8 15,-1 0 1-15,1-3 0 16,2 3 6-16,3-3-6 15,3 0 31-15,1-3-7 16,1 2-3-16,5-2-2 16,-4-2-19-16,4 2 7 15,-5-2-6-15,-1 2 0 0,-3 3 3 16,-3-2-1-16,-2 3-3 16,-3 0 0-16,0 0 0 15,0 2 9-15,3-2-8 16,-1 1-1-16,4-4 1 15,-1 1-3-15,-3 2 3 16,0 0-1-16,-4-1 0 16,0 2 0-16,-4 1 8 15,0 0 12-15,0-2 12 16,0 2-12-16,3 0-8 16,-3-2-11-16,0 2-1 15,0 0 5-15,0-2-4 16,0 2-1-16,2 0 0 15,-2 0 3-15,0 0-2 16,0 0 0-16,0-1-1 0,0 1 0 16,0-4 7-1,0-2-7-15,-7-5-30 0,-9-1-28 16,-28-14-54-16,1 2-60 16,-3-2-240-16</inkml:trace>
  <inkml:trace contextRef="#ctx0" brushRef="#br0" timeOffset="16742.59">7630 6778 373 0,'0'0'143'15,"0"0"-72"-15,0 0 5 16,0 0 24-16,0 0-58 16,0 0-12-16,0 0 16 15,0 0-1-15,0 0 1 16,0 0-7-16,0 0 2 15,0 0-2-15,0 0-16 16,0 0-11-16,0 0-11 16,0 0 6-16,0 0-7 0,0 0-1 15,0 0-8 1,0 0 9-16,0 0-6 0,10 0 6 16,11 0 1-16,3 0-1 15,8 0 1-15,3 0 0 16,5-3-1-16,7 0 2 15,2-2-1-15,4 1-1 16,3-3 1 0,4-2 0-16,1 1-1 0,1-2 1 15,-2 3 1-15,0-2-2 16,-3 3 0-16,-3 1 0 16,2-4 0-16,-2 1-1 15,2 1 0-15,1-4 0 0,1 1-4 16,0 2 4-16,0 0 1 15,0 1 0-15,0-2 0 16,0-1-7-16,0 2 6 16,0 0 0-16,-3-2 0 15,-5 2-5-15,-4 2 5 16,-3-2-1-16,-3 0 2 16,-3 2-1-16,2-2-5 15,-4-1 6-15,-1 2 1 16,-1 1-1-16,-5 2-7 15,2 0 7-15,-1 2 0 16,-4 0 0-16,-1 0-1 0,-4 0 1 16,-2-2 6-16,-5 2-6 15,0-2-1-15,-3 1 0 16,-2 1 1-16,1 2 0 16,1-1 0-16,-4-1-1 15,3-1 1-15,-1 3 0 16,2-1 0-16,1 0 0 15,-5 1 0-15,1-3 0 16,-2 3 0-16,-5-2 0 16,2 2 0-16,-2 0 1 15,0 0-1-15,0 0-1 16,0 0-1-16,0 0 0 16,0 0 1-16,0 0 0 15,0 0 0-15,0 0-19 16,0 0 1-16,0 0 0 15,0 0-1-15,-12 0-54 16,-9 10-27-16,-6-1-150 0</inkml:trace>
  <inkml:trace contextRef="#ctx0" brushRef="#br0" timeOffset="20656.89">4659 6300 454 0,'0'0'152'0,"0"0"-61"15,0 0-28-15,0 0 15 16,0 0-20-16,0 0-38 15,0 0-13-15,0-34 3 16,0 28 8-16,0 0 21 16,0 0-12-16,0 5-5 15,0-4-2-15,0 5-4 16,0 0-9-16,0 0-6 0,0 0-1 16,0 0-2-1,0 0-11-15,0 0 2 0,0 0-15 16,0 0-13-16,0 0-6 15,2 12 12-15,10 4 20 16,-1 8-2-16,5 6 14 16,-3 9 0-16,1 2 1 15,-1 9 11-15,-3 3-11 16,0 1 3-16,-1 2 5 16,-1-1-15-16,2 1 14 15,-2-2-5-15,1-2-1 16,0 2-1-16,0-2 0 0,0 2 10 15,0 2-2-15,2 4-8 16,-4 1 9-16,1 3-9 16,-3 0 0-16,-1 0 0 15,-1-2-4-15,-1-4-3 16,1-2 7-16,1-7 2 16,0-5-1-16,3-6 2 15,1-2 3-15,2 1 2 16,-4 0-7-16,3 7-1 15,-3 4-10-15,2 2 10 16,-2 3 0-16,1-7 1 16,-1-4 0-16,4-6 0 15,-1-6-1-15,-1-4-39 16,4-2 39-16,-3 0 7 16,-3-3-1-16,3-2-5 0,-2-5 0 15,0-2 6-15,-3-2-7 16,-2-4 6-16,0-2-6 15,-2-4 0-15,2 3 0 16,-2-3 6-16,0 0-5 16,0 0-1-16,0 0 6 15,0 0-6-15,0-3 0 16,0-8-27-16,0-11-170 16</inkml:trace>
  <inkml:trace contextRef="#ctx0" brushRef="#br0" timeOffset="22203.94">4671 6228 492 0,'0'0'143'0,"0"0"-107"0,0 0-19 15,0 0 11-15,0 0-22 16,0 0-6-16,0 0-5 16,35 0 5-16,-14 0 13 15,5 0-3-15,5 0 16 16,10-12 3-16,5-4 19 15,8-4-21-15,4 0-9 16,8 0-11-16,7-1-6 16,8 2 0-16,6-3 1 15,7 0-1-15,3-2 0 16,-1-1 0-16,-4 6 10 16,-5 1-10-16,-9 3-1 15,-5 5 0-15,-10 1-6 16,-5 4 6-16,-5 2 1 0,-6-3 5 15,-5 0-6-15,-4 1 1 16,-9 3-1-16,-5 0 0 16,-8 2-1-16,-7 0-11 15,-5 0 5-15,-4 0-5 16,2 0 2-16,-2 0 9 16,0 0-11-16,0 0 11 15,0 0 0-15,0 0-15 16,0 0 4-16,3 0 4 15,2 2 7-15,-1 5 1 16,0 0 2-16,1-1 5 16,1 0-7-16,-1 0-1 15,4 0 1-15,-5-1 0 16,3 0-1-16,-1 1 1 16,-2 3 2-16,4-3-1 15,1 1-1-15,-1 0 0 16,4-2-7-16,-1 1 1 15,0-2 6-15,-2 3 1 0,0-4 0 16,-1 3-1-16,-1-1 9 16,0-1-9-16,-2 2 1 15,-1-2-1-15,0 0 0 16,1 0-1-16,-1 2 1 16,-2-2 0-16,3 2 1 15,0 0-1-15,-1 1-8 16,0 4-11-16,1 1 6 0,-1 3 13 15,0 6 1-15,2 0 8 16,-2 0 4-16,0 2-13 16,3 0 6-16,1 4-5 15,0 0 0-15,0 2 6 16,0 0-6-16,3 1 0 16,-3 0 0-16,3 1 5 15,1 1 4-15,-1 1-8 16,1 4 6-16,2 1-6 15,-1 0-1-15,1 4-1 16,-1 0 0-16,0 2 0 16,-1 0 0-16,1 0 1 15,-1 2-1-15,-2 1 1 0,1 0 6 16,-1 1-7-16,-2 1 0 16,-1 0 0-16,-3-1 0 15,1-1 0-15,-2 0 0 16,1-3 0-16,-2-1 0 15,0-2 0-15,0 2 0 16,1-4 1-16,-3 3-1 16,1 1 0-16,-1 1 1 15,3-2 7-15,1-2-7 16,1-1 0-16,2 3-1 16,0-5 1-16,-1 1 0 15,3-2 0-15,-2 0 6 16,-3-1-6-16,3-3-1 0,-3-5-1 15,0-2-1-15,-1-3 2 16,1 0 2-16,-2-3-2 16,-2 4 1-16,2-2-1 15,-2 4-8-15,0-4 7 16,0-4 1-16,0-3 0 16,0-4 1-16,0-4-1 15,0-1 1-15,0-5-3 16,0 0 2-16,-4 0-56 15,-9-6-166-15</inkml:trace>
  <inkml:trace contextRef="#ctx0" brushRef="#br0" timeOffset="24223.58">5190 8392 454 0,'0'0'114'16,"0"0"-66"-16,0 0-18 16,0 0 2-16,0 0-18 15,0 0 1-15,0 0 15 16,24-41 5-16,-17 36-9 16,2-1-9-16,2 2-11 15,3-3-5-15,5 3 9 16,4 1 2-16,6-1-12 15,2 2 13-15,6-1-7 16,2 2-5-16,1 1 7 16,2 0-8-16,1 0 1 15,1 0 1-15,0 0-1 16,5 0 0-16,1-2 1 16,0-2-1-16,6-1-1 0,2 1-1 15,5 0-1-15,3 3 2 16,3-2 0-16,1 3 0 15,-1 0 0-15,-5 0 0 16,-3 0 2-16,-6 0-1 16,-6 0-1-16,-4 0 0 15,-5 4 1-15,-5-4-1 0,-1 0 0 16,-3 0 0 0,0 0 1-16,-2 0-1 0,2 0 0 15,-4-4 0-15,2-2 7 16,-2 1-4-16,-2-1-6 15,2 2 6-15,-4-2-5 16,2 0 2-16,-2 1 0 16,-1-1 5-16,0 0-4 15,-2 2-1-15,-2 0 1 16,0-1-1-16,0 4 0 16,-3-2-9-16,-1 0 9 15,-6 2 9-15,-1-1-9 16,-3 2 1-16,-4 0 0 15,2 0 9-15,-2 0 29 16,0 0-16-16,0 0-23 16,0 0 1-16,0 0 8 15,0-3-7-15,0 3-1 0,0-2-1 16,0 2 0-16,0-2 0 16,-2 0-8-16,-4 0 8 15,-3 2-8-15,1-2 7 16,-4 2-11-16,1 0 3 15,2 0-3-15,-2 0 11 16,2 0-6-16,-2 0 7 16,-1 0-10-16,-3 0-12 15,-1 0-9-15,1 0-16 16,-3 8 29-16,1 3 17 16,1-7-5-16,0 5 6 15,2-2 1-15,2-2 0 16,-2 1-1-16,1-2 1 0,-1 2 0 15,1 3 0-15,-3-2 2 16,-2 2-3-16,-4 0 0 16,-1 0 0-16,2-2 0 15,-4 2 2-15,0-3-2 16,3-2 1-16,-2 2 8 16,2-2-9-16,-5 1 0 15,-2 2-1-15,-3 1 1 16,-3 2-1-16,0 0 1 15,-3 0 0-15,-1-2 8 0,2 2-8 16,3-2 0-16,1 0 0 16,1 0 1-16,4-2 0 15,1 3-1-15,2-4 0 16,4 1 1-16,-4-3-1 16,0 2 0-16,0-3 0 15,1 0 0-15,-3-2 0 16,1 2 0-16,-3 0 0 15,-4 0 2-15,-2 2-1 16,0 2-1-16,-1 0 0 16,-1 0 0-16,1 0 0 15,1-2-1-15,3 0 1 16,1-4 0-16,4 0 1 16,3 0 21-16,-1 0-12 15,0 0-3-15,2-4 2 0,-6-2-3 16,-3-4-4-16,3 2 18 15,0 2 15-15,0-2-2 16,5 2-13-16,-1 2-12 16,0-1 0-16,1 2-1 15,2 0-5-15,-3 1-1 16,0-1 0-16,4-1 1 16,0 2-1-16,1-2 1 15,5 2-1-15,1-2 16 16,1 2 2-16,2-2-7 15,0 2-1-15,-2-2-3 16,-1-1-8-16,1 4 1 16,-3-4 2-16,3 2-2 0,-1-1 15 15,3-2 9-15,2 0-8 16,1 1-16-16,0 0 18 16,0-1-7-16,-1 2-11 15,3-2 15-15,-4 0 9 16,1 1 6-16,3 0-6 15,-1 1-2-15,2 0-10 16,1-1 3-16,2 1-3 16,-1 3 0-16,1-2-4 15,2 2-6-15,-2-4-2 16,2 4 7-16,-3-1-8 16,3-1-1-16,0 3 1 15,0-1-11-15,0 1-11 16,0-2-12-16,0-5-34 0,3 1-62 15,15-12-29 1,-2 5-7-16,0-4-234 0</inkml:trace>
  <inkml:trace contextRef="#ctx0" brushRef="#br0" timeOffset="39809.89">13161 3278 795 0,'0'0'133'16,"0"0"-58"-16,0 0-48 16,0 0-12-16,0 0 34 15,-50-71-6-15,45 62-27 16,3 3-1-16,-3 2 2 16,1-2 6-16,-3 1-3 0,-2-1 1 15,-2-1-11 1,-2-1-10-16,-2 0 7 0,-7 0 4 15,-1-2-10-15,-10 1 0 16,-1 2-1-16,-11 1-9 16,-10 6 8-1,-15 0-15-15,-14 6-7 0,-9 18 8 16,-8 2 14-16,3 0 0 16,6-3-1-16,13-6 2 15,8-3-1-15,10-1 1 16,3 0 3-16,3 4-3 15,-3 3 0-15,0 7-3 16,-5 10 2-16,-4 5-9 0,3 4 10 16,2 0 0-1,6 0-6-15,6 2 8 0,4 4-3 16,0 4 2-16,3 4-2 16,2 2 1-16,3 1 0 15,5 2-6-15,3-2 6 16,4-1-1-16,-1 1-5 15,6 1 1-15,-2 0 5 16,3 4 0-16,2 2-1 16,0 3 1-16,3 0 0 15,1 8 0-15,-1 1 0 16,1 4 5-16,-1 5-5 16,-1 3-1-16,1 1 0 15,-1 18-5-15,5 22 6 16,9 19-10-16,2-11 10 0,0-29-12 15,0-4 12-15,0-2 0 16,0 19 2-16,0 17-1 16,-2-8 0-16,-8-17-1 15,4-5 1-15,1 2-2 16,5-6 1-16,0 5 0 16,0 5 0-16,16-3 0 15,-3-17 1-15,3-16-1 16,-3-20 0-16,3 13 0 15,6 27 0-15,7 29-1 0,0-4-29 16,-7-26 4 0,-4-29 16-16,-4-18 10 0,3 8-1 15,3 10 0-15,3 12-5 16,0 1 6-16,-2-2 1 16,2 1-1-16,3-2 1 15,0-4-2-15,7-5 2 16,0 0-4-16,0-5 11 15,3 2-4-15,-1 4-4 16,-1 4-6-16,-1-3 5 16,-2 3 0-16,-2-1 1 15,-4-6-1-15,2-5-4 16,0-1 5-16,2-5 1 16,-3-4 7-16,1 0-8 15,-1 1 0-15,-1 1 1 0,2 1 8 16,-2 0-9-16,-1-1 1 15,2 2 6-15,6 3-5 16,-1 1 4-16,3 0 2 16,-1-2-7-16,0-2 0 15,-1-4 5-15,1 1 1 16,-2-3-1-16,0-4 1 16,3 0-6-16,-3-4-1 15,2-4 1-15,3-2 12 16,-3-2-11-16,6-1 5 15,-2-4-7-15,1 4 1 16,4-1 5-16,1 0-6 16,1 0-1-16,0-1 1 0,1 0 0 15,0 0 0 1,2-4 0-16,2 2 0 0,4-5-2 16,3-2 2-16,6-4 0 15,5-6 0-15,5-4 13 16,5-2-13-16,8-5 13 15,4-1-13-15,1-3 1 16,-3-1-1-16,-6-2 0 16,0 0 2-16,-6-5-1 15,-3-5-1-15,-3-7 0 16,-4-1 1-16,-3-3-1 16,-3-2 0-16,4-4 7 0,0-7 2 15,-1-4-9 1,5-6 0-16,-4-6 0 0,6-2 0 15,-7-6 13-15,-1-5-5 16,-6-1 7-16,0-6-9 16,-3-5-5-16,-4-4 9 15,4-3 3-15,-3-6 9 16,6-19-16-16,3-17-6 16,-4-17 2-16,-12 13 3 15,-17 24-3-15,-13 30-2 16,-12 13 8-16,0-12-8 15,0-26 1-15,0 1-1 16,-6-4 0-16,-13-13 10 16,-8 0-10-16,-6-33 0 15,-3-2 1-15,5 8 0 0,4 29-1 16,11 30 0-16,3 20 0 16,-1 12 0-16,1-8 8 15,-2-5-8-15,-3-6 6 16,0 3-6-16,-2 2 0 15,-2 0 0-15,-1-3-1 16,2-2 0-16,-4-4 1 16,-2-1-1-16,2 2 1 15,-2 0-1-15,1 4 1 16,-1 5 1-16,3 4-1 16,-1-1 1-16,5-2-1 15,0-1 0-15,0-4 0 16,2-5 0-16,1 1 1 0,-2-1-1 15,0-2 1 1,1 2 4-16,-3 4-5 0,2-1-1 16,-2 1 1-16,1 2 0 15,3 4 0-15,-4 1-1 16,1-2 1-16,3-1 6 16,-2 1-6-16,2 0-7 15,3-2 7-15,4 1 0 16,1 3 0-16,7 0 0 15,-2 4 0-15,4 2-6 16,0-1 6-16,0-6 9 16,0-7-8-16,0-7-1 0,0-1 0 15,0-1 2 1,0 4 1-16,0 6-2 0,0 4-2 16,0 2 0-16,0 8 1 15,8-1 1-15,3 3-1 16,0 1 1-16,3 0-1 15,-4-1 6-15,2 1-5 16,-3 0 0-16,-3 2 2 16,3 3-3-16,-2 2-2 15,2 1 1-15,0 0 0 16,2-1 0-16,0-1 0 16,2 2 0-16,1 0 1 15,-1 2 1-15,-5 0 0 16,0 2-1-16,-6-4 1 15,-2-1-1-15,0-3-1 0,0 5-7 16,-6-4 7-16,-13 7-6 16,-1-1 6-16,-4 4-10 15,-3-1 10-15,-4 0-1 16,0-1 1-16,0 3-6 16,0 0 7-16,0 0 0 15,-1 2 1-15,-1 0 0 16,-1 4 0-16,0 0 7 15,-3 4-8-15,-3 2-1 16,-3 2-8-16,-1 4-1 16,-3 4-9-16,-2 0 9 15,2 1 8-15,-2 4-5 16,0 1 0-16,-2 2 6 0,0 2 0 16,-1-3 1-16,4 6-1 15,1-2 1-15,5 3-2 16,3 0 2-16,6-2-3 15,-3 2 3-15,3 0 1 16,-5-1-1-16,-2 1-2 16,-3 0 1-16,-1 0 2 15,1 0-2-15,0 3-3 16,7 1 4-16,2-1 0 16,5-2 1-16,9-1 0 15,5 3 1-15,7-3-2 16,4 0 0-16,2 0-1 15,2 0-7-15,0 0 6 16,0 0 1-16,0 0 1 16,0 0-9-16,0 0 9 0,0 0-2 15,0 0-4 1,0 0 5-16,0 0-53 0,0 0-12 16,0 0 8-16,0 0 33 15,0 0 12-15,0 0 13 16,0 0 1-16,0 0-1 15,0 0 0-15,0 0 0 16,0 0-8-16,0 0-16 16,0 0-21-16,0 0-4 15,4 0 20-15,2 0 15 16,0 1-14-16,0 2 4 16,3 0-15-16,1 1-21 0,3-4-43 15,0 3-33 1,-4-3-89-16</inkml:trace>
  <inkml:trace contextRef="#ctx0" brushRef="#br0" timeOffset="44426.81">16631 2805 620 0,'0'0'127'16,"0"0"-73"-16,0 0-30 15,0 0-3-15,0 0 33 16,0 0-2-16,0 0-3 16,-94-70-16-16,81 60-8 15,-3 2-14-15,-3-2-1 16,-6 2-8-16,-8-2-2 16,-8-2 1-16,-10 2 1 15,-9 0-1-15,-7 2 6 16,-11 0-6-16,-5-1-1 15,-4 4 2-15,-6-1-2 0,-3 2 1 16,-21 0 0-16,-24 1 0 16,-17 3-1-16,11 0-6 15,33 0 5-15,34 0-1 16,26 0 0-16,-4 0 2 16,-2 0 0-16,-5 0 2 15,7 0-2-15,3 0-2 16,-3 0 2-16,-5 3 0 15,-12 1-1-15,-27 2 1 16,-29 3 1-16,12 0-1 16,10-1 2-16,13-3-1 15,23-1-1-15,-14 5 1 16,-11 3-1-16,1 3 1 16,1 2 0-16,5 3-1 0,5 4-1 15,8 0 0-15,9-1 0 16,6-2 1-16,7 0-1 15,1-2-1-15,-4 1 1 16,-3 2 1-16,-6 2-1 16,-4 3 1-16,-6 0 0 15,-5 2 0-15,-2-2 1 16,1 3-1-16,2-3 0 16,6 3 0-16,2 2 0 15,5 0-1-15,2 2 1 0,1 5 0 16,-3-1 0-1,-5 3-1-15,-1 4 0 0,-8 0 1 16,2 0 0-16,4-3 1 16,6-4 0-16,3-4-1 15,9 1 1-15,1 1-1 16,0 1 1-16,2 6-1 16,-2 3-1-16,4 4 1 15,1 2-1-15,4 2 1 16,2 0-7-16,3 1 7 15,0-5 1-15,3-7 0 16,5-3-1-16,2-5 0 16,8-5-1-16,3 0 1 15,6-2-1-15,3 4-9 16,6 5 0-16,1 2 10 0,1 7-1 16,-2 2 1-1,2 5 0-15,-1-3 0 0,-4 2 1 16,0-1 0-16,-2 2-1 15,-3 0 0-15,3-5 0 16,2-6 0-16,1-2 0 16,8-7-1-16,2 0-1 15,0-1-5-15,5 1-10 16,13 2 4-16,2 3 13 16,6 4 0-16,5 2 0 15,6 5 7-15,3 3-7 16,2 2 0-16,5 2 0 15,7 0-1-15,0-2 1 0,9-4 0 16,1-4 0 0,8-8 1-16,6-2 0 0,7-7 1 15,20 0-2-15,24 4 1 16,25 1 2-16,-12-4-3 16,-29-6 0-16,-30-6 1 15,-16-4 8-15,29 4-8 16,37 0-1-16,37-2 0 15,3-3 0-15,-14-7-4 16,-19-5 4-16,-21 4 1 16,1 1 1-16,-2 4-2 15,4 4 8-15,-1 1-7 0,-17 2 1 16,-15-4 3 0,14 1-4-16,17-3-1 0,20 1 0 15,25-4 0-15,-12-4 0 16,-13 3 3-16,-5-4-3 15,1 1 7-15,2 0-7 16,4-2 0-16,3-1 0 16,1-1 3-16,-3 3-3 15,-6-3 0-15,-3 3 0 16,0 6-1-16,-5 1-5 16,-2 2 6-16,-2-2 6 15,-5 0-5-15,0 0-1 16,1-2 0-16,1-3-9 15,1-5 9-15,-17 0 0 16,-19 0 2-16,-16 0-1 0,-6 0-1 16,32-7 0-16,32-3 0 15,37-3 1-15,8 2-1 16,-13-1 0-16,-14 2 1 16,-22-2-1-16,-1 4 0 15,-2 0 0-15,2 2 0 16,0-2 0-16,-15 0 0 15,-18-3 0-15,12-1-5 16,10 1 5-16,17-3 1 16,-3 0-1-16,-29 3 1 15,-29 6 4-15,-2 1-5 16,13-2 0-16,12 2 0 16,10 0 1-16,3 0-1 0,-1 4-1 15,4 0 1 1,-2-2-1-16,4-1 1 0,-4-1 0 15,-1-1 0-15,-2-1-11 16,-7-1 11-16,-5 2 0 16,-6 2 1-16,-8 3 1 15,-6 0-2-15,-5 0-2 16,-7 0 2-16,-3 0-1 16,-4 0 0-16,-5 0 1 15,1 0 1-15,-4 0-1 16,6 0 0-16,-1 0-1 15,2 0 1-15,7 0 0 0,0-2-7 16,4-3 7 0,5-3 0-16,0 2-1 15,0 0 1-15,4 4 1 0,-4-1-1 16,0 3 0-16,-7 0 0 16,-2 0 0-16,-7 0 1 15,-2 0 3-15,0 0-4 16,1 0-1-16,0 0 1 15,4 0 0-15,2 0 7 16,0-1-6-16,4-4-1 16,-1-1 0-16,7 0 0 15,-2 0 0-15,2-1 0 16,4 2 1-16,-4-3-1 0,4 2 1 16,-1-2-1-1,2 0 0-15,0 2-1 0,3 2 1 16,-3-1 0-16,0 4-9 15,-5 1 9-15,-7-1 0 16,-3-4 1-16,-7 1 0 16,-7 1-1-16,-1-2 7 15,-8 1-7-15,-1 0 1 16,-7 0-1-16,0 0 0 16,0 0-7-16,-3-1 7 15,3-1 1-15,4 1-1 16,-1-3 0-16,3 0 0 15,4 0 1-15,-2-1-1 16,0 0-1-16,3-2 0 16,-3-2 0-16,3-1 1 0,1-2 0 15,4-2 0-15,1-2-3 16,0-2 3-16,7-3 0 16,1 2 1-16,3-1-1 15,2-2 1-15,-1-3-1 16,-2 1-7-16,-6 0 7 15,-6-3 2-15,-11 0-2 16,-7-1 0-16,-9-2-11 16,-7-4 4-16,-4 0 7 15,0-2 0-15,-2-2 10 16,2-1-3-16,2 2-2 16,3-2 2-16,-1 3 3 15,2-1 12-15,-4 0-6 16,0 1 14-16,-4-4 3 15,0-2-5-15,0-5-11 0,0-1-15 16,0-2 19-16,0 0-3 16,-4-1-12-16,0 5-5 15,0 0 10-15,-2 5-9 16,0 2-1-16,-1 2 8 16,-3 1-1-16,-3 3 0 15,3-1-1-15,-2 2 0 16,1-4-6-16,-2-5-1 15,0-3 0-15,0-2 7 16,-3 0-7-16,-4 2 0 16,0 2 6-16,-3 2 0 15,-4 0 4-15,1 4 10 0,0-1-5 16,-3 1 8-16,0 0-14 16,-3 2 5-16,-1-4 14 15,-6 1-19-15,-5-4 4 16,-7 1-8-16,-7 0-5 15,-5 2-9-15,-1-1 8 16,-1 5 1-16,3 0-7 16,-1 2 7-16,1 2 6 15,0 2-6-15,-7 0 0 16,-10 2 0-16,-8 3 0 16,-23 1-13-16,2 5 5 15,-3 4 6-15,-5 5-10 16,18 6 12-16,-13 2 0 15,2 4-1-15,4 0 0 0,0 0-8 16,1 0 9-16,-22 0-3 16,-18 0-17-16,-26 0-9 15,2 0 14-15,27 0 14 16,36 0-5-16,37 0 6 16,2 0 1-16,-9 0-1 15,-14 4 0-15,-32 2-1 16,-26 4 1-16,-31 5 0 15,-9 3 0-15,13-5 0 16,25-3 1-16,24-3-1 16,23-5 1-16,19 2 0 15,16-3 0-15,9 2-1 0,-8 1 1 16,-15 0-1 0,-15 3 0-16,-18 4-9 0,-26-1 9 15,-25 2 0-15,15-4-8 16,25-1 0-16,36-5 8 15,21 4 7-15,-14 0-7 16,-11 7 0-16,-30 4-1 16,-16-3-8-16,-19 5-21 15,0-2 17-15,11-9-3 16,29-3-12-16,34-4 17 16,16-1 9-16,6 0 2 15,-13 0 0-15,-8 0 1 16,-11 0-1-16,3 0 1 15,7 3-1-15,-1 1 1 0,4-4-1 16,4 0 0-16,1 0 0 16,5 0 6-16,2-2-4 15,6-9 7-15,10 0 15 16,3-1-12-16,6 0-5 16,4-1 2-16,0 0-9 15,2-1 1-15,-4 1 8 16,-1 0-7-16,1 0 2 15,-3 2-4-15,3-2 1 16,2 1-1-16,3 1 14 16,5-1 6-16,5 2-13 15,5-1-6-15,6 5-1 16,3 5 0-16,2 1-16 0,-1 0-95 16,-17 33-135-1,0 0 39-15,-2-5-136 0</inkml:trace>
  <inkml:trace contextRef="#ctx0" brushRef="#br0" timeOffset="46793.8">3533 9488 329 0,'0'0'176'16,"0"0"-41"-16,0 0-86 15,0 0-30-15,0 0 30 16,0 0 12-16,0 0-29 16,-52-62 12-16,49 58-9 15,-1 0 17-15,0 3-16 16,0-3-7-16,1 1-3 15,-2-1-4-15,2 2-8 16,2-2-13-16,-1 0 11 16,-1 1-6-16,-1-3-6 0,0-3 14 15,0 1-14-15,-1-4 0 16,0-3 10-16,1-2-10 16,-1 1 0-16,1 0-6 15,0 4 6-15,1 2 0 16,1 6 11-16,0 2-11 15,-1 2 0-15,3 0-11 16,-2 0 1-16,2 0-12 16,-2 0 12-16,2 0 10 15,0 0-10-15,-2 0-1 16,-1 0-1-16,1 0-3 16,-2 8 15-16,-3 12 2 0,1 10-2 15,-1 6 0-15,2 8-1 16,3 6 1-16,2 3 10 15,0 3-9-15,0 0 5 32,7 1-6-32,4 2 1 0,0 2-1 0,0-3 1 15,1 1 1-15,-4 0-2 16,3 1 0-16,1 1 4 16,1-1-4-16,1 2-1 15,-1-1 1-15,-3 1 5 16,4-3-5-16,-3-5 0 15,-1-4 0-15,-3-4 7 16,1-3-6-16,-2-4-2 16,-4-2 1-16,1-2-1 15,0-4 2-15,1-3-2 16,0 1 2-16,1-4-2 0,-3 4 1 16,2 2 0-16,0 1-9 15,-1 1 8-15,-3 0 0 16,0-1-9-16,0 1 3 15,0-3 7-15,0 0 0 16,0-2-2-16,0 0 2 16,0-2 0-16,0 0 0 15,0 0 0-15,0-1 0 0,0 0-1 16,0 1 1-16,0-1 0 16,5 0 5-16,-5 1-5 15,2 0-1-15,-2-1 0 16,0-1-1-16,0-4 0 15,0-4 2-15,0-2 0 16,0-4 0-16,0 2 6 16,0 1-5-16,0 2 6 15,1 1-7-15,-1 0-9 16,3-2 9-16,0-2 0 16,-3-6 0-16,0 0 0 15,2-3 0-15,-2-1 9 16,0-2-9-16,0 0 0 15,0 1 1-15,0-1-1 16,0 3-10-16,0-1 10 16,0 2 0-16,0-3 0 15,0 3-1-15,0-4 1 0,0 0 0 16,0 0-2 0,0-20-33-16,0-11-30 0,0-12-235 15</inkml:trace>
  <inkml:trace contextRef="#ctx0" brushRef="#br0" timeOffset="48255.77">3339 9093 157 0,'0'0'163'0,"0"0"-79"16,0 0 33-16,0 0-15 15,0 0-38-15,0 0-37 16,0 0-27-16,-14 0 0 16,14 0 27-16,0 0 11 15,0 0 18-15,0 0-18 16,0 0-22-16,0 0-15 16,0 0-1-16,0 0-1 15,0 11 0-15,14-2-8 0,3 2 7 16,8 1 1-1,4-2 1-15,6 0 0 0,7-4 0 16,12-5 0 0,8-1 0-16,12 0 0 0,6 0 0 15,7-9 9-15,0-1-9 16,-2 4 0-16,-3 1 0 16,-6 4 2-16,-3 1 5 15,-2 0-14-15,-1 0 5 16,-1 0 2-16,2 0 0 0,7 0 0 15,2-4 10 1,5-6-10-16,2-2 0 0,-4-1 0 16,-3-1 0-16,0 1 0 15,-5 0 8-15,1 2-8 16,-2-2 3-16,-1-3-2 16,-1 0 1-16,-3-2-1 15,-5 2-1-15,-6 0 1 16,-6 4-2-16,-10 1 1 15,-3 0 0-15,-5 1 0 16,-3 0 1-16,-4 4 0 16,-5 0-1-16,-3 4-6 15,-6 2 5-15,-5 0-1 16,-4 0-13-16,0 0 6 16,-2 0 0-16,-2 0 9 15,2 0 0-15,2 0 7 16,-2 6-4-16,5 2-6 0,-1 2-1 15,4 6-9-15,-4 2 7 16,3 2-1-16,-2 4 7 16,0 2 10-16,2 5-10 15,-3 2 0-15,3 9 4 16,-2 5-3-16,0 6-1 16,-1 8 11-16,1-1-10 15,-1 0 7-15,2 0-2 16,-2-2-6-16,0 4 1 15,1-5 6-15,-3 5-1 16,4 2-5-16,-4 4 7 16,0 6-8-16,1 1 2 15,-1 5 14-15,-1 0-14 0,4-2 4 16,-3-3 1-16,-2-3 6 16,0-6-13-16,-2-2 10 15,2-2-7-15,-2-1-3 16,0-4 1-16,0 2-1 15,0 2 8-15,0-1 3 16,2-1-4-16,1 4-6 16,-1-3 6-16,-2-2-6 15,0-2 0-15,0-6 2 16,0-4 6-16,0-4-8 0,0-2 0 16,0-1 11-1,0-4-12-15,0 2 1 0,0-1 9 16,0-3-10-16,0 4 0 15,0 1 7-15,4 2-5 16,-2-2-1-16,3-5-1 16,-2-8 0-16,-1-6 7 15,0-8-5-15,0-4 5 16,-2-4-6-16,0-3-1 16,2 0 19-16,-2 0-5 15,0 0-5-15,0 0 10 16,0 0-13-16,0 0-6 15,0 0 7-15,3 0-6 16,-3 0-1-16,0 0 0 16,0 0 0-16,-23 0-52 15,-6-1-78-15,-9-8-206 0</inkml:trace>
  <inkml:trace contextRef="#ctx0" brushRef="#br0" timeOffset="49396.81">3549 11762 497 0,'0'0'108'0,"0"0"-57"15,0 0 1-15,0 0 11 16,0 0-15-16,0 0-31 16,0 0 34-16,-29-31 9 15,23 26 0-15,-1 4-1 16,3-2-10-16,2 2-17 0,2 1-31 15,0 0-1 1,0 0-27-16,11 0 18 0,14 0 9 16,6 0 0-1,6 5-8-15,8 2 8 0,6-1 8 16,9-2-8 0,4 0 0-16,11 0 0 0,4-4 0 15,6 0-1 1,7 0 1-16,-1 0 0 0,5-3 0 15,0-2 1-15,-3-1-1 16,-4 2 1-16,-2 2 8 16,-6 2-9-16,-8 0 0 15,-4 0 0-15,-5 0 0 0,4 0-8 16,1 0 8-16,2 3 9 16,0 3-9-16,3-3 1 15,-3-3-2-15,-2 0-5 16,-7 0 6-16,-2-9 0 15,-6 0 5-15,-4-2-4 16,-4 0-2-16,-6 1-4 16,-2 1 5-16,-6 3 0 15,-3 0 0-15,-8 5 1 16,0-2 0-16,-1 2-1 16,-1-4 1-16,6-1 0 15,4 0 1-15,2-1-2 16,7 1 0-16,-3 2-6 15,4-1 6-15,-3 1 0 16,-3 0 0-16,-6 2 0 0,-5 0 0 16,-7 2 6-16,-4 0-6 15,-3 0-4-15,-6 0 4 16,0 0 1-16,-2 0 1 16,0 0-2-16,0 0 1 15,0 0-1-15,0 0 0 16,2 0 0-16,-2 0 0 15,0 0 1-15,0 0-1 16,0 0-1-16,0 0-44 16,-35-2-1-16,-1-4-83 15,-9-6-158-15</inkml:trace>
  <inkml:trace contextRef="#ctx0" brushRef="#br0" timeOffset="51421.61">3407 9737 130 0,'0'0'177'16,"0"0"-122"-16,0 0-39 16,0 0-16-16,0 0 0 15,0 0 1-15,0 0 0 16,0 0 6-16,0 0 48 16,0 0 17-16,0 0-9 15,0 0-18-15,0 0-27 16,0 2-18-16,-4 1-2 15,-1 2 2-15,1 1 0 16,-1 1 1-16,1-4 16 16,2-1-7-16,-3 1 44 15,3-2-15-15,0 1-8 0,-2 1-3 16,-1-2-22 0,2 2 1-16,-1 0-6 0,0 1 0 15,-2 0 0-15,5 0 0 16,1-1-1-16,0-3 0 15,0 1 0-15,0 2-14 16,0-2 7-16,0 1 5 16,0 1-4-16,0-2-1 15,7 2 7-15,6 0-1 16,1-1 0-16,5 2 1 16,4 1 1-16,1-1 0 15,3 0 8-15,4 0-9 16,3-3 2-16,3-1-1 15,6 0 9-15,-1 0-2 16,2-1 0-16,1-10 5 0,0 1-13 16,-5 2 8-16,-4 1-7 15,-1 3 0-15,-3-3-1 16,-3 3 0-16,0 0 0 16,2-2 1-16,2-1-1 15,-1-1 1-15,5-1-1 16,1 1 0-16,0 0 0 15,-2 2-1-15,-1 1 1 16,-4 0 0-16,1 1 1 16,-3 1-1-16,0 0 0 0,-5 3 1 15,0-2-1-15,-1 2 0 16,-3-2 1-16,3 2-1 16,-2-2-1-16,4 0 1 15,2 2-1-15,2 0 1 16,0 0-2-16,2 0 1 15,2 0 0-15,3 0 0 16,-5 0 0-16,2 0 0 16,-6 0 1-16,0 0-1 15,-2 0 0-15,-4 0-6 16,4 0 7-16,-2 0-9 16,-1 0 8-16,0 0 0 15,0 4 0-15,3-2 0 16,-3 0 1-16,2 1-1 15,1-2 1-15,2 4-1 0,0-4 0 16,2 1-1-16,0 1 2 16,2-3 0-16,-2 1 0 15,2-1 0-15,-2 0 0 16,0 0-1-16,0 0 1 16,-2 0 0-16,1 0 0 15,1 0-7-15,2-1 7 16,0-4-1-16,1 1-11 15,-3-2 12-15,2 0-6 16,-4 0 6-16,-3-2 0 16,-1 1-2-16,-4 1 2 15,-3 1 0-15,-5 2 0 16,1-2-1-16,-6 5 1 0,1-1 0 16,-5 1-12-16,0 0 6 15,-2 0-1-15,2 0 6 16,1 0-5-16,4 0 6 15,0 0-1-15,3 0 1 16,4 0 1-16,1-3-1 16,-1 1 1-16,-1-2-1 15,-2 2 1-15,-4 2 0 16,0 0-1-16,-5 0 1 16,0 0 0-16,0 0-1 15,1 0 1-15,-3-2-1 16,2 2 1-16,0 0-1 15,0-2 2-15,0 2-1 16,0 0 8-16,-2 0 4 16,0 0-4-16,0 0-8 15,0 0-1-15,0 0-3 0,0 0 2 16,0 0-68-16,-6 6-60 16,-5 0-90-16</inkml:trace>
  <inkml:trace contextRef="#ctx0" brushRef="#br0" timeOffset="69558.12">2188 10114 416 0,'0'0'160'0,"0"0"-98"15,0 0-13 1,0 0 34-16,0 0-11 0,0 0-43 16,-22 0-8-1,20 0 14-15,-3 0-2 0,1 0-7 16,-5 0 0-16,1 0-25 15,-2 0 5-15,1 0 8 16,1 0-2-16,-3 0 4 16,6 0 5-16,-2 0 5 15,1 0-10-15,2 0-3 16,-2 0 6-16,0 0 11 16,-1 0-9-16,3 0-10 15,-3 0 1-15,0 0 2 16,3 0 11-16,-1 0-11 15,3 0 7-15,-2-4-1 16,0 0 6-16,-3-2-16 16,-2-1 4-16,0-2-13 0,0-3 8 15,-2 2 7-15,1-3-8 16,0 1-1-16,0-3-6 16,2 0 4-16,-1 2-5 15,1-3 0-15,0 0 8 16,4 0-7-16,0-4 6 15,-3-2-6-15,3-4-1 16,-4-1 1-16,4-3 0 16,-3-2 0-16,-1 3 1 15,-2-5-1-15,-1 3 0 16,-2 1-1-16,2 0 2 16,0 0-2-16,0 0 0 15,2-1 0-15,-1 2-1 16,2-1 1-16,2-2 0 15,-2 1 0-15,2-1 0 0,-3 0-1 16,3 0 1-16,-4 2 0 16,2 0 0-16,1 0 1 15,-1 0-1-15,0 0 0 16,2-2 0-16,-1 4 0 16,3 0 0-16,-4 2 5 15,2 2-5-15,-1-1-1 16,1 0 1-16,-1 0-1 15,-2 1 1-15,0 0 0 16,1 0 0-16,-2 1 0 0,3 2 0 16,3 0 0-16,0 2 0 15,2 0 0-15,2 0 0 16,-2 1-1-16,2-2 1 16,0 2 0-16,-3-1 0 15,3 1 0-15,0-1-1 16,-2 0 2-16,2-2-2 15,0 0-3-15,0-3 4 16,0 1 0-16,0-6 0 16,0 3 0-16,5-2 0 15,-1 4 0-15,0-2-9 0,-2 4 9 16,-2 0 9 0,2 1-9-16,3 2 0 0,-3 0 1 15,1 2-1-15,-3-5 0 16,2-1 0-16,0 1 0 15,1-2 0-15,1 2 0 16,0 0-1-16,1 0 1 16,-1 2-3-16,0 0 3 15,1 0 0-15,0 0-7 16,1 2 6-16,3-2 0 16,-2 2 0-16,6-3-6 15,0 2 1-15,3-3 4 16,-1-2 2-16,4 0-9 15,-1-1 8-15,-4 4-12 16,5 2 7-16,-6 2-2 0,3 5 6 16,-3-1-4-1,0-1 5-15,1 2-2 0,-1-1 2 16,1-4-6-16,-1 0 7 16,1 3 0-16,-1-3 0 15,0 3 0-15,-2 2 0 16,0 0 0-16,1 1-1 15,-1 2-1-15,0 3 0 16,-2-2 0-16,2 2-4 16,-2 2-5-16,-1 0-4 15,0 0-2-15,-2 2-5 16,1 2-8-16,1-2 17 16,2 2 7-16,-2-2 6 0,2-1 0 15,1 3 1 1,-5-1-2-16,1-2 1 0,-3 3 0 15,-2-1 0-15,0 1 0 16,-2 0 0-16,0 0 0 16,0 0 1-16,0 0 0 15,3-3-1-15,0 3-1 16,1 0 1-16,0-1 0 16,1-1 0-16,-1-1 0 15,-2 3 0-15,-2-2 0 16,2 2 0-16,-2 0 1 15,0 0-1-15,0 0 1 16,0 0-1-16,0 0 0 16,0 0 1-16,0 0 0 0,0 0 8 15,0 0-9-15,0 0-2 16,0 0 1-16,0 0 1 16,0 0-1-16,0 0 1 15,0 0-2-15,0 0 2 16,0 0 2-16,0 0-2 15,0 0 0-15,0 0 0 16,0 0 5-16,0 0 0 16,0 0-5-16,0 0-1 15,0 0 1-15,0 0 0 16,0 0 0-16,0 0 1 16,0 0 0-16,0 0-1 15,0 0 1-15,0 0-1 0,0 0 0 16,0 0 0-1,0 0 0-15,0 0 2 0,0 0-2 16,0 0 9-16,0 0-7 16,0 0-2-16,0 0 14 15,0 0-4-15,0 0-8 16,0 0-1-16,0 0-1 16,0 0 1-16,0 0 0 15,0 0 1-15,0 0-2 16,0 0 0-16,0 0 0 15,0 0 0-15,0 0 6 16,0 0-6-16,0 0 1 16,0 0-1-16,0 0 1 15,0 0 0-15,0 0-1 16,0 0 1-16,0 0-1 0,0 0 0 16,0 0 0-1,0 0 0-15,0 0 0 0,0 0 1 16,0 0 0-16,0 0-1 15,0 0 0-15,0 0 0 16,0 0-1-16,0 0 1 16,0 0 0-16,0 0 0 15,0 0 1-15,0 0-1 16,0 0-1-16,0 0 1 16,0 0 0-16,0 0 0 15,0 0 0-15,0 0 1 16,0 0-1-16,0 0 0 0,0 0 0 15,0 0 2 1,0 0-2-16,0 0-2 0,0 0-6 16,0 0-15-16,0 0 6 15,0 0 8-15,0 0 8 16,0 0-8-16,0 0-36 16,0 0-40-16,0 8-15 15,0 13-108-15,-4-1-22 0</inkml:trace>
  <inkml:trace contextRef="#ctx0" brushRef="#br0" timeOffset="72065.05">2078 10084 232 0,'0'0'185'16,"0"0"-129"-16,0 0-20 16,0 0-14-16,0 0-5 15,0 0 37-15,0 0-2 16,0-56 47-16,0 48-29 15,0 2-26-15,0 2 16 16,0 1-3-16,-4 2 3 16,4 1-21-16,0 0-2 15,0 0-11-15,0 0-17 16,0 0-9-16,0 0 3 16,0 0-5-16,0 0 2 15,0 0-21-15,0 0 13 16,0 0-21-16,6 0 19 0,7 0 9 15,5 6 2-15,6 4 7 16,5 0-8-16,2 4 1 16,5 2-1-16,2 2 7 15,0 2-7-15,-3 2-9 16,1 2 9-16,-1 1-10 16,-4-2 9-16,1 0 0 15,-4 0 1-15,-1-1 0 16,2 0 0-16,0 3 0 15,0-2 0-15,3 0 1 0,1-2 0 16,0 0 0 0,1-5 0-16,0 2 0 0,-3-2 1 15,-2 0-1-15,4 0 0 16,-5-2-1-16,-1 2 6 16,2-1-6-16,-2 0 9 15,2-1-9-15,0 1 0 16,-2-4-1-16,-2 2-1 15,-6-2 2-15,-1-1 2 16,-2 1-2-16,0-2 6 16,-6 2-6-16,4-4 0 15,-3 4 0-15,0-1 0 16,-1 0-6-16,0 0 4 16,1 1-6-16,1-1 8 15,1 1-1-15,-1-1 1 0,-2 0 2 16,3-1-1-1,-1 4-1-15,1-3 1 0,-1 1-1 16,-1-4 0-16,-3 3-1 16,2-2-12-16,-2 0 12 15,-1 2-8-15,-1-1 9 16,-1-2 2-16,2 1-2 16,0-2 1-16,-3 2-1 15,0-2-1-15,-2 1-8 16,1-1 8-16,-1 0-8 15,0 0 8-15,0 1-8 16,-2-1 9-16,0 0 0 16,3 1 9-16,-3-1-2 15,0 0-6-15,2 0 5 16,-2 1-5-16,3 4 0 0,-1-1 6 16,2 0-6-16,-2 2 0 15,2-4 0-15,1-2-1 16,-4-2 1-16,2-3 0 15,-3 2 0-15,2-1 0 16,1 0 0-16,2 3-1 16,1-3 2-16,1 4-1 15,-1-1-2-15,2-1-1 16,-4-2-4-16,0-1 6 16,-4-1 1-16,2 3 0 0,-2-3 9 15,0 0-4 1,0 0-5-16,0 0 6 15,0 0-7-15,2 1-1 0,-2-1 1 16,3 3 0 0,-3-3 0-16,0 0 1 0,0 2 0 15,0-2 0-15,0 0 4 16,0 0-3-16,0 0-4 16,2 2-5-16,2 2-69 15,10 1-15-15,-3 0-94 16,3-5-209-16</inkml:trace>
  <inkml:trace contextRef="#ctx0" brushRef="#br0" timeOffset="75931.99">5461 10990 199 0,'0'0'130'0,"0"0"-45"0,0 0-7 15,0 0 10-15,0 0-24 16,0 0-8-16,0 0-3 15,0-1-15-15,0 1-9 16,0 0 8-16,0 0 5 16,0 0-6-16,-2 0-1 15,2 0-6-15,0 0-7 16,0 0-2-16,0 0-13 16,0 0-4-16,0 0-2 15,-2 0 0-15,2 0-1 0,0 0-1 16,0 0 0-1,0 0-2-15,0 0 3 0,0 0-1 16,0 0 1-16,0 0-2 16,0 0-4-16,0 0-1 15,0 0 6-15,2 0-1 16,8 0 1-16,2 0 1 16,2 4-1-16,-1-3 0 15,2 2-1-15,2-1 2 16,-1 0 0-16,-1 0-1 15,1-1 1-15,-1 2 0 16,1-2-2-16,1 2 2 16,1-2 2-16,0 2-2 15,2-3-2-15,3 0 2 16,2 0-1-16,1 0 0 0,9 0 1 16,1 0-1-16,6-7 1 15,2 0 0-15,4-4 0 16,3 2-2-16,0 0 1 15,0 1 0-15,1 5 1 16,-6-1 1-16,-1 0-1 16,-5 1 0-16,-7 3 0 15,-1 0 0-15,-8 0 0 16,-1 0-1-16,-4 0 1 0,-3 0 1 16,-1 0-1-1,-1 0 0-15,-1 0 0 0,-2 0 0 16,1 0 1-16,-1 0-1 15,-3 0 0-15,4 0 0 16,0 0 1-16,3 0-1 16,-4 0 1-16,2 0-1 15,-2 0 0-15,-2 0 0 16,0-1 0-16,-4-2 1 16,-1 3-1-16,3 0-21 15,-5 0-54-15,0 0-129 0</inkml:trace>
  <inkml:trace contextRef="#ctx0" brushRef="#br0" timeOffset="76570.88">7144 10900 563 0,'0'0'104'15,"0"0"-46"-15,0 0-16 0,0 0 16 16,0 0-25-16,0 0-23 16,0 0-1-16,-9 0 17 15,9 0 7-15,0 0 4 16,-2 0-17-16,0 0-20 15,0 4-20-15,-4 13 20 16,2 5 1-16,0 3 5 16,-1 1-3-16,3-3 4 15,2-6-7-15,0-7 1 16,0-1-1-16,0-5-8 16,0-2-18-16,0-2-18 15,4 0-50-15,-1 0-52 16,-1-12-68-16</inkml:trace>
  <inkml:trace contextRef="#ctx0" brushRef="#br0" timeOffset="76744.89">6938 10694 781 0,'0'0'126'0,"0"0"-74"15,0 0-52-15,0 0-26 16,0 0-90-16,0 0 59 16,0 0-89-16,81 99-91 0</inkml:trace>
  <inkml:trace contextRef="#ctx0" brushRef="#br0" timeOffset="77101.72">7287 10864 537 0,'0'0'112'16,"0"0"-52"-16,0 0-8 15,0 0 24-15,0 0-25 16,0 0-44-16,0 0-7 15,-36 8 0-15,22 9 1 16,3 2 9-16,-3 4-4 16,6 0 2-16,-1-1 1 0,5-4-3 15,4-4-5-15,0-1-1 16,0-3 0-16,0-4-9 16,2 0 9-16,7-6-27 15,1 0-7-15,2 0 3 16,1 0 13-16,4-26-9 15,-3 2-60-15,-7-2-126 0</inkml:trace>
  <inkml:trace contextRef="#ctx0" brushRef="#br0" timeOffset="77317.92">7154 10615 720 0,'0'0'142'0,"0"0"-102"15,0 0-28-15,0 0-5 16,0 0 29-16,0 0 2 16,54 136 15-16,-29-94-24 15,0-7 1-15,1-1-18 16,-2-3-5-16,-1-3 2 16,1-3-8-16,-1 1-1 15,-1-1-30-15,7-1-77 16,-5-8-85-16,-5-9-580 0</inkml:trace>
  <inkml:trace contextRef="#ctx0" brushRef="#br0" timeOffset="77540.14">7561 11021 712 0,'0'0'143'15,"0"0"-69"-15,0 0-18 16,0 0 12-16,0 0-44 16,0 0-16-16,0 0-1 15,4-2-1-15,9-5-6 16,10-2-21-16,-1-1-77 16,-5-1-185-16</inkml:trace>
  <inkml:trace contextRef="#ctx0" brushRef="#br0" timeOffset="78009.71">8002 10860 649 0,'0'0'102'0,"0"0"-55"16,0 0-24-16,0 0 30 15,0 0-28-15,0 0-25 16,0 0 0-16,-90 33 1 0,80-14 6 16,-2 1 12-16,5 1 9 15,5-6 3-15,2-2-19 16,0-4-12-16,0 0-6 15,4-5 6-15,8 0-10 16,1-4-8-16,0 0-24 16,1-4-4-16,-3-15-85 15,-5 2-430-15</inkml:trace>
  <inkml:trace contextRef="#ctx0" brushRef="#br0" timeOffset="78211.75">7837 10596 679 0,'0'0'219'0,"0"0"-164"0,0 0-29 15,17 110 26-15,2-70-20 16,2-2 0-16,4-4-21 16,0-3 1-16,1-2 4 15,-1-3-15-15,0-2-1 16,-4 1-14-16,4 4-44 15,-7-7-103-15,-7-2-184 0</inkml:trace>
  <inkml:trace contextRef="#ctx0" brushRef="#br0" timeOffset="78603.61">8147 11032 831 0,'0'0'123'16,"0"0"-83"-16,0 0-4 16,0 0 16-16,0 0-30 15,0 0-15-15,0 0-6 16,73-88 6-16,-65 70-7 16,-1 2-14-16,-7 0-3 15,0 3 0-15,-4 2-37 16,-11 1 17-16,-4 6-11 15,0 4 12-15,-2 0 26 16,1 2 9-16,3 12 1 16,3 7 13-16,3-2 9 15,2 6 11-15,7-1-10 0,2-1 2 16,0 1-9-16,0-4-15 16,7-4 0-1,8-3 9-15,5-5 4 0,5-4-2 16,4-4-12-16,4 0-1 15,1 0-22-15,8-14-66 16,-11-2-128-16,-4 2-181 0</inkml:trace>
  <inkml:trace contextRef="#ctx0" brushRef="#br0" timeOffset="79383.77">8436 10890 438 0,'0'0'164'15,"0"0"-38"-15,0 0-3 16,0 0-24-16,0 0-51 16,0 0-19-16,0 0-12 15,-25-26 25-15,17 26-1 16,-1 0-2-16,-3 0-18 16,-3 0-19-16,-1 0-1 15,1 4 1-15,-3 10-1 16,0 3 6-16,2 1-7 15,6 2 0-15,0 0 1 16,6-1-1-16,1-1 0 16,3 0-1-16,0-2 0 15,0-1-6-15,12-5-7 16,3-2-31-16,6-5 0 16,-2-3 12-16,4 0 10 15,-3-11 15-15,0-10-5 0,-4 0-20 16,-3 0-6-16,-6 3 23 15,-3 7 15-15,-2 3 1 16,1 4 39-16,-3 4-5 16,0 0-34-16,2 0 0 15,2 0 0-15,3 0 0 16,2 0 3-16,0 0-3 16,-1 0-6-16,4 0-3 15,-5-5-3-15,-1-7 2 0,-2-2-16 16,-1-1-3-16,-1 1-1 15,-2 1 11-15,0 7 19 16,0 4 10-16,0 2-10 16,2 0 12-16,2 6 21 15,4 10 44-15,-2 2-40 16,3 0-19-16,0-1-11 16,0-6-1-16,-2 2 1 15,-3-5-6-15,0-2 0 16,-2-3 5-16,0 0-4 15,-2-3-1-15,0 0 6 16,0 0-1-16,0 0-3 16,4-3-6-16,-2-10 2 0,4-5-1 15,3-1 1 1,7 2 0-16,1 3 0 0,4 1 0 16,-2 7 1-16,1 4-2 15,-1 2-5-15,-4 0 0 16,1 5 6-16,-3 7 1 15,-5 1 1-15,2 3 0 16,-4 2-1-16,-3 3-13 16,-3 1-16-16,0 13-34 15,-11-8-87-15,-7-2-233 0</inkml:trace>
  <inkml:trace contextRef="#ctx0" brushRef="#br0" timeOffset="90408.8">23163 9029 876 0,'0'0'96'16,"0"0"-69"-1,0 0-26-15,0 0-1 0,0 0 1 16,0 0 8-16,-48 0-8 15,40-1 0-15,-2-3 22 16,-3-1-3 0,-8-1-7-16,-3 0-7 0,-5 0-5 15,-5 2 10-15,-3 0-2 16,-3 4-8-16,-3 0 9 16,3 0-8-16,-2 0 11 15,-1 6-12-15,-4 11 0 16,-2 5 0-16,-2 3 0 15,-4 8 0-15,-1 1 9 16,-2 5-9-16,0 2-1 0,-4 5 0 16,-3-1 1-16,1 4 0 15,-3 0 0-15,2-2 0 16,3 4 0-16,-4 1 1 16,0 4 2-16,-3 1-2 15,0 5 2-15,0-1-4 16,2 5 0-16,4 1 13 15,5 3 5-15,5-1-10 16,8 5-1-16,6-2-7 16,10-4 9-16,6-5-8 15,12 2-1-15,7-2 0 16,4 3-1-16,0 2 0 0,0 4 1 16,13 6 1-16,3 2-1 15,1 0 1-15,6 1 0 16,4-4 7-16,6-6-8 15,5-3 9-15,9-3-9 16,3-4 1-16,11 0-1 16,6-4 1-16,11 2 0 15,5-1 7-15,10 2-8 16,7-1 0-16,4-2 0 16,6 0 3-16,-4-7-3 15,2-6 1-15,-2-9-1 16,0-3-1-16,-2-9 1 15,19-7 0-15,-14-4-1 16,0-7-1-16,1-4 1 0,-17-1 1 16,16 0 0-16,-2 0-1 15,-3-7 1-15,2-2 0 16,-5-3 0-16,-2-3 0 16,-6-2 0-16,-1-3 1 15,-3-4-1-15,-4-2 1 16,0 0 8-16,-3-2-8 15,0-2 12-15,3-2 3 16,4 0-4-16,3-2 2 16,6-1-12-16,0 1-2 15,-1-3-6-15,-1 4 6 16,-7-3 1-16,-6 2 0 0,-12-1 5 16,-6-1-6-16,-10 0 0 15,-5-1 3 1,-4-4-3-16,-6-3 22 0,3-6-12 15,-3-6 4-15,-3-2-14 16,-1-2 0-16,-4 0 0 16,-8 1 1-16,-6 5 14 15,-9-2-9-15,-5 1 31 16,-4 1 7-16,0-3-22 16,0-2 7-16,-2-4-9 15,-5-4-10-15,1-5-2 16,-3 0-8-16,-3-3 7 15,0 4 1-15,-7 0 0 0,-3 3 0 16,-4 2-7 0,-8 0 6-16,-2-1-6 0,-4 1 14 15,-2-2-14-15,-3-1 0 16,-3 2-1-16,-2-2 0 16,-1 7-2-16,-4 2 1 15,-5 6 1-15,-3 6-7 16,-7 6 6-16,-1 2 0 15,-9 5 0-15,-4-1-7 16,-7 5 1-16,-5-1 7 16,-3 0-2-16,-1-1 1 15,2 3 1-15,7 0-1 16,4 2 1-16,2 5-6 16,5 0 6-16,0 4 0 15,-5 6 0-15,-5 1 0 0,-5 0-7 16,-3 4 6-16,-2 0-14 15,0 0 9-15,2 0 5 16,-1 3 0-16,0 4 1 16,0 1-1-16,-1 0-32 15,-5 10-31-15,-2 14-41 16,-44 14-18-16,26-6-43 16,11-4-135-16</inkml:trace>
  <inkml:trace contextRef="#ctx0" brushRef="#br0" timeOffset="94314.29">7023 9106 279 0,'0'0'111'0,"0"0"-62"15,0 0-23-15,0 0 27 16,0 0-10-16,0 0-7 15,0 0 9-15,0-10 14 16,0 6 11-16,0 2-8 16,0-2-10-16,-4 0-22 15,2 0-13-15,-3 0-1 16,1 1-1-16,0 1-5 0,-1-1 0 16,0 0 7-16,1 2 2 15,1-1 1-15,2 2-1 16,-2 0 0-16,3 0 1 15,-2 0-4-15,2 0-6 16,0 0 6-16,0 0-16 16,-2 0-1-16,2 0 0 15,0 0-1-15,0 0-8 16,0 0-3-16,0 0-3 16,0 8 0-16,0 10 8 15,0 6 8-15,0 4 1 16,0 3 6-16,0 4-6 15,0-1-1-15,2 0 1 16,3 0 1-16,-4-2-2 0,4 0 1 16,-1-2 0-1,-1 1 0-15,-1-4-1 0,1 3 1 16,-1 1 1-16,0-1-2 16,2 2 0-16,-1-2 0 15,1 2 0-15,0-4 0 16,1 0 1-16,-1-2-1 15,1-2 1-15,-3 1-1 16,3-3 0-16,-1 0 0 16,0 0 1-16,1-3-1 0,-1 2 0 15,1 0 0 1,-3 0 6-16,3 1-6 0,-3 0 1 16,2 0-2-16,0 2 2 15,1 1-1-15,-3-2 0 16,2 1 0-16,2-2 0 15,-4-4 1-15,2-2-1 16,-2-2 0-16,2-1 0 16,-1 1 0-16,-1-2 0 15,0 3 2-15,-1-1-2 16,2 2 0-16,-1-1 0 16,2 1 0-16,-4-1 1 0,2 0-1 15,-2 1 1 1,0 0-1-16,2 0 0 0,-2 2 0 15,0-2 0-15,0 0 0 16,0-4 0-16,0 0 0 16,0-1 1-16,0 0-2 15,0-1 1-15,0 2 0 16,0-1 1-16,0 4-1 16,0 1 1-16,0 2-1 15,0-4 0-15,0 0 0 16,2-2-1-16,0-3 1 15,0-1 0-15,0 0 0 16,1-2-1-16,-1-1 0 16,-2 1 1-16,2-1 0 15,-2 1 0-15,0 0 0 0,2-2 0 16,-2 0 0 0,0-3 0-16,2-1 1 0,-2 3-1 15,0-3-1-15,2 0-5 16,-2 0 6-16,0 0 1 15,0 0-1-15,4 0 1 16,-4 0-1-16,0 0 0 16,0 0 0-16,0 0 1 15,0 1-1-15,2-1 0 16,-2 3 2-16,0-3-2 16,2 0-7-16,2 0 1 15,0 0 4-15,3 0 2 16,5 0 0-16,3 0 0 15,1 0 7-15,1-7-6 16,0 2 0-16,2 1 6 16,1-2-7-16,0 0 0 0,0 0 1 15,2 1-1-15,-1 1 0 16,0 0 0-16,0 1 0 16,0-1 1-16,2 0-1 15,-1 1 1-15,3 2-1 16,0 1 0-16,0 0 0 15,0 0 1-15,0 0-1 16,0 0 0-16,-3 0 1 16,0 0 0-16,1 0-1 15,-3 0 0-15,3 0 1 16,-2 0-1-16,2 0 0 16,-2 0 1-16,2 0 1 0,-1 0-2 15,1 0 1-15,-1 0-1 16,-5 1 0-16,2 2 0 15,-2-3 0-15,1 1 0 16,1-1 2-16,0 0-2 16,1 3 0-16,1 1 0 15,3-1 1-15,-2 1-1 16,3 2-1-16,0 0-6 16,-2-2 7-16,2 2 0 15,0-3 0-15,2 1 0 0,-1-1 1 16,1 4-1-16,-3-3-1 15,3 2 1-15,-5-2 0 16,1-1-2-16,-1-3-8 16,0 0 4-16,1 0 5 15,-1 0 0-15,2 0 1 16,-2 0-2-16,1 0 2 16,0 0 0-16,-2 0 0 15,2 0 0-15,1-3 2 16,1-1-2-16,-3 0-2 15,0-1 1-15,1 1 1 16,-6 0 1-16,1 3-1 16,-3-3 0-16,-1 2 0 15,-3-1 0-15,-2 3 2 16,-2-1-2-16,-2 1 0 16,-3 0 0-16,0 0 0 15,-2 0 0-15,2 0 0 0,2 0-2 16,0 0 2-16,2-3 0 15,-2 3 0-15,1-2 2 16,-1 2-2-16,0 0 0 16,-4 0-2-16,2 0 2 15,-2 0 0-15,0 0-1 16,0 0-6-16,0 0-32 16,0 0-26-16,0 0-24 15,0 0-98-15,0-4 133 16,-6-4-151-16</inkml:trace>
  <inkml:trace contextRef="#ctx0" brushRef="#br0" timeOffset="96122.7">7100 9043 152 0,'0'0'75'16,"0"0"16"-16,0 0-3 16,0 0 4-16,0 0-6 15,0 0 20-15,0 0 8 16,6 0-32-16,-6 0-31 16,0 0-24-16,0 0-11 0,0 0-9 15,2 0-7 1,9 0 0-16,5 0 0 0,7 0 0 15,5 0 2-15,3 0-2 16,6-4 1-16,4 0 1 16,3-3-2-1,6-2 1-15,6-3 0 0,6-2-1 16,5-3 9-16,2 3 1 16,5-3-10-16,1 1 8 15,3 2-8-15,2 0 2 16,5 2-1-16,2-1 0 15,2 2 0-15,-2 1-1 0,-7 2 0 16,-4-1 0 0,-7 3 1-16,-7 0-1 0,-6 1 0 15,-3-3 1-15,-4 2-1 16,-1-2 1-16,-4 0 0 16,-2 2-1-16,-4 0 1 15,-4 2-1-15,-4 0 1 16,-4 2-1-16,-5 2 0 15,0-2 0-15,-6 2-1 16,-1 0-7-16,-4 0 1 16,-1 0 1-16,1 0 6 15,0 7 0-15,1-2 1 16,3 3 0-16,-3-2 0 16,2 2 1-16,-1-2-1 15,-4 0 0-15,2 0-1 0,-4 0 1 16,1-2 0-16,-3-1-1 15,0 2-2-15,0-1 2 16,2 0 0-16,-2 2 0 16,3-2-1-16,-3 2 1 15,0 1 0-15,1-1 0 16,0 1-9-16,-5 5-5 16,0 0 5-16,0 7 0 15,0-2 8-15,0 5 1 16,0 3 6-16,0 0-5 15,0 5-1-15,0 2-1 16,0 6 1-16,0 3 0 16,0 5 0-16,0 3-6 15,0 2 5-15,-2 3 1 16,2 0 0-16,0 1 6 0,0-3-6 16,0-2 0-16,0-2 1 15,0-6-1-15,0 0-1 16,0-2 1-16,0-2 1 15,6 0-1-15,1 0 0 16,-1-2 1-16,1 1-1 16,0-4 2-16,-2 3-2 15,1-3 0-15,1 3 0 16,-1 3 0-16,-1 3 0 16,2 2 0-16,-3-2 0 15,0 0 0-15,3-2 1 16,-5-4-1-16,2-8 1 15,2-6-1-15,-4-6 1 0,0-8 0 16,-2-3-1-16,2 1 1 16,-2-1-1-16,0-1 0 15,0 2 0-15,0 2-1 16,0 0 0-16,0 0 1 16,0 0 1-16,0 0 0 15,-4 2-1-15,-1 0 1 16,-2 1 0-16,3-1-1 15,2-1 1-15,-3 0 0 16,3-2 0-16,2-1-1 0,0 0 2 16,0-3-2-1,0-3 7-15,0 0-6 0,0 0 0 16,0 0 21-16,0 0 13 16,0 0 9-16,0 0-3 15,-2 0-19-15,2 0-4 16,-4 0-5-16,-1 0-1 15,-4 0-10-15,0 0-1 16,0 0 0-16,-2 0 0 16,-2 0 5-16,-1 0-6 15,1 0 1-15,-5 0 0 16,-2 0 0-16,-2 0 1 16,-1 0-2-16,-1 0 1 15,0 0-4-15,-5 0 6 16,-3 0-6-16,-5 1-3 0,-4 4-11 15,-3-1-29-15,-1 4-24 16,5-2-8-16,0-5-12 16,11-1-73-16,11 0-418 0</inkml:trace>
  <inkml:trace contextRef="#ctx0" brushRef="#br0" timeOffset="98531.48">7206 9697 521 0,'0'0'87'0,"0"0"-60"0,0 0-9 15,0 0 47 1,0 0-48-16,0 0-1 0,0 0 52 15,-4-2 10 1,4 2-26-16,-2-2-9 0,-1 2-10 16,1 0-1-16,2 0-3 15,-2 0 0-15,2 0 1 16,-2 0-6-16,2 0-10 16,0 0-1-16,0 0-6 15,0 0-1-15,-2 0-6 16,2 0 1-16,0 0 5 15,0 0-5-15,0 0 0 16,0 0 6-16,0 0-7 16,0 0-2-16,0 0 1 15,0 0-8-15,0 0-4 16,0 0-7-16,0 0 18 16,0 0-11-16,0 0 6 0,8 0 7 15,3-2 1-15,5 2-1 16,4-2 1-16,0 2 5 15,5-2 1-15,-1 2-6 16,0 0-1-16,1 0 0 16,0 0 1-16,-3 0-1 15,2-2 1-15,1 2 0 16,1 0 0-16,3-3 0 16,0 2-1-16,3-1 1 15,-1-1-1-15,0 2 0 0,-2 0 0 16,2-4-6-16,-4 4 6 15,0-2 0-15,-2 1 5 16,-2 2-5-16,0-1-1 16,2 1 1-16,-1-3 1 15,0 1-1-15,5-2 0 16,0 2 0-16,2-2 0 16,1 0 0-16,-1 0 0 15,-4 0 1-15,-1 1-1 16,-3 0 0-16,0 0 3 15,-2 2-3-15,0-3 0 16,1 1-1-16,2-2 1 16,3 1 7-16,2 0-7 0,0 0 1 15,-2 0-1 1,-1 2 0-16,-1-2 1 0,-1 1 0 16,-2 0 0-16,1 0-1 15,0 0 0-15,-2-1 1 16,-1 0-1-16,3-2 0 15,0 2 0-15,-4 0 0 16,1-2 0-16,3-1 0 16,-1 1 0-16,2-1 0 15,1 1-1-15,2-2 0 16,-6-1 1-16,2 4 0 16,-3 1 0-16,-5-1 0 15,-3 4 0-15,-3 1 0 16,-1-3 0-16,0 3 0 15,3-2 0-15,-2 1 1 0,9-1-1 16,-3-2 0-16,5-1 1 16,3 1 0-16,-4-1-1 15,4 1 0-15,-3-1 1 16,-3 1 0-16,1 3-1 16,0-2 0-16,-2 2 0 15,-3-2 0-15,1 1 0 16,-1 2 0-16,-5-1 2 15,4 1-2-15,-3-3 1 16,-3 1-1-16,4 2 0 16,-2-1 1-16,1-1 0 15,3-1-1-15,-4 2 0 0,-1 1 1 16,-3 0-1-16,-4 0-1 16,0 0-5-16,0 0 6 15,0 0 1 1,0 0-1-16,0 0 2 0,0 0-2 15,0 0 0-15,2 0-10 16,0 0 3-16,1 0 7 16,-2 0-1-16,-1 0 0 15,0 0-31-15,0 0-20 16,-16 19-47-16,-7 3-25 16,-4 0-130-16</inkml:trace>
  <inkml:trace contextRef="#ctx0" brushRef="#br0" timeOffset="100827.71">11335 13385 844 0,'0'0'135'0,"0"0"-93"15,0 0-12-15,0 0 9 16,0 0-26-16,0 0-7 15,0 0 13-15,0-66 73 16,0 52-37-16,0 0-8 16,0 3 5-16,0 2-16 15,0 0-11-15,0 1-15 16,-3 2-10-16,-7 1 1 0,-2-2-1 16,-3 5 0-1,-6 2-1-15,-1 0-10 0,-4 0-8 16,-3 10 4-16,0 8 8 15,4 4 6-15,5 3-9 16,7 5-2 0,6 6-3-16,7 4-2 0,0 4 5 15,0 0 5-15,18-4 7 16,4-6-19-16,3-3 4 16,2-10 4-16,4-4-2 15,0-5 7-15,0-2 4 16,0-6 2-16,-6 0 0 15,-3 0 0-15,-10-2 2 0,-6 0-1 16,-6-2 12-16,0 2 3 16,0-1 26-16,-14 3-16 15,-8 2-14-15,-2 0-11 16,1 0 0-16,3-1 9 16,7-1-10-16,4-4-1 15,7 0-19-15,2 0-28 16,6-15-49-16,15-6-94 15,-2-2-192-15</inkml:trace>
  <inkml:trace contextRef="#ctx0" brushRef="#br0" timeOffset="102353.35">11615 13539 660 0,'0'0'120'16,"0"0"-78"-16,0 0-16 15,0 0 7-15,0 0-15 16,0 0-7-16,0 0 4 16,-62-28 18-16,47 28-6 15,-1 0 4-15,7 3-20 16,0 10-9-16,7 7-2 16,2 8 2-16,0 5-2 15,0 0 2-15,13 2-1 16,5-8-1-16,4-4-1 0,1-9 0 15,1-8-5-15,5-6 6 16,2-5 5-16,3-22-5 16,6-14 10-1,-1-9-10-15,2-12 13 0,-3-6-7 16,-7-4 15-16,-11-2-6 16,-9 4-15-16,-11 7 0 15,0 9-1-15,-8 10 1 16,-11 12 6-16,2 12-4 15,3 8 5-15,6 10 42 16,3 2-21-16,1 12-28 16,2 22-1-16,2 11 0 0,0 8 1 15,0 7 0-15,0-2 2 16,6-1-1-16,1-5 14 16,1-8-14-16,2-6-1 15,-4-8 2-15,-1-8-2 16,1-6 1-16,-4-4-1 15,3-6 0-15,-3-4-24 16,0-2-33-16,0 0 44 16,1 0 3-16,-1 0 10 15,3-2 0-15,-1 2 0 16,5 0 0-16,5 0 0 0,1 14 0 16,5 5 1-16,3-1 7 15,-2-3-8-15,0-2 9 16,-3-5-9-16,-3-8 0 15,1 0 0-15,-3 0 1 16,2-8-1-16,-1-13 1 16,1 0-1-16,-1-3-9 15,-1 1 2-15,-1 8-5 16,-2 9 11-16,1 6-13 16,1 0 4-16,1 7-5 15,3 14 7-15,1 1 8 16,2-1 0-16,-2 0 1 15,1-7 1-15,0-5-1 16,-3-2 4-16,-4-7-4 16,1 0-1-16,-6 0 1 0,-1-7 19 15,-3-4-11-15,-2-4 1 16,0 5-2-16,-7-1-7 16,-8 0 1-16,-7 1-1 15,-5 1 0-15,-4-1-1 16,-3 6-1-16,1 1 1 15,4 3 1-15,4 0 7 16,7 4-8-16,7 4 0 16,7-2 0-16,4-1-1 15,0-4 1-15,0-1 1 16,0 0-1-16,11 0 8 16,7 0 8-16,2 0-5 15,4-1-4-15,3-4-6 0,0-1-1 16,4 2 1-16,-2 3-1 15,-2 1 0-15,0 0 0 16,-6 1 0-16,-2 17 0 16,1 4-1-16,-3 3 0 15,1 0 1-15,0-3 1 16,0 1-1-16,0-5 2 16,-1-6-2-16,0-2 0 15,0-6 0-15,1-4-1 16,1 0 1-16,4-6 34 15,0-14-17-15,-1-4-3 16,-7-2-5-16,-3 0-8 0,-12 2 9 16,0 2-4-16,-7 4-3 15,-13 4 10-15,-2 3-3 16,-5 5 0-16,0 6 3 16,0 0-13-16,-2 0-5 15,3 4 2-15,1 14-4 16,3 2-19-16,6 2-5 15,5 0-19-15,11 13-40 16,0-9-39-16,6-2-128 0</inkml:trace>
  <inkml:trace contextRef="#ctx0" brushRef="#br0" timeOffset="102682.08">12727 13770 518 0,'0'0'171'0,"0"0"-22"15,0 0-41-15,0 0-30 16,78-115-17-16,-47 74 14 16,5-4-15-16,-5-3-34 15,-8-2-16-15,-15 0-4 16,-8-2-5-16,-4-1-1 16,-25 6-33-16,-6 6 7 15,1 11 26-15,5 12 6 16,7 12 4-16,4 6 0 15,6 19-10-15,4 22-7 16,6 18 7-16,2 9 2 16,0 2 0-16,8-4-1 15,15-5 0-15,4-11-1 16,2-8-1-16,2-6-14 0,0-4-9 16,0-9-38-16,10-4-37 15,-6-7-80-15,-6-10-160 0</inkml:trace>
  <inkml:trace contextRef="#ctx0" brushRef="#br0" timeOffset="103065.64">13467 13002 643 0,'0'0'95'16,"0"0"2"-16,0 0-4 16,0 0-17-16,0 0-41 15,0 0-29-15,-121 44 4 16,102 0 16-16,2 12 20 15,9 10 22-15,8 2-11 16,0 3-24-16,18-3-17 16,13-8-9-16,6-10-7 15,8-6 0-15,0-8 0 16,2-5-1-16,-4-9-22 16,-4-4-15-16,-3-4-27 0,-3-5-23 15,14-9-28-15,-11 0-134 16,-3 0-64-16</inkml:trace>
  <inkml:trace contextRef="#ctx0" brushRef="#br0" timeOffset="103805.64">14037 13236 798 0,'0'0'129'16,"0"0"-80"-16,0 0-48 15,0 0 0-15,0 0-1 16,0 0 7-16,0 0-1 16,13 121-4-16,-3-100 5 15,-1-4-1-15,1-3 3 16,2-7-9-16,3-7-1 16,1 0-39-16,-7-2-200 0</inkml:trace>
  <inkml:trace contextRef="#ctx0" brushRef="#br0" timeOffset="103947.66">13942 13068 1119 0,'0'0'146'16,"0"0"-84"-16,0 0-31 16,0 0-31-16,0 0-87 15,0 0 32-15,0 0-26 16,31 112-130-16,-9-81-279 0</inkml:trace>
  <inkml:trace contextRef="#ctx0" brushRef="#br0" timeOffset="104215.86">14317 13291 884 0,'0'0'179'16,"0"0"-102"-16,0 0-31 15,0 0-3-15,0 0-22 16,0 0-14-16,0 0-6 16,-115 123 7-16,111-100-1 15,4-2-7-15,0-8-1 16,0-3-11-16,4-8 4 16,12-2-5-16,3 0-8 15,4-22-11-15,-3-10-31 0,-11-31-59 16,-7 9-115-1,-2 0-392-15</inkml:trace>
  <inkml:trace contextRef="#ctx0" brushRef="#br0" timeOffset="104394">14166 12941 705 0,'0'0'215'0,"0"0"-93"16,0 0-99-16,0 0-17 16,0 0 63-16,34 156 1 15,-12-87-36-15,5 1-18 16,4-4-4-16,1-3-7 15,1-7-5-15,-2-8-44 16,-2-8-35-16,2-6-33 16,-8-8-97-16,-6-16-360 0</inkml:trace>
  <inkml:trace contextRef="#ctx0" brushRef="#br0" timeOffset="104571.66">14648 13529 920 0,'0'0'198'0,"0"0"-124"16,0 0-52-16,0 0-17 15,0 0-5-15,0 0-1 16,0 0-11-16,71-20-28 16,-47 0-49-16,-6 3-75 15,-2 0-223-15</inkml:trace>
  <inkml:trace contextRef="#ctx0" brushRef="#br0" timeOffset="104897.69">14937 13216 702 0,'0'0'130'16,"0"0"-75"-16,0 0-29 15,0 0 5-15,0 0-16 16,0 0-9-16,0 0-5 16,-64 45-1-16,64-29 0 15,0 0 0-15,18 0 25 16,9-4-8-16,8 1-5 16,5 0-4-16,2-1 1 0,-3 1-8 15,-8 2 0-15,-7-3 5 16,-8-2-5-16,-10 0-1 15,-6-2 0-15,0 0 58 16,-10 4 3-16,-11-1-38 16,-1-3-14-16,0-2-9 15,4-3-56-15,9-3-25 16,7-6-47-16,2-8-153 0</inkml:trace>
  <inkml:trace contextRef="#ctx0" brushRef="#br0" timeOffset="106023.85">15323 13230 705 0,'0'0'139'16,"0"0"-71"-16,0 0-18 15,0 0-5-15,0 0-20 16,0 0-5-16,-4 111 10 15,4-86-7-15,0-2-21 16,4-7-1-16,7-6 5 16,2-6-3-16,3-4-2 15,-1 0 0-15,6-18 1 16,-1-11-1-16,3-6 11 16,0-9-6-16,-1-6-6 0,-1-4-8 15,-8-7-19 1,-9 1-31-16,-4 0-1 0,0 8 13 15,-6 12 46-15,-7 14 59 16,1 12 17-16,1 14 17 16,5 0-44-16,2 20-37 15,-2 16-6-15,6 10-5 16,0 2 9-16,0 2-1 16,3-4 4-16,10-6 1 15,0-4-6-15,4-7-8 16,-5-8 0-16,0-4 0 0,-3-10-18 15,-3-4-6 1,5-3-18-16,1-3 10 0,3-16 20 16,5-4 11-16,1 4-7 15,0 2 2-15,-1 13 5 16,-1 4 1-16,-2 0-7 16,1 24-3-16,0 5 10 15,-2 3 7-15,1 0-7 16,1-6 1-16,3-8 0 15,-2-8 7-15,3-7-7 16,3-3-1-16,2-12 1 16,0-12-1-16,-1-2-6 0,-3-1-30 15,-5 6-5 1,-7 6 31-16,-5 6 10 0,-2 9 7 16,4 0-1-16,0 3 2 15,5 12 17-15,8 6-18 16,1-6 2-16,6-2-8 15,2-8 0-15,-1-5 12 16,-5 0-13-16,-6 0 0 16,-9-9-7-16,-9-7 7 15,0-3 1-15,-19 1 7 16,-10-1-2-16,-12 1-6 16,-6 1 0-16,-2 8-8 15,-2 3-8-15,6 3 3 16,5 3 4-16,14 0 9 15,7 0 1-15,13-2 6 0,6 2-7 16,0-4-11-16,14 0 11 16,7-4 0-16,8 2 13 15,3-2-7-15,3 0 5 16,2 2 4-16,0 4-14 16,-3 2-1-16,-3 0 0 15,-4 0 0-15,-5 16 0 16,-2 2 1-16,-2 5-1 15,-3-2 0-15,-1 3 0 16,-3-3 1-16,-1-3 0 16,2-7-1-16,-1 0 0 15,1-10 0-15,3-1-1 16,3 0 1-16,2-15 0 0,0-6 1 16,-3 1 11-16,-3 0-12 15,-10 1 0-15,-4-2 2 16,0 3 6-16,-15 2 4 15,-5 2 15-15,2 2-6 16,0 6-11-16,5 6 0 16,2 0-10-16,0 8-23 15,-1 15-6-15,-1 12-27 16,5-5-32-16,2-3-187 0</inkml:trace>
  <inkml:trace contextRef="#ctx0" brushRef="#br0" timeOffset="106385.9">16460 13307 660 0,'0'0'99'0,"0"0"-50"16,0 0 53-16,0 0-31 15,0 0-42-15,131-93 13 16,-85 50-19-16,-1-6-7 15,-3-3-7-15,-8-2-8 16,-10-3-1-16,-13-2-17 16,-11 2-40-16,0 3 2 15,-9 8 44-15,-13 11 11 16,-2 12 45-16,2 13 21 16,-1 10-20-16,6 10-28 0,-2 24-17 15,9 16-1 1,8 6 45-16,2 6 6 0,0-2-34 15,19-1 2 1,6-5-12-16,2-6-6 0,-3-2-1 16,-6-4-35-16,-14 15-24 15,-4-12-64-15,-2-6-169 0</inkml:trace>
  <inkml:trace contextRef="#ctx0" brushRef="#br0" timeOffset="107232.68">14231 13983 709 0,'0'0'180'0,"0"0"-124"16,0 0 5-16,0 0 4 15,0 0-19-15,136-67-24 16,-83 51 20-16,7 0 15 16,7 0-28-16,5 6-18 15,6 2-4-15,2-1-1 16,12 2-5-16,23-1-1 0,28-2 2 16,20 0-1-1,-15 0-1-15,-32 4 7 16,-37 0-6-16,-26 2-1 0,7-2 0 15,2-2 1-15,6-5 0 16,-6 0 0-16,-2-1 0 16,3-9 0-16,6 4 0 15,2-1 8-15,3 3-9 16,-3 2 2-16,-1 5 6 16,-7 2-7-16,-7 2-1 15,-12 1 0-15,-7 4 0 0,-8-4 0 16,0 1 0-16,-6 0 0 15,4-2 0-15,-2 0 2 16,0 0-1-16,-8 4 1 16,-1-2-1-16,-7 3-1 15,-5-2 1-15,-2 3 10 16,0-2 28-16,0 2-4 16,4-4-6-16,0 2-11 15,1-2-8-15,-3 1-5 16,0 0-5-16,2 3 0 15,-4 0-7-15,0 0-29 16,2 0-60-16,1 0-69 16,-3 0-165-16</inkml:trace>
  <inkml:trace contextRef="#ctx0" brushRef="#br0" timeOffset="107616.63">17223 13006 1295 0,'0'0'177'15,"0"0"-97"-15,0 0-51 16,0 0-29-16,0 0-7 16,0 0 6-16,0 0 1 15,25 121-18-15,-25-80-22 16,0-2-13-16,-2-3-28 15,-30 8 0-15,3-9-67 16,-2-8-222-16</inkml:trace>
  <inkml:trace contextRef="#ctx0" brushRef="#br0" timeOffset="108326.16">17758 12541 854 0,'0'0'140'15,"0"0"-63"-15,0 0-34 16,0 0-18-16,0 0-15 15,0 0-4-15,0 0 5 0,80 46 14 16,-57-17-2-16,-1 0 12 16,-2 1-14-16,-2-2-10 15,-2-6-1-15,-5-2-3 16,-5-4-7-16,-4-4 0 16,-2-2-34-16,0-4-29 15,0-6-23-15,-17 0 12 16,-3-6-68-16,-1-12-103 0</inkml:trace>
  <inkml:trace contextRef="#ctx0" brushRef="#br0" timeOffset="108517.63">17807 12504 487 0,'0'0'225'16,"0"0"-69"-16,0 0-92 0,0 0 10 16,0 0 21-1,136-11-23-15,-85 22-30 0,3 10-14 16,-5 1-8-16,-5 3-5 15,-4 2-7-15,-6-1-8 16,-5 0 0-16,-5-2-1 16,-1-2-10-16,-1-4-47 15,7-6-46-15,-5-6-48 16,-1-6-157-16</inkml:trace>
  <inkml:trace contextRef="#ctx0" brushRef="#br0" timeOffset="108737.42">18291 12330 998 0,'0'0'178'0,"0"0"-164"16,0 0-5-16,0 0 20 16,27 127 9-16,-12-76-15 15,3 6-6-15,-3-3-8 16,3-2-9-16,0-7-13 15,0 4-58-15,-2-12-50 16,-3-14-99-16</inkml:trace>
  <inkml:trace contextRef="#ctx0" brushRef="#br0" timeOffset="109680.9">18806 12614 895 0,'0'0'142'15,"0"0"-93"-15,0 0-16 16,0 0 15-16,0 0-23 16,0 0-15-16,0 0-1 15,-98-9 28-15,73 18-11 16,0 5 8-16,3 5 9 15,5 3-14-15,3 4-16 16,5 0-6-16,5-2-5 16,4 0-2-16,0-6 0 15,0-2-22-15,0-8-11 0,8-4 2 16,3-4-2 0,5 0 8-16,2-9 24 0,4-14-18 15,3-2-26-15,-1-2-20 16,-1 1-6-16,-1 4 16 15,-4 4 28-15,-5 6 20 16,1 6 7 0,-6 4 0-16,-1 2 0 0,-3 0 7 15,4 2 6-15,-4 9 3 16,2-3-3-16,3 3-6 16,1-3-6-16,0-4-1 15,5-4 0-15,-1 0 0 16,1-2-11-16,2-14-5 0,-7 0-12 15,2-2-5-15,-5 3-3 16,-3 2 24-16,-3 5 12 16,2 4 9-16,-3 4 14 15,0 0-6-15,0 0-10 16,0 0-6-16,2 0 21 16,-2 4 1-16,0 2-9 15,3 3-7-15,-3 0-6 16,0 1 9-16,0 0-10 15,0-2 2-15,0 0-1 16,0-3 8-16,0 0-1 16,0-4 21-16,-3-1 7 15,1 0 6-15,-2 0-23 16,2-1-10-16,0-9 1 0,-1-2-9 16,3-2-1-1,0 0 0-15,0 0 0 0,13 2 0 16,3 4 1-16,2 4 5 15,0 4 6-15,-1 0-5 16,-1 0 6-16,-3 6-12 16,-3 6 5-16,-4-2-6 15,-1 1 1-15,-3 0 9 16,0-3-9-16,-2 0 1 16,0-4-2-16,0-2 0 15,0-2 0-15,0 0 0 0,2 0-8 16,8 0-12-1,7-10 3-15,6-4 10 0,3 4 6 16,1 3 1-16,-3 4 0 16,-1 3 1-16,-5 4 1 15,-5 14 8-15,-3 7 10 16,-2 0-2-16,-2 3-12 16,-1-2-6-16,5-2-32 15,0-6-63-15,0-10-186 0</inkml:trace>
  <inkml:trace contextRef="#ctx0" brushRef="#br0" timeOffset="110009.67">19574 12689 856 0,'0'0'162'16,"0"0"-76"-16,0 0-48 15,0 0 1-15,0 0-29 16,0 0-4-16,0 0-6 15,80-102 0-15,-80 86-29 16,-2 4-1-16,-18 1 30 16,-4 6 3-16,-1 5 5 15,-2 0 17-15,5 4-5 16,0 15-4-16,6 8 3 16,3 2 16-16,9 7 4 15,4-3-4-15,0-2-12 16,13-1-10-16,11-9-6 15,5-5-6-15,3-8 1 0,1-6-2 16,5-2-10-16,-1-2-27 16,4-17-26-16,7-20 4 15,-7 5-68-15,-13-2-197 0</inkml:trace>
  <inkml:trace contextRef="#ctx0" brushRef="#br0" timeOffset="110328.27">19505 12028 975 0,'0'0'149'16,"0"0"-94"-16,0 0-41 16,0 0-5-16,0 0 5 15,0 0 5-15,147 43-1 16,-78-8 28-16,5 3 3 15,1 8 5-15,1 5-2 16,-9 5-34-16,-9 5-5 16,-16 5-12-16,-13 0 6 15,-17 1-7-15,-12-3 0 16,0-2-13-16,-29 0 3 16,-15-4-2-16,-8-2 4 15,-6 3-21-15,-7-3-29 16,-35 20-22-16,18-12-40 15,1-12-104-15</inkml:trace>
  <inkml:trace contextRef="#ctx0" brushRef="#br0" timeOffset="136668.9">6242 11019 307 0,'0'0'81'0,"0"0"-19"15,0 0-15-15,0 0-16 16,0 0-23-16,-10-32 17 16,10 29 12-16,0 0 17 15,0-2-2-15,0 1 11 16,0 0 8-16,0 3-16 16,0 1 14-16,0 0-15 15,0 0-11-15,0 0-15 16,0 0 14-16,0 0-11 15,0 0-13-15,0 0 3 16,0 0 10-16,0 0-14 16,0 0-11-16,0 0 2 15,0 0-8-15,0 0 0 16,0 0 0-16,0 0 10 16,0 0-9-16,3 0-1 0,4 0 2 15,-1 0-2-15,-2 0 1 16,1 0-1-16,-1 0 0 15,-1 0 1-15,-3 0 0 16,2 0-1-16,-2 0 0 16,0 0 0-16,0 0-45 15,0 0-48-15,0 1-33 16,0 6-160-16</inkml:trace>
  <inkml:trace contextRef="#ctx0" brushRef="#br0" timeOffset="138582.01">6152 11337 684 0,'0'0'153'0,"0"0"-104"16,0 0-16-16,0 0 53 15,0 0-62-15,0 0-5 16,0 0 10-16,5 0 27 15,-5 0-34-15,0 0 24 0,0 0-2 16,0 0-18 0,4 0-20-16,2 0-5 0,8 0 13 15,4 0-14-15,6 0 1 16,5-4 1-16,3 0 15 16,1 0-17-16,0 2 1 15,3 0 2-15,-2 0-3 16,-1 2 0-16,1 0-1 15,-3 0 2-15,-2 0-1 16,-2 0 8-16,-1 0-8 16,-4-1 0-16,-1-2-1 15,-6 2 1-15,-4-1-1 16,-2 2 8-16,-2 0-7 0,-5 0 0 16,0-3 1-16,0 3-1 15,1-2-4-15,6-2 4 16,-1 1 2-16,5-1 11 15,1 0-7-15,-1-1-6 16,-1 1 0-16,-3 2 0 16,-7 0 0-16,0 2 1 15,-2 0 0-15,0 0 0 16,0 0 12-16,0 0 24 16,0 0-16-16,0 0-1 15,0-1 9-15,0-2 12 16,0 1 8-16,0-3-14 15,0-6-35-15,-4 1 10 0,-5 0-8 16,-1-5-2 0,3 2 0-16,-1-1 0 0,2-5 0 15,-2 5 1-15,2-3 12 16,-1-2-4-16,1 2-8 16,2-3 2-16,-3 0-2 15,6-1 9-15,-3-1-10 16,2 0 0-16,-3 0 0 15,1 1 0-15,0-1 8 16,-1 1-8-16,1-1 1 16,1 2-2-16,-1-2 2 15,-1-2-1-15,1 1 0 0,0 3 0 16,2-3 1 0,-3 3-1-16,3-2 0 0,-3-1 0 15,3 0-4-15,-3-2 4 16,-1 0 1-16,2-1 0 15,-5-3 0-15,1 1 0 16,0 3 0-16,1-2-1 16,1 5 1-16,-2 2 0 15,4 3-1-15,0 3 0 16,0-3 0-16,-1 1 1 16,1 0-1-16,0-2 1 15,-2 1-1-15,0 2 0 16,1-3 1-16,-1 1-1 15,0 0 0-15,-2-1 0 16,-1-2 1-16,3 2-1 16,-3-3-1-16,2 2 1 15,-2 1 0-15,3 2-1 0,2 1 1 16,-1 3-7-16,0 2 7 16,3 3 2-16,0 1-2 15,-1 1 1-15,3 3 0 16,-2 0-1-16,2 0 0 15,0 2 1-15,0 0-2 16,0 0 1-16,0 0 0 16,0 0 0-16,0 0 0 15,0 0 0-15,0 0-1 16,0 0-1-16,0 0-10 16,0 0 11-16,0 0-3 15,0 0 4-15,0 0 0 16,0 0-1-16,0 0 1 15,0 0-1-15,0 0 0 0,0 0-8 16,0 0 9-16,0 0 0 16,0 0-1-16,0 0-5 15,0 0 5-15,0 0-11 16,2 0 11-16,12 0 0 16,4 0-2-16,2 0 3 15,3-2 0-15,0-2 0 16,1 0 0-16,0 0 0 15,-2-1 0-15,-3 2-8 0,2 0 8 16,-1 2 1 0,-2 1-1-16,2 0-19 0,-3 0-2 15,4 0 7-15,-1 0-1 16,2 0 14-16,-2 0-1 16,3 0 2-16,-1-1-1 15,0 1-1-15,-2 0 1 16,3-3 1-16,-4 3-1 15,4-2 1-15,-1 1 0 16,0-2-6-16,0 1 6 16,1 1 1-16,-6 1-1 15,1 0-11-15,-7 0 0 16,-1 0 9-16,-4 0 1 16,-4 0 0-16,0 0 1 15,-2 0 0-15,0 0 0 0,0 0 0 16,0 0 0-1,0 0-2-15,0 0 2 16,0 0 1-16,0 0-1 0,0 0 1 16,0 0-1-16,0 0 0 15,0 0 1-15,0 0-7 16,0 0 6-16,0 0 0 16,0 0-30-16,0 0-21 15,0 0-40-15,0-5-54 16,0-1-176-16,0-2-320 15</inkml:trace>
  <inkml:trace contextRef="#ctx0" brushRef="#br0" timeOffset="139074.13">6850 9907 773 0,'0'0'146'16,"0"0"-103"-16,0 0-18 15,0 0-6-15,0 0-18 16,0 0 2-16,0 0 2 16,0 11-4-16,2-5 24 15,7 0 6-15,4 2 2 16,3-2-6-16,3 1-3 0,6-1-13 15,0 0 8 1,2 1-9-16,-1-3-7 0,1 2 3 16,-7 0-5-16,-2-2 4 15,-5 2-5-15,-1-3 0 16,-4-1 2-16,-1 3-2 16,-4-4 0-16,2 2 0 15,-1-1-2-15,-4 0 2 16,0 0-10-16,0 2-4 15,0 4 14-15,0 2 6 16,-6 3 1-16,-5 4-6 16,1 2 5-16,-4-2-6 15,-1 1 1-15,-6 0 2 0,1 2-3 16,-4-2 0 0,-1 0-6-16,3-2-20 15,-5-2-40-15,5-3-76 0,6-8-192 16</inkml:trace>
  <inkml:trace contextRef="#ctx0" brushRef="#br0" timeOffset="141916.74">4887 7261 494 0,'0'0'154'0,"0"0"-42"16,0 0-3-16,0 0-25 15,0 0-32-15,0 0-17 16,0 0 7-16,0 0 7 16,-2-3-11-16,2 3 2 15,0-1 1-15,-2 1-1 16,2 0-4-16,0 0-4 15,0 0-10-15,-3-2 19 16,3 2-17-16,0-2 7 16,-2 0-12-16,-1-2 0 15,-1 1-2-15,-3 0 1 16,-1-2-11-16,-4 0 4 0,-3 1-10 16,-4-1-1-16,0 1 0 15,-3 3 0-15,-3 1-1 16,-4 0 1-16,-2 0 0 15,0 0-2 1,-1 0-5-16,3 0 6 0,2 0-5 16,6 4 6-16,-2 0 0 15,3 0-8-15,-2 2 6 16,0 0-8-16,-5 2 4 16,0 1-2-16,0 0 2 15,3-1-3-15,2-2 8 0,2-1 1 16,7 0 1-16,3-1-1 15,6-4 1-15,2 2 1 16,-2-2-2-16,4 0 0 16,0 0 0-16,0 0 1 15,0 0 0-15,0 0 0 16,0 0 0-16,0 0 1 16,0 0-1-16,0 0-1 15,0 0 1-15,0 0 0 16,0 0 0-16,0 0 0 15,0 0-1-15,0 0 1 16,0 0 0-16,0 0 1 16,0 0-2-16,0 0 1 15,0 0 1-15,0 0-2 16,0 0 0-16,0 0 0 0,0 0 0 16,0 0-7-1,0 0 7-15,0 0 0 0,0 0 0 16,-3 0-1-16,-3 0-6 15,3 0 6-15,1 0 0 16,-1 0 0-16,3 0-6 16,0 0 5-16,0 0-8 15,0 0 4-15,0 0-8 16,-2 2 13-16,2 2 0 16,-2 4-11-16,0 2 11 15,-3 4 0-15,3 2 1 16,0 2-1-16,-2 2 0 15,-1 0 1-15,3 2 0 0,-3 2 0 16,3 2 0-16,0 3 1 16,-3-1-1-16,3-3 0 15,2 4 0-15,0-3-3 16,0-2 3-16,0-3 0 16,0 0-1-16,0-2 1 15,0-6 0-15,0-1-4 16,2-2 4-16,0-1 0 15,1-2-6-15,1 0 5 16,-1 0-3-16,1-3 3 16,-1 2 1-16,-1-4-16 15,0 2 16-15,0-2-2 16,-2 0 2-16,2-2-9 0,-2 0 9 16,0 2 1-16,0-2-1 15,0 0 1-15,0 0 1 16,0 0-2-16,0 0 1 15,0 0 3-15,0 0-2 16,0 0-1-16,0 0 0 16,0 0 0-16,0 0-1 15,0 0 6-15,0 0 27 16,0 0-10-16,0 0-2 16,0 0-5-16,0 0-6 15,0 0 6-15,-4 0-10 16,-7 0 5-16,-3 0-5 15,1 0-6-15,-5 0 0 16,1 0-1-16,-4 0 1 0,5 0 0 16,1 3 0-16,7-2 7 15,0-1-13-15,6 0 7 16,2 0-1-16,0 0 0 16,0 0 0-16,0 0 0 15,0 0-7-15,0 0 7 16,0 0 6-16,0 0-6 15,0 0-6-15,0 0 0 16,0 0-10-16,0 0-39 16,0 0-7-16,0 0-12 15,0 0-7-15,0 0-16 16,0 3-10-16,4-1 18 16,-2-1-163-16</inkml:trace>
  <inkml:trace contextRef="#ctx0" brushRef="#br0" timeOffset="142364.62">4141 7649 446 0,'0'0'202'0,"0"0"-104"16,0 0-46-16,0 0 45 15,0 0-41-15,0 0-37 0,0 0 36 16,-14 0-6 0,3 0-26-16,-3 8-11 15,-3 9-6-15,-4 1-4 0,1 3 4 16,1 0-5-16,3-1-1 16,5-4-9-16,2-4 9 15,7-4 9-15,2-4-9 16,0 1-14-16,0-1 14 15,0-3 0-15,2 3 0 16,9-1 13-16,2 0-13 16,5-3 13-16,2 0 6 15,2 0-6-15,1 0-13 16,1 0 12-16,-1 0-2 0,-4-3-3 16,0 3 3-1,-4 0-10-15,-1 0-1 0,-2 0 0 16,0 0 1-16,-3 0-23 15,2 3-60-15,-5 3-46 16,-1 1-161-16</inkml:trace>
  <inkml:trace contextRef="#ctx0" brushRef="#br0" timeOffset="144986.78">6807 7696 398 0,'0'0'141'15,"0"0"-20"-15,0 0-11 16,0 0 1-16,0 0-53 16,0 0-33-16,0 0 11 15,0-2 10-15,0 2-10 16,0 0-4-16,0 0-9 15,0 0-8-15,0-4-8 0,7 2-6 16,2-4 1-16,2 0 5 16,2 2-6-16,5 0 1 15,0-1-1-15,2 3 0 16,5 1-1-16,4 1 0 16,1 0 0-16,6-3 0 15,-2 3 1-15,-1-1 0 16,-3-1 0-16,-2 0-1 15,-4 2 1-15,-1-2 0 16,-6 2-1-16,2-1 1 16,-2 1-1-16,-1-3 1 15,-1 1-1-15,1-2 1 0,-6 2 0 16,3 0-1 0,-7-1 0-16,1 3 3 0,-5-1-9 15,-2 1 13-15,2 0-7 16,-2 0 1-16,0-2 0 15,2 2 1-15,-2 0 15 16,0-2 2-16,0 2 7 16,0-2 19-16,0 2 0 15,0-2-19-15,0 0-14 16,0-2-4-16,-2-1-6 16,-2-1-2-16,-1 1 1 15,-1-5-1-15,-4 0 7 16,2-3-6-16,-3 1-1 0,-1-2 0 15,-1 0 14 1,1 1-13-16,2-4 5 0,1 3-6 16,3 1-1-16,1 0 1 15,1-1 16-15,-1 0-2 16,0 0 2-16,1-2-8 16,-2 0-7-16,1-2 14 15,1 2-9-15,2-3-6 16,-1 4 1-16,0-3-1 15,3 0 1-15,-2 0-1 16,0-4 1-16,0-2 0 16,0-2-1-16,-1 2 1 15,1-1-1-15,0 3 1 0,0 5-1 16,0 2-6 0,-2 5 6-16,2 2 7 0,2 6-4 15,0 0-2-15,-4 0 0 16,4 2-1-16,0 0 0 15,0 0 0-15,0 0-1 16,0 0 0-16,0 0 1 16,0 0 1-16,0 0-1 15,0 0 0-15,0 0 0 16,0 0 1-16,0 0-1 16,0 0 0-16,0 0 0 15,0 0 0-15,0 0 0 16,0 0 0-16,0 0 0 15,0 0-2-15,0 0 1 16,0 0-6-16,0 0-1 16,0 0-3-16,0 0-21 15,4 0 16-15,8 0 15 0,1 0-3 16,4 0 4 0,-2 0 0-16,1 0-8 0,-1 0 8 15,3 0 5-15,-3 0-4 16,6 0 0-16,-1 0 0 15,2 0-1-15,0 0 2 16,3 0-2-16,-1 0 0 16,-1 0 0-16,-4 0 0 15,-2 0-2-15,-7 0-5 16,1 0 7-16,-1 0 6 0,-2 0-6 16,1 0 0-1,3 0-5-15,-4 0 5 0,1 0 5 16,1 0-4-16,-4 0-1 15,-2 0 0-15,3 0-7 16,-3 0 6-16,0 0 1 16,-1 0 7-16,0 0-7 15,-1 0 0-15,-2 0-6 16,0 0 6-16,0 0 0 16,0 0 0-16,0 0-42 15,0 0-34-15,0 0 13 16,0 0 5-16,-10 0-10 15,-5 0-60-15,1 0-108 16,-1 0-353-16</inkml:trace>
  <inkml:trace contextRef="#ctx0" brushRef="#br0" timeOffset="145514.23">7337 6917 757 0,'0'0'148'16,"0"0"-100"-16,0 0 0 15,0 0 8-15,0 0-36 16,0 0-14-16,0 0-5 16,0 3 0-16,0 0-1 15,12 2 0-15,3-1 0 16,3 2 15-16,2 0-14 15,2 3-1-15,3-3 10 0,0 1-9 16,-3 1-1 0,-5-2 7-16,0 0-6 0,-7-2 0 15,-1 3-1-15,-3-4 0 16,2 1 0-16,-4 1-9 16,3 0 9-16,-1 1 1 15,1 2 6-15,0-2-12 16,0 0 12-16,-1 1-12 15,-2-4 11-15,-2 3-5 16,1-2-1-16,-3 0-10 16,0 2 9-16,0 1 2 15,0-2-1-15,0 5 0 0,0 2 0 16,-11 2 6-16,-4 4-5 16,-6 5 0-1,-3-1 0-15,-3 1 0 0,-1 0 0 16,5-3 10-16,-5-2 6 15,7-2-16-15,0 0-2 16,6-2 8-16,1 0-14 16,3-3 5-16,5 2-9 15,4-3-43-15,2-2-79 16,0-3-120-16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4T03:53:44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6531 9645 320 0,'0'0'65'16,"0"0"-40"-16,0 0 11 15,0 0 154-15,0 0-106 16,0 0-28-16,0-2-1 16,0 2 33-16,0 0-37 15,0 0-5-15,0 0 11 16,0 0 18-16,0 0-1 0,0 0-25 15,0 0-35-15,0 0 8 16,0 0-22-16,0 0-6 16,0 0-7-16,0 0-8 15,-2 0 20-15,-3 0-9 16,3 0 6-16,0 0 4 16,0 0 0-16,0 0 0 15,0 0 1-15,2 0 1 16,0 0 5-16,0 0-7 15,0 0-12-15,0 0 12 16,0 0 0-16,-5 0 0 16,5 0-1-16,0 0 10 15,0 0-8-15,0 0-1 16,0 0-1-16,0 0-6 16,0 0 7-16,0 0-1 0,0 0 1 15,0 0-3 1,0 0 2-16,0 0 2 0,0 0 4 15,0 0 18-15,0 0 6 16,0 0-13-16,0 0-4 16,0 0-11-16,0 0 21 15,0 0-22-15,9 0 0 16,4 0 1-16,3 0 1 16,5 0 5-16,4 4-7 15,2 2 7-15,6 3 7 16,1-3-14-16,3 1-7 15,2-1 7-15,-1 2 1 16,-5-2 6-16,-2 0-7 0,-4-2 0 16,-2 3 3-16,-4-4-3 15,0 1 0-15,-3 1-1 16,-1-3 1-16,1 3 1 16,-2-1-1-16,2-2 0 15,-1 3 2-15,6-2-2 16,-1-1-1-16,3 2 1 15,2-2 0-15,-6 2 8 16,2-1-8-16,-5 0-4 16,-5-1 4-16,0 1 0 15,-3-2 0-15,0 1 0 16,1 1 1-16,1-3-1 0,2 1 0 16,5-1 0-1,-1 0 3-15,4 3-3 0,-2-3 0 16,3 0-2-16,-1 0 5 15,2 1 1-15,-1-1-4 16,2 0-12-16,-2 0 12 16,4 2 7-16,0-2-7 15,2 2 0-15,0-2 0 16,0 0 7-16,2 0-7 16,0 0-10-16,1 2 10 15,-3-2 0-15,0 0 1 16,-5 0-1-16,-1 0 0 15,-2 2 6-15,0-2-6 16,-6 0-6-16,1 0 6 16,-1 0 2-16,1 0 0 0,5 0-2 15,2 0 1-15,2 0 1 16,2 0-2-16,0 0-5 16,0 0 5-16,-4 0 1 15,0 0 4-15,-5 0-5 16,-5 0 0-16,-1 0 3 15,-1 0-3-15,-5 0-2 16,3 0 2-16,0 0 0 16,-2 0 9-16,-1-2-9 15,-1 0 0-15,-1 2 18 16,1 0-11-16,0-2-6 16,-1 2-1-16,0 0 7 15,1-2-6-15,-1 2-1 0,0-1 0 16,4 1 0-1,-4-3 1-15,2 2 9 0,3-2 4 16,3 0-13-16,-1-2 15 16,1 4-16-16,2-4 0 15,-5 1 1-15,1 2-1 16,-6 0 0-16,0 2 0 16,-4-2 6-16,2 2-6 15,-2 0 0-15,0 0-5 16,3 0 5-16,1-2 2 15,0 0-1-15,1-2-1 16,-1 2 1-16,-1 0 9 16,1 0-10-16,-4 0-10 15,0 2 10-15,0 0-10 0,0 0-33 16,0 0-20-16,0 0-42 16,-16 0-9-16,-3 6-110 15,1 0-165-15</inkml:trace>
  <inkml:trace contextRef="#ctx0" brushRef="#br0" timeOffset="2237.12">10426 9651 529 0,'0'0'138'16,"0"0"-54"-16,0 0-13 15,0 0-3-15,0 0-19 16,0 0-20-16,0 0 8 16,0 0 14-16,0 0-2 15,0 0 20-15,0 0-30 16,0 0-8-16,0 0 1 15,0 0-21-15,0 0-9 16,0 0-2-16,0 0 6 16,0 0-12-16,0 2 4 15,4 0 2-15,5 0-1 16,5 3 1-16,-1-4 0 16,2 1 0-16,1 1 6 0,-1-3-7 15,1 1 1-15,-1 1 0 16,1 2 0-16,-1-3 0 15,4 2 0-15,1-3 0 16,2 0 0-16,7 2 1 16,2-2 1-16,2 0-2 15,2 1 1-15,-4 2-1 16,2 1 0-16,-2 0 0 16,3 2 2-16,-3-2-4 15,2 0 2-15,-2 1-2 16,3 1 2-16,-1-3 0 0,0 2 2 15,3 0-2-15,-1-1 2 16,2 3 2-16,0-6-4 16,3 3 0-16,-2-2-1 15,3 0 2-15,-6 0-1 16,-4 1 0-16,-2-3 0 16,-6 1 4-16,-4 4-4 15,0-4-1-15,-4 4 1 16,-1-4 0-16,3 4 1 15,1-4-1-15,1 3 0 16,4 0-1-16,0-2 1 16,3 2 0-16,-1 0-1 15,1-1 1-15,3-2 2 0,-4-1-2 16,2 3-2 0,-5-3 2-16,1 0 0 0,-6 1 1 15,1-1-1-15,-5 0 0 16,3 2 12-16,-3-2-12 15,-2 0-5-15,3 0 5 16,-1 0 0-16,-1 0 2 16,-2 0 3-16,-3 0-4 15,-3 0 7-15,-2 0-7 16,0 0 7-16,-2 0 27 16,0 0-19-16,0 0 1 15,0 0-17-15,0 0 12 16,0 0-14-16,4 0 2 15,-4 0-6-15,0 0 6 16,0 0 0-16,0 0 0 16,0 0 0-16,0 0 1 15,2 0 14-15,-2 0-15 0,2 0-2 16,-2 0 1-16,0 0 0 16,0 0 1-16,0 0-1 15,0 0 1-15,0 0 0 16,0 0 0-16,0 0 0 15,0 0-1-15,2 0 2 16,0 0 4-16,5 0-5 16,-1 0 0-16,-1-2-1 15,2-2 1-15,2 0-5 16,-1 0 5-16,4 0 0 16,3-3 12-16,1 0-12 15,-1-1 0-15,1 2-2 0,-5 0 2 16,-1 2-5-16,1 0 4 15,-7 3 2-15,0 1 0 16,-2 0-1-16,0-3 1 16,1 3-1-16,1 0 0 15,0-2-6-15,2 2 5 16,0 0 1-16,3 0 0 16,-3 0-1-16,4 0-2 15,-2 0 3-15,-1 0 0 16,-1 0 0-16,-1 0 0 15,0 0 1-15,-1 0 8 0,-2 0-9 16,3 0-8 0,-1 0 8-16,2 0 0 0,4-2 1 15,-1 2-2-15,2 0 2 16,-2-2 0-16,2 2-1 16,-5-2-1-16,3 2 1 15,-2-2 5-15,-2 2-5 16,1-3-1-16,-1 3 1 15,-3-1 2-15,0 1-2 16,0 0-7-16,-2 0 7 16,0 0 1-16,0 0 0 15,0 0-1-15,0 0-44 16,0-1-8-16,-4-2-41 16,-7 1-88-16,0 1-85 0</inkml:trace>
  <inkml:trace contextRef="#ctx0" brushRef="#br0" timeOffset="4121.34">14372 9515 175 0,'0'0'154'15,"0"0"-82"-15,0 0-7 16,0 0-3-16,0 0-34 16,0 0 2-16,0 0 20 15,-41 0-11-15,35-3 28 16,-2 2-11-16,0-3-21 15,2 2-6-15,-2 0-3 16,4 0 11-16,-2 0-18 16,-1 2-19-16,1 0 21 15,-2 0-21-15,2 0 0 16,2 0 0-16,1 0 1 0,1 0 7 16,2 0-8-16,0 0-9 15,0 0 9-15,0 0 0 16,0 0-6-16,0 0-5 15,0 0 0-15,7 4 11 16,2 1 9-16,9 4 2 16,2-1 24-16,2-1-12 15,4 4 0-15,1-3 2 16,2 0-13-16,-2-2 35 16,0-2-37-16,-3 1 11 15,-2-4-1-15,3 0-4 16,-2-1-3-16,-2 0-4 15,4 0-9-15,2 0 28 0,0 0-26 16,-1 0-2-16,1 0 1 16,-3 0 1-16,3 0 4 15,-2 0-6-15,1 0 0 16,-1 0 10-16,0 3-10 16,-1-3 0-16,2 2 0 15,4 2 2-15,-1-2 5 16,2 2-7-16,0 0 1 15,-1 0 6-15,4 2-7 16,0-2-5-16,-1 2 5 16,4-2 0-16,-4 2 3 15,2-2-3-15,-1-1 0 16,-3 0 5-16,0 1-5 0,-4-2 0 16,-2 0 0-1,-4 0 1-15,0 0 1 0,-5 0-2 16,-2 0-2-16,0-2 2 15,-5 2 0-15,0-2 0 16,-3 0 7-16,4 2-6 16,-1-2 15-16,-1 0-6 15,3 0-9-15,3 0 9 16,1 0-8-16,3 2-2 16,1-2 0-16,-2 2 0 15,3 1 7-15,-2-3-7 16,-2 0 0-16,-1 0 0 0,-1 0 0 15,-4 0 0-15,2 0 0 16,-3 0 0-16,-1 0 2 16,1 0-2-16,1 0-6 15,0 0 6-15,-2 0 11 16,5 0-11-16,0 0 0 16,1 0 0-16,-2 0 4 15,2 0-4-15,2 0-9 16,-3 0 9-16,0 0 0 15,0-3 0-15,0 1 0 16,4 0 0-16,-6 0 26 16,0 2-26-16,0-2 1 15,-2 2 8-15,0-2-2 16,0 2 5-16,2 0-12 16,0-2 1-16,-3 2 7 0,5-2-7 15,-3 2-1 1,-1-2 6-16,0 2-5 0,-2 0 21 15,0-2-12-15,-3 2-10 16,0 0 22-16,-4 0-22 16,2-2 0-16,-2 2-1 15,0 0 1-15,0-2-10 16,0 2-61-16,-2-5-35 16,-27-3-50-16,0-1-62 15,-2-3-270-15</inkml:trace>
  <inkml:trace contextRef="#ctx0" brushRef="#br0" timeOffset="5463.15">14817 9306 532 0,'0'0'157'16,"0"0"-1"-16,0 0-53 15,0 0-27-15,0 0-47 16,0 0-7-16,0 0 0 15,14-6 27-15,-8 2-14 16,1 2 4-16,-1-2-9 16,-1 1-7-16,2-2 9 0,-3 1-7 15,1-2-6-15,-1 2-9 16,2-4-9-16,4-1 0 16,-1 2-1-16,1-3 0 15,2-2 8-15,-1 0-8 16,0-2-6-16,3-2 5 15,-1-2 2-15,0 0-1 16,-2 2 0-16,-4 1 0 16,-1 6 6-16,-5 1-6 15,-1 2-7-15,0 4 7 16,0 0 0-16,0 2-7 16,0 0-3-16,0 0 8 15,0 0-11-15,0 0 6 0,-1 0-2 16,-1 0 2-16,0 0 7 15,2 0-1-15,0 0 0 16,0 0-10-16,0 2 5 16,0 3 6-16,0 6-15 15,0 1 14-15,0 0 2 16,4 2-2-16,2 1-5 16,-2 0-3-16,0-1 0 15,-2 0 9-15,1-1-11 16,-3 0 5-16,0 1-1 15,0-3 6-15,0 4 0 16,-9-1-1-16,-1 2 2 16,0 0 10-16,1 0-10 15,-3-1-6-15,4-2 6 0,-1-2 4 16,2-4-4-16,3-3 0 16,4-1-7-16,0-2 7 15,0-1 0-15,0 0-2 16,0 0 8-16,0 0 0 15,0 0-6-15,7 0-9 16,10 0 9-16,3-1 0 16,5-10-1-16,2-1-17 15,8-3-86-15,-4 2-35 16,-6 1-186-16</inkml:trace>
  <inkml:trace contextRef="#ctx0" brushRef="#br0" timeOffset="18558.24">6821 13541 514 0,'0'0'99'15,"0"0"-74"-15,0 0-25 16,0 0 40-16,0 0-27 16,-2-6-3-16,-1 4 67 15,1 2 24-15,-3-2-16 16,3 2-49-16,-3 0-30 16,4 0 27-16,1 0-25 15,0 0-8-15,-3 0 0 16,3 0 9-16,0 0-9 0,-2 0 0 15,0 0-5-15,0 0 5 16,0 0 1-16,-3 0-1 16,2 0 0-16,3 0 1 15,-2 2 11-15,0 4-12 16,2 2-7-16,0 0 7 16,-2 1 0-16,2-4 0 15,0 1-1-15,0-2 10 16,0 4-15-16,0 1 7 15,0 3-1-15,0 3 0 16,0 3 2-16,0 9-1 16,0-1-1-16,0 6 0 15,0 2 9-15,0 3-9 0,0 10-5 16,0 5 5-16,0 9 0 16,0 9 1-16,0 4-1 15,2 6 1-15,5 3 26 16,0-1-18-16,2 2-3 15,-1-2 4-15,2-3 0 16,-4 4 10-16,-1-3-2 16,-3 0-16-16,-2 2 32 15,0 1-22-15,0-3 8 16,0 0 0-16,0-7-11 16,-4-3 12-16,1-6-21 15,1-6 0-15,2-2 21 16,0-7-11-16,0-4 6 0,0-4-6 15,0-1 0-15,0-4 7 16,0 0-17-16,0-1 1 16,0 1 11-16,0-9-10 15,2-4-1-15,1-10 7 16,-3-1-7-16,2-10 8 16,-2-2-9-16,0 2-17 15,0-2 17-15,0 0 0 16,0 0-7-16,0 0-9 15,0 0-32-15,0-4 3 16,0-44-96-16,0 4-45 16,0-10-135-16</inkml:trace>
  <inkml:trace contextRef="#ctx0" brushRef="#br0" timeOffset="19902.39">6730 13535 494 0,'0'0'228'0,"0"0"-156"15,0 0-43-15,0 0-20 16,0 0-3-16,0 0 22 16,0 0-27-16,35 2 17 15,-15-2 8-15,2 0-10 16,5 0 18-16,4 0-15 16,11 0 4-16,10 0 22 15,14-4-28-15,29-6-8 16,33 1 13-16,29 3-5 15,3 3 3-15,-8 3-20 0,-19 0 0 16,-33 0 9 0,-13 0-9-16,-20 0-13 0,-3 4 13 15,10 2 0-15,6 2 7 16,7 0-7-16,-6 2 0 16,-8-4-3-16,1 0 3 15,-7-1 0-15,-3-2 5 16,-4 0-4-16,-6-3 12 15,-10 0-13-15,-10 0-5 16,-8 0 5-16,-7 0 1 16,-11 0-1-16,-1 0 0 15,-7 0 1-15,0 0 3 16,0 1-4-16,0-1 0 16,2 0-7-16,0 0 8 0,2 0-1 15,1 0 0-15,0 0-2 16,-3 0-5-16,0 4 7 15,-2-4-26-15,0 2 25 16,2 2-10-16,3 0 10 16,-1 0 1-16,0 2 0 15,1 2 15-15,0 0-15 16,-1 1-9-16,1-1 8 16,-1 3 1-16,0 2-18 15,1 5 18-15,-3 4 0 16,2 4 4-16,1 6 9 15,-2 7 3-15,1 2 0 16,0 1-14-16,-3 6 12 0,2 4-14 16,2 3 13-16,-3 1-9 15,0 4-4-15,3 2 0 16,0 0 0-16,-1 2 1 16,-2 7 7-16,2-3-8 15,-1 7-2-15,-1 4 2 16,0 5 0-16,2 3-1 15,2-5 0-15,-3 1 1 16,6-8 6-16,-2-2-6 16,3-10 0-16,-2 2 22 15,-1-5-15-15,1-2-5 16,-2-4 12-16,4-2-14 16,-3-2 13-16,1 3-12 15,2-8 0-15,-3 8 30 16,-3-9-18-16,2 0 2 0,-1-6-12 15,-1-4 3-15,-1-7 4 16,1-4-10-16,-1-5-6 16,-1 1 6-16,0-3 1 15,0 2-1-15,-1-5 0 16,2 1 2-16,0-5 4 16,-3-4-6-16,0-1-15 15,0 1-17-15,0-5-13 16,0 0-11-16,-11 0-25 15,-8-14-113-15</inkml:trace>
  <inkml:trace contextRef="#ctx0" brushRef="#br0" timeOffset="21454.71">6809 15896 608 0,'0'0'133'16,"0"0"-96"-16,0 0-18 15,0 0 24-15,0 0-9 16,0 0-33-16,0 0-1 16,0 0 11-16,0 0-11 15,0 0 1-15,0 0-1 16,0 9 0-16,0 5 22 15,0 7-16-15,0 2 2 16,0 4 11-16,0-1-9 16,0 1 0-16,0-4-10 15,2-5 1-15,3-6 0 0,0-2-1 16,2-4-6-16,1 2 6 16,3-4 19-16,1-4-12 15,5 5 3-15,3-3-7 16,5-2 24-16,6 0-11 15,4 0-15-15,3 0 12 16,3 0-7-16,1-2-6 16,2-3 0-16,-1-3 1 15,3 2 6-15,2 2-7 16,5 0 0-16,2-2 4 16,3 3-3-16,7 2 1 15,2-4-2-15,0 2 0 16,2-1 5-16,0 0-5 0,-2-2-1 15,-1 2 1 1,-6 0 2-16,-1-2 17 0,-8 4-19 16,-9 0 0-16,-1 2 5 15,-6 0-5-15,1 0-7 16,-1 0 7-16,3-4 0 16,3-1 7-16,1 2-7 15,0-1-2-15,1-2 0 16,-1 2 2-16,-3 0 0 15,-1 4 0-15,-1 0 2 16,-6 0-2-16,-2 0 0 16,0 0-3-16,-2 0 3 15,-1 4 1-15,0 0-1 0,1-4 0 16,0 4 0 0,0-4 6-16,-2 0-6 0,-1 0-8 15,-2 0 8-15,3 0 1 16,-1 0-1-16,3 0 0 15,0 0 0-15,2 0 6 16,-1 0-6-16,1 0-1 16,2 0 1-16,-2 0 0 15,3 0-1-15,-6 0 1 16,1 2 0-16,-2 2 2 16,-2-1-2-16,-6-3-2 15,1 5 2-15,-3-5 1 0,-1 4 8 16,1-4-9-1,-1 0 0-15,1 2-1 0,1-2 1 16,-1 0-6-16,-1 0 6 16,-3 0 0-16,-4 0 10 15,-1 0-10-15,-4 0 1 16,-2 0 8-16,3 0 5 16,-3 0-4-16,0 0-8 15,0 0-2-15,3 0 8 16,-3 0-8-16,0 0 0 15,0 0 4-15,0 0-3 16,0 0 0-16,0 0-1 16,0 0-14-16,-17 0-38 15,-3-6-71-15,-4-5-149 0</inkml:trace>
  <inkml:trace contextRef="#ctx0" brushRef="#br0" timeOffset="23686.48">6823 14235 713 0,'0'0'129'0,"0"0"-92"16,0 0 41-16,0 0 2 15,0 0-16-15,0 0-62 16,0 0-1-16,-22-2 22 15,22 2-13-15,0 0-1 16,0 0-9-16,0 0 0 16,0 0 10-16,0 0-10 15,0 0 0-15,8 0 0 16,15 0 10-16,4 0 1 16,4 0-11-16,7 0 2 15,3 0 9-15,5 0-11 16,2 0-1-16,6 0 1 15,1 0 5-15,10 0 7 0,3 0-12 16,7 2-5-16,3 2 5 16,0-4 0-16,-1 2 1 15,0-2-1-15,-4 0 0 16,-4 0-1-16,-4 0 1 16,-2 0-8-16,-3 0 7 15,-7-2 2-15,-2 2-1 16,-1-6 0-16,-4 2 0 15,1 0 9-15,-3 0-9 16,0-1-1-16,-1 3-1 16,-3-3 4-16,-4 1 1 15,-5 2-3-15,-4 0 0 0,-6 0-7 16,-3 2 9-16,-4 0-2 16,-3 0 3-16,-1 0-3 15,-2 0 0-15,3 0-1 16,5-4 1-16,3 2 10 15,4 0-10-15,4 2-6 16,0 0 6-16,0 0 0 16,-3 0 1-16,-4 0-3 15,-4 0 8-15,-5 0 4 16,-1 0-10-16,-2 0-7 16,1 0 3-16,0 0 4 15,4 0 0-15,0 0 0 16,0 0 1-16,-1 0-2 0,-3 0 1 15,-1-2 0 1,-3 2 0-16,2 0 1 0,-3-2-1 16,3 2 0-16,3-2 1 15,4 0 1-15,-1-3-2 16,3 4 0-16,-3 1-2 16,1-5 4-16,-1 2-4 15,-1 0 2-15,-3 3 0 16,-1-1 2-16,-3 0-2 15,-3 1 0-15,0 0 0 16,-2 0 0-16,2-3-4 16,1 3 4-16,-1-2 0 15,3 2 0-15,-1-4 0 16,2 2 0-16,-1-2 0 16,1 2 2-16,0 0-14 0,-4 0 12 15,0 2-20 1,-2 0 20-16,2 0-6 0,-2 0 5 15,0-2-8-15,0 2-36 16,0-6 18-16,-2 2-97 16,-12-3-229-16</inkml:trace>
  <inkml:trace contextRef="#ctx0" brushRef="#br0" timeOffset="25374.35">7144 13772 677 0,'0'0'133'0,"0"0"-20"0,0 0-71 15,0 0 10-15,0 0-28 16,0 0-12-16,0 0-6 15,8-54-6-15,-8 50 2 16,0-1 63-16,0 4-39 16,0-5 1-16,-2 1-1 15,-9 2-20-15,-5 0-6 16,-1 3-14-16,-3 0-20 16,-3 0 34-16,4 5-18 15,-2 4 18-15,6 4 1 0,1-1 0 16,6-1-2-1,3 4-11-15,5-1-4 0,0 5 6 16,2-2-8-16,16-3-3 16,4 2 11-16,5-2 10 15,2 0 15-15,2-4-15 16,-6 2-9-16,-2-2 9 16,-9 0 0-16,-3-2 4 15,-5 0-4-15,-6-2-9 16,0 2 9-16,0 0 0 15,0 2 1-15,-12 2 28 16,-1-1-29-16,-3 1 0 16,-1-4 7-16,1-1 0 15,1-3-14-15,1 0-2 0,5-1-26 16,5-3-5-16,1 0-15 16,3 0-32-16,3-4-93 15,10-9-385-15</inkml:trace>
  <inkml:trace contextRef="#ctx0" brushRef="#br0" timeOffset="25613.15">7266 13928 416 0,'0'0'103'16,"0"0"-88"-16,0 0-2 15,0 0 19-15,0 0-3 0,0 0-17 16,0 0 5 0,58 100-17-16,-51-95 17 0,1-4-17 15,2-1 0-15,5 0-10 16,10-27-22-16,-3 0-99 16,-2 4-283-16</inkml:trace>
  <inkml:trace contextRef="#ctx0" brushRef="#br0" timeOffset="25941.11">7472 13914 332 0,'0'0'149'16,"0"0"-76"-16,0 0 4 0,0 0-11 16,0 0-21-1,0 0-31-15,44 110-2 16,-33-100-12-16,-2-1 0 0,0-8-26 16,-3-1-3-16,-2 0-26 15,2 0 0-15,-4 0-27 16,0-1 23-16,2 1 53 15,1 1 6-15,3 24 71 16,4 7 20-16,1 10 20 16,3 4-39-16,1 0-13 15,-1-2-27-15,0-4-16 16,-5-4 14-16,-2-8-24 16,-5-6-5-16,-2-4 8 15,-2-4-9-15,0-5 0 16,0-2 0-16,0-7 7 0,-2 0-20 15,-6 0 5 1,1 0-46-16,-2-10-43 0,-4-19-40 16,4-6-34-16</inkml:trace>
  <inkml:trace contextRef="#ctx0" brushRef="#br0" timeOffset="26142.86">7661 13977 48 0,'0'0'353'0,"0"0"-243"16,0 0-31-16,0 0 14 16,0 0-8-16,0 0-85 15,0 0-2-15,17-37 2 16,-14 49 12-16,-1 4 5 16,-2 5-15-16,0-2-2 0,0 1 0 15,0 4-22 1,-2-5-104-16,-7-6-47 0</inkml:trace>
  <inkml:trace contextRef="#ctx0" brushRef="#br0" timeOffset="27077.41">7812 13990 502 0,'0'0'97'16,"0"0"-70"-16,0 0 34 15,0 0 23-15,49 112-40 16,-33-77-9-16,-3-1 20 16,1-4-54-16,-6-2 29 15,1 1-17-15,-5-8-12 16,2-3 11-16,-4-4-12 16,0-2 0-16,-2-3-14 15,0-8-35-15,0-1 48 0,-16 0-39 16,-4-6-30-16,-4-16-6 15,-3-4 5-15,-2-12 28 16,4-2-6-16,0-2-7 16,10 2 56-16,5 4 11 15,4 8 45-15,6 6 45 16,0 5-66-16,8 5 14 16,7-2 9-16,5 2-13 15,5-2 18-15,-1 4-15 16,2 2-13-16,-1 6-28 15,-4 2-1-15,-7 6-1 16,-7 21-5-16,-7 4-19 0,0 9 3 16,-24 14-39-1,-5-9-91-15,5-14-367 0</inkml:trace>
  <inkml:trace contextRef="#ctx0" brushRef="#br0" timeOffset="27701.67">7973 14055 781 0,'0'0'145'0,"0"0"-106"0,0 0-25 15,0 0 5 1,0 0-19-16,58-131-47 0,-45 103 31 15,-2-2-30-15,-4 3 17 16,-5-2-10-16,-2 5 8 16,0 0 21-16,0 6-55 15,-4 1-36-15,-8 8 78 16,1 3-9-16,0 3-15 16,0 3 12-16,2 0 10 15,0 5 24-15,1 8 2 16,0 6 10-16,4 1 28 15,0 0-14-15,1 4 28 16,1 0-20-16,2 0-8 16,0 2 12-16,0-4-18 15,0 0 9-15,7 0 6 0,3-4 2 16,3 0-13-16,4-2-7 16,-1-3-10-16,-3-1 18 15,0-5-24-15,0 2-13 16,-1-9 7-16,-3 0-2 15,1 0-7-15,-1 0-8 16,1-16-23-16,-2 1 27 16,1 0-63-16,-1 2 11 15,0 3 22-15,-4 7 35 16,3 3 1-16,-3 0 13 16,4 3 26-16,3 17 57 15,-1 2 5-15,4 5-18 0,1-1-23 16,1-2-19-16,-3-8-9 15,-1-4-19-15,-3-5 7 16,-3-4-4-16,1-3-3 16,-1 0-1-16,2-16-30 15,-2-2-156-15</inkml:trace>
  <inkml:trace contextRef="#ctx0" brushRef="#br0" timeOffset="27864.75">8093 13854 825 0,'0'0'128'0,"0"0"-80"15,0 0-37-15,0 0-11 16,0 0-37-16,0 0-37 0,0 0-95 16,35 4-231-16</inkml:trace>
  <inkml:trace contextRef="#ctx0" brushRef="#br0" timeOffset="28437.4">8351 14137 527 0,'0'0'216'0,"0"0"-165"15,0 0-50-15,0 0 6 16,0 0 9-16,0 0-16 15,62-104-6-15,-50 78 5 0,-3 2 2 16,-5-1-2-16,-4 6-5 16,0-2-33-16,0 7 29 15,0 0-114-15,-9 8 62 16,-2 5 46-16,0 1 15 16,0 0 1-16,-1 1 15 15,4 15 16-15,0 6 18 16,3 2 6-16,-1 1 2 15,6 1-21-15,0-2-3 16,0-8-9-16,0-1-3 16,10-2-13-16,3-6 30 15,1-2-32-15,-1-5 7 16,0 0-13-16,3 0 7 0,-3-11 0 16,1-7-7-1,-2-2-24-15,-2 0 24 0,1 1-26 16,-2 1 15-16,0 4 11 15,2 5 0-15,2 5 17 16,5 4-17-16,3 0 0 16,0 13 27-16,2 8-14 15,-1 5 2-15,0-2-12 16,-2 0 5-16,-4-5 7 16,-5-6-15-16,-4-2-6 15,-3-5 6-15,-4-6 1 16,0 0 0-16,0 0 23 0,2 0-18 15,6-6 12 1,2-15-18-16,7-10-46 0,-2-4-5 16,-2 10-157-16</inkml:trace>
  <inkml:trace contextRef="#ctx0" brushRef="#br0" timeOffset="30100.22">7154 14524 697 0,'0'0'140'0,"0"0"-98"16,0 0 3-1,0 0 8-15,0 0-35 16,0 0-10-16,0 0-8 16,4 10 0-16,0 8 30 0,2 4-7 15,-2-3 31-15,3 2-40 16,0-2-12-16,0-2 5 15,-3-7-6-15,-1 2 5 16,-3-5-6-16,0 0-13 16,0 1 0-16,0-2-48 15,-3-2-7-15,-8-4-20 16,0 0-76-16,2-6-235 0</inkml:trace>
  <inkml:trace contextRef="#ctx0" brushRef="#br0" timeOffset="30283.06">7125 14472 451 0,'0'0'114'0,"0"0"-13"16,0 0 19-16,0 0-37 15,0 0-12-15,143 62-33 16,-109-43 8-16,-3 2-37 16,-2-4-8-16,-4-4 19 15,-3 1-14-15,-9 1-6 16,-2-4 0-16,-8 7-54 15,-3-1-56-15,0-6-128 0</inkml:trace>
  <inkml:trace contextRef="#ctx0" brushRef="#br0" timeOffset="30497.4">7391 14490 696 0,'0'0'176'16,"0"0"-117"-16,0 0-53 16,0 0 8-16,0 0 19 15,0 0-33-15,64 120 27 16,-52-97-27-16,-3-4-4 16,-3 6-5-16,-4-8-41 15,1-3-139-15</inkml:trace>
  <inkml:trace contextRef="#ctx0" brushRef="#br0" timeOffset="31592.94">7672 14646 401 0,'0'0'91'0,"0"0"-32"16,0 0 0-16,0 0-2 15,0 0-18-15,0 0 52 16,0 0 18-16,-40-46-28 15,29 46-26-15,-1 0-26 16,-1 0-9-16,-1 10-20 16,1 9 0-16,-1 2 10 15,4 1-8-15,1 0-2 16,5 2 1-16,2-2 10 16,2-1-4-16,0-5-7 15,0-4-14-15,8-4 13 16,7-4 0-16,4-4-12 0,-1 0 12 15,1-8-4 1,-1-11-8-16,-2-1-13 0,-5-1-28 16,0 0 11-16,-4 0 5 15,-3 9 1-15,1 1 24 16,-3 3 13-16,-2 4 11 16,2 4-11-16,-2 0-3 15,3 0 3-15,1 0 0 16,0 4 13-16,-2 4-13 15,3-2 6-15,-1 0 9 16,-2-3-14-16,3-2-1 16,0-1-1-16,-1 0-1 15,0 0 0-15,0 0-25 16,1-7 14-16,-1-6 13 16,2 5-19-16,-4 2-5 0,2-3 24 15,0 8 0 1,-1 1-10-16,-1 0 10 0,2 0 0 15,0 1 30-15,0 8-7 16,0 1 2-16,0 2-9 16,-2-5-8-16,0-2 11 15,-2 1-17-15,3 0 5 16,-3-2 16-16,0 4-22 16,0-4 5-16,0 0 4 15,0 1-8-15,0-4 10 16,0-1-12-16,0 0 0 15,0 0 21-15,-3 0-5 16,3-8-16-16,0-6-16 0,0 0 16 16,0 0-1-1,0-2 2-15,11 1-1 0,5 7 7 16,4-3-6-16,2 3 18 16,1 8-19-16,-3 0 0 15,-5 0 7-15,1 0-7 16,-5 4 0-16,-4 5 8 15,-3-3 0-15,-2 0 7 16,-2-4-15-16,2 1 7 16,-2-1 0-16,0-2-7 15,0 0-14-15,6 0 7 16,-2 0-11-16,5-7 18 0,1-3-16 16,4 1 16-1,-3 5 3-15,3 4-3 0,-5 0 0 16,1 0 0-16,-3 17 13 15,2-4 14-15,-2 5-26 16,-3-2 0-16,1-5 17 16,-3 0-18-16,-2-1-16 15,0-10-29-15,0 2-94 16,0-2-364-16</inkml:trace>
  <inkml:trace contextRef="#ctx0" brushRef="#br0" timeOffset="31955.47">8195 14683 662 0,'0'0'269'0,"0"0"-210"16,0 0-49-16,0 0-10 16,0 0 38-16,0 0-28 15,118-39-10-15,-91 22 0 16,-6 0 12-16,-8 0-14 15,-7 7 2-15,-6-3-30 16,0 5 5-16,0 2 11 16,-4 2 13-16,-9 4-1 15,-1 0-21-15,-3 0 22 16,1 1-7-16,0 16 7 16,0-4 1-16,6 1 20 15,0 5 6-15,8 1-17 0,2-2-1 16,0 0 31-16,7 0-17 15,11-4-15-15,6-6 0 16,3-2-6-16,2-3-1 16,4-3-19-16,-8 0-66 15,-8 0-133-15</inkml:trace>
  <inkml:trace contextRef="#ctx0" brushRef="#br0" timeOffset="32987.33">7070 14962 624 0,'0'0'149'0,"0"0"-93"0,0 0-31 16,0 0 37-16,0 0-52 16,0 0 0-16,0 0 0 15,-2 0-10-15,13 0 48 16,2 0-13-16,7 0-11 15,1 4 28-15,4-4-23 16,3 0-13-16,3 0-16 16,3 2 9-16,2 2 2 15,-1 1-11-15,7-1-1 16,1 0 1-16,5-4 1 16,4 0-1-16,0 0 0 15,0 0 2-15,-2 0-1 16,-4 4-1-16,-1-2 2 0,-5 2-5 15,-2-2 3 1,0-2 0-16,0 0 1 0,0 0-1 16,3 0 24-16,2-4-24 15,-1 0 0-15,1-6 0 16,-3 3 2-16,-2 3 15 16,-7 2-17-16,-4 2-5 15,-2 0 5-15,-6 0 0 16,1 0 2-16,1 0-1 15,-2-4 26-15,2 4-9 16,1-3-18-16,0 3 0 16,0-1 13-16,3-2-13 0,0-1 0 15,-1 2-1 1,0-2 2-16,1-2 5 0,-3 0-6 16,-4 4 0-16,-4-2 0 15,-6 4 0-15,-4 0 0 16,-1 0 0-16,-1 0 0 15,-2 0 0-15,0 0 0 16,0 0 2-16,0 0 6 16,0 0-8-16,0 0 1 15,0 0-1-15,0 0-23 16,-7 0 6-16,-20 0-90 16,4 8-35-16,-2 2-107 0</inkml:trace>
  <inkml:trace contextRef="#ctx0" brushRef="#br0" timeOffset="35826.6">7382 15464 687 0,'0'0'115'15,"0"0"-74"-15,0 0-35 16,0 0 12-16,0 0-16 16,0 0-1-16,0 0 41 15,-40-34 30-15,31 27-27 16,0 2-3-16,1-3-18 0,0 6 15 16,2-2-21-1,-3 4-10-15,0 0 4 16,-2 0-12-16,-2 0-8 0,-6 10 8 15,4 6 0-15,-3 8 0 16,5 5 0-16,-1 4-6 16,8 3 6-16,3 0 0 15,3 5 0-15,0-2 0 16,9-3 0-16,10-5 0 16,-2-4 1-16,5-4 7 15,1-4-7-15,2-8 8 0,-2-7-8 16,4-4 2-1,0 0 4-15,2 0-9 0,-2-17 2 16,-2-6-37-16,-3 0 5 16,-7 2 3-16,-1-2 7 15,-5 6-20-15,-3-1-11 16,1 6 43-16,-5 6 1 16,-2 2 2-16,2 0-2 15,-2 4 9-15,0 0 0 16,0 0-2-16,0 0-3 15,0 4 5-15,0 3 0 16,2 4 0-16,1-3-1 16,0 2 2-16,1-2 10 15,-2 2-11-15,0-3-3 16,2 4 2-16,-1-3 1 0,1-2 0 16,0 2 0-1,4-1 1-15,-4-2 6 0,3 0-7 16,-3 0 0-16,0-1 0 15,0-4 0-15,2 2-7 16,0-2 6-16,1 0-6 16,3 0-3-16,1-11-33 15,-3 1-175-15</inkml:trace>
  <inkml:trace contextRef="#ctx0" brushRef="#br0" timeOffset="36001.54">7467 15512 882 0,'0'0'148'15,"0"0"-114"-15,0 0-34 16,0 0-31-16,0 0-50 16,0 0-18-16,0 0 13 15,42 15-109-15</inkml:trace>
  <inkml:trace contextRef="#ctx0" brushRef="#br0" timeOffset="36404.06">7796 15414 211 0,'0'0'619'0,"0"0"-516"15,0 0-90-15,0 0-8 16,0 0-5-16,0 0 0 16,0 0 11-16,25 107 27 15,-16-67-11-15,2 0 19 0,0-4-45 16,-2 0-1-16,3-10 19 16,-4-7-18-16,1-2 5 15,0-3-6-15,0-7-17 16,4-7-32-16,-3 3-76 15,-2-3-184-15</inkml:trace>
  <inkml:trace contextRef="#ctx0" brushRef="#br0" timeOffset="37147.26">7731 15615 469 0,'0'0'69'16,"0"0"-56"-16,0 0 3 15,0 0-16-15,0 0-4 16,115-32-16-16,-100 32 14 16,-3 0 5-16,-6 0 1 15,0 0 0-15,-1 0 10 16,-1 0-4-16,4 1 7 15,-2 8 8-15,2-1-6 0,1 2 44 16,1 0-33 0,-4 2 6-16,3 0 2 0,-3 2 8 15,2-5-3-15,1 6-10 16,-1 1-20-16,2-3 20 16,1 2-15-16,-3-5-12 15,4-2 8-15,-1-4-10 16,4-4-1-16,1 0 1 15,4-14 0-15,0-9 0 16,2 2-51-16,-1-8-43 16,-6 5-9-16,-1 4 28 15,-7 0 25-15,-1 6 44 16,-6 4 6-16,0 1 55 16,0 5 1-16,0 0 18 15,0 4-8-15,0 0-49 16,0 0-17-16,2 4-7 0,0 9 7 15,4 6 39-15,6 3-26 16,1 1 4-16,5 12 16 16,2 1-2-16,2 9 22 15,3-1-21-15,0 6-31 16,-4-2 18-16,-2 5-19 16,-3-3 0-16,-8-1 0 15,-3-10 0-15,-5-6 20 16,0-11 21-16,-3-4 11 15,-15-14-10-15,-3-4-20 16,-4 0 1-16,0-12-22 16,5-9 5-16,3-8 41 0,10-3-23 15,7-2-10-15,0-3-11 16,7 1-2-16,17 0-1 16,4 1-34-16,1 2-63 15,3 7-8-15,13-1-107 16,-10 6-117-16,-4 2 140 0</inkml:trace>
  <inkml:trace contextRef="#ctx0" brushRef="#br0" timeOffset="57787.66">14657 13461 719 0,'0'0'143'16,"0"0"-78"-16,0 0 3 15,0 0 49-15,0 0-67 16,0 0-27-16,-2-28 6 0,-1 22 0 15,3 0-5 1,-2 0 7-16,0 2-15 0,0 1 32 16,0 0-13-16,0 3-23 15,2 0 9-15,0 0-12 16,0 0 0-16,0 0-9 16,0 0 0-16,0 0 3 15,0 0-3-15,0 3-13 16,0 11 11-16,0 11 1 15,0 11 1-15,0 8 0 16,2 11 4-16,0 3-4 16,0 5 0-16,0 6 6 15,0 0-5-15,1 4-1 0,-3 2 16 16,0 1-16 0,0 0 0-16,0 2 7 0,0 2-7 15,0 0 0-15,-11 3 0 16,1-2 1-16,2-2 1 15,1-1-2-15,1-6-2 16,0-3 2-16,4-5 0 16,2-3 0-16,0-2 0 15,0-9 7-15,0-2 1 16,0-2-8-16,0-3-5 16,0-1 5-16,0 2 0 15,0-5 0-15,-2 7 0 0,-2-5 0 16,-3-1 0-1,1-2 0-15,-2-2-1 0,4-3 0 16,-3-7 1-16,3 0 0 16,-1-2 0-16,2 2 1 15,0 0 0-15,1-4-1 16,-1 0-5-16,1-3 5 16,2 0 1-16,0-2-1 15,0-4 0-15,0 1 1 16,0-4 2-16,0 7-3 15,0-4-2-15,0-1 2 16,0 3 0-16,0-2 1 16,0-3-1-16,0-2 0 15,0-4 7-15,0-4-7 16,0 4-6-16,0-4 6 16,0 0 1-16,0 0 10 15,0 0-11-15,0 0 0 0,0 0-11 16,0-4-11-16,0-31-129 15,0-2-46-15,2-3-480 0</inkml:trace>
  <inkml:trace contextRef="#ctx0" brushRef="#br0" timeOffset="59252.28">14691 13558 546 0,'0'0'132'16,"0"0"-18"-16,0 0-17 0,0 0-9 16,0 0-33-1,0 0-35-15,0 0-19 0,-39-67 41 16,37 65-4-16,0 2 10 16,0 0-2-16,0 0-24 15,-4 0 10-15,3-2-30 16,3 2-1-16,0 0 10 15,0 0-11-15,0 0 3 16,0 0-3-16,0 0 1 16,0 0-5-16,0 0 4 15,0-2 0-15,13 2 2 16,4-4 4-16,12 0-5 16,9-1 2-16,9 4 4 15,7-1 7-15,4 2-14 16,2 0-6-16,-2 0 6 0,9 6 10 15,2 0-2-15,4-2-8 16,3 0 1-16,6-4-1 16,3 0 6-16,4 0-6 15,3 0 1-15,-1 0 0 16,2 0 12-16,-3 0-13 16,-5 0 2-16,-8 6-2 15,-3 1 0-15,-5 0-2 16,-2-2 2-16,-1-4 0 15,-4 0 11-15,-3-1-11 16,-5 0-8-16,-8 0 7 16,-8 0 2-16,-6 0-1 15,-11 0 0-15,-5 0 7 0,-7 0-2 16,-5 0-5-16,-2 0-3 16,-2 0 2-16,5 0 1 15,0 0 0-15,1 0 0 16,5 0 0-16,5 0 3 15,2 3-3-15,0 1-1 16,-3 0 0-16,-1-2 1 16,-6 0 0-16,-1 0-1 15,-5 0 1-15,0-2 0 16,0 2 0-16,-2 2-10 16,4 1 10-16,0 1 0 15,0 0 1-15,3 5-1 0,-3 3 2 16,0 5 1-16,-2 2-3 15,2 8 0-15,-4 1 1 16,0 6 0-16,0-1 5 16,0 8-6-16,0 1 0 15,0 6 13-15,0 1-13 16,-6 6 0-16,0 6 0 16,-1-5 1-16,-1 4 5 15,0 0-6-15,4-2 0 16,0 2 4-16,-1-4-4 15,3 3-1-15,2-2 1 16,0 0 0-16,0 1 8 16,0 0-8-16,0-2-1 15,0 0 0-15,0-1 1 16,4 2-1-16,1-4 1 0,-3-3 0 16,0-5 5-16,2-3-5 15,0-5-4-15,-4 0 3 16,2-1 2-16,-2 0-1 15,0-3 0-15,0-2 0 16,0-3 12-16,0-5-12 16,-2-6 0-16,-4-3 5 15,2-7-5-15,0-5-6 16,-1-1 5-16,-3-3-38 16,-4 0-23-16,-10 0-66 15,4-3-47-15,-2-8-199 0</inkml:trace>
  <inkml:trace contextRef="#ctx0" brushRef="#br0" timeOffset="60866.6">14485 15968 370 0,'0'0'250'16,"0"0"-168"-16,0 0-20 0,0 0 62 15,0 0-60-15,0 0-46 16,0 0 10-16,0 0-1 15,0 0 8-15,0 0 4 16,0 0 12-16,0 0 12 16,0 0-25-16,0 0-9 15,0 0-3-15,0 0-19 16,9 0 4-16,2 0-11 16,5 0 0-16,6 0 7 15,2 0-7-15,6 0 1 16,3 0 1-16,0 4-2 15,3 1 18-15,4 4-18 16,0-2 0-16,2-1 7 16,6 3-7-16,1-5 2 0,2 0-2 15,2 2 6-15,1-6 4 16,1 0-10-16,1 0-8 16,0 4 8-16,-3-4 0 15,-2 4 1-15,-2 0-1 16,1-2 0-16,-4-1 8 15,1 2-8-15,0-3-9 16,0 0 9-16,-1 0 1 16,4 0 0-16,-4 0-1 15,3 0 0-15,-5 0 8 16,1 0-8-16,-2-3 0 0,-6 2 0 16,2 1 0-16,-4 0 7 15,-4 0-7-15,1 0 1 16,-1 0 3-16,0 0-4 15,0 0-6-15,0 0-1 16,1-2 14-16,-3 2-8 16,-3 0 1-16,1 0-6 15,-5 0 6-15,-2 0 0 16,-1 0-1-16,0 0 0 16,-1 0 1-16,2 0 5 15,0 0-5-15,-2 0-3 16,2-4 2-16,2 4 1 15,1-4-1-15,1 0 1 0,2 4 0 16,3-6-6-16,0 2 6 16,3 0-15-16,-3-5 13 15,-3 3-5-15,-1-1-4 16,-10 1 9-16,-1 2-5 16,-7 0 4-16,-1 0-1 15,-2-1 4-15,2 1 5 16,0 0-3-16,-1 3 2 15,1-4-4-15,0 2 0 16,2-3 4-16,-4 2-4 16,-2 4-10-16,1-5 10 15,-3 5 11-15,0 0-11 16,0-4 15-16,0 0-14 16,0 0 25-16,0-2-26 15,0 2 1-15,2-6-1 0,0 7 0 16,0-6-1-16,0 1 0 15,0 2 1-15,3-2 0 16,-3-2 0-16,-2 3 2 16,0-8 1-16,0 1-2 15,0-1-1-15,0-6 0 16,0-1-24-16,0-4 23 16,-7-4-18-16,1 2 4 15,-1-6 14-15,3 6 1 16,0-3-2-16,-2 8 2 15,2-4 0-15,2 1 0 16,-2 1 0-16,-2 0-1 0,5-3-16 16,-3 2-34-1,0 1-21-15,0 2-14 0,2 1 31 16,2 8 18-16,0 0-41 16,0 6-85-16,0 1-543 0</inkml:trace>
  <inkml:trace contextRef="#ctx0" brushRef="#br0" timeOffset="62939.53">14574 14101 901 0,'0'0'169'0,"0"0"-124"16,0 0-14-16,0 0-12 15,0 0-12-15,0 0 6 16,0 0-13-16,60 0-2 16,-44 0 1-16,-1 4 2 15,1 2-1-15,2 2 0 16,4-3 0-16,3 2 20 16,6-1-12-16,7 0 3 15,7 0 12-15,3 0-23 16,10-2 6-16,7 2 0 15,4-2-6-15,5 4 17 16,1-4-17-16,1 2 0 0,0-2 9 16,-4 4-9-1,-1-8 0-15,0 4-2 0,-5-4 4 16,1 0 1-16,-1 0-3 16,-6 0 0-16,-3 0 1 15,-1 0-1-15,-5 0 0 16,-2 0 1-16,0 0-1 15,-4 0 32-15,2 0-30 16,0 0-1-16,-1 0 7 16,1 0-2-16,1 0-5 15,0-2-1-15,-4 0 2 16,-4 2 9-16,-4-4-11 0,-2 4-1 16,-1-2 0-16,-2 0 1 15,3 0 0-15,1-2-1 16,-2 2 3-16,1-3 8 15,-1 4-10-15,-4 1-1 16,-2-5 1-16,-4 5 0 16,-4-1 11-16,-5 1-11 15,-5 0 0-15,-6 0 3 16,0 0 8-16,-1 0 8 16,-2 0-12-16,5 0-6 15,-2 0 9-15,3 0-10 16,-2-2-2-16,1 2 2 15,-3 0 0-15,-2 0 0 16,0 0-6-16,-13 0-62 16,-10 0-48-16,-8-3-380 15</inkml:trace>
  <inkml:trace contextRef="#ctx0" brushRef="#br0" timeOffset="63489.32">15008 13749 849 0,'0'0'158'16,"0"0"-102"-16,0 0-44 15,0 0 11-15,0 0 11 16,25 107-12-16,-15-72-2 16,-2 2 2-16,-1-1-22 15,-4-3 20-15,-3-3-20 16,0-5-1-16,0 3-29 16,0-6-70-16,0-5-153 0</inkml:trace>
  <inkml:trace contextRef="#ctx0" brushRef="#br0" timeOffset="63753.18">14991 13741 766 0,'0'0'161'15,"0"0"-91"-15,0 0 27 16,0 0-46-16,0 0-35 15,0 0-9-15,0 0 0 16,87-79-1-16,-67 79-6 16,-2 0-7-16,-3 2 6 15,-5 14 2-15,-8 1-1 0,-2 8 5 16,-2 2-5 0,-21 4-6-16,-10 9-63 0,4-8-109 15,4-6-555-15</inkml:trace>
  <inkml:trace contextRef="#ctx0" brushRef="#br0" timeOffset="64478.28">15345 13900 671 0,'0'0'153'0,"0"0"-87"0,0 0-10 16,0 0 18-16,0 0-51 16,0 0-22-16,0 0 0 15,-49-20 0-15,31 20 8 16,1 6 2-16,-3 8-10 15,-1 4 41-15,4 3-19 16,1 2-1-16,7-2-6 16,3 0-6-16,6-1-1 0,0-1-9 15,0-10-3 1,4 0-7-16,9-5 4 0,7-4-4 16,3 0 8-16,4-13-9 15,-1-9-11-15,-2-4-57 16,-3-1-51-16,-6 0-31 15,-3 7 47-15,-6 4 80 16,1 8 34-16,-3 6 21 16,0 2 60-16,1 0 9 15,0 4-12-15,-1 10-3 16,3 0-28-16,-1 0-21 16,4 0-14-16,-4-1-11 15,3-6 18-15,-3-1-19 16,0-2-9-16,-2-4 8 15,0 0-4-15,3 0 5 0,-1 0-1 16,6 0 2-16,0-5 4 16,0 0-5-16,2 4-9 15,-6 1 9-15,-1 0-1 16,0 0-1-16,-5 3-4 16,0 5 6-16,1 2 23 15,-3 1-23-15,2-2 1 16,0 0-1-16,0 1 1 15,0-5 0-15,2 2-1 16,1-1 1-16,-1-2 1 16,4-3-2-16,0-1-15 15,3 0 14-15,3-4 0 16,11-19-19-16,-4 0-61 0,-3 0-150 16</inkml:trace>
  <inkml:trace contextRef="#ctx0" brushRef="#br0" timeOffset="64692.11">15704 13730 728 0,'0'0'171'0,"0"0"-134"16,0 0 30-16,0 0 8 15,0 0-40-15,22 128-15 16,-17-95-20-16,1 3 18 15,-1-6-18-15,1-4 1 0,-3-5-11 16,-3-1-6-16,0-1-67 16,0-14-152-16</inkml:trace>
  <inkml:trace contextRef="#ctx0" brushRef="#br0" timeOffset="64852.73">15590 13874 962 0,'0'0'191'0,"0"0"-138"16,0 0-30-16,0 0-21 15,0 0 30-15,0 0-32 16,176 0-18-16,-118 0-100 16,-8 0-245-16</inkml:trace>
  <inkml:trace contextRef="#ctx0" brushRef="#br0" timeOffset="68732.1">14962 14512 901 0,'0'0'170'0,"0"0"-95"16,0 0-21-16,0 0 4 16,0 0-29-16,0 0-29 15,0 0 1-15,0-19-12 16,0 19 8-16,0 19 3 16,0 5 52-16,-2 14-11 15,-7 6 1-15,0 2-26 16,0 2-15-16,3-12 11 15,-1-7-12-15,2-8 0 16,3-8 0-16,2-6-1 16,-3-4-21-16,-1-3-26 15,0 0-10-15,-3-10-42 0,-4-30-26 16,2 3-33-16,3 3-117 16</inkml:trace>
  <inkml:trace contextRef="#ctx0" brushRef="#br0" timeOffset="68913.57">14962 14512 185 0,'-91'-22'219'0,"96"18"-60"16,5 0-8-16,2 2-25 16,0 2-26-16,6 0-15 15,5 9-4-15,1 5-25 16,3 3-14-16,0-1-8 16,2 4-24-16,-2 0 23 15,-1 1-26-15,-3 2-7 16,-4-3-1-16,-3 0-54 15,-5-3-37-15,-4-4-56 0,-5-12-168 16</inkml:trace>
  <inkml:trace contextRef="#ctx0" brushRef="#br0" timeOffset="69114.37">15165 14414 745 0,'0'0'126'0,"0"0"-11"16,0 0 13-16,0 120-53 16,0-78-36-16,9 0-19 15,2-2-11-15,-3-4-9 16,0 0 0-16,-4-8-88 16,0-3-61-16,-4-11-259 0</inkml:trace>
  <inkml:trace contextRef="#ctx0" brushRef="#br0" timeOffset="69649.5">15380 14660 451 0,'0'0'184'0,"0"0"-74"16,0 0 17-16,0 0-37 16,0 0-51-16,0 0-30 15,0 0-8-15,0 20 61 16,0 4-25-16,-2 5-14 15,0 4 11-15,2-5-4 16,0 2-8-16,0-7-22 16,0-2 0-16,0-8 6 15,7-6-6-15,4-4-9 16,4-3 1-16,1 0-11 0,5-20-12 16,-2-4-63-1,-3-5-60-15,-3 1-102 0,-1 4 57 16,-8 2 196-16,1 8 3 15,-5 11 146-15,2 3-15 16,-2 0-69-16,2 0-7 16,0 12 64-16,0 6-57 15,3-3-32-15,-1 2-16 16,1-4-13-16,0-3 12 16,1-4-13-16,3-6-31 15,0 0 4-15,0 0-11 16,2-11-61-16,-5-7-121 15,2-5-407-15</inkml:trace>
  <inkml:trace contextRef="#ctx0" brushRef="#br0" timeOffset="73745.69">15720 14721 573 0,'0'0'143'15,"0"0"-94"-15,0 0-29 0,0 0 6 16,0 0 9-16,0 0-34 15,0 0 12-15,0-9 39 16,0 9 16-16,0 0 5 16,0 0-31-16,0 0-30 15,0 0 15-15,0 0-25 16,0 0-1-16,0 0 6 16,0 0-5-16,0 0 4 15,0 0-6-15,0 0-13 16,2 2 13-16,2 11 0 15,1 3 14-15,-1 3 14 16,-2 2-15-16,0 3 13 16,1-7-19-16,-3 0-6 15,0-3 13-15,2-4-13 16,-2-7 0-16,0-3 7 0,0 0-7 16,0 0 21-16,0 0-22 15,0 0 0-15,0 0 11 16,0-13-11-16,2-1-2 15,0-3 1-15,1 4-6 16,4-5-6-16,-1-1 11 16,5 2-14-16,3-1 3 15,1 0-6-15,-1 1 8 16,-1 7 1-16,-5 2-5 16,2 5 8-16,-3 3 7 15,-3 0-9-15,2 0 8 16,-1 0 1-16,0 0 0 15,1 7 0-15,-1 1 0 0,-1 6 1 16,0-4-1-16,1 2-1 16,-3 2 1-16,3-8 0 15,-3 2 3-15,-2 1-3 16,2-6 0-16,-2 2 9 16,0 0-9-16,0 0-2 15,0-4 2-15,0 3 0 16,0-4 2-16,0 3-2 15,0-3-6-15,0 0 6 16,0 0 0-16,0 0 0 16,0 0 0-16,0-3-25 15,0-2 6-15,0-1-19 0,0 0-17 16,0 3-20-16,0 3-55 16,0 0-88-16,2 0-85 0</inkml:trace>
  <inkml:trace contextRef="#ctx0" brushRef="#br0" timeOffset="74818.77">15909 14818 104 0,'0'0'322'0,"0"0"-217"0,0 0-34 15,0 0 2-15,0 0-18 16,0 0-14-16,0 0 19 16,2-24-12-16,3 19-2 15,-1-5-44-15,0 2 6 16,3-5 2-16,1 3-2 15,2-5-8-15,-1 3 0 16,0-1 0-16,0 1 12 16,2 2-12-16,-2 4-6 0,0 3 6 15,-3 0 6-15,1 3-6 16,-1 0 0-16,2 0 1 16,0 3 6-16,-2 6-7 15,1 3 0-15,-1 2 0 16,0-4 0-16,-2 2 11 15,3 2-11-15,-3-5-10 16,6-4 10-16,3-1-72 16,0-4-93-16,1 0-429 0</inkml:trace>
  <inkml:trace contextRef="#ctx0" brushRef="#br0" timeOffset="75291.17">16107 14447 55 0,'0'0'730'0,"0"0"-639"15,0 0-16-15,0 0-24 16,0 137 28-16,4-97-70 15,6-2 0-15,-1-2 4 16,-3-7-12-16,-2-4 0 0,-1-11-1 16,-3-3 7-16,0-5-4 15,0 0-3-15,0-6-1 16,0 0 1-16,0 0-16 16,0-17-23-16,0 2-4 15,0-2 11-15,0 4 31 16,0 2 1-16,7 7-1 15,4 4 1-15,2 0 13 16,3 0 8-16,-1 9 0 16,1 4-20-16,-6 1 32 15,-1 0-33-15,-1-4-1 16,-8 1 1-16,0-5 19 16,0-1 15-16,-4 3-28 15,-12-3 3-15,-3-1-12 0,2-4 3 16,3 0-41-16,3-4-8 15,5-10-102-15,2-2-104 16</inkml:trace>
  <inkml:trace contextRef="#ctx0" brushRef="#br0" timeOffset="75979.25">16236 14758 314 0,'0'0'89'0,"0"0"-53"15,0 0 13-15,0 0 3 16,0 0-19-16,0 0 27 0,0 0 25 16,81-56-28-16,-68 44-15 15,-2-1 5-15,0 0-27 16,-2 1-20-16,-2 1-5 15,-5 3 3-15,-2-1-27 16,0 5-3-16,0 0 7 16,0 2 25-16,-7 2 12 15,-4 0-12-15,0 0 7 16,0 4 5-16,2 7-1 16,-3 1 14-16,4 3 9 15,-1 1-3-15,3 2 3 16,1-4-18-16,3 4-14 15,2-1 30-15,0-2-18 0,0 2 5 16,2-9-9-16,7-3-10 16,-1 0 8-16,2-5-8 15,1 0-12-15,0 0 11 16,3 0-23-16,-4-9 4 16,0 0-3-16,1-10-31 15,-3 1 5-15,-1-2-25 16,-3 2-11-16,2 2 12 15,-2 4 42-15,-2 6 31 16,-2 2 1-16,4 4-1 16,1 0 33-16,1 0 12 15,6 0-3-15,-1 10 10 16,5 5 4-16,1 0-17 0,3 1 9 16,0 3-27-16,-4 0 14 15,-3-5-35-15,-4 0-10 16,-6-4 9-16,-1-2-2 15,-2-4 3-15,0 1 19 16,0-5-13-16,0 0 25 16,0 0-31-16,4-6 0 15,0-6-26-15,5-11 1 16,5-7-31-16,-1 2-81 16,1 6-113-16</inkml:trace>
  <inkml:trace contextRef="#ctx0" brushRef="#br0" timeOffset="78359.21">14960 14955 519 0,'0'0'184'0,"0"0"-106"16,0 0 9-16,0 0-8 16,0 0-40-16,0 0-8 15,0 0-17-15,-4-1 12 16,4 1 10-16,0 0-14 0,0 0 0 15,0 0-1-15,0 0 1 16,0 0 0-16,0 0-15 16,0 0-7-16,8 5 20 15,5 2-19-15,1 2 6 16,3 1 2-16,2-6-8 16,1 2 15-16,2-2-16 15,0 1 1-15,3-1 18 16,0-3-13-16,-1 2-5 15,2 6-1-15,3-5 0 16,4 0 14-16,4 0-14 16,5 0-1-16,2 2 0 15,3-2 1-15,0-4 6 0,2 2-6 16,-5 1 0-16,-1-1 5 16,-3-1-5-16,-2 2-7 15,-2-3 7-15,-3 0 1 16,1 0 0-16,1 0-1 15,0 0 1-15,-1 0 4 16,-1 0-5-16,-1 0-2 16,-6 0 2-16,-3 0 0 15,-4 3 4-15,0-3-4 16,-1 0-7-16,-3 4 6 16,5-4 1-16,-2 0-1 15,4 0 1-15,1 0 0 0,-1 0 0 16,0 0 0-16,-2 0-3 15,3 0 3-15,-4 0 0 16,-1 0-1-16,-3 0 0 16,2 1 1-16,-7 2 7 15,2-3-7-15,-3 2-6 16,-1-2 6-16,-1 0 0 16,2 0 0-16,0 0 0 15,2 0 1-15,3 0 6 16,-2 0-7-16,5 0-6 15,-2 0 6-15,-3 0 0 16,-2 0 0-16,-3 0 0 16,-3-2 1-16,-2 2-2 15,1 0 1-15,-3 0-13 0,0 0 13 16,0 0-19-16,-3 0-72 16,-7 0-106-16</inkml:trace>
  <inkml:trace contextRef="#ctx0" brushRef="#br0" timeOffset="80243.14">15016 15521 803 0,'0'0'137'0,"0"0"-96"0,0 0-15 16,0 0-25 0,0 0-1-16,0 0 19 0,0 0-18 15,15-37 14 1,-15 30 23-16,0 3 14 0,0-7-13 16,-7 7-20-16,3-4-18 15,0 4 18-15,-4 4-6 16,4 0-12-16,-2 0-1 15,-3 0 3-15,0 0 4 16,-2 0-7-16,0 8-3 16,-1 2 3-16,1 9 0 15,0 2 0-15,5 5 0 16,1 6 0-16,5 3 25 16,0-5-18-16,0 2-7 15,7-10 12-15,6 1-2 0,3-9-10 16,1-1 0-16,4-3 1 15,-2-6-3-15,4-4 2 16,1 0-11-16,3 0-8 16,-2-6-30-16,-1-6-28 15,-2-3 0-15,-1-2-61 16,-6-1 19-16,-3 0 12 16,-6 6 51-16,-2 2 47 15,1 6 9-15,-5 4 37 16,0 0 4-16,2 4-2 15,-2 10 78-15,0 3-64 16,2 6-21-16,0-5-7 0,6 0-8 16,0-8-4-16,2-2-13 15,5-4 0-15,0-4 18 16,3 0-16-16,0-6-2 16,2-10 0-16,-5-2-19 15,-3-6-11-15,-8 1-2 16,-4-1 32-16,0 4 2 15,-6-1 44-15,-17 3 7 16,-4 1 30-16,-4 12-72 16,-2 5 11-16,-1 0-22 15,1 5-16-15,4 16 6 16,4 1-7-16,8 2-18 16,10 6-17-16,2-10-116 15,5 0-143-15</inkml:trace>
  <inkml:trace contextRef="#ctx0" brushRef="#br0" timeOffset="82277.32">15470 15677 651 0,'0'0'160'0,"0"0"-85"16,0 0 25-16,0 0-13 16,0 0-53-16,0 0 14 15,0 0 13-15,17-44-5 16,2 17-12-16,3 0-14 15,2-5 24-15,5-3-39 16,0 0-14-16,-2-6-2 0,-4 1-6 16,-11 0-63-16,-9 0 11 15,-3 0 4-15,0 7 14 16,-11 12 24 0,-3 4 17-16,-1 11 20 0,0 6-18 15,1 0-1-15,0 5-1 16,1 13 1-16,0 3 6 15,1 12-7-15,4-1 26 16,-1 3-4-16,7 8-2 16,2 0 3-16,0 1 1 15,0-5-23-15,4 1 29 16,7-5-30-16,2-4-1 16,-1-4 1-16,1-4-1 15,1-6 1-15,1-3-11 0,3-9-30 16,1-5 40-16,2 0-51 15,4 0-25-15,-1-13-23 16,-2-5-85-16,-4 4-26 16,-5 2 66-16,-3 6 87 15,-6 6 58-15,-2 0 79 16,2 0 25-16,-1 14 51 16,2-1-69-16,6 2-35 15,-3-3-35-15,5-3-15 16,1-4 28-16,1-5-6 15,1 0-10-15,-1 0-6 0,4-10-5 16,-6-8 17 0,-3-1-19-16,-4-2 0 0,-6 1 7 15,0 0-1-15,-2 6 13 16,-17 6 26-16,0 3-19 16,-6 5 0-16,1 0-26 15,-3 0-11-15,2 9 4 16,6 6-66-16,5 2-34 15,9-9-192-15</inkml:trace>
  <inkml:trace contextRef="#ctx0" brushRef="#br0" timeOffset="82507.56">16036 15571 851 0,'0'0'173'0,"0"0"-102"16,0 0-55-16,0 0-9 16,0 0 6-16,0 0-7 15,0 0-4-15,13 102-2 16,-6-98 1-16,0-2-10 16,2-2 9-16,9 0-35 15,-1-11-57-15,0-6-213 0</inkml:trace>
  <inkml:trace contextRef="#ctx0" brushRef="#br0" timeOffset="82918.3">16036 15571 601 0,'147'66'153'0,"-147"-52"-72"16,0-3 10-16,3 6-39 16,3-5-17-16,3-4-22 15,2-8-13-15,0 0 17 16,2 0-17-16,1 0 0 15,-1-18 0-15,1-2 0 16,-5-3-12-16,-5 3 12 16,-2-1-26-16,-2-2 20 15,0 6 6-15,0 3 7 16,0 5 10-16,0 4 11 16,0 5-19-16,0 0-9 15,0 0 1-15,2 5-3 16,12 9 2-16,6 4-6 0,2 3 6 15,3-2 10-15,-3 2-9 16,-3-1-1-16,-2 1 2 16,-9-4 12-16,-5-1-14 15,-3-1 25-15,0-4 2 16,0-3-6-16,0-6-1 16,0 0-20-16,0-2 7 15,0 0-7-15,0 0 0 16,4-8-17-16,16-14-53 15,36-25-22-15,-5 8 38 16,7-1-79-16</inkml:trace>
  <inkml:trace contextRef="#ctx0" brushRef="#br0" timeOffset="85011.39">10865 13600 644 0,'0'0'215'15,"0"0"-135"-15,0 0-80 16,0 0 1-16,0 0-7 16,0 0 4-16,0 0 2 15,10-31 10-15,-10 31 8 16,0 0 49-16,0 0-19 16,0 0-27-16,0 0-2 0,0 0-12 15,0 0-1 1,0 6-6-16,0 10 0 0,-2 4 6 15,0 6-6-15,0 5-1 16,0-2 1-16,2 8 0 16,0 3 18-16,0 4-18 15,0 4-12-15,0 8 12 16,0 2 7-16,-2 6-1 16,-3 3 2-16,3 0-7 15,0 2 13-15,2-1-14 16,0-6 0-16,0-3 16 15,0 1-15-15,0-3 0 0,0 4-2 16,0-7 3 0,0-1 8-16,0-2-10 0,0 6 0 15,0-5 4-15,0 4-3 16,0-2-1-16,4-2 0 16,-1-8 2-16,-3-2 8 15,2-3-10-15,-2-3-1 16,0-4 1-16,0 2 10 15,0-2 5-15,0 0-14 16,0 0 0-16,0 2 25 16,0 2-26-16,0-8 0 15,0 2 0-15,0-8 1 16,0 0 4-16,0 1-5 0,0-4 0 16,0-1 35-1,0 2-12-15,0-5-14 0,0-5 1 16,0-2-9-16,0-4 11 15,0 0-12-15,0-4-3 16,0 3 3-16,0 3 0 16,0-6 3-16,0 5-3 15,0-1 0-15,0-4 4 16,0 0-4-16,0 0-12 16,0 0 11-16,0 0-22 15,0-30-26-15,0-2-61 16,0-9-171-16</inkml:trace>
  <inkml:trace contextRef="#ctx0" brushRef="#br0" timeOffset="86955.49">10887 13552 624 0,'0'0'169'0,"0"0"-86"0,0 0-7 16,0 0-4-16,0 0-18 15,0 0-45-15,0 0-1 16,-7-3-3-16,7 3-5 16,0 0 1-16,0 0 37 15,0 0-12-15,0 0 22 16,0 0-47-16,0 0 8 15,0 0-9-15,0 0 0 16,13 0 1-16,10 0 8 16,8 3-8-16,7 0 8 15,6-3-9-15,8 0 0 16,6 0 4-16,9 0 12 16,3 0-7-16,7-3-9 0,-2-3 1 15,6 1 10-15,-4-1-11 16,-1 4-3-16,-2 0 3 15,-6 0 0-15,-2 2-1 16,-7 0 1-16,-1 0 0 16,-2 0 12-16,0 0-12 15,-2 0-12-15,-4 0 12 16,0 0 1-16,-6-2 9 16,-8 2-10-16,-5 0 1 15,-7 0 4-15,-6 0-5 16,-5 0-2-16,-1 0 2 15,-1 0 0-15,-2 0 2 0,2 0-2 16,2 0 0 0,1 0 6-16,3 0-6 0,4 0-9 15,-4 0 9-15,1 0 0 16,1 0 9-16,-6 2-9 16,-1 0 0-16,0-2 0 15,1 2 0-15,0-2-6 16,3 0 6-16,0 0 0 15,-3 0 1-15,-1 0-1 16,-1 0 0-16,-5 0 0 16,1 0 0-16,-5 0 0 15,-2 0 0-15,0 0 0 16,0 0 1-16,0 0-1 16,2 0-4-16,-2 0-3 15,0 0 7-15,0 2 0 0,0-2 0 16,3 2 1-16,-3 2-9 15,2 1 5-15,3 1-8 16,-1 6 10-16,0 3 1 16,0 8-6-16,1 2 6 15,-1 6 0-15,2 1 5 16,-2 4-5-16,-2-2-5 16,0 2 5-16,-2 2 13 15,0 2-12-15,0 0-1 16,0 3 1-16,0 2 31 15,0-3-31-15,0 5-1 16,0-1 1-16,0 0 2 16,0 0 3-16,0 0-6 0,0 0 0 15,0 1 9-15,0-6-9 16,0 3 0-16,0-4-9 16,0 1 9-16,0-5 3 15,0 4-3-15,0 0 0 16,2 0 1-16,-1 0-1 15,3 1-1-15,-4-1 1 16,2 0 0-16,-2-3 8 16,0 4-8-16,0-4-3 15,0-4 3-15,0-3 2 0,0-4-1 16,0-2-2 0,0-1 2-16,0-6 6 0,0 5-7 15,0-4-3-15,0 5 3 16,0 0 0-16,0 2 0 15,0 3 0-15,0 1 1 16,0 4 1-16,0-3-2 16,0 3-5-16,0-8 5 15,0 0 0-15,0-4 0 16,0-2 0-16,0-6 2 16,0 1 5-16,0 2-7 15,0 2-10-15,0-4 10 16,0 0 2-16,0 3-2 15,0-3 0-15,2-1 1 16,-2-1 0-16,2-1-1 0,0-3-1 16,0 0 1-1,2-2 0-15,-4 2 0 0,2-2 0 16,-2 2 1-16,0-2 3 16,2 0-4-16,-2 0-1 15,2-2-1-15,-2 0 2 16,0-4-1-16,2 0 1 15,-2 0 0-15,0 0 4 16,0 0-4-16,0 0 0 16,0 0-1-16,0 0-18 15,-16-16-16-15,1-2-140 0</inkml:trace>
  <inkml:trace contextRef="#ctx0" brushRef="#br0" timeOffset="88585.93">10938 15716 398 0,'0'0'193'16,"0"0"-115"-16,0 0-9 15,0 0-18-15,0 0-12 16,0 0 22-16,0 0 15 0,-9 0 4 16,7 0 1-16,0-4-15 15,0 4-11-15,-3 0-30 16,3 0-19-16,-3 0 25 15,1 0-31-15,-1 0-5 16,1 0 5-16,2 0 0 16,-2 0 10-16,1 0-10 15,1 0 0-15,-3 0-1 16,-2 0 1-16,1 0 0 16,0 0-1-16,-1 0 1 15,2 0 4-15,3 0-4 16,-1 0 0-16,3 0 0 15,0 0 0-15,0 0-4 0,0 0 3 16,0 0 2 0,0 0 7-16,5 0-8 0,11 0 0 15,4 0 3-15,6 0 9 16,5 0-4-16,6 0-8 16,3 0 2-16,2 0 11 15,3 0-13-15,1 4 0 16,1-2 0-16,4 1 0 15,0-1-1-15,5 2 1 16,2-4 0-16,3 0 5 16,-3 0-5-16,-6 0-2 15,0 0 2-15,-7 0 1 0,-5 0 0 16,-7 0-1-16,0 0 1 16,-4 0 5-16,3 0-6 15,-1 0-2-15,2 0 2 16,1 0 0-16,-1-4 0 15,0-1 0-15,1 3 0 16,-1 2 4-16,-2 0-4 16,0 0-5-16,4 0 4 15,-6 0 2-15,2 0 5 16,-5 0-6-16,1 0 0 16,-1 0-3-16,-3 0 3 15,-3 0-2-15,-2 0 1 16,-4 0 1-16,-2 0 10 0,1 0-10 15,1 0-10 1,-3 0 10-16,3 0 1 0,-3 0-1 16,0 0 0-16,0 0 0 15,0 0 5-15,-3 0-5 16,5 0-3-16,-3 0 3 16,4 0 1-16,-3 0-1 15,2 0 0-15,-1 0 0 16,-4 0 4-16,1 0-4 15,-3 0-2-15,2 0 1 16,3 0 1-16,3 0 0 16,3-4 0-16,3 1 0 15,5-1 0-15,-3 0 0 16,-2 4-1-16,-5 0 1 16,-1 0 0-16,-9 0 0 0,3 0-1 15,-4 0 2-15,4 0 2 16,-2 0-3-16,1 0-2 15,1 0 2-15,0 0 0 16,-2-2 1-16,-2 2-1 16,-1 0 0-16,-1 0 3 15,-2 0-3-15,2 0-5 16,-2 0 5-16,4 0 0 16,1-4 7-16,2 4-7 15,0-4 0-15,-1 4 0 0,-2-4 0 16,1 4-1-1,-5 0 0-15,2-2 1 16,-2 2 5-16,0-2-5 16,0 0-21-16,0-2-12 0,-17-14-77 15,-4 0-80-15,-6-2-534 0</inkml:trace>
  <inkml:trace contextRef="#ctx0" brushRef="#br0" timeOffset="89930.32">10858 14137 555 0,'0'0'240'15,"0"0"-122"-15,0 0-7 16,0 0-41-16,0 0-22 15,0 0-31-15,0 0-17 16,-9 0 10-16,9 0-4 0,0 0-6 16,0 0 0-1,0 0 16-15,0 0-2 0,2 0 11 16,12-2-21-16,6 0-2 16,4 2 9-16,5 0-11 15,6 0 1-15,8 0-10 16,4 0 15-16,4 0-7 15,5 0 1-15,-2 0 0 16,1 0 2-16,-2 2-1 16,1 6-1-16,0-2 0 15,-4-2 0-15,2 2 6 16,0-6-6-16,2 0-1 16,5 0 0-16,-1 0 1 15,2 0 0-15,-2 2-1 0,-2 2 3 16,-6-3-1-16,0 2-1 15,-6-1 0-15,1-1 0 16,-3-1 9-16,-1 0-9 16,1 0-9-16,0 0 9 15,1 0 17-15,-6 0-17 16,-3 0-12-16,-5 0 12 16,-5 0-1-16,-6 5 0 15,-7-4 0-15,0 2 1 16,0-3 0-16,1 0 0 15,5 0-3-15,3 0 3 16,5 0 0-16,0 0 0 16,-2 0 0-16,2 0-13 15,-4 0 7-15,-6 0 6 0,-4 0-8 16,-2 0 7 0,-5 0 1-16,1-3-2 0,2 3 2 15,-3 0 0-15,5-1 5 16,4 1-5-16,3 0-2 15,5-5-6-15,-4 4 8 16,3-1 1-16,-5-1-1 16,-3 3 0-16,-5 0 6 15,-3 0-6-15,-4 0 1 16,0 0-9-16,0 0 20 16,0 0-11-16,0 0-1 15,0 0-1-15,0 0 1 0,0 0 0 16,0 0 0-16,0 0-1 15,0 0-38-15,-15 0 1 16,-6 0-132-16,-3 0-98 0</inkml:trace>
  <inkml:trace contextRef="#ctx0" brushRef="#br0" timeOffset="93906.57">11230 13716 791 0,'0'0'294'0,"0"0"-193"16,0 0-50-16,0 0-8 15,0 0-39-15,0 0-4 16,0 0-23-16,11-36 23 16,-9 36 2-16,-2 0-1 15,0 0 6-15,0 0 26 0,0 0-4 16,0 0-17-16,0 0-12 16,0-3-28-16,-8 3 28 15,-6-1-20-15,-4-2-2 16,0 2 21-16,-1 1 2 15,-2 0-1-15,3 0 0 16,-1 0 0-16,3 5 2 16,0 8-2-16,7 2-2 15,2 2-6-15,5 1 8 16,2 4-1-16,0 0-6 0,7 0 7 16,13-2 17-16,5 0-16 15,4-2-1-15,2-5 9 16,-2 0-9-16,0 1 13 15,-5-2-13-15,-4-1-2 16,-8-2 0-16,-8-1 2 16,-4 0-10-16,0 2 10 15,-9 0 0-15,-11 2 14 16,-2-2-14-16,-1-2 0 16,6-3-6-16,5-5 6 15,6 0-35-15,6 0-31 16,0-10-70-16,6-15-19 15,15 1-70-15,-1 3-329 0</inkml:trace>
  <inkml:trace contextRef="#ctx0" brushRef="#br0" timeOffset="94682.07">11428 13860 588 0,'0'0'338'0,"0"0"-259"15,0 0-59-15,0 0 8 16,0 0 11-16,0 0-26 16,0 0 19-16,0 112-22 15,4-100 22-15,4-3-21 16,0-5-2-16,1-3-9 16,5-1-3-16,1 0-4 15,6-5-35-15,-4-10-55 16,1-1-39-16,-5-2-89 15,-1 4-36-15,-6 6 138 0,-1 4 123 16,-3 4 166-16,-2 0-58 16,0 0-1-16,1 4 24 15,-1 4-58-15,5 1-42 16,-1-2-21-16,2-3-8 16,0-2 7-16,3-2-9 15,-1 0-5-15,2 0 4 16,-1 0-47-16,-1-6-52 15,0-1-11-15,-4 1 0 16,-2 1 72-16,0 4 28 16,-2 1 11-16,3 0 39 0,-1 0-6 15,0 3 1-15,2 3-4 16,-2 2-29-16,1-2 19 16,-1-2-19-16,0 4-1 15,1 1 8-15,1 4 67 16,3 10 23-16,1 7-13 15,2 7-27-15,5 8 7 16,-2-3-33-16,-1-2-26 16,-1-2 7-16,-5-12-6 15,2-6 3-15,-6-8 7 16,-2-4-15-16,0-4 21 16,0 2-22-16,-6-6 6 0,-4 0-7 15,-1 0-4 1,-3-10 4-16,1-12-21 0,-3-8-26 15,1-9 24-15,1-9-4 16,3 1-20-16,2-6-18 16,9 8 65-16,0 7 3 15,0 7 20-15,13 9 5 16,10 8 34-16,-1 4-17 16,2 4 0-16,-1 4-35 15,-5 2-4-15,-5 0 7 16,-3 10-13-16,-8 6 0 15,-2 1 0-15,0 6-18 16,-23 2-47-16,3-3-110 16,-3-9-469-16</inkml:trace>
  <inkml:trace contextRef="#ctx0" brushRef="#br0" timeOffset="95147.8">11898 13971 763 0,'0'0'126'15,"0"0"-61"-15,0 0-8 16,0 0 1-16,41 113-19 16,-28-88-37-16,-5-6 11 15,0 0-3-15,-6-5-10 16,-2-3 0-16,0-2 0 0,0-3-32 15,0-2-10-15,0-4-33 16,0 0-7-16,-4 0-66 16,-7-14 8-16,6-10 45 15,-4-5 4-15,2 0-13 16,0 0 104-16,5 6 36 16,0 1 130-16,2 5-42 15,0 7 6-15,0 5-4 16,0 0-39-16,2 4-47 15,10 1 28-15,3 0-22 16,1 0-11-16,3 0 24 16,1 3-35-16,-1 13-13 15,-4-2-3-15,-1 4-7 16,-10 3 14-16,-4 1-15 0,0 2-7 16,-2-4 6-16,-16 0-14 15,-5-2-6-15,-6-11-31 16,5-1-87-16,2-6-167 0</inkml:trace>
  <inkml:trace contextRef="#ctx0" brushRef="#br0" timeOffset="95641.57">12052 14015 874 0,'0'0'136'0,"0"0"-80"16,0 0-35 0,0 0-1-16,0 0-20 0,0 0-38 15,0 0 27-15,109-111-88 16,-100 87-88-16,-5 4 103 16,-1 0-62-16,-3 6 64 15,0 4 69-15,0 6 13 16,0 4 59-16,0 0-36 15,0 0 13-15,-7 8 29 16,0 11 38-16,3 2 18 16,0 3-23-16,2 4-33 15,0 1-7-15,2 1-29 16,0-7-2-16,0-1-18 16,0-4-2-16,6-4 8 15,3-5-15-15,2-4-17 0,0-5-11 16,2 0-8-16,3 0-35 15,-3-11-69-15,-1-3-63 16,-3 1 83-16,-3 5 64 16,-2 4 56-16,1 0 33 15,-3 4 51-15,3-1-8 16,-1-2-7-16,3 1-30 16,2-2-3-16,0-1-36 15,4-5-5-15,3-9-47 16,-3 3-70-16,-2 2-72 0</inkml:trace>
  <inkml:trace contextRef="#ctx0" brushRef="#br0" timeOffset="95867.37">12384 13950 392 0,'0'0'213'0,"0"0"14"15,29 121-44-15,-13-65-77 16,1-2-53-16,1 0-5 16,-2-6-26-16,-5-4-9 15,-2-3-4-15,-9-7-9 16,0 0 15-16,0-8-15 15,-15-4-3-15,-6-7 2 16,1-8 1-16,3-7-1 16,-1 0-4-16,5-13 5 15,3-14 32-15,6-3-32 16,4-9 1-16,2 1-2 16,31-18-19-16,-2 11-63 15,-2 3-229-15</inkml:trace>
  <inkml:trace contextRef="#ctx0" brushRef="#br0" timeOffset="98600">9120 14490 325 0,'0'0'130'0,"0"0"17"15,0 0 6-15,0 0-36 16,0 0-45-16,0 0-33 16,0 0-4-16,29 0-13 15,-17 0-14-15,0 0-6 16,7-1 29-16,0-2-29 16,8 1 22-16,2 2-13 15,7 0-10-15,6 0 4 16,3 0-5-16,4 0 0 15,-1 0 0-15,3 0 0 0,1 0 0 16,-1 0 0-16,3 0 1 16,0 0 6-16,-2 0-7 15,3 0 1-15,4 0-5 16,-5 0 4-16,0 0-5 16,-10 0 4-16,-9 0-11 15,-6 0 2-15,-8 5 1 16,-10-4 7-16,-3 2-5 15,-2 0 6-15,-2-2-7 16,0 4 7-16,0-1 1 16,1 6 4-16,-1-6-3 15,4 6-2-15,-4 0-1 16,2 2 2-16,-3 0-8 0,1 4 8 16,-2 1 0-16,2 6 3 15,1 1-3-15,2 4-1 16,0-2 1-16,1 3 1 15,-1 1 1-15,2 2-2 16,-2-6 0-16,-1 0 9 16,1 1-9-16,2-2 1 15,-2 0 13-15,-1 2 2 16,1-1-3-16,-3 0-13 16,1-2 0-16,-3-6 9 15,0 4-9-15,-2-10-1 16,3 2 0-16,-3-4 1 0,2-2 17 15,-2-2-17 1,2-2-3-16,-2 0 3 0,2-4 1 16,-2 0-1-16,0 0 0 15,2 0 1 1,1 0 4-16,-1 0-5 0,4 0-3 16,2 0 3-16,2 0 0 15,7 0 0-15,0 0 0 16,3 0 0-16,5-8 9 15,-1 2-9-15,2-2-8 16,3 2 8-16,-2-2 0 16,2 2 0-16,-4 0 0 15,0 0 1-15,-1 2 3 0,-4 1-4 16,2-3-7 0,2 1 7-16,-1 1 1 0,1-4 0 15,1 4-1-15,0-2 1 16,-6 2 1-16,2 4-2 15,-6-5 0-15,-2 5 0 16,-4 0 0-16,-4 0 2 16,-1 0-2-16,-2 0 0 15,1 0 0-15,-1 0 0 16,-2 0-2-16,3 0 2 16,-1 0 0-16,0 0 7 15,0 0-7-15,0 0-6 16,0 0 6-16,3 0 0 15,-1 0 0-15,0 0 0 16,-1 0 1-16,2 0 3 0,-5 0-4 16,2 0-6-1,-2 0-4-15,0 0 3 0,0 0-34 16,0-1-35-16,0-2-91 16</inkml:trace>
  <inkml:trace contextRef="#ctx0" brushRef="#br0" timeOffset="100885.98">14681 14591 740 0,'0'0'183'0,"0"0"-132"15,0 0-25-15,0 0 13 0,0 0-24 16,0 0-14-16,0 0 9 16,-37-8 2-16,27 4 24 15,-3 1-10-15,2 1-4 16,-5-2 17-16,-2 0-29 15,-1 2-7-15,-6 2 1 16,-6 0-2-16,-5 0 8 16,-7 0-10-16,-5 0 0 15,-6 0-7-15,-2 0 8 16,-4 0-1-16,-2 0 0 16,-5 6 8-16,-4-2-3 15,-5 5-5-15,1-3-2 16,-2 1 2-16,6-3 1 0,7 0 0 15,10-4-1 1,12 0 8-16,9 0-3 0,12 0-5 16,11 0-10-16,7 0 10 15,3 0-1-15,0 0 1 16,0 0-6-16,0 0 12 16,-4 0 3-16,2 0-9 15,-6 0-5-15,-2 0 5 16,-1 2 9-16,-5 2-9 15,1 0-26-15,-6 0 5 16,1-2 20-16,-2 2-17 16,2-1 10-16,1-1 8 0,2 2 0 15,3-4 4-15,4 1-4 16,1-1-1 0,-1 2 1-16,4 2 0 15,-3-3-1-15,3 4 1 0,-6-1 0 16,4-2 2-16,-3 0-2 15,1 0-13-15,4-2 13 16,1 2 7-16,1-2-5 16,4 0 7-16,0 0-8 15,0 0 12-15,0 0-13 16,0 0 0-16,0 0 6 16,0 0-6-16,0 0 0 15,0 0 0-15,0 0 1 16,0 0-4-16,0 0 3 15,0 0-10-15,2 4 10 16,2 2 1-16,1-2 0 0,-3-2-1 16,2 3 1-16,-2 0 4 15,2 1-5-15,-2-2-2 16,0 2 1-16,0 2 1 16,-2-4 0-16,1 2 0 15,2 3 0-15,0-3 2 16,-1 0-2-16,0 3-9 15,0 1 9-15,0 4 1 16,0 3 8-16,4 1-9 16,-2-1-6-16,2 6 0 15,-1-5 8-15,1 4-2 16,-2 2 1-16,1-2 0 0,-2 0 5 16,-3-2-6-16,0 0 0 15,0-3 3-15,0 0-3 16,0-3 0-16,0 1-1 15,0-7 1-15,0-1-2 16,-3-1 2-16,-2 2-4 16,-1-6 4-16,0 0 1 15,1 3-1-15,-1-4 0 16,0-1 0-16,0 0 17 16,-6 0-17-16,1 0 0 15,-6 0 0-15,-3 0 0 16,-2 0-1-16,-5 0 1 15,-4 0 0-15,-2 0-3 16,-6-1 3-16,-2-4-9 16,3 3 9-16,-3 0-2 0,7-2 2 15,5 0 0-15,8 2 1 16,5 0 3-16,5 2-4 16,2 0-10-16,2 0 10 15,-2 0 1-15,1 0 0 16,-6 0-1-16,3 0 1 15,-2 0 1-15,3 0-2 16,4 0-2-16,2 0 2 16,1 0 0-16,3 0-1 15,0 0 1-15,0 0-29 16,0 0 13-16,0 0-23 16,0 0 0-16,7 2-13 0,13-2-34 15,-2 0-77 1,0 0-185-16</inkml:trace>
  <inkml:trace contextRef="#ctx0" brushRef="#br0" timeOffset="101851.13">14465 14446 405 0,'0'0'271'0,"0"0"-193"0,0 0-57 16,0 0 79-16,0 0-55 15,0 0-28-15,0 0-4 16,-18-16 31-16,18 16 5 16,0 0-7-16,0 0-12 15,0 0 11-15,0 0-39 16,0 0-1-16,0 0 0 16,0 0-1-16,2 0 0 15,10 0-1-15,3 2 1 0,1 3 4 16,1 4-4-1,2 0-1-15,-2 4 1 0,3-4 0 16,-1 4 3-16,-2-4-3 16,1 0 0-16,-5-1 2 15,-1 0-2-15,-4 2-1 16,-1-5 1-16,-1-1 0 16,2 5-1-16,-4-3 1 15,0 0 0-15,-4 0 3 16,0 3-3-16,0-2-18 15,-8 3 18-15,-15 8 0 16,-1-3 12-16,-5 6-11 16,-3-3 5-16,1 4-12 15,-2 0 3-15,-1 0-15 16,-24 5-53-16,9-8-77 0,3-2-236 0</inkml:trace>
  <inkml:trace contextRef="#ctx0" brushRef="#br0" timeOffset="103494.73">9403 14441 803 0,'0'0'111'0,"0"0"-17"16,0 0-62-16,0 0-13 16,0 0-19-16,0 0-17 15,0 0 17-15,-7 0 6 16,7 0-6-16,0 0 37 15,0 0-12-15,0 0-2 0,0 0-14 16,0 0-9-16,0 0 2 16,0-4-2-16,2-1-11 15,3 0 1-15,0 4 10 16,-5-2-12-16,2 2 11 16,-2 1 1-16,0-3 11 15,0 3-11-15,0 0 0 16,0 0 0-16,0 0 1 15,0 0 0-15,0 0 4 16,0 0 2-16,0 0 4 16,0 0-11-16,0 0 1 15,0 0 3-15,-2 0-4 16,2-1 0-16,-4 1 0 0,3-3 1 16,-2 2 6-16,1 1-7 15,0-6-8-15,0 3 8 16,2 0 0-16,-2 0 0 15,2 3-1-15,0 0 2 16,0 0 7-16,0 0-8 16,0 0 0-16,0 0 0 15,-2 0 6-15,2 0 7 16,0 0-3-16,-5 0-8 16,1 0 22-16,-2 0-24 15,-6 0-1-15,-1 4 1 16,-3 7 1-16,-2-6 1 15,-1 3-2-15,2 2 6 16,2-4 5-16,2 4-11 16,-1-5 1-16,1 1-1 0,1-2 0 15,-3 4 8-15,1-4-8 16,1 0 0-16,-1 1 3 16,6-1-3-16,1-4 0 15,5 0-1-15,2 0-9 16,0 0 10-16,0 0-23 15,0 0 3-15,0 0 18 16,0 0 2-16,0 0 0 16,0 0-8-16,0 3 8 15,7 0 2-15,7 4-2 16,3 3 0-16,3 0 4 16,1 3-4-16,4-5-2 0,0 3 2 15,2-3 0-15,-4 0 12 16,-4-3-12-16,-3 0 0 15,-3 0 3-15,-3-3-2 16,-4 3 4-16,1-1-5 16,-3 0 0-16,0 2-3 15,1-2 3-15,0 0-7 16,1 5 7-16,-1 0-17 16,-3 9-47-16,2-4-40 15,-4 1-104-15</inkml:trace>
  <inkml:trace contextRef="#ctx0" brushRef="#br0" timeOffset="105543.7">11116 14382 664 0,'0'0'268'16,"0"0"-259"-16,0 0-9 16,0 0-1-16,0 0-7 15,0 0-5-15,0 0 26 16,7 27 15-16,0 1 53 15,-2 7-9-15,1-4-21 16,3 5-24-16,-3-5-15 16,2-5 20-16,-2-4-31 15,-2-4-1-15,1-4 10 16,-5-6-8-16,0-4 5 0,0-2-7 16,0-2-16-1,0 0 16-15,0 0-22 0,0-4-46 16,-11-15-21-16,-5-20-75 15,5 1-6-15,2 4-205 0</inkml:trace>
  <inkml:trace contextRef="#ctx0" brushRef="#br0" timeOffset="105704.46">11116 14382 222 0,'9'71'204'0,"-9"-71"-100"16,5 0 7-16,6 0 7 16,4 0 2-16,5 11-33 15,3 2-12-15,4 3-29 16,-1 7-20-16,1-5-25 15,-5 0 22-15,-4-4-23 16,-2 0-3-16,-8-3 2 16,0-6-60-16,-6-1-44 0,-2-4-106 15,0 0-146-15</inkml:trace>
  <inkml:trace contextRef="#ctx0" brushRef="#br0" timeOffset="105894.88">11308 14377 504 0,'0'0'215'16,"0"0"-126"-16,0 0 31 15,0 0-45-15,51 105 18 16,-32-71-77-16,-2-4-15 16,-1 0 9-16,-5-6-8 15,-1-2-2-15,0-4-68 16,-6-4-120-16,-2-8-216 0</inkml:trace>
  <inkml:trace contextRef="#ctx0" brushRef="#br0" timeOffset="106294.64">11607 14574 519 0,'0'0'98'0,"0"0"-55"15,0 0-1-15,0 0 34 16,0 0-16-16,0 0-8 16,0 0 30-16,-29-46-33 15,18 44-17-15,-3 0-8 16,3 2-6-16,-3 0-2 15,3 0-16-15,3 6 8 16,-4 7 11-16,3 6-19 16,1 2 12-16,3 0 14 15,3 2-15-15,2 0-2 16,0-5 2-16,0-3-10 16,11-4 15-16,2-3-16 15,5-2-6-15,0-6 6 0,6 0-7 16,0-10-5-16,-1-8-69 15,0-12-26-15,-6 0-56 16,-7 6-81-16</inkml:trace>
  <inkml:trace contextRef="#ctx0" brushRef="#br0" timeOffset="106435.2">11607 14574 403 0,'55'-4'94'16,"-52"10"21"-16,1 9 33 16,2 4-59-16,1 0-28 15,2-4-37-15,0-3-1 16,2-4-4-16,1-4-19 15,1-4-11-15,-2 0 5 16,7-8-78-16,-4-12-85 16,-6 2-37-16</inkml:trace>
  <inkml:trace contextRef="#ctx0" brushRef="#br0" timeOffset="106898.13">11808 14574 183 0,'0'0'289'0,"0"0"-142"0,0 0-5 15,0 0-40-15,0 0 1 16,0 0-74-16,0 0-1 15,-8 110 1-15,6-100-14 16,0-4-15-16,-3-2 3 16,3 0 8-16,-2-4-11 15,2 0 0-15,-2-6-20 16,0-10 7-16,2-2 6 16,2-4-2-16,0 9 8 15,0-4 1-15,6 11 1 0,6-2-1 16,1 3 13-1,1 1 19-15,-3 4-22 0,-1 0 2 16,-6 0-12-16,0 0 0 16,-4 0 11-16,3 0-11 15,-3 0-18-15,0 0 0 16,0 0-6-16,2 0 14 16,2 0-10-16,0 0 16 15,3 3 3-15,2 11 2 16,-2 3 18-16,-1 0 10 15,-1 1-7-15,-1-3 15 16,-2-2-37-16,3-7 1 16,-2-2 13-16,-3-2-13 15,2-2-1-15,-2 0-27 16,2 0-21-16,2-4-17 0,-2-4-176 16,3-3 24-16,1 0 24 15,-3 5 5-15,2 6 148 16,-3 0 38-16,0 0 1 0</inkml:trace>
  <inkml:trace contextRef="#ctx0" brushRef="#br0" timeOffset="107359.24">11997 14691 656 0,'0'0'127'0,"0"0"-38"16,0 0-32-16,0 0-7 15,0 0-31-15,0 0-3 16,0 0 10-16,0-23-19 16,0 11 21-16,0 0-28 15,8 1 0-15,3-2 7 16,1 3-7-16,1 0 0 0,-2 3-1 16,-2 5 2-1,-2 2 0-15,-1 0-1 0,-1 0-11 16,2 0 11-16,-1 15 13 15,1 3 7-15,-1 2-14 16,1-2-4-16,0-1 26 16,-2-6-28-16,1-1-1 15,-2-2 1-15,2-4 0 16,5-4-52-16,-3 0-86 16,1-4-373-16</inkml:trace>
  <inkml:trace contextRef="#ctx0" brushRef="#br0" timeOffset="107676.91">12240 14679 682 0,'0'0'81'0,"0"0"-81"16,0 0-3-16,0 0 3 15,0 0 1-15,0 0-1 16,0 0-1-16,57-45 1 15,-55 33-45-15,-2 0 19 16,0 2 13-16,0 3-13 16,0 3 11-16,-9 1 15 15,-1 3 7-15,-2 0 13 16,1 0 44-16,0 10 8 16,2 4 41-16,2 0-34 0,5 1-17 15,2-2-15-15,0-1-34 16,0-2 17-16,12-4-30 15,3-2 0-15,10-4-23 16,-6 0-42-16,-5 0-247 0</inkml:trace>
  <inkml:trace contextRef="#ctx0" brushRef="#br0" timeOffset="108423.08">10958 14838 477 0,'0'0'101'15,"0"0"-26"-15,0 0-8 16,0 0-4-16,0 0 1 15,0 0-24-15,0 0 31 16,109-1-31-16,-78 1 1 16,10 0 24-16,3 0-38 0,10 0-16 15,6 0-3-15,4 0-6 16,5 0 14-16,3 0-16 16,1 0 0-16,-4 1 0 15,-2 8 0-15,-3-5 13 16,-6 0-13-16,-2-4-3 15,0 0 1-15,-2 0 3 16,-3 0-1-16,-2 0 0 16,-9 0 1-16,-5 0 9 15,-8 2-10-15,-6-2-6 16,-6 0 6-16,-1 0 1 16,-4 0 1-16,3 0-4 15,1 0 11-15,-3-6-15 0,1 2 6 16,-6 4-38-16,-4-4-9 15,-2 4-10-15,0 0-24 16,-2 0-85-16</inkml:trace>
  <inkml:trace contextRef="#ctx0" brushRef="#br0" timeOffset="109264.59">11112 15087 821 0,'0'0'191'0,"0"0"-148"0,0 0-2 16,0 0-40-1,0 0 12-15,0 0 3 16,0 0 3-16,27 78 29 0,-23-50-32 16,0 1-15-16,-1-8 16 15,-1-1-11-15,-2-3-6 16,2-6-1-16,-2 0-32 16,0-7 30-16,0-2-68 15,0-2-43-15,-4 0-77 16,-5-6-438-16</inkml:trace>
  <inkml:trace contextRef="#ctx0" brushRef="#br0" timeOffset="109442.07">11112 15123 530 0,'0'0'209'0,"0"0"-138"0,0 0 84 16,0 0-53-16,0 0-28 15,138 32-29-15,-107-15-26 16,-2-3-13-16,-4-1-6 15,-7-3 0-15,-7-1-12 16,-3-5-4-16,-6 0-64 16,-2-4-24-16,0 0-186 0</inkml:trace>
  <inkml:trace contextRef="#ctx0" brushRef="#br0" timeOffset="109643.11">11332 14985 876 0,'0'0'140'0,"0"0"-100"16,0 0 22-16,23 106 19 15,-8-68-47-15,1-2-33 16,-1-2 28-16,1-6-19 16,-3 3-9-16,-1-5-1 15,-3 0-81-15,-5-6-46 16,-2-9-517-16</inkml:trace>
  <inkml:trace contextRef="#ctx0" brushRef="#br0" timeOffset="109992.58">11480 15190 629 0,'0'0'132'0,"0"0"-53"16,0 0-50-16,0 0-16 15,0 0 19-15,0 0-9 16,0 0 40-16,24 37-8 0,-15-21-32 15,-3 3 11 1,1-1-25-16,0-5-8 0,0-2 14 16,1-3-15-16,-1-4 1 15,5-4-1-15,2 0-15 16,3-10-12-16,4-16-83 16,-2-2-115-16,-6 3-172 0</inkml:trace>
  <inkml:trace contextRef="#ctx0" brushRef="#br0" timeOffset="110134.16">11675 15204 360 0,'0'0'200'0,"0"0"-31"16,0 0-27-16,0 0-48 16,0 0-35-16,0 0-26 15,0 0-15-15,38 80-16 16,-26-80 9-16,1 0-11 16,3-4-19-16,-1-13-44 0,1-12-93 15,-3 3-75-15,-3 4-318 16</inkml:trace>
  <inkml:trace contextRef="#ctx0" brushRef="#br0" timeOffset="110522.22">11675 15204 398 0,'152'-32'192'0,"-152"46"-15"16,0 4-16-16,0 4-70 15,0-5-45-15,0 2-1 16,0-9-31-16,0 2-7 16,0-10-1-16,0 2-4 15,0-4 5-15,-5 0-7 16,-1 0-25-16,2-4 11 15,0-10-40-15,-2 0 11 16,6-4-6-16,0 4 29 0,0 6 20 16,8 2 3-16,4 3 7 15,2 3 29-15,-3 0-11 16,-2 0-10-16,0 4 0 16,-2 5-17-16,-3-4 21 15,-1 2-22-15,-1-1-9 16,0-3 3-16,-2-3-27 15,4 0-34-15,3 0-25 16,-1 0 38-16,6 0 54 16,-1 0 0-16,0 0 0 15,0 5 32-15,-4 9 38 16,1 4-25-16,0 4 0 0,-2-4-36 16,-1-4 22-1,-1-5-31-15,-4-4-30 0,0-5-106 16,0 0-150-16</inkml:trace>
  <inkml:trace contextRef="#ctx0" brushRef="#br0" timeOffset="110894.14">11981 15071 783 0,'0'0'254'0,"0"0"-174"15,0 0-63-15,0 0-4 16,0 0 25-16,37 106-29 16,-27-87-9-16,-5-6 2 0,-1 0-1 15,-4-1-1 1,0-3-17-16,0-4-41 0,0-4-12 16,0-1-19-16,0 0-50 15,0-13-69-15,0-1 42 16,2-4 166-16,9 4 44 15,5 6 23-15,1 3 14 16,3 5 29-16,-1 0-5 16,-2 9-38-16,-3 4-20 15,-4 6 8-15,-3-1-37 16,-3 4-7-16,-4-8 2 16,0 1 6-16,-2 0-9 15,-15-1-10-15,-16-6-54 16,6-2-57-16,2-6-176 0</inkml:trace>
  <inkml:trace contextRef="#ctx0" brushRef="#br0" timeOffset="111483.28">12203 15284 608 0,'0'0'212'0,"0"0"-196"16,0 0-16-16,0 0 36 0,0 0-9 15,0 0-14 1,0 0 9-16,74-62-12 0,-65 45 9 16,-5 5-19-16,-1 5-19 15,-3-6-29-15,0 8 1 16,0 0 13-16,0 1 34 15,0 4 7-15,-5 0 58 16,1 0-40-16,-6 0-17 16,2 10 18-16,-3 7 25 15,2-4-5-15,3 6-11 16,0-5-15-16,6 0 26 16,0-2-34-16,0-2 1 15,0 2 0-15,10-8-6 16,-1-2-6-16,1-1-1 0,1-1-9 15,3 0-2-15,-3 0-17 16,1-11-27-16,1-3-14 16,3 0-43-16,-1 0 69 15,3 2 21-15,-3 8 1 16,3-1 15-16,-2 5 12 16,0 0 33-16,-1 0 34 15,-4 14-38-15,0 2 14 16,-1 3-30-16,-4-1-12 15,-1 0 21-15,-1-4-21 16,-4-2-6-16,2-7 8 16,-2-1-9-16,0-4 18 15,2 0-18-15,4 0-8 16,11-3-1-16,16-23-23 0,-2 6-20 16,-2-2-283-16</inkml:trace>
  <inkml:trace contextRef="#ctx0" brushRef="#br0" timeOffset="113152.53">11411 15384 704 0,'0'0'212'0,"0"0"-151"16,0 0-38-16,0 0-23 15,0 0 10-15,0 0-10 16,0 0 1-16,-5-1 41 15,5 1 9-15,0 0 0 16,0 0-12-16,0 0-20 16,0 0-18-16,0 0 17 15,0 0-18-15,11 0 0 0,4 0 5 16,6 0 8-16,4 0 11 16,1 0-3-16,3 0-19 15,0 0 24-15,3 0-19 16,1 0-7-16,2 0 0 15,7 0 0-15,6 0 10 16,2 0-10-16,4 0 0 16,4 0-5-16,-2-4 6 15,2-1-1-15,-7 5 0 16,-6 0 7-16,-8 0-3 16,-8 0-4-16,-8 0 0 15,-8 0 1-15,-3 0-1 16,4 0-1-16,1-6 1 0,6 2 0 15,6 0 5-15,0 0-5 16,-3-2-1-16,-2 4 1 16,-8 0 0-16,-6 2 0 15,-3 0-1-15,-5 0 2 16,0 0 14-16,0 0-15 16,0 0-15-16,0 0 8 15,0 0-32-15,0 0-25 16,-9 0-1-16,-5 0-55 15,-3-3-135-15</inkml:trace>
  <inkml:trace contextRef="#ctx0" brushRef="#br0" timeOffset="120533.68">11052 15500 658 0,'0'0'144'0,"0"0"-112"15,0 0 7 1,0 0-29-16,0 0 3 0,0 0-3 16,22-6 4-16,-20 6 40 15,-2 0-24-15,0 0 12 16,0 0 20-16,0 0-39 15,0 0-15-15,0-4 6 16,0 4-5-16,0-2 14 16,0 0-23-16,0 0 0 15,0 2 9-15,0-1-8 16,-2 1 0-16,-2 0-1 16,-3 0 0-16,0 0 9 15,-2 0-9-15,-2 0 1 0,2 11 0 16,-2 3-1-16,5 5-1 15,-2 6-1-15,6 2-1 16,2 0-5-16,0 8 3 16,0 1 5-16,10-4 8 15,3 0-7-15,3-7-1 16,-3-2 0-16,2-8 3 16,1-8 10-16,-1-3-12 15,3-4 15-15,3 0 2 16,0-13-17-16,4-8 11 15,-2-4-12-15,-3 0-13 16,-7-7 7-16,-5 1-14 0,-5 0-15 16,-3-5 0-1,0 1-11-15,-11-1-6 0,-10 6-22 16,2 7-62-16,-4 8 57 16,3 11 41-16,3 4 37 15,-1 0 1-15,3 19 6 16,5 2 27-16,3 2-3 15,7-6-8-15,0 6 24 16,3-5 0-16,17 1 16 16,3 1-1-16,6-1-26 15,0 3 10-15,2-8-22 16,-3 4-17-16,1-5 23 16,-2-1-19-16,-5-5-9 0,-1 1-1 15,-8-4-19-15,-3-4-29 16,-2 0-47-16,-6 0-90 15,-2-8-458-15</inkml:trace>
  <inkml:trace contextRef="#ctx0" brushRef="#br0" timeOffset="120866.19">11384 15593 722 0,'0'0'114'15,"0"0"-79"-15,0 0 25 16,0 0-2-16,0 0-26 16,0 0-25-16,44 102 19 15,-34-92-26-15,-6-3 0 16,2-7 0-16,-1 0 0 0,1 0-2 16,1 0-11-16,5-17-63 15,0-1-93-15,5 0-56 16,-5 4-91-16,-2 6 242 15,3 8 74-15,-4 0 254 16,-3 0-30-16,2 8-57 16,0 6-44-16,3-5-57 15,1 4-32-15,1-3-20 16,1-2-14-16,3-6-22 16,-6-2-110-16,-2 0-159 0</inkml:trace>
  <inkml:trace contextRef="#ctx0" brushRef="#br0" timeOffset="121508.24">11798 15647 426 0,'0'0'150'15,"0"0"-31"-15,0 0-17 16,0 0-7-16,0 0-34 15,0 0 16-15,0 0-40 16,-38-10 8-16,32 10-7 16,-4 6-14-16,4 10 11 15,-3-2-9-15,3 0-24 16,1 0 22-16,1 1-24 0,4-4-1 16,0-3 1-16,0-4-7 15,0-2-31-15,0-2-32 16,11 0 0-16,0-4 54 15,3-15-45-15,-2 0-105 16,-1 1-74-16,-3 5 96 16,-4 4 144-16,-2 5 29 15,0 4 67-15,3 0 73 16,-1 6-40-16,0 6-63 16,4-2-24-16,0-2-17 15,-1 0-1-15,-1-6-24 16,4-2-14-16,-4 0-9 15,1 0-10-15,-3-6-44 0,0-10-41 16,1 5-13 0,-5 2 37-16,0 1 94 0,0 8 10 15,0 0 84-15,0 0-16 16,0 0-18-16,0 0 15 16,0 0-21-16,0 4-5 15,0 0-43-15,0-4-5 16,0 0-1-16,0 0 15 15,5 0-15-15,2 0 7 16,1 0-5-16,3 0 14 16,1 0-15-16,-2 0 9 15,4 14 28-15,-1-2 11 0,0 2-33 16,3-1-16-16,-3-4 6 16,-1-3-18-16,3-6-15 15,-3-4-85-15,-3-10-221 16</inkml:trace>
  <inkml:trace contextRef="#ctx0" brushRef="#br0" timeOffset="121737.34">12039 15423 789 0,'0'0'266'16,"0"0"-199"-16,0 0-38 0,0 0-28 15,16 111 21 1,-3-80 11-16,0-3-21 0,-4-3-2 16,-2-5-5-16,-5 1-4 15,0-7-2-15,-2 0-9 16,0 0-40-16,-2-3-70 16,-9-5-167-16</inkml:trace>
  <inkml:trace contextRef="#ctx0" brushRef="#br0" timeOffset="121957.83">11999 15598 603 0,'0'0'86'15,"0"0"-44"-15,0 0-19 16,0 0 31-16,0 0-1 16,127-18 6-16,-100 31 19 0,-6 9-17 15,0 0-19-15,-3 0 9 16,-5 0-34-16,-2 1-8 15,-2-4-8-15,0-1 14 16,-5-5-6-16,0-6-9 16,-1-2-21-16,-3-5-24 15,2-5-62-15,-2-11-67 0</inkml:trace>
  <inkml:trace contextRef="#ctx0" brushRef="#br0" timeOffset="122099.16">12195 15584 945 0,'0'0'149'16,"0"0"-64"-16,0 0-43 0,0 0-32 16,0 0-10-1,0 0-43-15,0 0-4 0,0 0-107 16,6-1-139-16</inkml:trace>
  <inkml:trace contextRef="#ctx0" brushRef="#br0" timeOffset="122499.43">12388 15494 808 0,'0'0'186'0,"0"0"-112"16,0 0-63-16,0 0 23 0,0 0-34 16,0 0 0-1,0 0 1-15,0 0 0 0,0 0 8 16,0 0-9-16,0 0 1 15,0 0 11-15,0 0-12 16,2 0-13-16,2 0-15 16,-2 0-22-16,-2 0 12 15,2 0 2-15,-2 0 8 16,0 0 28-16,0 0 1 16,0 0-1-16,0 0 10 15,0 0 9-15,0 0 21 16,0 8-21-16,4 6 0 15,-2 8 33-15,5 1-27 16,-3 3-5-16,3-2-7 16,-2-2-6-16,1-4 10 0,-4-8-17 15,3 2-6-15,-3-8 4 16,0 0-35-16,-2-4-60 16,0 0-42-16,0 0-59 15,0 0-364-15</inkml:trace>
  <inkml:trace contextRef="#ctx0" brushRef="#br0" timeOffset="122949.23">12367 15588 494 0,'0'0'195'0,"0"0"-116"15,0 0-33-15,0 0-17 16,0 0-1-16,0 0-12 16,0 0 7-16,84-45-17 15,-64 45 18-15,-2 0-12 0,-1 4 17 16,-3 10 18-1,-3 4-15-15,0-4 0 0,-4 4-24 16,2-5-7-16,-5 1 25 16,3-1-26-16,-5-3 0 15,2-3 0-15,-4-2 2 16,3-5-2-16,-3 0-15 16,0 0-18-16,3 4 21 15,-1-2-12-15,4 14 8 16,5 5 16-16,3 12 38 15,1 11 23-15,3 6-10 16,0 3-25-16,-2-3 11 0,-3-3-13 16,-6-10-17-1,-7-5 7-15,0-7 1 0,-7-6 28 16,-13-9-14-16,-7-2-28 16,-2-8 28-16,2 0 21 15,5-8-1-15,2-16-7 16,6-6-32-16,10-10 21 15,4-5-31-15,4-5-10 16,19 0-17-16,4 6-27 16,13-6-80-16,-9 16-40 15,-4 12-227-15</inkml:trace>
  <inkml:trace contextRef="#ctx0" brushRef="#br0" timeOffset="125516.06">4125 14337 649 0,'0'0'511'0,"0"0"-418"16,0 0-19-16,0 0 6 15,0 0 0-15,0 0-66 16,0 0 1-16,0-50-15 15,-5 42 1-15,-3-6 27 16,-6 7 21-16,-6-8 8 0,-9 3-24 16,-7 3-22-16,-4 3 8 15,0 1-19-15,5 5 0 16,6 0-3-16,6 0 3 16,5 8-1-16,3 12-15 15,4 7 0-15,1 12 15 16,6 3-14-16,4 7-1 15,0-5 5-15,0 5 11 16,18-4 0-16,4-5 0 16,3-8 1-16,1-4-13 15,4-8 12-15,1-6-23 0,0-10 10 16,0-4-3 0,0 0 7-16,2 0-8 0,1-10-63 15,13-12-19-15,-9 2-82 16,-5 2-136-16</inkml:trace>
  <inkml:trace contextRef="#ctx0" brushRef="#br0" timeOffset="125988.31">4322 14453 753 0,'0'0'129'16,"0"0"-67"-16,0 0-4 15,0 0 23-15,0 0-32 16,0 0-27-16,0 0-11 0,-37-39 49 16,35 27-34-16,2-3-16 15,0 1-2-15,2-4-7 16,14 0 5-16,3 2-6 16,4 6 0-16,2 2-1 15,-3 8 1-15,-2 0-15 16,-4 2 8-16,-6 20 3 15,-3 9 2-15,-7 7 2 16,0 12 0-16,-4 6 9 16,-18 4-9-16,-3-2 1 15,1-1-1-15,3-7 1 16,6-16 8-16,5-6-9 16,10-10-10-16,0-10 9 15,0-2 2-15,12-6 8 16,9 0 41-16,2 0-2 0,6-3 29 15,5-8-42-15,-1-3-21 16,0 1-2-16,4 4-11 16,-2 0-1-16,1 5 0 15,-5 3-70-15,0 1 9 16,-5 0-40-16,-2 14-41 16,-9-1-39-16,-11 5-157 0</inkml:trace>
  <inkml:trace contextRef="#ctx0" brushRef="#br0" timeOffset="127242.75">3748 9996 879 0,'0'0'202'15,"0"0"-125"-15,0 0-42 16,0 0-19-16,0 0-15 15,0 0 16-15,0 0-8 16,0-89 1-16,0 81 28 0,-11-1-3 16,0 1 5-16,-2 4-22 15,-1 0-18-15,3 4 19 16,0 0-18-16,0 0-1 16,2 16-7-16,2 7-6 15,0 13 13-15,7 3 0 16,0 5 0-16,0-4 0 15,0-2-8-15,10-4 9 16,3-6-1-16,3-6 2 16,-1-4-2-16,5-4 0 0,3-6-12 15,5-5-14-15,3-3-3 16,5 0-16-16,11-19-38 16,-10-3-95-16,-6 2-424 0</inkml:trace>
  <inkml:trace contextRef="#ctx0" brushRef="#br0" timeOffset="127813.61">3927 10088 624 0,'0'0'312'16,"0"0"-211"-16,0 0-77 15,0 0 26-15,0 0-35 16,0 0-15-16,0 0 11 15,50-70-2-15,-36 51-8 16,-5 2-1-16,-5 3 9 0,-2 3 8 16,-2 5-8-16,0 4-9 15,0 2 1-15,0 0-1 16,0 0 2-16,0 0-2 16,0 7-4-16,0 13 2 15,4 8 3-15,4 8-1 16,1 2 1-16,-1-2 0 15,1 0 11-15,1-2-12 16,-2-1 0-16,-4-3 9 16,1-3-9-16,-1-7 0 15,-4-1-18-15,0-3-34 16,0 0-4-16,0-2-58 0,-13 1-65 16,-5-4-38-1,-1 1-51-15,-2 0 261 0,6-2 7 16,1 0 174-16,8-4-28 15,4 0-49-15,2-4-41 16,0 0-10-16,4 2 44 16,12 0-5-16,6 0-17 15,7-2-29-15,2 1 16 16,4-2-18-16,4-1-2 16,-4 0 7-16,1 0-28 15,-7 0-13-15,-4 0-2 16,-8 2 14-16,-3 2-30 15,-3 1 8-15,-3-3-57 0,-4 5-18 16,0 1-35-16,-2 0-99 16,-2-4-421-16</inkml:trace>
  <inkml:trace contextRef="#ctx0" brushRef="#br0" timeOffset="133647.41">11152 10207 664 0,'0'0'131'0,"0"0"-7"16,0 0-46-16,0 0 5 16,0 0-35-16,0 0-38 15,-13-26 24-15,13 26-2 0,-2 0-11 16,0 0 34-16,-1 0 3 16,1 0-8-16,-1 0-12 15,1 0-6-15,2 0 3 16,0 0-35-16,0 0 9 15,0 0-4-15,0 0-5 16,0 0 0-16,0 0-1 16,0 0 2-16,0 0-14 15,0 0 13-15,0 0-11 16,2 0 3-16,8 0-8 16,5 0 15-16,5 0-1 15,3 0 2-15,3 1 12 16,5 1-12-16,5 2 1 0,4 1-4 15,6-4 4-15,4 4-1 16,1-4 0-16,2 2 7 16,-3-2-4-16,-3-1-3 15,-3 3-6-15,-6-3 6 16,-5 0 9-16,-4 0-8 16,-7 0-1-16,-5 0 2 15,-5 0 8-15,-3 0-10 16,1 0-1-16,-2 0 0 15,-1 0 1-15,1 0 4 16,-3 0-4-16,0 0-2 16,-3 0-6-16,0 0 9 15,-2 0-1-15,0 0 1 16,0 0 6-16,0 0 2 16,0 0-9-16,0 0-24 0,0 0 13 15,-9 4-76-15,-36 19-32 16,2 1-52-16,-11 0-209 15</inkml:trace>
  <inkml:trace contextRef="#ctx0" brushRef="#br0" timeOffset="135194.63">11135 10782 705 0,'0'0'149'0,"0"0"-61"0,0 0-24 16,0 0 1-16,0 0-45 15,0 0-7-15,0 0 16 16,-5 0-20-16,5 0-9 16,0 0 46-16,-3 0 5 15,1 0-9-15,2 0-5 16,-2 0-24-16,2 0 37 16,0 0-49-16,0 0-1 15,0 0 0-15,0 0-1 16,0 0 1-16,0 0-1 15,0 0-5-15,12 2-1 16,0 1 7-16,7-1 0 16,2-2-1-16,8 1 2 15,7-1 11-15,7 0-12 0,5 3 0 16,4-2 0-16,-1 1 0 16,0 1-2-16,-4-2 2 15,-5-1 1-15,-5 0 14 16,-6 1-15-16,-10-1-3 15,-5 0 3-15,-5 0 0 16,-4 0 0-16,-3 0-8 16,1 0 8-16,-3 0 13 15,1 0-13-15,-3 0 0 16,2 0 0-16,-2 0 0 16,0 0-1-16,0 0 1 15,0 0 0-15,0 0 2 0,0 0-2 16,0 0-18-16,0 3-12 15,0-3-27-15,0 2-21 16,0-2-2-16,0 0-64 16,0 0-103-16,0 0-315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4T04:21:09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1611 16431 717 0,'0'0'163'0,"0"0"-105"15,0 0-44-15,0 0 15 16,0 0-5-16,0 0-23 0,0-8 17 15,0 8-18-15,0 0 0 16,0 0 13-16,0 0 24 16,0 0 26-16,0 0 1 15,0 0-21-15,-2 0 21 16,2 0-25-16,0 0-27 16,0 0-12-16,0 0 0 15,0 0-8-15,0 0 6 16,0 0-2-16,0 0 3 15,0 0 1-15,0 0-10 16,0 0 8-16,0 0-14 16,2 0 16-16,18 0-7 0,7 0 4 15,9 0 3-15,9 0 0 16,3 0 0-16,8 0 0 16,4 0 0-16,4 0 7 15,8 0-7-15,4 0 0 16,-1-5 5-16,4-4-4 15,-4 5-1-15,-1-4-1 16,2-2 1-16,-5 2 3 16,1-3-3-16,-6 4-7 15,-6 2 7-15,-4 0 0 16,-7 1 0-16,-4 0 0 16,-3-1 1-16,-2 0-1 15,-2-4 0-15,-2 2-1 0,-1-4 1 16,-4-1 0-16,-1 2 1 15,-1 2-1-15,-3 3 1 16,1-4 1-16,1-1-2 16,1 2-7-16,6-5 7 15,-2 5 1-15,2-7 5 16,1 3-6-16,-3 2 0 16,-2-2 1-16,-5 6-1 15,-4 2-1-15,-9 0-5 16,-7 4-1-16,-2 0 6 15,-1 0-4-15,-3 0 4 16,0 0-9-16,0 0 10 16,0 0-47-16,0 0 17 15,-5 8-54-15,-8 5-62 16,-1 2-234-16</inkml:trace>
  <inkml:trace contextRef="#ctx0" brushRef="#br0" timeOffset="19850.81">2683 16022 476 0,'0'0'66'0,"0"0"-10"16,0 0-17-16,0 0 19 16,0 0 7-16,0 0-46 15,-73-41 36-15,64 37-18 16,-3 0-18-16,1 3 56 16,-5-3-60-16,1-1-4 15,-1 1-1-15,-1 4-1 16,1 0-18-16,3 0 6 0,1 0-56 15,6 13-30-15,4 5-50 16,-1 0-36-16,1 0-73 0</inkml:trace>
  <inkml:trace contextRef="#ctx0" brushRef="#br0" timeOffset="20321.11">2409 15873 622 0,'0'0'77'0,"0"0"-44"0,0 0 15 16,0 0 5-16,0 0-52 15,0 0 34-15,0 0-21 16,-11-12 40-16,11 12-7 15,-2 0-18-15,2 0 16 16,0 0-45-16,0 0 12 16,0 0-14-16,0 0 2 15,0 0-16-15,0 8 15 16,0 10-2-16,0 10 3 16,0 15 0-16,15 11-1 15,5 4 1-15,7 3 0 16,0 2 1-16,0-3-2 0,-3-3 11 15,-4-12-13 1,-4-4 3-16,-3-11 0 0,-7-6 6 16,1-8-6-16,-4-2 13 15,-3-10-13-15,2-2 12 16,-2 0 2-16,0-2-14 16,0 2-14-16,0-2 14 15,0 0 0-15,0 0-11 16,0 0-15-16,-5-29-89 15,-10-6-137-15</inkml:trace>
  <inkml:trace contextRef="#ctx0" brushRef="#br0" timeOffset="20670.07">2419 16066 28 0,'0'0'174'16,"0"0"-103"-16,0 0 53 15,0 0-30-15,-34-108-19 16,31 92 3-16,3 5 30 15,0 7-14-15,0 0-35 16,0 4-30-16,0 0-29 16,7 0 15-16,15 0-15 15,7 13 0-15,10 0 38 16,2 6-25-16,6 3-13 16,2 1 8-16,-2 1-6 15,1 1 16-15,-2-3-18 16,-4 0 0-16,-4 1 1 15,-5-6-1-15,-7-3 0 0,0-1 4 16,-8-5-2-16,-5-3 8 16,-5 1-10-16,0-4-4 15,-4-2 4-15,-4 2 0 16,2-2 0-16,-2 0-2 16,0 0-27-16,-4 0 19 15,-14-10-115-15,-3-3-137 0</inkml:trace>
  <inkml:trace contextRef="#ctx0" brushRef="#br0" timeOffset="20969.3">2558 15661 605 0,'0'0'130'0,"0"0"-47"16,0 0-18-16,0 0-16 15,0 0-49-15,0 0-10 16,0 0 10-16,27 70 1 16,0-22 8-16,6 6 4 15,5 5-4-15,0-5 4 16,0-4-13-16,-2-3 0 16,-5-6 6-16,-2-5-6 15,-7-6-6-15,0-1 6 16,-4-4 0-16,-3 1 6 15,-1-4-6-15,-1 2-13 16,1 6-19-16,-5-7-128 0,-5-5-191 16</inkml:trace>
  <inkml:trace contextRef="#ctx0" brushRef="#br0" timeOffset="22502.66">7948 15668 606 0,'0'0'91'0,"0"0"-75"16,0 0 11-16,0 0-27 16,0 0-28-16,0 0 28 15,-7-3 25-15,7 3 98 16,0 0-38-16,-2 0-19 16,2 0 4-16,0 0-43 15,0 0-27-15,0 0 0 16,0 12-30-16,0 20 29 0,0 13 2 15,13 7 4-15,3 7 36 16,1-1-31-16,2-4-9 16,-1-1-1-16,-3-7 13 15,-3-2-16-15,1-8 3 16,-5-6 0-16,-1-8-1 16,-2-12 2-16,-1-2-1 15,-1-8 0-15,-3 0 6 16,0 0 16-16,0 0-22 15,0 0 0-15,0-3-10 16,0-16-58-16,-12-4-16 16,-1-8-9-16,2-3-32 15,-11-16-1-15,6 6-28 0,-2 2-51 16</inkml:trace>
  <inkml:trace contextRef="#ctx0" brushRef="#br0" timeOffset="22738.27">7881 15668 232 0,'0'0'217'16,"0"0"-76"-16,0 0-18 16,0 0-65-16,0 0-23 15,0 0-34-15,0 0 21 16,81 0 21-16,-37 27-20 16,5 1 16-16,0 5-18 15,0-4-21-15,-5 1 26 16,-1-2-24-16,-5-2-2 15,-7-3 0-15,-4-6 0 16,-10-3-2-16,-3 0-46 0,-7-5-61 16,-5-6-42-16,-2-3-110 15</inkml:trace>
  <inkml:trace contextRef="#ctx0" brushRef="#br0" timeOffset="22986.38">8095 15424 776 0,'0'0'139'0,"0"0"-84"15,0 0-36 1,0 0 0-16,0 0-16 0,0 0-3 16,6 110 0-16,13-56 7 15,0 5 0-15,6-5-2 16,2 1-5-16,0-5 0 15,2-4-1-15,0 0 1 16,-2-7-64-16,-1 1-43 16,-8-9-88-16,-8-9-317 0</inkml:trace>
  <inkml:trace contextRef="#ctx0" brushRef="#br0" timeOffset="25249.77">12542 16388 550 0,'0'0'297'16,"0"0"-209"-16,0 0-46 15,0 0-26-15,0 0 12 16,0 0-28-16,0 0 0 16,-15-27 23-16,15 18 29 15,4 4 19-15,0-4-5 16,1 5-48-16,2 0 15 15,4 3-33-15,4-4-6 16,8 2 6-16,8-1 2 16,4-2 5-16,8 1-7 15,3 1 0-15,6 0 14 16,2-1-14-16,3-4-4 0,3 1 4 16,6-1 1-16,5 0-1 15,4-1 0-15,8-7 0 16,6 4 6-16,7-1-6 15,1-4-6-15,-1 5 6 16,-2-6 1-16,-3 7 7 16,-8-1-8-16,-6 0 1 15,-11 7-1-15,-11-2 0 16,-12 2 0-16,-8 2 0 16,-10-1 0-16,-4 2 5 15,0 3-5-15,-5-4 0 16,-1 0 0-16,-1 2 0 15,-5 2-5-15,-4-4 4 16,-2 4 2-16,-3 0 13 0,0 0-14 16,0 0-20-1,-11 0-21-15,-9 0-111 0,-5 6-141 0</inkml:trace>
  <inkml:trace contextRef="#ctx0" brushRef="#br0" timeOffset="46934.63">22224 16252 104 0,'0'0'888'0,"0"0"-790"0,0 0-84 15,0 0 17-15,0 0-7 16,0 0-23-16,-27-4 0 16,27 4 7-16,0 0 60 15,-2 0 17-15,-1 0 8 16,1 0-19-16,2 0-32 15,0 0-13-15,0 0-29 16,0 0 13-16,0 0-30 16,7 0 17-16,15 0-5 15,9-4 5-15,5 0 11 16,8-5-11-16,1 4 0 0,6 2 2 16,5-8 5-16,8 3-7 15,8-4 0-15,10 1 7 16,5 3-5-16,2-5 3 15,5 5-5-15,-6-2 2 16,-2 2 4-16,-7 3-6 16,-7-4-6-16,-5 1-1 15,-9 2 7-15,-1-4 2 16,-1 1-2-16,4-4 0 16,5 1 5-16,3-2-5 15,0 0-2-15,1-4 2 16,-4 6 0-16,-7 1 4 15,-12-2-4-15,-7 5-5 0,-12 4 5 16,-10-1 0 0,-5 1 1-16,-8 3-2 0,-4 1 7 15,2 0 8-15,-2 0-14 16,0 0 1-16,0 0 5 16,0 0-6-16,-10 0-22 15,-15 0-82-15,-56 14-98 16,6 4-11-16,-6 0-442 0</inkml:trace>
  <inkml:trace contextRef="#ctx0" brushRef="#br0" timeOffset="49968.11">10422 7324 745 0,'0'0'269'15,"0"0"-184"-15,0 0-18 16,0 0-31-16,0 0 26 0,0 0-52 16,-8-41-4-16,8 41 3 15,0 0 1-15,0 0-10 16,-2 0 0-16,2 0 0 16,0 0-1-16,0 3-24 15,0 16-11-15,0 11 36 16,10 9 15-16,3 4 2 15,2 6 2-15,2-2-19 16,0-4 32-16,-2-7-32 16,-2-6 0-16,-1-10 13 15,-4-5-12-15,-3-6-1 16,-1-5-1-16,-4-2 1 16,2-2 12-16,-2 0-12 0,0 0-18 15,0 0 10 1,0 0-44-16,0 0-5 0,0 0-14 15,-6-2-73-15,-12-26 41 16,2 2-57-16,4-2-96 0</inkml:trace>
  <inkml:trace contextRef="#ctx0" brushRef="#br0" timeOffset="50200.32">10448 7407 218 0,'0'0'141'16,"0"0"-67"-16,0 0-29 15,0 0-1-15,13-108 10 16,-2 92 11-16,-2 2 16 15,-2 8-9-15,2 4 19 16,2 2-80-16,7 0-11 16,5 18 27-16,6 8 8 0,4 5 7 15,2 7-42-15,3-1 1 16,0-1 29-16,-1-2-29 16,2-5-1-16,-6-6 0 15,-6-4-5-15,-7-11-37 16,-9-7-31-16,-11-10 6 15,0-18-6-15,0-5-342 0</inkml:trace>
  <inkml:trace contextRef="#ctx0" brushRef="#br0" timeOffset="50348.34">10815 7227 631 0,'0'0'123'0,"0"0"-83"15,0 0-38-15,0 0 79 0,0 132-34 16,12-80-25-16,1 4 2 15,1 9-19-15,3 45-5 16,-1-14-31-16,-7-7-143 0</inkml:trace>
  <inkml:trace contextRef="#ctx0" brushRef="#br0" timeOffset="53024.29">17328 16352 560 0,'0'0'149'0,"0"0"-60"16,0 0-15-16,0 0-6 15,0 0-31-15,0 0-37 16,0 0 20-16,-20-4 33 15,20 4-5-15,0 0 36 16,0 0-20-16,0 0-21 16,0 0-12-16,0 0-31 15,0 0 17-15,0 0-17 16,0 0-6-16,11-1 5 0,11-3 1 16,10-1-1-1,8-3 1-15,9 2 0 0,7-6 20 16,8 2-20-16,9-2-11 15,6 2 11-15,4 3 2 16,0 5-1-16,-1-2-1 16,2 4 1-16,-4 0-3 15,-3 0 2-15,1 0-8 16,-1 0 8-16,2 0 0 16,2-5 0-16,4-13-1 15,-2-8-2-15,-7-2 3 16,-6 2 0-16,-14 4 0 15,-14 4 4-15,-15 10-3 16,-13 2 6-16,-8 6-7 16,-4 0 0-16,-2 0 15 15,0 0-15-15,0 0-27 0,-4 0-40 16,-32 24-57-16,3 2-47 16,-8 0-634-16</inkml:trace>
  <inkml:trace contextRef="#ctx0" brushRef="#br0" timeOffset="53978.23">17324 17369 712 0,'0'0'176'16,"0"0"-112"-16,0 0-46 15,0 0-17-15,0 0-1 16,0 0 0-16,0 0 17 16,9 14-17-16,-3-10-7 15,-1 1 7-15,-1-4 2 0,3 4 6 16,0-5-8-16,6 0 1 16,3 0 25-16,6 0-25 15,10 0 0-15,7 0 7 16,7 0-6-16,8 0 14 15,4 0-16-15,3 0 0 16,-3 0 6-16,-2 0-6 16,-6 0-7-16,-3 0 7 15,0 0 0-15,0 0 5 16,-3-5-5-16,1-5-10 16,-5 2 10-16,-7-2 0 15,-8 6 0-15,-10-1-8 16,-5 4 16-16,-10 1 2 15,0 0-10-15,0 0 0 16,-14 0-7-16,-30 0-34 0,4 0-73 16,-3 0-450-16</inkml:trace>
  <inkml:trace contextRef="#ctx0" brushRef="#br0" timeOffset="56755.97">12382 7519 818 0,'0'0'46'15,"0"0"-34"-15,0 0 57 0,0 0-36 16,0-104-18-1,0 104-15-15,2 2-3 0,20 17-10 16,12 8 13-16,8 2-3 16,11 1 3-16,10-2 0 15,11-4 0-15,10-2-9 16,30 0 18-16,34 6-16 16,45 16 7-16,10 16-2 15,-7 12 2-15,-20 14 0 16,-25 5 2-16,10 3-2 15,3-1 13-15,6-1-15 16,3-7 2-16,6 3-1 16,8 5 0-16,2 9 1 15,-2 7 0-15,-9 4-14 16,-17 2 10-16,-16 2-5 0,-12 3 9 16,-10 3-7-16,-9-8 7 15,-19-16 0-15,-16-21 17 16,-17-20-17-16,1-2-7 15,10 10 6-15,7 13 1 16,12 13 0-16,-3 0-6 16,-3 2 12-16,-1 5 4 15,-9-2-10-15,-5 0-3 16,-6 0-4-16,-5-3 9 16,-4-4-2-16,-5-6 0 0,-4-6 1 15,-5-5 9 1,-4-6-10-16,-2-1 0 0,-5-4 3 15,0 1-3-15,-2 1 0 16,-3 1-2-16,2 3 2 16,-4 2-1-16,-2 2 1 15,-4 3-10-15,-5-7 10 16,-2-8 1-16,-1-8 12 16,-6-9-13-16,-1-5 0 15,3-5 10-15,-4-1-10 16,0 1 0-16,0-4 15 15,3 1-4-15,-2 2-9 16,1 2 10-16,-2 2-11 16,0 0 38-16,2 5-32 15,-1-1-5-15,1-2 8 0,-2-2-10 16,0-2 5-16,4-1-5 16,-4-3 0-16,0-1 0 15,0 2 0-15,0 3 0 16,-2 6 0-16,2 4 0 15,1 8 11-15,-3 2-11 16,0 0 0-16,2 5 3 16,0-5-2-16,2 0 1 15,4-2 10-15,0-4-11 16,3-4 25-16,-2 0-26 16,2-4 0-16,0 5 10 15,-2 0 0-15,3 8 0 16,-4 5 12-16,1 5-12 15,3 0 25-15,-6 2-35 16,1-7 0-16,-3-8 14 0,0-10-13 16,-1-6 0-16,-1-8 8 15,-2-6-8-15,3-4 0 16,-3 0-1-16,0-2 0 16,0 3 8-16,0-3 8 15,0 5-4-15,0-2-6 16,0-4-5-16,0 1 21 15,0-2-22-15,0-4 0 16,0-4 0-16,0 1 11 16,0-5-9-16,0 1-2 15,0-1 1-15,0 0 24 16,0 0-25-16,0 0 0 16,0 0-1-16,-3 0-7 15,3 0-4-15,-2 5-30 16,-1 4 29-16,-1 8 12 0,2-2 1 15,0 2-1-15,-1-3-18 16,0-6-11-16,3-5-2 16,-1-1-48-16,-3-2 8 15,-10-2 62-15,-1-13-94 16,-1-5-132-16</inkml:trace>
  <inkml:trace contextRef="#ctx0" brushRef="#br0" timeOffset="57108.3">17674 13768 700 0,'0'0'153'0,"0"0"-129"16,0 0 14-16,0 0-37 15,0 0 21-15,0 0 14 16,87 102 10-16,-56-62-7 15,2 0 2-15,-4-1-34 16,2-6 41-16,-4-4-47 16,0-11-1-16,-1-13 7 15,3-5-6-15,2-3 18 16,4-25 1-16,-2-13-13 16,0-4 45-16,-4-4-36 15,-7 1 7-15,-2 2-4 0,-7 0-9 16,-3 4 10-16,-7 0-20 15,-3-1-17-15,0-1 16 16,0-1-98-16,0-20-66 16,0 9-33-16,0 12-147 0</inkml:trace>
  <inkml:trace contextRef="#ctx0" brushRef="#br0" timeOffset="67125.28">15537 11771 110 0,'0'0'339'16,"0"0"-235"-16,0 0-71 15,0 0-26-15,0 0 58 16,0 0-40-16,-20-34-4 16,20 34 8-16,0 0 23 15,-2 0 17-15,0 0-31 16,-1 0-31-16,-1 0 29 16,2 0-27-16,-3 0-9 15,0 0 0-15,1 7 0 16,0 14 1-16,1 7-1 15,-1 12-1-15,4 8-2 16,0 12 3-16,0 5 0 16,0 4-1-16,0 3 2 0,0 3-1 15,0 3 0-15,0 0 0 16,4-2 0-16,0-2 0 16,1 1-1-16,2-3 1 15,2 0 0-15,2 2 15 16,0 1-15-16,3 3-19 15,-1 4 19-15,1 1 1 16,1 0-1-16,1 2 0 16,-1-3 1-16,-1-6 9 15,-1-6-10-15,3-5-1 16,-4-6 0-16,2 2 1 16,0 2 0-16,-1 0 0 15,3 5 6-15,-3 1-4 0,3 0-2 16,-3 0-2-16,1-3 2 15,-2-4 0-15,1-3 5 16,-1-6-5-16,-3 0 0 16,-1-3-2-16,0 2 2 15,-4-6 0-15,5 2-1 16,-3 2 2-16,4 2 2 16,-1 7-3-16,-1-1-3 15,-1 1 3-15,2 7 0 16,-2-4-2-16,1 5 2 0,1-9 0 15,1-8 2-15,-2 2-2 16,1-9 0-16,0 1 3 16,0 0-2-16,0 0-1 15,-3 0 0-15,4 2 2 16,-6 7 5-16,3 1-7 16,-3-1 2-16,2 6 4 15,2-1-6-15,-2-1 1 16,1-1-2-16,-1-5 10 15,2-2-3-15,-4 1-6 16,2-5-10-16,-1 12 10 16,1-3 2-16,-1 9-2 15,2 3 6-15,-3 2-5 16,-2-1 34-16,1 0-35 16,1-4-4-16,0-10 4 0,6 0 10 15,-1-8-9-15,-1-4 8 16,3 3-8-16,1-8 35 15,-2 4-36-15,2-4 0 16,-3 4 1-16,2 0 1 16,0 4 15-16,-2-3-17 15,0-1 0-15,-1-4 14 16,0-5-14-16,-2 5-2 16,-1-9 2-16,-1 7 1 15,2-6 15-15,0 8-16 16,-2 0 4-16,0-2-4 15,1 6 1-15,-1-7 0 16,0-1 0-16,0-2-1 16,2-8 7-16,-4 2-7 15,1-2 0-15,3 0 7 0,-4 4-5 16,2 4-2-16,-2-2 0 16,3 4 8-16,-3-2 9 15,0 2-17-15,1-5 0 16,-3-5 3-16,2-5-2 15,0 2 7-15,0-5-8 16,1-6 0-16,-3 1 3 16,0-4-3-16,2 3-1 15,-2-2 1-15,2 2 1 16,0 2 6-16,-2-6-7 16,2-1 3-16,-2 2 4 15,0-1-7-15,2-4 0 0,-2 0 0 16,0 2 1-16,0-2 6 15,0 0-7-15,0 0 1 16,0 0 11-16,0 0-12 16,0 0-17-16,0-11-54 15,-6-6-95-15,-14-19-583 0</inkml:trace>
  <inkml:trace contextRef="#ctx0" brushRef="#br0" timeOffset="69083.89">21462 9012 844 0,'0'0'126'0,"0"0"-86"16,0 0-31-16,0 0 6 15,0 0-15-15,0 0-3 0,0 0 3 16,-3 20 0-1,3-10 0-15,2 1 0 0,3 7 1 16,-3 7 22-16,0 9-23 16,0 10 0-16,2 10 16 15,2 11-5-15,0 23 2 16,3 25 9-16,5 28-21 16,-1 11 63-16,0 1-36 15,5-6-11-15,-4-9 13 16,3-2-14-16,-1-6 2 0,-3-25-15 15,-2-23 7 1,1-20 10-16,-2-3-20 0,6 2 0 16,0 10 29-16,2 2-12 15,-3-8 4-15,1-8-8 16,-5-7-12-16,0-7 27 16,-2-6-28-16,-5-12-1 15,1-6 0-15,-5-10-15 16,0-6-69-16,0-3 18 15,-16-33-11-15,-4-7-62 16,0-10-240-16</inkml:trace>
  <inkml:trace contextRef="#ctx0" brushRef="#br0" timeOffset="70095.31">21490 8847 472 0,'0'0'169'0,"0"0"-60"16,0 0-29-16,0 0-21 15,0 0-27-15,0 0-21 16,0 0-11-16,9-18 1 16,7 6 12-16,-1 2-13 15,1 0-7-15,7 0 7 16,10-3 0-16,9-4 12 16,17-5-12-16,36-6 0 15,36-4 26-15,-4 6-10 16,-9 8-15-16,-20 9 8 0,-26 9-8 15,5 0 11-15,8 0-12 16,-4 0-4-16,-4 0 3 16,-6 0 2-16,-3 0-1 15,-9 0 0-15,-7 0 0 16,-3 0 9-16,-7 0-9 16,-2 0-5-16,-1 0 5 15,-2 0 0-15,-1 4 0 16,-3-2 0-16,-4 1 9 15,-5 1-3-15,-3-2-6 0,-8 2-12 16,-4-1 12 0,-5 2 0-16,1-1 0 15,-2 1-6-15,1 5 6 0,0 4 0 16,1 7 0-16,1 7-6 16,-2 8 6-16,4 8 8 15,0 6-7-15,1 7 0 16,0 1 9-16,0 5 32 15,2 4-31-15,3 3-5 16,-1 3 7-16,0 2-12 16,3 1 19-16,2 5-20 15,-3-3 0-15,1 0 21 16,-3 0-7-16,0-1-13 16,-1 0 15-16,-3 5-6 15,-1 1 10-15,2 1-20 0,-1 2 0 16,1-2 25-16,4-1 4 15,-1-7-29-15,3-5 7 16,-3-6-7-16,3-2 21 16,-1-6-21-16,-1-3-7 15,-1-1 6-15,-2-5 1 16,-1-2 0-16,-4-1 0 16,-2-7 0-16,-1-4 9 15,-3-8-9-15,0-6 0 16,0-5-9-16,0-2 9 15,-18-7-17-15,0-2-28 16,-22-4-64-16,4 0-11 16,0 0-229-16</inkml:trace>
  <inkml:trace contextRef="#ctx0" brushRef="#br0" timeOffset="71208.14">21711 11283 713 0,'0'0'162'16,"0"0"-62"-16,0 0-41 0,0 0-29 15,0 0-30 1,0 0 0-16,0 0-5 0,18 4 5 16,4 2 1-1,9 1 6-15,7-1-1 0,6-3 11 16,10 3-16-16,6-3 29 16,11 0-30-16,8-3 0 15,7 0 16-15,1 0-5 16,-2 0-11-16,-2 0-1 15,-8 0 1-15,-4 0 21 16,-3 0-21-16,-6 0-14 16,-2 0 14-16,0 0 6 15,-1-6-5-15,2 0-2 16,1 3 14-16,-2-3 1 0,-2 2-14 16,-4 0-10-16,-7-1 10 15,-2 3 1-15,-6-4-1 16,-3 2 0-16,-2-2 7 15,-5 1 12-15,-5-2-18 16,-4 1 0-16,-1 0 9 16,0 0 3-16,1 0 6 15,1-2-19-15,0 2 2 16,0 1 8-16,-4 0-10 16,1 1-2-16,-5 0 2 15,-1 2 0-15,-6 0 5 16,-1 2-5-16,-3 0 0 15,-2 0 7-15,0 0-7 16,0 0-10-16,0-2 10 16,2 2 0-16,2-2 14 0,4 0-14 15,3 0-5-15,-1 0 5 16,2 0 0-16,-1-2 0 16,-2 2 0-16,-2 2 1 15,-3-3 4-15,-4 3-5 16,2 0-16-16,-2 0 15 15,0-1-55-15,-8-2-38 16,-10 0-134-16</inkml:trace>
  <inkml:trace contextRef="#ctx0" brushRef="#br0" timeOffset="72326.71">21503 9431 472 0,'0'0'123'0,"0"0"-6"16,0 0 3-16,0 0-25 15,0 0-80-15,0 0-2 16,0 0-2-16,-2-3 1 16,16-3-5-16,3 1 26 15,12-4-11-15,7 1 1 16,11-2 5-16,12-4-27 16,13-4 56-16,11 0-38 15,8-2 9-15,5 1-15 16,2 5 0-16,-5 1-12 0,-1 3-1 15,-7 3 9-15,-6 4-6 16,-2-1-3-16,-6 3 0 16,-5-5 0-16,2-1 0 15,-3 1 2-15,-1-2-2 16,-6-1 8-16,-7 3-3 16,-5 0-5-16,-7 4 0 15,-8-3 0-15,-4 3 0 16,-5 0 9-16,-8 0-9 15,1 2 0-15,-8-2 7 16,-5 2-7-16,0 0 0 16,-2 0 19-16,0 0-13 15,0 0-5-15,0 0-1 0,0 0-29 16,0 0 7-16,0 0-44 16,0 0-15-16,0 0 16 15,0 0 8-15,0 0 46 16,0 0-8-16,0-4 18 15,0 0-14-15,0 0-90 0</inkml:trace>
  <inkml:trace contextRef="#ctx0" brushRef="#br0" timeOffset="73429.31">21700 9062 383 0,'0'0'169'16,"0"0"-38"-16,0 0-99 16,0 0-3-16,0 0-2 15,0 0-17-15,0 0 29 16,17-33 28-16,-17 32-25 0,0 1 37 15,0 0-54-15,0 0-18 16,0 0-1 0,0 0 2-16,0 0-8 0,0 0 0 15,0 0 0-15,0 0 0 16,0 0 0-16,0 0-9 16,0 0 9-16,0 0 0 15,0 0 9-15,0 0-9 16,0 0 0-16,0 0-3 15,0 0 3-15,0 0-17 16,0 1 15-16,2 12 2 16,4-2 0-16,-2 5 0 15,0 3 0-15,1 0-2 16,-3 4 2-16,2-3-7 16,0-2 7-16,-1-2 0 0,-1-4 4 15,-2-4-4-15,2-5 0 16,-2 0 2-16,0-3-2 15,0 0 2-15,0 0 12 16,0-4-14-16,0-14 12 16,-7-7-12-16,-1-5-5 15,-3-6-5-15,4-1 6 16,0-2-9-16,3 6 12 16,-1 2 1-16,5 9 7 15,0 8-7-15,0 8 1 16,0 6 15-16,0 0-16 15,0 4-1-15,7 16 0 16,7 3 1-16,-1 3 7 0,5-2-7 16,-3-3-9-16,3-1 9 15,-3-7 2-15,-1-4-2 16,-3-6 0-16,-2-3-6 16,0 0-1-16,0-21 7 15,0-7-13-15,-3-2 4 16,2-3-11-16,-4-1-8 15,-2 9 2-15,-2 5 26 16,1 12 31-16,-1 5-16 16,0 3-15-16,0 11-10 15,3 14 10-15,0 2 10 16,-1 3-10-16,2 2 0 16,2-4 24-16,2 0-24 0,-2-3-1 15,5-6-29-15,1-7-67 16,-3-6-115-16</inkml:trace>
  <inkml:trace contextRef="#ctx0" brushRef="#br0" timeOffset="73720.58">21985 9068 469 0,'0'0'98'16,"0"0"-27"-16,0 0-8 15,0 0-3-15,0 0-40 16,0 0-12-16,0 0-8 15,56 94 0-15,-34-94 0 16,0-5 22-16,0-14-15 16,-3-3-7-16,-9-4 13 0,-3-1 5 15,-7 2-18-15,0 3 0 16,-2 5 20-16,-13 6 8 16,-4 4 11-16,-3 5-22 15,-3 2-10-15,1 0 20 16,0 2-27-16,1 9-8 15,8-2-20-15,5 2-34 16,6-5-66-16,4-3-118 0</inkml:trace>
  <inkml:trace contextRef="#ctx0" brushRef="#br0" timeOffset="74167.28">21985 9068 446 0,'118'-85'78'16,"-116"87"-58"-16,3 6 33 15,1 0 17-15,1 3-13 16,2-4-46-16,-2 2-9 16,-1-2 14-16,-2-3-16 15,4 0-1-15,1-4-6 16,-1 0-13-16,1 0 19 16,5 0-11-16,-5 0 12 15,6 0 8-15,-4 0-7 16,2 10-1-16,1 6 1 15,-1 7-1-15,1 3 62 0,-5-2-47 16,-1-3-13 0,0-2 16-16,-5-7-8 0,-3-5-3 15,3-2-7-15,-3-5 7 16,0 0 27-16,0 0-16 16,0-2-2-16,0-14-16 15,0-4-36-15,0-6-18 16,4 0 2-16,5 2-26 15,5 3 68-15,-3 7-9 16,-1 4 19-16,0 9 16 16,-1 1-3-16,-2 0 0 15,-1 0-13-15,1 4 0 16,-5 8 13-16,3 1-13 16,-1 2 1-16,5-5-1 0,-3-3-91 15,4-7-487-15</inkml:trace>
  <inkml:trace contextRef="#ctx0" brushRef="#br0" timeOffset="74781.75">22540 8718 821 0,'0'0'106'15,"0"0"-75"-15,0 0-22 16,0 111-9-16,0-75 10 16,13-2 12-16,-2-4-22 15,2-4 0-15,-3-5 0 0,-4-2 0 16,1-8-19-16,-5-5-6 16,0-6-33-16,0 0 58 15,1-2-77-15,3-11-18 16,1 1 52-16,2 3 40 15,-2 7 2-15,1 2 1 16,2 0 0-16,-2 7 36 16,1 9-12-16,2 3 5 15,3-3 2-15,0-2-18 16,-1-3 1-16,0-6-14 16,0-4-3-16,3-1 3 15,2-1 1-15,0-18 0 16,-4-3-1-16,3 0 0 0,-6 2-2 15,-2 7 2-15,-5 2 0 16,-2 7 48-16,0 4-25 16,1 0-22-16,2 0 1 15,-1 0-2-15,5 0 15 16,-3 0-15-16,4 2 0 16,-6 0-5-16,-4-2 5 15,0 0 0-15,0 0 0 16,-12 0 46-16,-9-2 6 15,-6-6-33-15,0 2 11 16,2 2 24-16,6 4-24 16,1 0-14-16,2 0-16 15,7 0-22-15,2 6 22 0,5 4-77 16,2-2-30 0,9 1-50-16,11-3-35 0,0-5-383 0</inkml:trace>
  <inkml:trace contextRef="#ctx0" brushRef="#br0" timeOffset="74994.73">23086 8931 500 0,'0'0'328'16,"0"0"-214"-16,0 0-37 15,0 0-65-15,0 0-11 0,0 0 24 16,0 0-25-1,-45 62 0-15,56-54 11 0,15-6-10 16,13-2 17-16,1 0-18 16,11-8-49-16,-11-8-52 15,-11 3-218-15</inkml:trace>
  <inkml:trace contextRef="#ctx0" brushRef="#br0" timeOffset="76463.94">21769 9665 451 0,'0'0'79'0,"0"0"26"16,0 0-44-16,0 0 29 16,0 0 5-16,0 0-45 15,0 0-41-15,11-44-9 16,-11 66 0-16,2 10 22 15,0 6 23-15,1 9 8 0,1-1-8 16,1-2-28-16,-1-4 21 16,2-8-38-16,-1-5 10 15,-1-10 0-15,1-5-10 16,-2-8 0-16,-1-4-1 16,0 0 2-16,-2-2 21 15,2-22-22-15,0-8-24 16,0-9 15-16,0-2-47 15,3-1 14-15,-3 10 26 16,-2 7 16-16,2 13 24 16,-2 8-16-16,2 6-8 15,1 0 0-15,4 3 1 16,4 10 5-16,-1 3-6 16,4-1 0-16,1-3 10 15,6-7-10-15,-1-3-10 0,2-2 10 16,-2 0 1-16,-2-16-1 15,-5-6-14-15,-2-3 10 16,-6-6-18-16,0 1 22 16,-3 4-7-16,0 8 7 15,0 6 2-15,-2 12 17 16,0 0-19-16,2 12-13 16,1 18 12-16,-1 3 2 15,2 9 4-15,4-3 4 16,2 1-8-16,3-4 9 15,5-4-10-15,14-3-51 0,-5-10-44 16,-3-8-143-16</inkml:trace>
  <inkml:trace contextRef="#ctx0" brushRef="#br0" timeOffset="76778.14">22303 9760 568 0,'0'0'201'0,"0"0"-68"15,0 0-57-15,0 0-4 16,-144 43-31-16,113-22-12 16,6-3-12-16,9-3-4 15,5 0 2-15,8-7-15 16,3-2-51-16,0-6-15 16,0 0-47-16,16 0 71 15,7-4 10-15,1-6 32 16,-1 3 9-16,-4 5-9 15,0 2-2-15,-2 6 2 0,1 12 28 16,-2 2 8-16,2 3-8 16,-2-3-27-16,-1-4 30 15,1-2-31-15,-3-4 0 16,-2-4-6-16,-2-6-49 16,-2 0-71-16,-3 0-158 0</inkml:trace>
  <inkml:trace contextRef="#ctx0" brushRef="#br0" timeOffset="77081.33">22176 9725 622 0,'0'0'138'15,"0"0"-60"-15,0 0 20 16,0 0-53-16,0 0-22 16,0 0-2-16,0 0-9 15,52-62-6-15,-35 61-6 16,1-2 1-16,-2 1 9 16,-3 0-10-16,-2 0-6 15,0-2 6-15,1 2 0 16,-1-2-17-16,2 4-40 0,2 0-77 15,-1 0-31 1,-3 0-175-16</inkml:trace>
  <inkml:trace contextRef="#ctx0" brushRef="#br0" timeOffset="77556.02">22602 9685 575 0,'0'0'235'0,"0"0"-145"16,0 0-79 0,0 0-9-16,0 0 14 0,0 0-5 15,0 0 25-15,30 118-26 16,-20-97-10-16,-6-3 16 15,1-6-16-15,-2-4 1 16,-1-5-1-16,-2-3 7 16,2 0 6-16,-2 0-13 15,0 0 0-15,0 0 0 16,0-3 0-16,-2-9-10 16,-5-5 2-16,-2-1-32 15,4 0 39-15,-1 2-10 16,4 3 4-16,0 2 7 15,2 7 0-15,0 2 1 0,0 2-1 16,0 0 1-16,0 0-14 16,0 0 13-16,0 0-12 15,0 0 5-15,0 0 7 16,0 0-1-16,0 0-1 16,0 0-21-16,0 5 23 15,0 1-78-15,0-3-16 16,0 1-100-16</inkml:trace>
  <inkml:trace contextRef="#ctx0" brushRef="#br0" timeOffset="78827.61">22564 9735 363 0,'0'0'136'0,"0"0"-51"15,0 0-32-15,0 0-45 16,0 0 2-16,0 0 16 16,0 0-8-16,34-26-2 15,-28 24 16-15,3 2-20 16,-2 0-1-16,2 0-10 16,0 0 0-16,-1 14 26 0,4 4 4 15,-3 5-12-15,-1-2 13 16,0 2-25-16,-4-5-6 15,0 0-1-15,-2-6 11 16,-2-4 8-16,0-2-19 16,3-5-5-16,-3-1 5 15,0 0 1-15,2 0 12 16,-2 0-6-16,0-12 3 16,0-5-7-16,2-4-3 15,2 2-14-15,-2 2 12 16,4 5-5-16,-2 9 1 0,0 3 5 15,3 0 1 1,1 0 9-16,2 10-8 0,-1 4 6 16,-1 0 0-16,2-5 0 15,-2 0 6-15,1-4-13 16,0-5 0-16,5 0-1 16,-1 0 1-16,1-5-24 15,3-9-37-15,-1-3-5 16,-1 5-9-16,-3 2 43 15,-1 8 32-15,-5 2 14 16,2 0 15-16,2 2 7 16,-1 12-1-16,2 1-16 15,0-3 12-15,-2-3-31 16,-2-2 8-16,-3-6-11 16,1-1 3-16,-1 0-1 15,1 0 0-15,-1-8 1 0,3-6 15 16,-1 3-15-16,-1 0 0 15,0 5 0-15,-1 5 7 16,-2 1-7-16,0 0 0 16,0 0 1-16,1 0 2 15,-3 0-3-15,0 0-8 16,0 0 8-16,-11 0-1 16,-5 0 0-16,-4 0-5 15,-2-3 6-15,2-1 6 16,4 1-6-16,2-3-5 15,6 0 5-15,3-1 0 16,5 0 9-16,0 0-9 0,9-2-3 16,11 2 2-1,3 3 1-15,1 1-2 0,-2 3 1 16,1 0 1-16,-4 0 6 16,-1 0-6-16,-5 1-3 15,-1 5 3-15,-5 0 0 16,-3-2 0-16,0 0-1 15,-2-2 3-15,4 0-2 16,-2-2 0-16,5 0-26 16,4 0 26-16,3 0 0 15,-1 0 1-15,3 0 29 16,-5 0-21-16,1 0 18 16,-3 10-17-16,-2 5-8 15,-2-2 31-15,-3 1-27 0,-4-2-5 16,0 2-1-16,-11 0-13 15,-11-3-8-15,-5-8-197 0</inkml:trace>
  <inkml:trace contextRef="#ctx0" brushRef="#br0" timeOffset="78983.11">22751 9613 825 0,'0'0'127'0,"0"0"-55"15,0 0-8-15,0 0-57 16,114-46-7-16,-47 46-7 16,-11 0-50-16,-10 2-119 0</inkml:trace>
  <inkml:trace contextRef="#ctx0" brushRef="#br0" timeOffset="79580.32">23514 9385 954 0,'0'0'159'15,"0"0"-149"-15,0 0 17 16,0 0-26-16,0 0 18 16,31 103-19-16,-20-70 17 15,-3-7-11-15,2-6-6 0,-4-5-2 16,-3-6 2-1,1-5-36-15,-4-4 4 0,2 0 22 16,0-2-29-16,2-10-19 16,4 0 2-16,1 2 33 15,-1 4 21-15,1 6 1 16,3 0 1-16,-4 0 12 16,3 18-3-16,3-1 43 15,-1 4-44-15,3-1-7 16,-1-4 9-16,3-6-9 15,0-3 0-15,0-7-1 16,2 0-41-16,2-5 21 16,-2-11-46-16,-2-1 5 0,-5-2-3 15,-4 7 64-15,-5 4 35 16,2 5 36 0,-6 3-61-16,2 0 9 0,2 3-12 15,0 9 12-15,5 0-2 16,1 0-17-16,0-4 29 15,3-5-29-15,3 0-4 16,-3-3-11-16,1 0 15 16,-3-10-1-16,-7-8 0 15,-4-2 1-15,0 0 8 16,0 4-7-16,-4 2 8 16,-9 8 72-16,-1 4-39 15,-5 2-33-15,-4 0-9 16,-1 8-22-16,1 6 15 0,3 4-51 15,7-6-65-15,6-2-128 16</inkml:trace>
  <inkml:trace contextRef="#ctx0" brushRef="#br0" timeOffset="79777.92">24158 9488 732 0,'0'0'153'15,"0"0"-85"-15,0 0-16 16,0 0 3-16,0 0-16 16,0 0-39-16,-64 117 7 15,76-103-1-15,15-4-6 0,9-8-8 16,22-2-5-16,-8-6-79 16,-5-10-90-16</inkml:trace>
  <inkml:trace contextRef="#ctx0" brushRef="#br0" timeOffset="79903.3">24233 9737 751 0,'0'0'112'16,"0"0"-33"-16,0 0-63 16,0 0-16-16,0 0-267 0</inkml:trace>
  <inkml:trace contextRef="#ctx0" brushRef="#br0" timeOffset="80832.32">21987 10293 359 0,'0'0'140'16,"0"0"-72"-16,0 0-29 16,0 0-10-16,0 0-28 15,0 0 56-15,0 0 18 16,-9-50-3-16,9 47 20 15,0 1-32-15,0 2-7 16,0 0-51-16,0 0 11 16,0 0-1-16,0 0-11 15,17 0 5-15,8 0 20 16,11 0-8-16,7-4 28 16,7-1-26-16,11-6-19 15,3-3 34-15,8-2-22 0,-1-1-6 16,4 0-7-16,2 1 12 15,-4 0-16-15,3 4 4 16,-1-2 0-16,2 2 6 16,0-4-6-16,2-1-1 15,-2 3 1-15,-1-5 0 16,-5 1 6-16,-4-2-5 16,2-1-1-16,-1 4 43 15,-2-1-18-15,3 0-11 16,-2 4-14-16,-3 2 12 0,-1 1 1 15,-8 1-13 1,-1 2-12-16,-8 0 12 0,-3 2 6 16,-7 1-6-16,-7-2 0 15,-4 3 1-15,-10 1 6 16,-1 0-7-16,-10 1-2 16,0 2 2-16,-4 0 0 15,0 0 0-15,0 0 0 16,0 0-60-16,-8 0 8 15,-44 0-59-15,5 11-21 16,-8-3-83-16</inkml:trace>
  <inkml:trace contextRef="#ctx0" brushRef="#br0" timeOffset="96533.9">22025 10618 702 0,'0'0'141'15,"0"0"-37"-15,0 0-24 16,0 0-22-16,0 0 1 16,0 0-52-16,-18-6 16 0,18 6 11 15,-2 0-5 1,2 0 10-16,-2 0-10 0,2 0-29 16,-3 0 19-16,3 0-19 15,0 20-18-15,0 14 18 16,0 9 10-16,0 12 12 15,0-1-22-15,3 0 0 16,6-5 13-16,2-8-12 16,-3-6-1-16,2-8 0 15,-6-10 7-15,-2-5 3 16,-2-8-10-16,0-2 0 16,0-2 4-16,0 0 2 15,0 0 3-15,0-4-9 0,-8-17 0 16,-4-9-2-1,-1-12-35-15,2-10 2 0,-1-7 12 16,6-2-12-16,4 3 15 16,0 8 19-16,2 14 1 15,0 12 6-15,0 9-6 16,0 9-2-16,0 6 1 16,0 0 0-16,10 0 1 15,9 12 0-15,5 8 0 16,2 4 48-16,3 1-40 15,2-1-7-15,1-2 0 16,-1-4 7-16,-2-7-7 0,0-2-1 16,-4-7-4-1,-5-2-8-15,-3 0 1 0,-1-19-10 16,-3-12 20-16,-3-7-29 16,-4 0 1-16,-4 2 5 15,-2 8 24-15,0 12 2 16,0 10 27-16,3 6-16 15,-1 3-12-15,4 24 11 16,1 9 36-16,2 8-31 16,4 3-10-16,1 0 14 15,-1-1-20-15,5-6-1 16,-3-5 0-16,4-8-62 16,0-13-8-16,-1-8-124 15,-5-6-181-15</inkml:trace>
  <inkml:trace contextRef="#ctx0" brushRef="#br0" timeOffset="96810.02">22629 10694 639 0,'0'0'122'15,"0"0"-49"-15,0 0-6 16,0 0-2-16,0 0-19 15,0 0-40-15,0 0 60 16,-91 63-25-16,78-31-15 16,1-3-3-16,5-1-7 15,5-2-5-15,2-5-11 16,0-6 1-16,0-5-14 16,13-6 2-16,10-4-43 0,1-5 1 15,5-40-53-15,-4 3-132 16,-11 6-139-16</inkml:trace>
  <inkml:trace contextRef="#ctx0" brushRef="#br0" timeOffset="96910.8">22629 10694 553 0,'11'55'231'0,"-11"-55"-140"16,0 15-45-16,0 8 40 15,2 2-50-15,5 2-35 16,4-4 22-16,4-1-23 16,8-7-42-16,-5-8-117 15,-3-7-704-15</inkml:trace>
  <inkml:trace contextRef="#ctx0" brushRef="#br0" timeOffset="97314.05">22805 10709 768 0,'0'0'163'0,"0"0"-115"16,0 0-33-16,0 0 37 16,0 0 20-16,0 0-53 15,0 0 0-15,46 119 2 16,-39-101-11-16,-3-6-4 0,-1-6-6 16,-3-2 1-16,0-4 8 15,0 0-9-15,0-8-2 16,0-12-47-16,0-4 17 15,0-2 22-15,0 2-9 16,0 8 19-16,7 9 7 16,4 7-6-16,-1 0-1 15,7 8 33-15,-3 13 2 16,5 3-2-16,-1 0-33 16,-1-1 9-16,-1-4-18 15,0-5-8-15,2-9-51 16,-3-5-50-16,-6 0-196 0</inkml:trace>
  <inkml:trace contextRef="#ctx0" brushRef="#br0" timeOffset="98606.78">23007 10676 848 0,'0'0'135'0,"0"0"-46"15,0 0-43-15,0 0-46 16,0 0 9-16,48-105-24 15,-27 80 15-15,-5 0-55 16,-5 1 16-16,-7 2 15 16,-4 0-21-16,0 1 17 15,-4 7 28-15,-7 3 10 16,1 5 9-16,2 6 25 0,2 0-26 16,-1 4-18-1,3 16 15-15,-3 6 2 0,0 6-16 16,3 0 46-16,1 3-26 15,1-3-7-15,2-2-1 16,0-2-12-16,0-5 16 16,0-4-17-16,0-5-7 15,0-4-9-15,2-4 16 16,1-2-26-16,-3 0 12 16,2 2 2-16,0 6 2 15,2 7 10-15,4 6-3 16,0 0 3-16,1 0 0 15,1-3 0-15,-4-6 0 16,0-5 0-16,-1-5 20 0,-3-3-20 16,0-3 0-16,-2 0 25 15,0 0-6-15,0 0-5 16,0 0-14-16,0 0 8 16,0-3 5-16,0-8-13 15,0-3-3-15,0-4 2 16,0-6 1-16,0-2 0 15,4-4 0-15,4 0-12 16,0 2 5-16,3 6 7 16,1 6-7-16,1 4 7 15,-2 6 0-15,3 6 0 16,-1 0-1-16,-2 3 1 16,2 16 0-16,-2 3 2 0,0 2-2 15,-1 1 9-15,-2-4-2 16,0-5 2-16,-4-2-9 15,0-8 0-15,1-2-6 16,-1-4 6-16,0 0-18 16,6-5 16-16,1-14-24 15,-1-1-7-15,0 4-3 16,-1 4 18-16,-5 8 8 16,-2 4 10-16,5 0 0 15,0 15 27-15,4 2-9 16,2 1 5-16,3 0-23 15,2-2 1-15,1-6 5 16,2-4-6-16,-4-6-12 16,-1 0 5-16,-5-6-20 0,-7-15 25 15,-4-2-28-15,0-5-3 16,-11 2 21-16,-9 2 3 16,-4 4 9-16,0 6 14 15,1 4-8-15,5 5 33 16,3 4-33-16,6 1-5 15,5 0-1-15,1 0 7 16,3-1-7-16,0 1-1 16,0 0-52-16,9 0 52 15,3 0-14-15,7 0 7 16,1 8 8-16,-2 7 7 16,0 1-6-16,-5 2 15 15,-2 0-6-15,-3 1 27 0,-4-5-24 16,-2-1 0-16,-2-5 3 15,0-4-1-15,0-2 9 16,0-2-24-16,0 0 1 16,0 0 3-16,0-6-4 15,0-10-29-15,0-8 8 16,9-1-16-16,5 2 36 16,1 2-25-16,1 9 26 15,-1 6 2-15,1 6 12 16,-5 0-2-16,-3 0 17 15,2 8-16-15,-1 5 19 16,-3-1-32-16,1-2 10 16,2-3-9-16,0-2-1 0,4-5-27 15,3 0-9-15,3 0-3 16,4-12 24-16,-1 0-14 16,-7 4 26-16,-3 6 3 15,-3 2 32-15,-5 12 27 16,0 17 6-16,1 9-46 15,0 4 28-15,2-1-47 16,-3-5-29-16,0-3-24 16,-4-11-72-16,0-10-246 0</inkml:trace>
  <inkml:trace contextRef="#ctx0" brushRef="#br0" timeOffset="100069.69">22406 11245 776 0,'0'0'203'0,"0"0"-140"15,0 0-12-15,0 0-41 16,0 0-1-16,0 0 14 16,0 0-22-16,69-33 18 15,-42 24 2-15,2-1 10 16,7-2 14-16,1 0-8 15,5-2-28-15,3 0 27 0,3-1-27 16,6 3-2 0,2-1 1-16,2 1-7 15,0 4 7-15,5 0-8 0,-1 0 0 16,0 2-4-16,3-2 4 16,-3 0 0-16,1 2 0 15,-7-3 2-15,-8 2 6 16,-7 1-8-16,-10-1 0 15,-4 2 2-15,-11 1-2 16,-1-1 0-16,-4 1-1 16,0 1 2-16,-4-2 9 15,2 4-10-15,-3-4 0 16,-1 4-3-16,-1-2 3 16,-2 3-1-16,-2-1 1 15,0 1 0-15,0-3-10 0,-2 3 6 16,-29 0-108-16,2 0-34 15,-5-1-114-15</inkml:trace>
  <inkml:trace contextRef="#ctx0" brushRef="#br0" timeOffset="100908.89">22488 10543 816 0,'0'0'146'15,"0"0"-74"-15,0 0 18 16,0 0-67-16,0 0 0 16,0 0-23-16,0 0-4 15,2-52 3-15,4 50 1 16,2 2 0-16,1 0-1 16,-1 0-1-16,6 8 1 15,-1 4 1-15,3-2 0 0,-1 0 2 16,-1-4-1-16,-3-4-1 15,3-2 0-15,-3 0 0 16,2 0 19-16,-4-12-19 16,0-4-6-16,0 0 6 15,-1-2-1-15,2 2-16 16,3 2-24-16,7-2-38 16,-2 6-27-16,-2 3-214 0</inkml:trace>
  <inkml:trace contextRef="#ctx0" brushRef="#br0" timeOffset="101392.92">23587 10212 628 0,'0'0'245'0,"0"0"-119"16,0 0-55-16,0 0-44 15,0 0-15-15,0 0-2 16,0 0 17-16,-50 107-15 16,35-67-3-16,-1-4 7 15,1 0-16-15,-18 14-1 16,3-6-40-16,0-7-145 0</inkml:trace>
  <inkml:trace contextRef="#ctx0" brushRef="#br0" timeOffset="105258.37">21844 10834 500 0,'0'0'90'15,"0"0"-53"1,0 0 20-16,0 0-8 0,0 0 8 16,0 0-49-16,0 0 28 15,-48 0 14-15,36 0 2 16,-1 0 10-16,-3 0-20 16,1 0-16-16,-6 0 26 15,0 6-34-15,-10 3-17 16,-6 2 6-16,-5 1-5 15,-4 0 14-15,-4 0-16 16,-1 2 1-16,-2-2 28 0,2 0-6 16,-5 0-1-16,0 3-8 15,-7-1-13-15,-1 1 9 16,-5 3-10-16,-4-1 0 16,-1 1 3-16,1-2-3 15,-1 0 0-15,-4 2 0 16,0 0 0-16,-2 2 9 15,-3 0-9-15,1 0-10 16,2 2 10-16,-1-1 7 16,2 2-6-16,-2 2-1 15,0-2 0-15,2 4 1 16,-2-6-1-16,-1 3-9 16,2-2 9-16,-1 0 7 15,4-1-6-15,1 1-1 0,2-2 1 16,6 2 5-1,-2 0-6-15,5 0-5 0,3-1 5 16,2 0 0-16,-3 1 2 16,1-2-2-16,-8 3 0 15,0-2 5-15,-4 2-5 16,3-6-5-16,2 2 5 16,7-5 0-16,4-1 7 15,2 1-7-15,4 0 0 16,4-2 0-16,1 2 0 15,5 0-2-15,-1 0 1 16,5 1 1-16,-2 1-2 16,0-1 2-16,0 2-1 15,0 2 0-15,-2-5 2 16,-3 1-1-16,5-5 0 0,2 1 0 16,3-5 7-16,0-1-7 15,7 1-4-15,-1-2 4 16,5 2 0-16,-3 0-1 15,-2 2 1-15,0 1 0 16,-5-1 0-16,-1 5 0 16,-3-1-6-16,-1 0 6 15,4 0 1-15,2-2 0 16,2 1-1-16,4-4 1 16,7 2 3-16,0-3-4 0,0 1-1 15,0 1 1 1,-7 2 0-16,0 3 0 0,-6 0 0 15,2 1 0-15,-2-1 9 16,4-2-9-16,0 1-12 16,4 1 12-16,2-1 1 15,4-2 0-15,-2-1-1 16,3 4 1-16,-1-1 6 16,-4 0-7-16,-4 2-7 15,1 0 7-15,-1 1 0 16,1-4 6-16,-1 3-6 15,2-2-4-15,2 1 4 16,9-5 0-16,0 4-1 0,5-5 0 16,3 5 2-1,-3 2-1-15,1 7 0 0,-2 3-4 16,-4 6 4-16,3 2 0 16,-4 6 0-16,1 0-1 15,1 2 1-15,-1 2 0 16,3 0 0-16,3 0-3 15,-2 2 3-15,4 0 0 16,1 2 0-16,-1 1 0 16,-1-1 1-16,0 2 2 15,-4 2-3-15,-4-2-10 16,3 2 10-16,-1-4 7 16,2-2-7-16,4-1 0 15,1-1 1-15,3 0 2 16,0-1-3-16,3 4-8 0,0-1 8 15,0 1 0 1,0-1 1-16,0 3-1 0,-3 2 1 16,-2 0 5-16,-2-2-6 15,3-3-5-15,0-2 5 16,1-6 1-16,1 0 4 16,0-2-5-16,0 0 0 15,0 1 0-15,-4-1 0 16,-2 0-1-16,-3 2 0 15,-3 2 1-15,-3-2 7 16,-4-3-7-16,-1-2-6 16,0-2 5-16,0-1 1 0,-1-1 0 15,-1 3 0 1,-2-3 0-16,-1 1 0 16,-2 0 0-16,4-2 0 0,0-2 0 15,3 4 0-15,0-3 0 16,2 0 0-16,-3 1 0 15,0 2 0-15,-2-2 0 16,-2 1 0-16,-2-4-1 16,-2 4 1-16,0-1-1 15,-3-5-14-15,1 4-8 16,0-2 22-16,-1 6 1 16,0-3-8-16,1 2 1 15,-3-2 7-15,-2 3 7 16,-1-4-7-16,-2-2 1 15,-2-2 0-15,4 2-1 0,-2-6 0 16,4 6 0 0,1-5 0-16,3 4-1 0,2-5 0 15,2 2 2-15,4-1 3 16,3-8-4-16,6 2-10 16,3-4 9-16,2 2 0 15,0-4 0-15,-1 2 0 16,-1 1 1-16,-2 4 0 15,1-1 0-15,1 3-11 16,-2-2 11-16,5-3 2 16,2 2-1-16,0-3-1 15,2 0 0-15,-1-1 4 16,1 2-2-16,2-6-2 16,-2 4 0-16,2-1 1 0,2-3 4 15,0-1-5 1,2 0 0-16,0 0 3 0,0 1-3 15,0 0 0-15,0 2 0 16,0 1 7-16,0-2-2 16,0 4-5-16,-3-3-1 15,-1 5 1-15,0-2 1 16,0 1 15-16,-2-5-16 16,4 4 2-16,0-6 23 15,0-3-25-15,2 0 0 16,0 0 9-16,0 0 17 15,0 0-12-15,0 0-14 16,0 0 1-16,0 0 4 16,0 0-5-16,0 0-35 15,0 0-40-15,0 0-57 16,0 0-127-16,6 0-15 0</inkml:trace>
  <inkml:trace contextRef="#ctx0" brushRef="#br0" timeOffset="105843.74">14837 15165 801 0,'0'0'113'0,"0"0"-57"16,0 0-27-16,0 0-29 16,0 0-2-16,0 0 2 15,0 0 19-15,-45 11-8 16,37-1-10-16,-1-5 22 16,3 8-21-16,-4 1 5 15,3 0-7-15,-2 2 9 16,1 2 2-16,1 2-11 15,0 2-1-15,1 0 1 16,1 4 6-16,-1 1-5 16,-1-2-1-16,0 3 13 15,-2 0 16-15,3 2-26 0,1-1 4 16,0-5 6-16,3-5-4 16,2-2-9-16,0-7-1 15,0-2 1-15,2-4 15 16,12-3-14-16,4 4-1 15,0-5 6-15,4 4-6 16,-2-4 15-16,4 0-15 16,-1 0 1-16,4 0 6 15,0 0-7-15,1-4 0 16,6-6 1-16,-1-3-1 16,1 4 12-16,-5 1-12 15,-5-2 0-15,-6 1-16 16,-4 5 11-16,-8 4-11 0,1 0-12 15,-5 0-24-15,-2 0-1 16,0 9-49-16,0 5-153 16</inkml:trace>
  <inkml:trace contextRef="#ctx0" brushRef="#br0" timeOffset="109041.31">15559 11855 502 0,'0'0'121'16,"0"0"-83"-16,0 0-28 15,0 0-8-15,0 0 41 16,0 0-41-16,0 0-2 16,99-14 75-16,-66 4-8 15,5-2 11-15,6 0-13 16,5-1-44-16,5 3 23 15,3 2-39-15,6 3-4 16,6 1-1-16,9 2 0 16,9-1 7-16,6 3-7 0,25 0 2 15,34-4 11-15,29-6-13 16,6-1-2-16,-14-4 2 16,-24 4 0-16,-28 4 6 15,-18 3-6-15,-21 4 0 16,-16 0-2-16,-2 0 2 15,13 0-4-15,12 0 4 16,14-2 1-16,2-3 5 16,-1-1-6-16,0-3 0 15,2 5 3-15,-8 2-3 16,-5 2 0-16,-6 0-1 16,-4 0 2-16,-10 0 4 0,0 2-5 15,4 0-5 1,0-2 4-16,6 0 1 0,2 0 0 15,4 0 0-15,-3 0 1 16,-3 0 0-16,0 0-1 16,-5 0 0-16,6-4 0 15,-3-1 0-15,2-4 0 16,7 1 0-16,1-2 1 16,3 1 18-16,-1 0-19 15,-4 3-5-15,-4 4 5 16,-9 2 1-16,-7 0 0 15,-2 0-1-15,-2 0 1 16,3 0 15-16,4-2-16 16,6 0-4-16,0 0 3 15,4 2 2-15,1 0 5 0,2 0-6 16,-1 6 0 0,3 6 4-16,2 1-4 0,2-2-4 15,3 1 4-15,4-3 0 16,7-2 7-16,-1 2-7 15,2-3 0-15,-8-1 8 16,-5 1-8-16,-8-2 0 16,-3-1 0-16,-6-3 2 15,-1 1 13-15,2-1-15 16,2 0 0-16,2 0 26 16,6 0-14-16,-1 5-10 15,-1 0 10-15,0 1-10 0,-5-1-2 16,-4-1 0-16,-3-4 0 15,3 0 16-15,-1 0-4 16,4-4 7-16,-2-7-5 16,4 6-12-16,0-1 20 15,-7 3-22-15,2 2-7 16,-2 1 7-16,-1 0 1 16,2 0 0-16,-4 0-1 15,-3 0 1-15,-3 0 6 16,-5 0-7-16,-6 0 0 15,-3 0-1-15,0 0 2 16,-2 0-1-16,3 0 13 16,3 0-4-16,0-3 14 15,4 2-23-15,-1-2-3 16,-2 3 3-16,-2 0 1 0,-8 0 7 16,-2 0-8-16,-3 0 0 15,-8 0 0-15,-6 0 0 16,-2 0-6-16,-6 0 6 15,-1 0 1-15,4 0 22 16,-2 3-23-16,5-3 1 16,-2 1 17-16,-6-1-18 15,-1 0-6-15,-5 3 5 16,-7-3-3-16,-2 0 3 16,-2 1-44-16,-29 8-99 15,-11 0-31-15,-16 2-585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4T04:24:56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5007 7459 385 0,'0'0'209'0,"0"0"-92"0,0 0-25 16,0 0-24-16,0 0 12 15,0 0-44-15,-41-52-22 16,39 40 37-16,2-4-9 16,0 0-31-16,0 0 10 15,0 1 29-15,0 4-9 16,-2 1-30-16,0 0 7 15,0 4 15-15,0-1-20 16,0 2-3-16,-1 1 16 16,1 2-18-16,0 0 20 15,-4 1-28-15,-2 1-6 16,-5-3 6-16,-5 3-1 16,-9 0-7-16,-4 0 6 15,-9 3 2-15,-4 6-10 0,-8 9 10 16,-3 5-13-16,-10 4 12 15,-6 7 1-15,-7 5 0 16,-4 4 0-16,-5 3 0 16,-5 2-10-16,1 1 10 15,-5 1-2-15,1 1 2 16,3 4-2-16,3 1 2 16,6 0 0-16,10 4-1 15,5-1-1-15,11-1 2 16,6-2-5-16,3 2 5 15,7-2 0-15,1 4 1 16,-1 5-1-16,-1 5-2 16,-2 7-8-16,-6 6 10 0,1 5-6 15,-2 2 5-15,0-1 1 16,-1-5-2-16,4-2-4 16,6-3 6-16,1-5 2 15,9-4-2-15,6 0-6 16,9 0 6-16,3 0-2 15,5 3 0-15,7-1 2 16,0 0 0-16,2 0-1 16,-2 3 1-16,2-2 0 15,-2 6-1-15,2-1 2 16,0 2 2-16,0-1-3 16,0-3-9-16,0-2 2 15,8-4 6-15,5 0 0 16,1 0 1-16,-1 3 0 0,3 1-3 15,-1 4 3-15,3 0-6 16,-2 3 6-16,2-3 1 16,0 0-1-16,-1-2 0 15,6-4 2-15,-1-5-1 16,2-5-1-16,5-1-11 16,-2-2 9-16,2 1 1 15,0 0-6-15,-2 5 6 16,-2 1 1-16,-4 3 1 15,1 4-1-15,-3-3-7 16,-2-1 7-16,1-4 2 16,1-2-1-16,-2-1-1 15,3-2 0-15,0-1 7 0,0-5-7 16,3 3-1-16,-2-4 1 16,4-1 0-16,2-2 6 15,0 0-6-15,4-2-2 16,0 0 1-16,-2-1 1 15,0-6-8-15,-2 0 8 16,-2-5 0-16,-4 0 0 16,-2-4-6-16,-4-2 3 15,1-3 1-15,-6-6 2 16,2-1 0-16,-3-3 0 16,2 2 0-16,-2-1 2 15,2 2-2-15,-2 4 0 16,2 5-2-16,-2 3 2 0,2 0-1 15,1 2 1-15,-2-2 0 16,3 2-1-16,1-2 1 16,1 0-1-16,1 2-1 15,2 0 2-15,2 0 0 16,3-2-1-16,-1-1 2 16,0-2 6-16,0 1-7 15,1 2-11-15,1 3 11 16,-2 5-1-16,1 0 1 15,-3-5 0-15,0 4 1 16,-2-3 2-16,-1-4-3 16,-3-3-10-16,-1-4 10 15,-1-5 1-15,-4 1-1 0,-1-3 0 16,1-2 1 0,0 2 8-16,0 1-9 0,-1-5-9 15,-1 1 9-15,2-3 0 16,-4-2 2-16,1-3-2 15,-3-2 1-15,2 1 2 16,-2-2-3-16,0 2-7 16,3 0 7-16,-3 3 0 15,3-1 1-15,-1 3-1 16,1 1 0-16,-1-4-2 16,0 3 2-16,-2-3-1 15,3 1 1-15,0-3 0 0,-3-2 3 16,-2 0-3-16,2-2-5 15,-2-2 5 1,0 0 1-16,0 0-1 0,0 0 0 16,0 0 2-16,0 0-4 15,0 0-54-15,-14-12-73 16,-1 2-43-16,-1 0-184 0</inkml:trace>
  <inkml:trace contextRef="#ctx0" brushRef="#br0" timeOffset="648.78">3672 14122 449 0,'0'0'168'0,"0"0"-109"16,0 0-16-16,0 0 11 15,0 0-20-15,0 0-13 0,0 0-21 16,0 0-4 0,5 0 3-16,10 0 1 0,6 9 0 15,6 1 6-15,1 2 2 16,6 1 6-16,2 4-14 16,1-1 0-16,1 1 7 15,-1-2-7-15,2 1 0 16,-1 1 1-16,-3-2-1 15,-1-1 7-15,-5-4-7 16,-5 2 0-16,-3-8 3 16,-6 0-3-16,-7-4 0 15,-2 0 1-15,-2 0 11 16,-4 0 92-16,0 0 7 16,0-8-21-16,0-10-50 15,0-13-29-15,-12 0-10 0,2-5 1 16,-7-4 4-16,2 2 13 15,-1-3-19-15,-1 4-2 16,1 1 2-16,3 6 1 16,1 5-1-16,3 9 0 15,3 4-17-15,2 6 16 16,2 2-52-16,2 4-54 16,0 0-52-16,0 2-65 15,0 4-9-15</inkml:trace>
  <inkml:trace contextRef="#ctx0" brushRef="#br0" timeOffset="9189.89">5021 12641 576 0,'0'0'166'16,"0"0"-85"-16,0 0-6 15,0 0-31-15,0 0 12 16,0 0 26-16,-26-30-38 16,26 26-17-16,-2 2 2 15,-2-2 15-15,0 0 6 16,-3-2-22-16,1-2-22 15,-2 2 21-15,2 0-14 16,-1 1-3-16,1 1 5 16,-2 1-15-16,0-3 16 0,-5 1-16 15,-3 0-10-15,-4 1 9 16,-4-2 1-16,-5 0-9 16,-5 0 7-16,-4 1-7 15,-4 1 8-15,-5 3-9 16,-4 1 1-16,-5-3 0 15,-2 3 2-15,0 0-2 16,-1 0 9-16,5 0 0 16,1 3 3-16,1 2-3 15,1 4 0-15,-3-1 1 16,-2 2-1-16,-2 2 0 16,-4-1-6-16,0 4 6 0,-1 1 2 15,3-2-2 1,4 2-7-16,3 2 6 0,0-2 1 15,3 2 0-15,4-2-1 16,3 3 2-16,1-4 2 16,2 3-3-16,-1 1-2 15,0 4 1-15,-4-1 0 16,0 3 0-16,1 0 1 16,-1 0 0-16,3 1 0 15,2-1 0-15,2 2-11 16,4 0 9-16,5 4 3 15,6-3-2-15,0-2 1 16,5 2-3-16,1 2 2 16,0 0 1-16,5 6-10 15,-2 0 9-15,3 5 2 0,6 1-3 16,1 3 1-16,4-1-2 16,0 1 2-16,0-1 1 15,0-4-7-15,1 0 6 16,11-2 1-16,-1 2-5 15,1 4 5-15,1 4-5 16,1 5 4-16,3 3 1 16,1 4 0-16,1 1 0 15,6 1 0-15,0 0 3 16,0-4-3-16,1-1-6 16,-3-4 5-16,5-6 1 15,-4 2-10-15,6-5 8 16,-4 0 2-16,6-1-6 0,1 0 6 15,3-2-13-15,-1 1 12 16,2 0-11-16,0-2-8 16,-1 0 11-16,-3-1 9 15,3-1-10-15,-1 0 10 16,-2 2-11-16,4 2 11 16,-2 2 0-16,1-4 0 15,2 0 0-15,-1-8 1 16,0-2 9-16,-3-5-10 15,1-1-8-15,-6-4 8 16,0 2 0-16,-3-4 0 16,-4 4 0-16,1-4 1 0,-2-3-3 15,-1 4 2-15,1 0 0 16,-1 0 0-16,0-1 0 16,0 0 1-16,1-2-1 15,-4-2 0-15,-1-4 1 16,-5-1-1-16,-5-2-1 15,-2-6 1-15,0 2 0 16,-2-1 6-16,0 0-6 16,-1 0-3-16,4 2 3 15,-3-4 0-15,1 4-2 16,-1-4 2-16,-2 0 0 16,2 0 4-16,-2 0-4 15,0 0 0-15,0 0 4 16,0 0-2-16,0 0-2 15,-4 0 0-15,-9-10-74 0,-6-2-111 0</inkml:trace>
  <inkml:trace contextRef="#ctx0" brushRef="#br0" timeOffset="9604.61">3825 15266 692 0,'0'0'104'0,"0"0"-59"16,0 0-38-16,0 0-7 15,0 0-6-15,0 0 5 16,0 0 0-16,57 46-6 0,-35-32 7 16,1-3-13-1,-4-7 12-15,2 3 1 0,-1-5 19 16,-1-2 3-16,2 0-15 15,1 0 29-15,2 0-26 16,1-7-9-16,2-2 9 16,-3-1-8-16,-3-2 11 15,-4-2-13-15,-6 0 0 16,-2-4 21-16,-4-2-11 16,-5 0 10-16,0-7 2 15,0 0-13-15,0-4 4 16,-13 1-13-16,3 2-9 15,-3 0 0-15,1 2-1 0,4 6-19 16,-1 2 2-16,3 4-22 16,4 3 4-16,2 3-92 15,0 4-155-15</inkml:trace>
  <inkml:trace contextRef="#ctx0" brushRef="#br0" timeOffset="17730.48">10969 15843 563 0,'0'0'123'0,"0"0"-51"0,0 0-7 16,0 0-1 0,0 0 1-16,0 0-46 0,-31-24-18 15,31 24 7-15,0 0-7 16,0 0 1-16,0 0-2 15,0 0 1-15,0 0-8 16,0 0-2-16,0 0-53 16,0 0-12-16,12 6-8 15,-4 2-96-15</inkml:trace>
  <inkml:trace contextRef="#ctx0" brushRef="#br0" timeOffset="18288.98">11116 15516 568 0,'0'0'134'0,"0"0"-90"15,0 0 13-15,0 0 13 16,0 0-36-16,0 0-25 16,0 0-9-16,19-16 0 15,7 16 13-15,8 0-13 16,6 16 34-16,4 2 10 15,7 5-20-15,7 4 8 16,2 4-2-16,3-5-30 16,-5 1 25-16,-8 0-25 15,-7-10-8-15,-7-2 8 0,-11-3 0 16,-12-6 0-16,-5-2-17 16,-8 1-12-16,0-5 20 15,-4 0-51-15,-16-9-102 16,0-5-190-16</inkml:trace>
  <inkml:trace contextRef="#ctx0" brushRef="#br0" timeOffset="18540.31">11417 15400 692 0,'0'0'159'16,"0"0"-103"-16,0 0-56 15,0 0 5-15,0 0-5 0,0 0 0 16,0 0 10 0,125 86 1-16,-83-51 1 0,5 1-3 15,0-5-8-15,0-1 15 16,-1-1-15-16,3-8-1 16,-2 2 8-16,2-9-8 15,11-3-38-15,-10-6-50 16,-13-5-155-16</inkml:trace>
  <inkml:trace contextRef="#ctx0" brushRef="#br0" timeOffset="18736.8">12001 15512 735 0,'0'0'157'0,"0"0"-141"15,0 0-16-15,0 0 0 16,0 0 44-16,113 71-20 15,-68-49-9-15,5-3-2 16,-4 2-12-16,1-4-1 16,-5 2-10-16,-6 1-61 15,-12-5-74-15,-13 0-198 0</inkml:trace>
  <inkml:trace contextRef="#ctx0" brushRef="#br0" timeOffset="19334.18">11252 14771 671 0,'0'0'148'0,"0"0"-71"16,0 0-15-16,0 0-36 16,0 0-25-16,0 0-1 15,0 0-6-15,-9 80 6 16,16-36 4-16,2 6-3 16,0 0 0-16,-3-6 8 15,4-4-9-15,-1-8 11 16,-3-2-11-16,1-6-1 15,-1 1-5-15,4-6-25 16,-6-1-62-16,-2-2-97 16</inkml:trace>
  <inkml:trace contextRef="#ctx0" brushRef="#br0" timeOffset="19523.06">11108 15108 785 0,'0'0'127'0,"0"0"-94"16,0 0 0-16,0 0-32 15,0 0-1-15,0 0 8 16,0 0-8-16,144-31-30 16,-103 31-45-16,-10 0-81 15,-11 6-114-15</inkml:trace>
  <inkml:trace contextRef="#ctx0" brushRef="#br0" timeOffset="19843.65">11366 15196 192 0,'0'0'255'16,"0"0"-146"-16,0 0-34 16,0 0-19-16,0 0-10 15,0 0-29-15,0 0-8 16,87-55 1-16,-69 39-10 15,-5 4 10-15,-9 1-9 16,-4 0-1-16,0 3 10 16,0-4 8-16,-6 2-17 15,-10 3 13-15,3 2-5 16,-2 5 7-16,-1 0-16 16,3 5 0-16,-1 12 14 15,3 8-7-15,1 2 3 0,8-1 1 16,2 1-9-16,0 1 12 15,8-6-14-15,13-5-10 16,10-2 3-16,34-11-13 16,-9-4-44-16,0 0-128 0</inkml:trace>
  <inkml:trace contextRef="#ctx0" brushRef="#br0" timeOffset="20301.77">11800 15047 588 0,'0'0'111'0,"0"0"-46"16,0 0-19-16,0 0-20 15,0 0 12-15,0 0-37 16,0 0 0-16,-115 42 11 16,105-26-12-16,4-2 17 15,-1 0-17-15,5-1 0 16,0 0 0-16,2 0 0 15,0-3-7-15,0-2-5 16,13-5-15-16,3 0 14 16,1-3-22-16,2 0 5 15,0 0 18-15,1-14-4 16,-3 1-10-16,-5-1-1 16,-1 0 2-16,-3 5 17 15,-4-4-1-15,0 5 9 0,-2 2 0 16,0 3 0-16,1-2 2 15,-1 4-2-15,0 1-9 16,2 0 8-16,2 0 2 16,0 6 10-16,3 3 16 15,-1 3-9-15,4 1-1 16,-3-2-16-16,2-3-1 16,-2 0 16-16,2-2-16 15,-2-2 0-15,2-1 0 16,5-3-12-16,-3 0-44 15,-2 0-106-15</inkml:trace>
  <inkml:trace contextRef="#ctx0" brushRef="#br0" timeOffset="20707.12">12095 15027 327 0,'0'0'100'16,"0"0"-53"-16,0 0-8 15,0 0 36-15,0 0-23 16,0 0-36-16,0 0-7 0,-54 4 2 15,39 12 43-15,1 2-21 16,1 0-4-16,3 4 7 16,8 0-17-16,2 0 7 15,0-3-26-15,0-1-1 16,10-5 1-16,5-7 9 16,1-2 2-16,3-4-11 15,4 0 6-15,4-13 10 16,6-15-16-16,0-7-1 15,3-9-5-15,-5-6-33 16,-2-18-53-16,-11 10-104 16,-7 13-37-16</inkml:trace>
  <inkml:trace contextRef="#ctx0" brushRef="#br0" timeOffset="21389.69">12266 14784 238 0,'0'0'217'0,"0"0"-50"16,0 0-111-16,0 0-50 15,0 0 26-15,0 0 5 16,-55 117-11-16,53-79-8 15,-2-2-1-15,4-3 9 16,0-6-22-16,0-4-2 16,0-8 10-16,0-1-11 15,0-5-1-15,0-3 1 16,0-3-1-16,0-3 9 16,0 3-9-16,0-3-3 15,0 0 3-15,0 0 1 16,0 0 0-16,0 0 0 15,0 0 0-15,4 0-2 0,0-3-5 16,2-5 6-16,-1 2-6 16,1 2 6-16,1 4 0 15,0 0-1-15,0 0 0 16,1 0-6-16,1 0 7 16,0 0-5-16,0 9 5 15,-2 0 0-15,2 1 1 16,0 0-1-16,-3 2 9 15,1 0 4-15,-3-2-13 16,3 0 0-16,-2-2 0 16,-1 1 2-16,-2-8-1 15,0 3-1-15,1-2 0 0,-3 1 5 16,2-3-5-16,-2 3-1 16,2-3 1-16,-2 0 0 15,2 0 0-15,3 0-6 16,0 0 2-16,5-3 4 15,1-7 0-15,1 0-1 16,1-1 0-16,1 1 1 16,-1 1 0-16,3-1-14 15,1-1 8-15,1 1-2 16,-3 0-11-16,2-4-37 16,-5 6 12-16,-3-6-15 15,-4 6 29-15,-5 2 17 16,0 3 13-16,0-2 4 0,0 1 18 15,0 0-12 1,0 2-10-16,-2 0 0 0,-1 0 1 16,1 2-1-16,0 0-17 15,-3 0 4-15,3 0-19 16,-2 0-13-16,-2 10-11 16,3-1-25-16,-1 0-117 0</inkml:trace>
  <inkml:trace contextRef="#ctx0" brushRef="#br0" timeOffset="22080.95">12540 15169 163 0,'0'0'218'0,"0"0"-152"15,0 0-44-15,0 0-3 16,0 0 11-16,0 0-21 16,0 0 11-16,114-100-7 15,-98 83 7-15,-5 0-10 16,-7 3-8-16,-4 1 8 15,0 0-10-15,-2 7 0 16,-14-4 24-16,1 6-6 0,-4 1-7 16,4 3 2-16,1 0 3 15,4 0 13-15,-1 9-18 16,-1 9-11-16,3 8 16 16,1 3-3-16,3 0 4 15,5-4 2-15,0-4-18 16,0-3 20-16,5-2-21 15,7-6 1-15,3-1 32 16,2-5-17-16,3-4-2 16,1 0 0-16,0 0-13 0,2-4 21 15,-3-13-22 1,0 4-9-16,-4-3 9 0,-1-1-9 16,-1 6 2-16,-5 0 7 15,3 5 0-15,0 2-5 16,1 4 5-16,3 0-8 15,1 0 7-15,2 2 0 16,-1 14 0-16,1-2 0 16,-1 4 2-16,0 0 22 15,-4-1-17-15,-5-2-4 16,1-3-1-16,-6-6 6 16,-1 1-1-16,0-6 6 15,-3-1 2-15,0 0 35 16,2 0-30-16,6 0 3 15,3-20-22-15,10-8-2 0,16-29-27 16,-6 7-46 0,-2 0-193-16</inkml:trace>
  <inkml:trace contextRef="#ctx0" brushRef="#br0" timeOffset="35438.78">5073 10034 373 0,'0'0'107'0,"0"0"-68"15,0 0-29-15,0 0 16 0,0 0 6 16,0-75 1-16,0 67 29 15,0 3 20-15,0 1 8 16,0 0-21-16,0 0-21 16,0 0-2-16,-1 2-11 15,-4-4-8-15,-4 2 2 16,0-2-14-16,-2 0 14 16,0 0-23-16,-2-2-5 15,-1 2 43-15,-1 2-34 16,-4-2-10-16,-2 2-2 15,-8-3 2-15,-4 4 0 16,-10 0 0-16,-4 1-3 0,-4 2 3 16,-7 0 0-16,-7 0-1 15,-4 0-5-15,-7 11 12 16,-4 1-6-16,-4 2 0 16,-6 1-6-16,-20 8 5 15,-21 1 1-15,11-2 0 16,14-1 0-16,14-6 6 15,20-5-2-15,-7 3-4 16,-8 0 0-16,5 5-10 16,1 4 10-16,1 2 0 15,0 6-7-15,-5 2 7 16,0 4-7-16,-2 3 7 16,1 1-6-16,1 1 0 0,0 1 1 15,0-3 5 1,1 1 0-16,-3 2 1 0,0-2 1 15,0 3-2-15,2-2-10 16,3 2 9-16,6 1 2 16,3 0 6-16,4 5-7 15,3 2 1-15,2 2 6 16,5 2-7-16,5-1-7 16,5 1 7-16,3-3 2 15,0 1 3-15,2 0-5 16,-1 3 0-16,1 5 2 15,4-2-2-15,-1 6-7 16,4-1 5-16,1 2 4 0,1 2 6 16,1 5-8-1,1-1-7-15,2-3 7 0,0 2 1 16,6-8-1-16,5-6 0 16,5 2-1-16,5-3-6 15,1 6 7-15,5 4-10 16,2 5 10-16,2 3 2 15,0 2-2-15,0 5 0 16,4-2 1-16,7 1 0 16,5 0-1-16,1-1-8 15,4-3 7-15,3 0 1 16,3-2 0-16,4 2-1 16,4 1 1-16,6 1-4 15,4-2 4-15,2-2-10 0,5 1 10 16,0-5 1-16,-1-2-1 15,-2-2 0-15,-2-1 1 16,-5-4 6-16,1-3-7 16,-4 1-3-16,0-9 3 15,3 0 0-15,-2-2 0 16,5 1 0-16,1-4 7 16,2 1-9-16,0 2 2 15,4 1 0-15,-3 1-1 16,2 1 2-16,2 4-1 15,3-1 0-15,0 2 1 16,-1-2-1-16,1 4 5 16,-1-3-5-16,-3 3-7 0,-1 0 7 15,-2 1 1-15,1-4-1 16,-4-1 0-16,1 1-1 16,0-3 1-16,2 2 0 15,-1-4-1-15,2 0 2 16,1-1-3-16,0-6 2 15,-2-2-7-15,0-1 6 16,-4-4 2-16,-1-1 0 16,-1-2-1-16,-3 1 1 15,0-3 6-15,-3 2-7 16,6 1 0-16,-3 2 1 16,2-6-1-16,-3 2 0 15,-2 0-1-15,-3-2 1 0,-3 3-4 16,-4-3 4-16,2 1-14 15,-2 2 14-15,-1-3 3 16,1-1-2-16,-3 0-1 16,3-6 1-16,-2 4 8 15,-4-5-9-15,2 0-10 16,-5-3 9-16,-2-2 1 16,-3-4 0-16,-4-3 0 15,-3-3 0-15,-3-4 4 16,-1 0-4-16,-2-3-1 15,3 0 0-15,-3 0 1 16,0 0 2-16,0 0-2 16,0 0 0-16,0 0 4 15,0 0-3-15,0 0-1 16,0 0 10-16,0 0-9 0,0 0 12 16,0 0-13-1,0 0-15-15,0 0 14 0,0 0-18 16,-3-6-71-16,-17-6-43 15,1-1-47-15,5 3 10 0</inkml:trace>
  <inkml:trace contextRef="#ctx0" brushRef="#br0" timeOffset="35933.5">3423 16343 709 0,'0'0'109'0,"0"0"-83"16,0 0 6-16,0 0-32 16,0 0-10-16,0 0 10 15,0 0 2-15,74 75-1 16,-38-46-1-16,5 1 0 15,-1-3 2-15,-1-6 4 16,-4-3 5-16,1 0 11 16,-5-12-5-16,0 2 8 15,-4-8-12-15,-5 0-13 0,-4 0 29 16,-4 0-13 0,-6 0 3-16,-4 0 8 0,1 0 18 15,-1-10 29-15,1-7-18 16,0-14-22-16,1-9-4 15,1-6-13-15,-5-6-6 16,-2-3-10-16,0 2-1 16,0-4 9-16,-15 11-9 15,-1 2 0-15,-2 12-12 16,2 6 3-16,1 3-22 16,3 6 6-16,4 3-1 15,1 6-26-15,7 3-38 16,0 5-59-16,3 0-99 15,13 13 43-15,3 1-140 0</inkml:trace>
  <inkml:trace contextRef="#ctx0" brushRef="#br0" timeOffset="56362.55">18547 8143 347 0,'0'0'111'15,"0"0"-27"-15,0 0-67 16,0 0-16-16,0 0 0 16,0 0 0-16,14 12 10 15,-12-8-11-15,2-2-3 16,-4 0 3-16,0-2 12 15,0 2-12-15,0-2 19 16,0 3 0-16,0-2 5 0,0 6-23 16,0 8 0-16,0 5 10 15,-6 7 14-15,-8 9-14 16,-1 8 4-16,-6 7-8 16,2 10 20-16,-4 9-26 15,3 8-1-15,3 7 15 16,0 3-14-16,2 2 6 15,1 1-7-15,-3 19 0 16,-3 16 36-16,1 18-21 16,2 7-4-16,3-7 2 15,1-4 3-15,-3 0-6 16,-3 16-10-16,-6 13 0 16,-2 0 9-16,-1-3-2 0,7-7-7 15,-1-9 1-15,4-2 5 16,3-3-6-16,-1-9 0 15,5-2 9-15,3-3-14 16,-4 3 5-16,1 3 0 16,-5-7 0-16,-4-2 1 15,-6-4 11-15,-6 1-12 16,-1 5-4-16,-2 1 4 16,-2-4 2-16,2-2-1 15,-1-4 5-15,-4 1-5 16,0 1-1-16,-5 3 0 15,6-20 1-15,0-20-1 0,8-22 0 16,0-7 0 0,-14 24 1-16,-19 28 0 0,-19 32 8 15,4-16-9-15,11-19 0 16,14-31 0-16,8-19 0 16,-10 10-1-16,-9 11 1 15,-10 11 0-15,3-2 9 16,1-2-3-16,2 0-5 15,3-7 18-15,1-1-13 16,1-4-5-16,1-2 9 16,1-3-3-16,2-5 18 15,-3 6-15-15,-2-1-9 16,0-6-1-16,-1 7 13 16,-1-1-13-16,0-5 6 15,5 1 0-15,0-5 7 0,4-1-12 16,0-3 0-16,2-4 6 15,0-1 4-15,-1-3 0 16,-3 2-11-16,-6 6 7 16,-3-1 4-16,3 0-11 15,-1 5 0-15,4 1 0 16,5-1 0-16,3 0 11 16,4 0-10-16,4-4 0 15,3-6 21-15,-2-4-22 16,4 2 0-16,0-6 8 15,-3 1-7-15,0-5 17 16,1 0-18-16,0-2 0 16,3-1 13-16,1 2-3 0,5-1-4 15,2 2 2-15,1 0-7 16,3 0 14-16,3 0-15 16,1-5 1-16,6-3 9 15,5-2-4-15,3-4 1 16,3-4-6-16,4 0-1 15,2-4 19-15,-3 4-19 16,3 0 0-16,-4 8 7 16,2 0-6-16,-2 2-2 15,0-1 1-15,1 3 0 16,3-3 5-16,0-4-5 16,0-2-7-16,0 2 7 0,2-2 2 15,-2 4-1-15,2 0-1 16,0 2 1-16,0-1 10 15,0-2-11-15,0-7 0 16,0 6 0-16,0-4 1 16,0-2-1-16,0 1 0 15,0 1 1-15,0-4 9 16,0-1-9-16,0 0 1 16,2-1 4-16,-2-8-6 15,2-1 13-15,-2-4-13 16,0 0 0-16,0 0 5 15,0 0-5-15,0 0-1 16,0 0 1-16,2 0-20 16,-2 0-5-16,0 0-52 15,0-22-17-15,0-1-81 0,0-7-142 16</inkml:trace>
  <inkml:trace contextRef="#ctx0" brushRef="#br0" timeOffset="56887.36">13986 17423 182 0,'0'0'345'16,"0"0"-207"-16,0 0-40 15,0 0-41-15,0 0-14 16,0 0-4-16,0 0-20 15,-22-40-18-15,22 40-1 0,0 0 3 16,0 0-10-16,0 0 7 16,0 10 0-16,0 12 1 15,0 5 27-15,0 3-12 16,7 6 0-16,1-1-16 16,1 6 28-16,2 4-21 15,1-10-6-15,-2 5 12 16,2-8-3-16,-3 0 4 15,-1-6-14-15,4-8 6 16,-5 0 6-16,1-10-12 16,-3 2 2-16,0-10 9 0,-1 4-2 15,-4-4 14-15,2 0 16 16,-2 0-7 0,0 0 0-16,2 0-19 0,3 0-6 15,1 0-6-15,8-5 1 16,6-12 22-16,6-1-11 15,3-4-13-15,5-6 9 16,1 2-9-16,1 0 0 16,-2 2 0-16,-1 2-22 15,-1 0 0-15,-7 4-56 16,-4 4-17-16,-5-9-4 16,-7 8-36-16,-9 1-444 0</inkml:trace>
  <inkml:trace contextRef="#ctx0" brushRef="#br0" timeOffset="62975.14">12417 17634 745 0,'0'0'147'16,"0"0"-105"-16,0 0-41 16,0 0 10-16,0 0-2 15,0 0-6-15,-17-28 10 16,17 28 3-16,-2-4 21 15,0 0 7-15,-4-1-18 16,2-1 16-16,-2 3-28 0,-5-5 2 16,-3 4 20-16,-3-6-27 15,-6 2 1-15,-4-3-8 16,-4 4-2-16,-7 1 8 16,1-2-8-16,-5-1 0 15,3 4 5-15,1 1-5 16,3-1-5-16,2 1 4 15,-2 4 2-15,0 0-1 16,-3 0 1-16,-2 0-2 16,-5 9 1-16,-5 4 0 15,-6 0 0-15,-2-4 0 0,0 4 0 16,-3-3 17-16,3 0-17 16,3-2 0-16,4-4 0 15,8-1 33-15,3 2-21 16,9-4-3-16,1 8-8 15,4-5 12-15,5 6-13 16,-6 8-2-16,0 0 2 16,-2 9 0-16,-2-2 0 15,-1 7-1-15,1 0 2 16,4-6-3-16,3 4 3 16,1-2-2-16,3 3 1 15,0 0 0-15,5 2-1 0,-1 1 1 16,3-3 0-16,4 6 0 15,-2 3 0-15,4 0-2 16,3 0 1-16,0 4-4 16,4-3 4-16,0-2-6 15,2-2-3-15,13 3 10 16,1-4 6-16,6 0-6 16,2 1 0-16,3-2 1 15,7-1 8-15,2-2-9 16,10 0-8-16,5-2 8 15,5 3 10-15,6-7-9 16,8 0-1-16,1-8 1 16,4-1-2-16,4 2 0 15,-2-5-7-15,-1 2 8 16,0-2 2-16,0-4-2 0,1 3 0 16,2-9 0-16,1 0 9 15,0-4-9-15,1 0-6 16,0 0-4-16,2 0-1 15,-2 0 2-15,-2-5 9 16,-2-7-11-16,-2 2 11 16,-4-2 0-16,3 1-16 15,-3 0 16-15,0-3 0 16,-1 4 6-16,-3-6-6 16,-3 2-11-16,-7-4 4 15,0 0 7-15,-8 0-1 16,-4 0 0-16,-3-4 1 15,-5-1 5-15,2-3-5 0,-4 1-2 16,1-4 2-16,-3 2 10 16,-2 0-8-16,-6 1 9 15,-3 2-11-15,-4 3 12 16,-2-6-12-16,-1 5-1 16,1-5 1-16,-1-4 0 15,1 0 0-15,-1-1-1 16,2 0 1-16,0-2 0 15,-2-1 0-15,1 2-5 16,-2 3 5-16,-5 1 0 16,-1 0 2-16,-4 1-2 15,-1-4 0-15,0-2-6 16,-3 2 6-16,0-5-7 0,0 0 5 16,0-6 2-1,-8 3 1-15,4 0-1 0,-2-4 1 16,-1 8 9-16,-3-4-10 15,2-1-7-15,-6 2 7 16,-1 2-11-16,-5-3 4 16,-6 5 1-16,-4-1 5 15,-3 5 1-15,-8 1 17 16,-3 2-9-16,-5 2 2 16,-9-3-10-16,-7 4 7 15,-6-1-7-15,-2 2 0 16,-3 2 3-16,1 4-3 15,0 1 22-15,2 7-12 0,2 2 8 16,1 4 7-16,4 4-25 16,1 0 0-16,1 0 2 15,1 0 5-15,3 0-7 16,0 4 9-16,-5 1-9 16,1 2 15-16,-5 3-15 15,1-2 0-15,3-3 10 16,8 4 0-16,2 0-9 15,8 0 8-15,3 0-8 16,5 0 9-16,6 4-10 16,1-3 0-16,9 2-6 15,2-6 7-15,5 2-1 16,5-4 0-16,5-2 5 16,4 2-17-16,2-4-4 15,0 0-26-15,0 0 3 16,0 4-28-16,0 0-24 0,0-1 35 15,0 8 4-15,0-3 11 16,0-2-38-16,0 2-1 16,2 1-8-16,0-1-56 15,-2-3-57-15</inkml:trace>
  <inkml:trace contextRef="#ctx0" brushRef="#br0" timeOffset="64913.8">7821 12239 778 0,'0'0'108'0,"0"0"-54"16,0 0-15-16,0 0-15 15,0 0-8-15,0 0-3 16,0 0-13-16,-4 0-1 0,4 0 0 16,2 0 1-16,4-5 22 15,8-3 1-15,1-2 0 16,8-4 6-16,6-2 6 16,4-4-34-16,9 0 10 15,10-4-11-15,8-2 23 16,11-1-23-16,12-3 0 15,23-8 5-15,33-10 1 16,29-12-5-16,15-7-1 16,-2 3 1-16,-11 5 12 15,-19 6-13-15,3 0 0 16,4-1 6-16,7-3-6 0,5-3 8 16,-2 2-1-16,4-3-6 15,-1-1 27-15,1 2-22 16,-1-3 6-16,-9 8 2 15,-9 3-5-15,-6 5 10 16,0 5-19-16,5 3 0 16,-5 1 9-16,-5 3 4 15,3 1-12-15,-6 3 18 16,-4 2-17-16,-6 1 25 16,-21 5-18-16,-29 7-3 15,-23 7 13-15,-14 1-19 16,-1 0 0-16,-6 2 0 15,-1-3 0-15,-14 5 8 0,-11 2-8 16,-5 1 1-16,-2 1 14 16,-2 0 8-16,0 0-11 15,0 0-12-15,0 0 8 16,0 0-19-16,0 0-11 16,0 0-46-16,0 0-34 15,0 0-9-15,0 0-35 16,-4 0-140-16</inkml:trace>
  <inkml:trace contextRef="#ctx0" brushRef="#br0" timeOffset="65688.48">13605 9618 816 0,'0'0'120'16,"0"0"-49"-16,0 0-9 15,0 0-43-15,0 0-17 16,0 0-2-16,0 0 1 16,-110 63 12-16,53-19-13 0,-8 6 0 15,-8 4 3-15,-6 4-2 16,-2 4-1-16,-2 1 0 16,-4 5 6-16,1 5-2 15,5 3-4-15,7-6-10 16,7-6 10-16,15-14 10 15,8-10-10-15,13-8 0 16,6-8 0-16,9-5 5 16,2-5-5-16,5-3-10 15,5-2 10-15,4-2-6 16,0-1 5-16,0 5-9 16,2-1 4-16,14 1 6 0,5 4 1 15,8-1 0-15,2 0-1 16,7-1 1-16,5 2 1 15,6 1-2-15,2 2 8 16,7 4-6-16,7 4-2 16,6 4-6-16,5 4 6 15,6 2 0-15,5-2 13 16,4 3-13-16,5-6-2 16,0 1 1-16,0-1 1 15,-4-1 0-15,-6-4 14 16,-1 0-13-16,-5-5 20 15,-2 0-21-15,-2-5 0 16,-1-5 5-16,-4 0 11 0,-5-5-5 16,-6 0-11-1,-9 0 10-15,-12 1-3 0,-6-4-7 16,-12 1-12-16,-7-2 12 16,-5-1-1-16,-7-1 1 15,-2 3 0-15,0-3-34 16,0 0 16-16,0-3-55 15,-11-10-64-15,-3-5-238 0</inkml:trace>
  <inkml:trace contextRef="#ctx0" brushRef="#br0" timeOffset="66475.5">13830 9256 393 0,'0'0'128'16,"0"0"-67"-16,0 0 14 0,0 0-20 15,0 0 3-15,0 0-26 16,0 0-31-16,-40 4-2 16,40 2-3-16,2 4-8 15,9 2 12-15,7 4 0 16,5 4 9-16,8 2 8 15,11 4-15-15,14 1 44 16,13 0-27-16,29 8-9 16,31 5 32-16,30 8-20 15,5 2-15-15,-10-6-7 16,-31-8 1-16,-34-12 6 16,-23-8-7-16,-5-2-7 15,3 0 7-15,1 1 1 0,-1-2 5 16,-14-1-6-1,-19-3 2-15,-12-4 0 0,-9 1-2 16,-10 0-13-16,0 5 5 16,0 1 8-16,0 3 0 15,-10 8 0-15,-3 3 0 16,0 8 10-16,-5 6-10 16,-4 6-1-16,-2 10 1 15,-7 8 0-15,-4 8 11 16,-5 7-11-16,-4 6 0 15,-5 4 14-15,-9 3-1 16,-2 1-11-16,-5-3 9 16,3-6-11-16,4-8 15 15,7-12-14-15,4-9-1 16,9-15 26-16,7-8-4 0,2-8 4 16,4-4 6-16,1-4-31 15,2 1 30-15,4-6-31 16,2-1-6-16,7-4 6 15,3-2-7-15,3-4 7 16,3 0-1-16,0 0-32 16,25-23-2-16,9-6-54 15,3-13-433-15</inkml:trace>
  <inkml:trace contextRef="#ctx0" brushRef="#br0" timeOffset="67570.92">16907 8175 492 0,'0'0'126'0,"0"0"-64"15,0 0-39-15,0 0-22 16,0 0 20-16,-125 54-13 15,103-41-8-15,0-4 46 16,2 0 12-16,-5-1 27 16,-2-1-41-16,-4 1-33 15,-7 5 15-15,-10 4-16 16,-1 6 2-16,-10 7 2 0,-5 5-6 16,-9 10 16-1,-8 6-23-15,-8 3 0 0,-2 8 19 16,-3 1-19-16,1 2 0 15,3-3-1-15,8-4 0 16,6-1 26-16,10-4-26 16,3 0-9-16,5 1 9 15,7 0 7-15,0 0-6 16,2-2-1-16,1-2 2 16,4-1 1-16,7-4-3 15,3-5-1-15,3-4 1 16,4-1 3-16,-2-3-3 15,-2-2 0-15,-5 2 0 0,-2-1 22 16,-4-2-22-16,2-2-7 16,5-2 6-16,3-5 1 15,8-4 6-15,5-4-6 16,9-3 0-16,5-5 7 16,3-2-7-16,2-1-1 15,0-1 1-15,0 0 0 16,0 0 20-16,0 0-14 15,0 0 4-15,0 0 25 16,0 0-15-16,0 0-7 16,0 0 4-16,0 0-8 15,0 0 14-15,0 0-23 16,0 0 0-16,0 0 9 16,0 0-8-16,0 0 0 15,0 0-1-15,0 0 6 0,2 0-10 16,9-3 4-1,5-6-42-15,15-5-28 0,-5 2-50 16,-1 0-105-16</inkml:trace>
  <inkml:trace contextRef="#ctx0" brushRef="#br0" timeOffset="72954.67">11453 17798 924 0,'0'0'167'16,"0"0"-133"-16,0 0-11 15,0 0-23-15,122 44 12 16,-70-30-11-16,3 4 17 15,5-4-8-15,0 4 6 16,-2-1-2-16,-4 1-4 16,0 0 11-16,-1 0-21 15,2 4 11-15,6 6 8 0,5 8 13 16,8-1 20-16,8 4-13 16,5 5-24-16,5-2 17 15,1-2-26-15,3 1 2 16,-5-6-6-16,-6 2-1 15,-4-7 0-15,-12-5-1 16,-5 0 0-16,-8-7 11 16,-4-2-11-16,-6-6-1 15,-7-2 0-15,-5 1 1 16,-5-7 6-16,-11 2-6 16,-5-4 0-16,-5 0 3 0,-6 3-3 15,-2-3 0-15,0 0 0 16,0 0-6-16,0-7-7 15,0-12-77-15,-23-21-34 16,1 9-26-16,-1-6-165 16</inkml:trace>
  <inkml:trace contextRef="#ctx0" brushRef="#br0" timeOffset="73480">13500 17218 836 0,'0'0'130'16,"0"0"-88"-16,0 0-22 16,0 0 8-16,0 0-28 15,0 0 19-15,-113 93-11 16,70-48 24-16,-5 14 13 16,-10 3 0-16,-5 4-5 15,-8 7-14-15,-9 7-10 16,-5 4 26-16,-5 3-24 0,-3 5-7 15,2-6 17-15,7-2-12 16,5-4 1-16,15-9-4 16,8-12-1-16,12-6 16 15,10-9-21-15,10-11-6 16,5-4 4-16,9-10-4 16,3-10 7-16,3 2-8 15,4-10-9-15,0 1 8 16,0-2 1-16,0 0-25 15,0 0 5-15,0 0-5 16,0 0 5-16,0 0-26 16,0 0-17-16,0-10-8 15,6-6-44-15,5-12-34 0</inkml:trace>
  <inkml:trace contextRef="#ctx0" brushRef="#br0" timeOffset="75004.72">8553 7036 591 0,'0'0'77'15,"0"0"-43"-15,59 168 5 16,-3-67 9-16,22 19 33 16,4-10-18-16,-2-12-19 15,3-13 6-15,-12-19-11 16,11 6 0-16,6 3-11 15,-11-7-15-15,-15-8 7 16,-14-8-19-16,-13-6 11 16,-12-6-12-16,-13-8-26 15,-7-8-16-15,-3-14-44 16,-9-20 24-16,-11-21 2 16,-4-15-335-16</inkml:trace>
  <inkml:trace contextRef="#ctx0" brushRef="#br0" timeOffset="75273.45">9470 6636 967 0,'0'0'118'16,"0"0"-90"-16,0 0-27 15,154 66 8-15,-72 7 24 16,25 42 8-16,27 27-5 15,-8-3-4-15,-18-27-5 16,-29-34-7-16,-14-24-20 16,16 10 12-16,8 9-2 15,11 3-9-15,-7-5-1 0,-8-10 0 16,-9-11-41-16,-12-13-43 16,-8-28-43-16,-15-9-51 15,-22-7-128-15</inkml:trace>
  <inkml:trace contextRef="#ctx0" brushRef="#br0" timeOffset="75543.45">10792 6519 849 0,'0'0'56'15,"0"0"-35"-15,158 46-20 16,-36 28-1-16,38 44 60 15,23 29 0-15,0 10 26 0,-14-3-6 16,-22-27-28 0,-6-12-4-16,-12-15-37 0,-2-11-11 15,-3-7 0-15,-19-17 0 16,-20-14 23-16,-23-10-23 16,-8-12-9-16,0 1 3 15,-4-3-71-15,2-27-36 16,-21 0-14-16,-16-30-55 0</inkml:trace>
  <inkml:trace contextRef="#ctx0" brushRef="#br0" timeOffset="75800.49">12367 6421 983 0,'0'0'108'0,"0"0"-74"16,0 0-27-16,164-21 2 15,-37 96-2-15,31 51 6 16,12 33 14-16,-10 21-1 16,-15-7 3-16,-20-23-5 15,-7-16-10-15,-18-29 13 16,-20-25-27-16,-18-24 0 16,-4-8 6-16,2 0-6 0,1-2-5 15,-3-10-35 1,-18-34-61-16,-18-2-7 0,-15-25-63 15</inkml:trace>
  <inkml:trace contextRef="#ctx0" brushRef="#br0" timeOffset="76039.11">13799 6573 1005 0,'0'0'165'15,"0"0"-165"-15,0 0-9 16,0 0 9-16,165 140 0 15,-73-7 0-15,14 31 42 16,6 7-36-16,-19-33 34 16,-24-44-25-16,-22-35-14 15,-7-9 11-15,4 6-12 16,2 4 0-16,-2-2-6 0,-10-14-7 16,-10-16-27-16,-9-16-40 15,-13-28 32-15,-2-20-8 16,0-14-315-16</inkml:trace>
  <inkml:trace contextRef="#ctx0" brushRef="#br0" timeOffset="76250.11">14536 6742 970 0,'0'0'120'16,"0"0"-100"-16,0 0-13 15,110 140-7-15,-33-22 6 0,17 29 13 16,-5-9 24-1,-15-28-24-15,-21-38-18 0,-12-17 19 16,5 2-20-16,6 6 0 16,4-1 7-16,-6-10-7 15,-5-11-54-15,-1-22-24 16,-10-8-62-16,-12-11-150 0</inkml:trace>
  <inkml:trace contextRef="#ctx0" brushRef="#br0" timeOffset="76451.08">15222 6940 1058 0,'0'0'128'0,"0"0"-128"15,0 0-17 1,58 130 17-16,-17-51 4 0,3 8 5 16,4 1-9-1,0-9 0-15,1-4 12 0,-5-11-4 16,-6-10-8-16,-10-10-29 15,-6-21-61-15,-14-10-135 16,-4-13-416-16</inkml:trace>
  <inkml:trace contextRef="#ctx0" brushRef="#br0" timeOffset="76660.99">15623 6797 1045 0,'0'0'37'0,"0"0"-35"0,41 149 18 16,-12-67 0-16,4 10-10 16,7 3 25-16,4-19-28 15,8 5-7-15,-3-18 0 16,-7-10 2-16,-5-17-11 16,-9-17-29-16,-10-19-61 15,-8-11-78-15,-5-19-365 0</inkml:trace>
  <inkml:trace contextRef="#ctx0" brushRef="#br0" timeOffset="76815">16124 6909 1041 0,'0'0'139'0,"0"0"-130"16,0 0 7 0,57 157-15-16,-33-74 13 15,2 4 11-15,4 6-14 0,7 17-9 16,2 25 4-16,-13 19-6 15,-8-24-84-15,-18-30-164 16</inkml:trace>
  <inkml:trace contextRef="#ctx0" brushRef="#br0" timeOffset="82707.75">16985 8518 1136 0,'0'0'142'0,"0"0"-64"16,0 0-53-16,0 0 18 15,0 0-15-15,0 0-21 16,-10-12-10-16,10 24 6 16,0 4 1-16,0 1-4 15,0 6 8-15,0 2 0 16,0-2-8-16,0 4 1 15,-3-4 4-15,-2 1-5 16,1-3 1-16,0-6-1 16,1 0-16-16,-1-7 10 15,1-5-11-15,3-3 5 0,-2 0 12 16,-3 0 10-16,1-14-4 16,0-9-6-16,-3-13 2 15,5-6-8-15,2-7-16 16,0 4 3-16,0 3 9 15,2 11 1-15,7 6 9 16,0 12 0-16,-2 3-13 16,2 6 6-16,4 4 7 15,3 0-9-15,3 0 8 16,4 10-4-16,1 12-3 16,3 4 8-16,-2 6-3 15,-3 3 2-15,2-2 2 16,-1-1 0-16,-1-5 0 0,0-4 1 15,-2-6 11-15,3-7-13 16,-4-7-7-16,2-3 7 16,-1-1 1-16,0-20 9 15,-4-8 23-15,-1-8-5 16,-1-5 30-16,-4-4-36 16,-1 2-15-16,-1 2 38 15,-2 6-15-15,-4 6-21 16,-2 6-9-16,0 6 1 15,0 6-8-15,0 7-50 16,-38 10-84-16,0 15-85 16,-6 5-128-16</inkml:trace>
  <inkml:trace contextRef="#ctx0" brushRef="#br0" timeOffset="83735.08">8037 11325 892 0,'0'0'133'16,"0"0"1"-16,0 0-42 15,0 0 6-15,0 0-11 16,0 0-53-16,0 0 2 16,-17-11 26-16,17 6-15 15,0 2 20-15,0-6-60 16,0 1-1-16,0-3 7 16,2-3-12-16,7-3-1 0,1-5 0 15,4 0-17-15,1-2 16 16,-1 2-36-16,-3 4-2 15,-2 5 38-15,-7 8-8 16,0 5-1-16,-2 0-9 16,2 1-59-16,4 20 38 15,0 7 26-15,3 6 8 16,-1 4 6-16,6-2 0 16,-1-1 1-16,-1-6-1 15,1-3 10-15,-5-5-3 16,2-3-7-16,-3-4-6 15,-3 0 5-15,2-4-26 16,-4-3-24-16,3 2-17 0,-3-3-6 16,-2 4 9-16,0 5-45 15,0-5-54-15,0 1-82 0</inkml:trace>
  <inkml:trace contextRef="#ctx0" brushRef="#br0" timeOffset="83956.62">8075 11654 827 0,'0'0'164'0,"0"0"-92"15,0 0-49 1,0 0 23-16,0 0 9 0,0 0-20 16,127-61 10-16,-84 40 36 15,-4 5-49 1,-3 3-23-16,-3 3-9 0,-4 3-8 15,0 7-26-15,7 0-92 16,-8 4-58-16,-3 5-330 0</inkml:trace>
  <inkml:trace contextRef="#ctx0" brushRef="#br0" timeOffset="85410.88">13414 10432 948 0,'0'0'132'16,"0"0"-67"-16,0 0-22 16,0 0-8-16,0 0-1 15,0 0-34-15,0 0 0 16,-21-73 19-16,13 67 26 16,-2 0 0-16,-1 2-30 15,1-1-14-15,-6 4 14 16,0-2-15-16,0 3 0 0,6-2 0 15,1 2 0 1,4 0-9-16,0 0 8 0,3 0-21 16,2 0 16-16,-2 11-20 15,2-1 10-15,0 0 15 16,0 1-15-16,0-4 9 16,0-1-9-16,11-2-33 15,3 0 40-15,3-2-7 16,-1-2 6-16,2 0-13 15,0 0-22-15,-2-2-23 16,-3-12-17-16,-5-6-41 16,-2-9 70-16,-6-4 5 0,0-8 5 15,0-9 22-15,-10-2 5 16,-3-4-32 0,-1 5 47-16,3 6 4 0,0 13 209 15,4 11-53-15,5 12-20 16,0 7-71-16,2 2-46 15,0 6-18-15,0 18 0 16,6 12 31-16,10 8 40 16,-1 7-35-16,4 6-16 15,1-3 4-15,-1 3-24 16,2-7 8-16,1-1-9 16,0-10-16-16,-2-5-32 15,7-7-56-15,-6-12-67 16,-4-7-103-16</inkml:trace>
  <inkml:trace contextRef="#ctx0" brushRef="#br0" timeOffset="86081.41">13712 10261 212 0,'0'0'201'15,"0"0"-80"-15,0 0-23 16,0 0-4-16,0 0-25 0,0 0-11 16,0 0 7-16,-44-35-6 15,30 35-18-15,1 0-33 16,-6 0 24-16,-2 14-23 15,-2 11-8-15,1 7 16 16,2 3 11-16,5 1-12 16,8-7 4-16,5-5-19 15,2-6 12-15,0-6-12 16,6-4-1-16,12-5-1 16,4-3 0-16,5 0-1 15,2-19 1-15,0-5-36 16,-4-4 18-16,-5 0-14 0,-7 3 4 15,-8 6 20 1,1 9 9-16,-6 6 29 16,0 4-24-16,0 0 1 0,2 4 7 15,1 11 0-15,3-1-13 16,1 3 13-16,4-3-13 16,1-4 7-16,3-4-7 15,3-4-3-15,1-2-4 16,2 0-3-16,-3-12-3 15,-3-8-18-15,-3-1-3 16,-4 2 9-16,-1 3-5 16,-5 1 20-16,0 7 10 15,-2 6 0-15,0-1 2 0,0 3-2 16,0 0-8 0,0 0 6-16,0 0-42 0,0 0-21 15,0 0 15-15,0 0-22 16,0 0 22-16,0 3-12 15,0-3-5-15,0 1 43 16,0-1-86-16,0 0-86 16</inkml:trace>
  <inkml:trace contextRef="#ctx0" brushRef="#br0" timeOffset="86574.42">13890 10275 260 0,'0'0'140'0,"0"0"-74"16,0 0-33-16,0 0-23 15,0 0 2-15,0 0-8 16,0 0 5-16,0 7 24 0,0 10 29 16,0 3 2-16,0-1 6 15,2 0-9-15,8-1-22 16,-1-6 7-16,3-4-14 16,5-4 7-16,-2-4-6 15,5 0-15-15,3-4 1 16,0-15-19-16,2-2-7 15,-2-5 6-15,-5 2-14 16,-3 0-29-16,-4 4 14 16,-6 3 27-16,-3 10 3 15,-2 2 1-15,0 5 0 16,0 0 20-16,0 21-15 16,0 8-5-16,0 13 31 0,0 2-23 15,7 1 18-15,3 4-1 16,2-5-14-16,1 0 9 15,-2-2-15-15,0-5-5 16,-6-4 7-16,-3-9-7 16,-2-7 14-16,0-8-14 15,0-8 66-15,-11-1 25 16,-5 0-45-16,1-13 9 16,1-5 2-16,4-2-37 15,0-2 25-15,8 1-28 16,2 2 2-16,0 1-20 15,0 1-7-15,0 5-51 0,2 5-63 16,3 3-124-16</inkml:trace>
  <inkml:trace contextRef="#ctx0" brushRef="#br0" timeOffset="86765.97">13670 10878 1134 0,'0'0'256'0,"0"0"-131"16,0 0-45-16,0 0-33 15,0 0-47-15,0 0-18 16,0 0-130-16,-27-14-4 16,25 14-90-16,-7 0-137 0</inkml:trace>
  <inkml:trace contextRef="#ctx0" brushRef="#br0" timeOffset="89446.45">15218 17552 894 0,'0'0'140'16,"0"0"-55"-16,0 0-22 15,0 0-13-15,0 0-27 16,0 0-22-16,0 0 6 16,0 10-7-16,0 12-2 15,0 14 2-15,2 0 6 16,2 4 10-16,2 0-7 16,0-3-8-16,-1-8 7 15,0-7-8-15,6-4-9 16,-3-8 9-16,3-1-39 15,9-9-40-15,-2 0-22 16,0-19-119-16</inkml:trace>
  <inkml:trace contextRef="#ctx0" brushRef="#br0" timeOffset="89607.3">15222 17304 912 0,'0'0'184'0,"0"0"-141"15,0 0 45-15,0 0-57 16,0 0-31-16,0 0-48 16,0 0 12-16,27 35-34 15,-2 13-113-15,0-2-211 0</inkml:trace>
  <inkml:trace contextRef="#ctx0" brushRef="#br0" timeOffset="89926.27">15720 17624 914 0,'0'0'141'15,"0"0"-102"-15,0 0-4 16,0 0 16-16,0 0-50 15,0 0 8-15,0 0-10 16,-81 22 1-16,62 2 0 16,1 2 21-16,2-4-8 15,5 0 8-15,4-4-21 0,5 0-8 16,2-6 7-16,0-6-15 16,9-2-13-16,13-4 5 15,4 0-10-15,11-40-28 16,-8 0-120-16,-8-4-156 0</inkml:trace>
  <inkml:trace contextRef="#ctx0" brushRef="#br0" timeOffset="90114.79">15629 17161 765 0,'0'0'227'0,"0"0"-110"16,0 0-62-16,0 0-42 15,0 0-5-15,0 0 72 16,33 143-32-16,-11-78-9 15,2 8-24-15,3-7-3 16,0 2-11-16,0-7-2 0,0-6-8 16,-4-3-20-16,6-6-91 15,-8-16-77-15,-5-12-662 0</inkml:trace>
  <inkml:trace contextRef="#ctx0" brushRef="#br0" timeOffset="90678.69">16045 17768 325 0,'0'0'792'0,"0"0"-684"15,0 0-74-15,0 0 14 16,0 0-3-16,0 0-25 0,0 0-4 16,112-54-14-16,-88 54-2 15,-2 0-73-15,9 0-51 16,-8 0-69-16,-3 0-516 0</inkml:trace>
  <inkml:trace contextRef="#ctx0" brushRef="#br0" timeOffset="91620.83">16587 17499 901 0,'0'0'164'0,"0"0"-104"16,0 0 9-16,0 0-25 16,0 0 12-16,0 0-12 15,0 0-33-15,-65-26-10 16,47 30-1-16,0 8 7 16,2 3-1-16,4-2-6 15,2 0 0-15,6 0 0 16,4-2-16-16,0 1-26 15,0-2-41-15,10-2 12 16,4-5 41-16,-3-3-37 16,3 0 4-16,-5 0 25 15,-3 0 16-15,-2 0-9 0,-1-3 29 16,-1 3 2 0,-2 0 2-16,0 0-2 0,0 0-1 15,0 0 0-15,3 0-5 16,-3 0 3-16,0 0-6 15,0 0-23-15,0 3 31 16,0 8 2-16,0-3-1 16,0 6 13-16,0-4 0 15,0 2 0-15,2 2-3 16,0-2-10-16,3-1 21 16,1 0-20-16,0-5 0 15,2 2 0-15,5-4 0 16,-2-2 4-16,5-2-5 0,-1 0 0 15,3 0 20-15,-1-6-20 16,-1-6-9-16,-1 1-30 16,-5-2 0-16,-1-3 19 15,-7-2-10-15,-2-4 11 16,0 2 6-16,0-6-52 16,0 3 0-16,-2 2-92 15,-4-2-104-15,1 10 132 16,3-1 129-16,0 1 72 15,2 9 9-15,0-2 1 16,0 6-23-16,0-4-20 16,0 4-17-16,8 0 18 15,3 0-14-15,1 0 5 16,1 0 9-16,2 10-8 16,3 2 7-16,-2 7 3 0,1 3-8 15,0 1 2-15,-5 4-18 16,1-1-5-16,-1 0 3 15,-5-2 7-15,-1-6 4 16,-2 4-20-16,2-10-5 16,-4 2 15-16,0-4-17 15,-2-2-6-15,2-3 6 16,-2-2 10-16,0-3-8 16,0 0-2-16,0 0-12 15,0 0 11-15,0 0-1 16,1 0-29-16,-1 0 5 15,4 0 13-15,-4 0 5 16,2 0-7-16,-2 0-25 16,2 0 14-16,2 0-10 15,0 0-11-15,4 0-26 0,-2 0-34 16,-1 0-220-16</inkml:trace>
  <inkml:trace contextRef="#ctx0" brushRef="#br0" timeOffset="92109.3">16813 17455 546 0,'0'0'116'0,"0"0"-86"16,0 0 37-16,0 0 11 15,-2 143-28-15,15-91 2 16,5 2-17-16,3 0-22 16,-2 0 7-16,0 1-8 15,-2-8-2-15,-3-2-9 16,-4-5 6-16,0-8 12 15,-6-7-19-15,-1-2-1 16,-3-4 0-16,0-11 1 16,-10 1 7-16,-7-2-7 0,-4-7 2 15,2 0 3-15,-1-7-5 16,3-10 0-16,4-6 12 16,9-7 26-16,4-6-8 15,0-5-28-15,0 0 6 16,15-7 1-16,6 3-9 15,-1-1-4-15,-1 2 4 16,4 8 0-16,0-2 0 16,-2 2-42-16,6 0-39 15,-9 8-17-15,-5 6-126 0</inkml:trace>
  <inkml:trace contextRef="#ctx0" brushRef="#br0" timeOffset="93306.88">17009 17531 436 0,'0'0'157'15,"0"0"-41"-15,0 0-36 16,0 0-38-16,0 0-42 16,0 0 15-16,0 0 9 15,27-86 2-15,-15 78 22 16,1 2-6-16,1 2-9 15,-1 4-7-15,2 0-17 16,1 10 5-16,-1 16-13 0,1 4 0 16,-1 3 0-1,-1-1 19-15,-1-3-14 0,-1-4 1 16,-6-8-5 0,-2-12 4-16,-1-2-6 0,1-3 0 15,0 0-1-15,6-8 9 16,1-19-16-16,3 1-17 15,-1-2-24-15,-3 6 33 16,0 8-6-16,-4 6 15 16,1 3 7-16,-3 5 7 15,1 0 6-15,2 14 5 16,2 3-17-16,-1-4 18 16,4-2-18-16,1-3-1 15,0-8 6-15,1 0-5 16,-3-8-1-16,0-10-2 0,-6-5-1 15,-5-1-5-15,0 2 8 16,0 9-10-16,-14 1 10 16,-1 7 11-16,-1 1-1 15,0 4-3-15,3 0-6 16,2 0 18-16,2 4-19 16,2 1 0-16,2-2 0 15,3-3-1-15,2 0 1 16,0 0-25-16,0 0 6 15,7 0 9-15,15-8-14 16,12-2 24-16,11 2 17 16,5 8 19-16,6 0-24 15,-2 4-12-15,-6 15 6 0,-5 2-4 16,-12 5-2 0,-8-3-2-16,-10-5 1 0,-9-9 1 15,-2 0 26-15,1-5-13 16,-3-4-13-16,0 0 9 15,4 0-9-15,3 0-43 16,4 0 18-16,2 0-17 16,1-9-13-16,-3 5-10 15,-5-4 34-15,0 3 31 16,-2 1-1-16,0-5 1 16,0 4 12-16,1-8-11 15,1 4 12-15,0-4-13 0,-2-1-25 16,0 4 6-16,-4 3-43 15,2 2 40-15,-2 5 21 16,0 0 2-16,3 22 74 16,3 8 13-16,0 11-19 15,6 1-24-15,1 2-2 16,1 0-14-16,-1 0-28 16,1 0 1-16,-1-8 22 15,-4-3-24-15,-3-8-9 16,-3-11 8-16,-3 0-18 15,0-10-6-15,0 5 15 16,0-5 4-16,0-4 5 16,0 0 1-16,0 0-6 15,0 0 6-15,0 0 0 16,-7-17 1-16,0-5 5 0,-4 1-5 16,-3-8 8-16,4-1-9 15,-1 2 1-15,1 2 1 16,4-2-1-16,4 2 19 15,2 0-20-15,0-2 1 16,0 2 10-16,0 4-11 16,6 3 10-16,1 10-3 15,0 1-7-15,-3 8 1 16,3 0-1-16,1 0-8 16,2 0 8-16,-3 0 1 15,-1 0 0-15,-2 4-1 16,-1 6-16-16,-3 2-31 15,0-6-104-15,-3 2-169 0</inkml:trace>
  <inkml:trace contextRef="#ctx0" brushRef="#br0" timeOffset="93589.8">17856 17449 713 0,'0'0'138'16,"0"0"-89"-16,0 0-7 16,0 0-19-16,0 0-12 15,0 0 25-15,0 0 9 16,87-74 6-16,-60 68 8 16,-1-2 2-16,-1 3-31 15,0 5-28-15,-7 0 4 0,-3 19 2 16,-4 4-8-16,-4 2-21 15,-7 6 7-15,0-4-18 16,-20 9-16-16,-9-10-39 16,0-7-182-16</inkml:trace>
  <inkml:trace contextRef="#ctx0" brushRef="#br0" timeOffset="93941.71">18062 16699 977 0,'0'0'104'15,"0"0"-38"-15,0 0-21 16,0 0-14-16,0 0 9 15,150-22-18-15,-94 41 14 16,-2 7-21-16,0 6-4 16,-6 7 36-16,-7 10-8 15,-8 5-23-15,-13 10 3 16,-11 10-8-16,-9 12 11 16,0 3-20-16,-18 8-2 15,-7-2-1-15,-4-1-18 0,-6-2-19 16,-5-9-32-16,-36 9-30 15,11-16-5-15,-4-22-150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4T04:30:46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5199 5193 487 0,'0'0'94'0,"0"0"120"0,0 0-110 16,0 0-5-16,0 0-54 16,0 0 10-16,6-50 3 15,-5 46-3-15,2 0-7 16,-3 4-19-16,0 0-22 16,0 0 15-16,0 0-22 15,0 0-13-15,3 0 13 16,-3 0 0-16,2 0 4 15,5 0-4-15,2 0-9 16,6 0 9-16,5-4 0 16,7-1-1-16,2-2 1 15,-2-3 0-15,0 0 14 0,-5 2-14 16,-4-2-3-16,-5 2 3 16,-2 0 0-16,-3 2 3 15,0 0-6-15,-4 4 6 16,-4 2 11-16,0 0-14 15,0 0-19-15,0 0 18 16,0 0-17-16,0 12 17 16,0 4-11-16,-7 6 12 15,1 3 6-15,-3-2-6 16,0 1-7-16,2 1 7 16,3-3 0-16,0 0 0 15,-1-3-22-15,1-1-27 16,2-1 48-16,-1-2-65 0,-2 0 2 15,-1-3-23-15,-7 2-15 16,-18 6-25-16,1-4-57 16,4-4-98-16</inkml:trace>
  <inkml:trace contextRef="#ctx0" brushRef="#br0" timeOffset="161.49">5230 5409 217 0,'0'0'251'0,"0"0"-49"15,0 0-77-15,0 0-15 16,0 0-62-16,0 0-35 15,0 0-13-15,15-9-8 16,21 5 8-16,13 2 0 16,9 0 0-16,1 2 15 0,2 0-15 15,0 30-37 1,-15 1-79-16,-15 0-154 0</inkml:trace>
  <inkml:trace contextRef="#ctx0" brushRef="#br0" timeOffset="1884.33">12533 8163 339 0,'0'0'128'0,"0"0"-25"15,0 0-50-15,0 0-18 16,0 0-14-16,0 0 5 15,0 0-7-15,87-102-3 16,-76 92 69-16,-3 0-10 16,-4 4-8-16,-3 2 21 0,-1 2-26 15,0 2-19-15,0 0-35 16,0 0-7-16,0 2-2 16,-9 16-21-16,-6 8 12 15,-3 4 3-15,-3 1 7 16,2 5 0-16,1-7 0 15,3-1 3-15,4-6 6 16,2-1-9-16,2-10-8 16,3-1 7-16,2-3-13 15,0-6-30-15,-1-1 7 16,-1 0 7-16,-6-1 10 16,2-14-109-16,-3-4 15 15,1-4 51-15,6-2-53 0,2-4 14 16,2-1 14-16,0 0 62 15,0-2 26-15,6 4 56 16,5 4-26-16,-1 5 99 16,1 8-35-16,-2 3-45 15,2 2-35-15,5 6-7 16,3 0 21-16,6 0-28 16,4 6 0-16,2 12 0 15,1 6 7-15,-1 3 28 16,-2 4-35-16,-2-2 3 15,-3 3 16-15,-2-7-19 16,-2-2-30-16,-7-6-47 16,-3-8-44-16,-6-4-33 0,-2-5-31 15</inkml:trace>
  <inkml:trace contextRef="#ctx0" brushRef="#br0" timeOffset="2106.92">12982 7993 225 0,'0'0'231'16,"0"0"-45"-16,0 0-82 15,0 0-81-15,0 0-7 16,0 0-16-16,0 0 7 16,-43 95-7-16,30-61 6 15,1-3 13-15,1 2-19 16,3 3-7-16,-3-2 6 15,-1 16 0-15,-1-10-112 0,-1-6-115 16</inkml:trace>
  <inkml:trace contextRef="#ctx0" brushRef="#br0" timeOffset="6283.91">13369 5598 153 0,'0'0'202'0,"0"0"-108"15,0 0-69-15,0 0-24 16,0 0 12-16,0 0-12 16,0 0 0-16,6 0-1 15,-6 0 22-15,0 0 44 16,0 0-38-16,0 0-21 15,0 0 17-15,0 0-23 0,0 0 5 16,0 0-6-16,0 0 2 16,0 0 18-16,0 0-20 15,0 2 0-15,0 2 0 16,0 1 0-16,0-1 8 16,0 1-8-16,-2 1 0 15,2-2 0-15,0 3 0 16,0 0-6-16,0 4 6 15,0 0 1-15,0 2 6 16,0-1-7-16,0-1 0 16,0 0 2-16,0-1-2 15,0-2-1-15,0 2 0 0,0-2 1 16,0 2 0 0,0-2 0-16,0 2 2 0,-2 0 10 15,0 0-11-15,-3 2 4 16,1 2 8-16,2 0-6 15,-5 4 12-15,2 1-19 16,-1-2 0-16,-1 1 11 16,3 0-11-16,-3-2 0 15,3 0 1-15,-4 0-1 16,2 0 7-16,0 1-7 16,-1-1 0-16,0 0 3 15,2 2-3-15,1 1 6 16,0-1-6-16,2 3 0 0,0-5 7 15,-1 0-7-15,3-1-3 16,-2 0 2-16,2-1 1 16,0-1 0-16,-2 0 0 15,0 1 10-15,-1 3-10 16,1-3 0-16,-3 3-5 16,-1-1 4-16,2 1 2 15,-3 4-1-15,1 0 0 16,-2-2 0-16,4 1 4 15,-3 1-4-15,3 1-6 16,0-3 6-16,-2 2 9 16,4-2-9-16,2 4-1 15,0-1 1-15,0 0-2 0,0 1 2 16,0-2-8-16,0 2 8 16,0-2 0-16,0 2 0 15,2 2 0-15,2 1 1 16,0 3 6-16,-2 1-7 15,-1 1-2-15,2 3-4 16,0 3 6-16,-1-4 10 16,0 4-10-16,0-1 0 15,-2-2 0-15,2 3 0 16,-2 2-1-16,0 2 1 16,0 0 0-16,0-2 8 15,0-2-8-15,0 0 0 0,0-4 0 16,0 0 0-1,0-3-1-15,0 3 1 0,0-4 0 16,0 3 13-16,-4 2-13 16,0 0-3-16,-2 1 3 15,5-1 0-15,1-2-1 16,-2-4 1-16,2 0 0 16,-2 0 9-16,2 0-9 15,-2-1 0-15,2-2 3 16,0 4-3-16,0 1-6 15,-4 0 5-15,0 1 2 16,2-1 6-16,-2 3-7 16,-1-5-7-16,1 2 7 0,0-4-1 15,-1 2 0 1,0-2 1-16,1-2 0 0,-1-1 14 16,1 2-14-1,2-1-6-15,-2 1 6 0,-1 0 1 16,3 3 5-16,-3 1-6 15,1-3 1-15,1 2 21 16,-1 0-22-16,2-1 0 16,0 2 1-16,0 1 7 15,-1 0 0-15,3 2-8 16,0 0 2-16,0 1 6 16,0-3-8-16,0-3-1 15,0 1 0-15,0-1 1 16,0 0 7-16,0 4-7 15,3-3 0-15,1 0 6 0,-2-2-6 16,2 3 0 0,-1-4 0-16,-1 3 1 0,-2-2 12 15,2 1-13-15,-2-4 0 16,0 4 6-16,0-4-5 16,0 2-1-16,2-3 1 15,-2 2 11-15,0-4 1 16,0-1-13-16,0 2 1 15,0-3 2-15,0 0-1 16,0 0-1-16,0 0-1 16,0 2 1-16,0 0 13 15,0 0-14-15,0 1 0 16,0-3 5-16,0 1-4 0,0 0-1 16,3-2 0-1,-1 0 2-15,-2-3 11 0,3 0-13 16,-3-1-8-16,2 1 8 15,-2 1 7-15,0-1-1 16,0 0-6-16,0-1 1 16,0 0 8-16,0-3-9 15,0 0-5-15,0 0 5 16,-2 2 15-16,-1-2-5 16,1 0-10-16,-1-2 1 15,3 1 14-15,-2-2-15 16,0 1-8-16,0 0 8 0,-1 0 1 15,1 0 9 1,2 3-10-16,0-6 1 0,0 3 6 16,0-2-6-16,0 0 4 15,0 1 2-15,0-3-1 16,0 1 12-16,0-1-18 16,0 1 2-16,0-1 14 15,0-1-16-15,0 1 0 16,0-2 0-16,0 3 0 15,0-1 9-15,0-3-9 16,0 2 0-16,0-3 0 16,0 1 0-16,0-1 0 15,0 0-1-15,0 0-33 16,-6 0-59-16,-3-1-139 0</inkml:trace>
  <inkml:trace contextRef="#ctx0" brushRef="#br0" timeOffset="13903.74">4706 5742 114 0,'0'0'150'16,"0"0"-94"-16,0 0-14 16,0 0-33-16,0 0 15 15,7 0 18-15,-7 0 4 16,0 0 37-16,0 0 8 0,0 0-54 15,0 0 12-15,0-1-33 16,0 1-3-16,0 0 0 16,0 0-4-16,0 0 5 15,0 0-14-15,0 0 7 16,0 0 14-16,0 0-21 16,0 0-1-16,0 0 1 15,0 0 0-15,0 0 7 16,0 0-7-16,0 0-2 15,0 0-13-15,0 0 15 16,0 0-9-16,0 0 9 16,6 0 0-16,4 0 14 15,1 0-14-15,4 0 0 16,1 0 6-16,2 0-5 16,1 0 0-16,4 0 1 0,-3 1-2 15,0 2 16-15,0-1-16 16,3 2 0-16,-4-2 0 15,4 2 0-15,-1 0 0 16,3 0-1-16,1 0 2 16,1 0 7-16,2 1-8 15,0-2-4-15,0 2 3 16,2 1 1-16,0 0 0 16,0-1 0-16,1-1 0 15,1 0 2-15,0 0-2 16,4 0-2-16,-4-2 2 15,2 0 1-15,1 3-1 16,-1-2 0-16,1 1 0 0,-2 0 3 16,4-1-3-16,-5 4-6 15,-2-3 6-15,-2 2 1 16,-3-2-1-16,-3 2 0 16,2-2 0-16,-3 2 3 15,0-4-3-15,0 2-1 16,3-3 0-16,2 2 0 15,0-1 1-15,2 0 0 16,2 0 0-16,0 2 6 16,2-2-6-16,5 2-2 0,0 0 2 15,-1 0 0 1,0 0 2-16,-2 1-2 16,-3-2 0-16,-1 0 5 15,0 0-5-15,-2 1-1 16,0 0-6-16,-2 0 7 0,-1 0 1 15,-2 1-1-15,1 0 0 16,0-3 1-16,2 2-1 16,0 0 0-16,-2-1-1 15,4 0 1-15,1-1 4 16,-1 2-4-16,0 1-4 16,2-1 4-16,0 0 0 15,0-1 0-15,-2 1 0 16,2 3 0-16,0-3 4 15,3-3-4-15,-1 4-6 0,6-4 5 16,1 2 2-16,2-1-1 16,3-1 0-16,-1 1-19 15,1-2 6-15,-1 3 13 16,-3-2-8-16,1 4 8 16,-7-4 3-16,-1 2-3 15,-1-3 0-15,0 0 0 16,3 0 4-16,-1 0-4 15,4 0 0-15,-4 0-7 16,3 0 7-16,-5 0 0 16,0 0 0-16,1 0 2 15,-5-3 10-15,2 2-12 16,0-4-9-16,1 4 9 0,-4-4 0 16,4 4 2-1,-1-4-2-15,-2 4 0 0,2-4 7 16,0 4-7-16,0-3-1 15,-1 1 0-15,1 2 1 16,0-2-1-16,0 1 1 16,0 0 0-16,1-1 5 15,-1-1-5-15,2 1-2 16,-2-1-4-16,0 1 6 16,1-2 3-16,-2 2-3 15,2 0 0-15,-3-1 0 16,-2 2 0-16,0-2-1 15,-3 2 0-15,-1-1 1 16,-6 0 5-16,1 1-5 16,-2-2 0-16,0 2 3 0,1-3 0 15,-1 4-2-15,-1 0-1 16,1 1 6-16,-1-3-5 16,1 3-1-16,-1-2 0 15,2 1-1-15,0-2 2 16,-1 1-1-16,4 1 0 15,0-4 1-15,0 4 6 16,5-2-7-16,-2-1-2 16,4 2 2-16,-2-2 2 15,0 0 4-15,-3 0-6 16,-4 0 0-16,-2-1 30 16,-3 4-8-16,-2-3-2 0,0 1-1 15,0-2-10-15,-1 1-8 16,0 0-1-16,-1 2 8 15,1-2-3 1,-4 0-5-16,1 2 0 0,-5 0 0 16,-2 0 0-16,0 2-10 15,-13 0-38-15,-12 0-91 16,-6-2-151-16</inkml:trace>
  <inkml:trace contextRef="#ctx0" brushRef="#br0" timeOffset="16336.67">5622 5322 386 0,'0'0'83'0,"0"0"-46"16,0 0-5-16,-132 88-8 15,92-56-16-15,0-4 23 16,3 0-17-16,2-4-13 16,4-4 47-16,5-6-22 15,6-6 4-15,4-4 2 16,7-2-13-16,5-2 11 15,2 0-13-15,2 0-11 0,0-4 13 16,0-9-19-16,15-4 0 16,8-5-10-16,6 0 10 15,6-4 3-15,8-2-3 16,1 1-12-16,-2 4 12 16,-1 2 6-16,-12 10-5 15,-10 3-2-15,-11 6 0 16,-8 2-17-16,0 0-30 15,-12 13-7-15,-17 10 55 16,-4 6 9-16,-5 2 8 16,2-3 7-16,7-4-23 0,7-7 23 15,9-2-24 1,5-7 0-16,4-4-1 0,4-1-13 16,0-3-12-1,0 0-5-15,10 0-26 0,11-3 56 16,13-9 1-16,9-5 0 15,5 0 0-15,4-1 2 16,1 5 10-16,-6 5-12 16,-2 3-1-16,-12 3 0 15,-6 2 1-15,-12 0-12 16,-8 8 1-16,-7 5 0 16,0 2 10-16,0 0-11 15,0-1 12-15,-5 1 6 16,-1-5-5-16,1 1 9 15,1-4-4-15,2 0-6 0,0-2 0 16,2-1 0 0,0-4-11-16,8 0 11 0,19 0 11 15,7-6 2-15,5-5-3 16,1-1-9-16,-3 3 13 16,-8 7-14-16,-14 2-13 15,-9 0 12-15,-4 8-24 16,-2 7 17-16,0-2 8 15,0-1 1-15,0 1 26 16,-2-6-27-16,0 1 1 16,2-1 1-16,0-2-2 15,0 0-1-15,0-4 0 16,18-1 2-16,11 0 12 0,11-6-11 16,8-8-1-16,-2 2 5 15,-1 2-4-15,-10 5 0 16,-10 5-2-16,-12 0-20 15,-9 0 20-15,-4 4-29 16,0 6 29-16,-8 2 7 16,-4-1 20-16,-1-1-5 15,7-2-22-15,1-1 9 16,5-4-22-16,0 0 6 16,11-3-34-16,20 0 41 15,11-13 9-15,16-9 7 16,9-2-16-16,7-1 1 0,-1 5 9 15,-4 1-10 1,-11 7-1-16,-15 8 1 0,-18 4-7 16,-15 0 1-16,-10 3-23 15,-2 12 29-15,-20 5 17 16,-6 0 29-16,6-3-28 16,7-7 5-16,9-4-17 15,4-5-6-15,2-1 0 16,0 0-29-16,0 0 23 15,8 0-36-15,17-1 42 16,10-12 6-16,10-1-6 16,0 4 14-16,-3 4-14 15,-8 6-14-15,-8 0 14 16,-10 2-5-16,-7 10 5 16,-8 1 1-16,-1-3 8 0,0-3-1 15,0-2-8 1,0-2 0-16,3 1 1 0,1 3 0 15,6-4-1 1,5 0 0-16,10-3 2 0,10 0 19 16,15 0-20-16,12-9-1 15,5-1 1-15,-1 4 5 16,-6 3 2-16,-15 3-8 16,-16 0-25-16,-18 0 18 15,-8 9 1-15,-3 1-27 16,0 0 33-16,-7 1 10 15,-3-1 6-15,6-2-16 0,2-2 10 16,2-5-4-16,0 2-6 16,11-3-20-16,13 0 20 15,8 0 22-15,11-4 0 16,3-8-22-16,8 1 1 16,1 2 11-16,0 5-12 15,-1-1 0-15,-2 5-2 16,-4 0 4-16,-5 0 2 15,-5 0-4-15,-5 9 0 16,0-5 3-16,1-4-3 16,1 0 0-16,4 0 33 15,-4 0-3-15,1-8 0 16,-5 2-30-16,-6-1 0 0,-10 3 3 16,-6 2-3-1,-4 1-7-15,-5 1 7 0,0 0 0 16,0 0 4-16,0 0-4 15,0 0-9-15,0 0 9 16,0 0 0-16,0 0 0 16,4 0-1-16,3 0-23 15,5 0 23-15,11 0-9 16,8-3 8-16,10-6 2 16,7-4 0-16,5-1 0 15,6 3 0-15,4-1 6 16,-1 3-16-16,-6 3 10 15,-12 4-8-15,-13 2 7 16,-15 0-6-16,-9 4-15 16,-7 12 12-16,0 1 10 0,0 0 0 15,0 0 0 1,-2-8-7-16,2 0 7 0,0-5 6 16,0-3 1-16,0-1-1 15,0 0-5-15,10 0 44 16,9 0-25-16,10-8-2 15,8-7-7-15,15-6-1 16,7 1 3-16,9 0-13 16,-2 6 0-16,-3 4 0 15,-7 6 0-15,-12 4-1 16,-7 0-6-16,-12 0 1 16,-7 0-24-16,-11 0-14 0,-5 0-47 15,-2 0 54 1,0 10-17-16,-4 0-2 0,-8 2-49 0</inkml:trace>
  <inkml:trace contextRef="#ctx0" brushRef="#br0" timeOffset="125951.08">6685 8915 932 0,'0'0'139'0,"0"0"-97"15,0 0-19-15,0 0 20 16,0 0 17-16,0 0-27 16,-36-100-17-16,30 90-15 15,-3 0 11-15,-5-3-12 16,-11 0-15-16,-10-3 14 16,-16-2 1-16,-9-2-22 15,-14 4 16-15,-4 4-1 16,-6 6 6-16,-4 3 1 0,-1 3-1 15,-4 0 1-15,-3 7 1 16,-4 4 6-16,-3 1-7 16,-18 5 0-16,-16 5 0 15,12-2 6-15,13-2-6 16,14 0 1-16,16-2 8 16,-12 2-9-16,-12 2-6 15,-2 2-3-15,2 2 9 16,-1 2 6-16,0 2 0 15,5 0-5-15,-2 0-1 16,7 1 0-16,5-2 1 16,5 4-1-16,5 1 0 0,4 4-1 15,3 2 1 1,-2 2-1-16,6 2-1 0,2 2 4 16,3 0-4-16,-4 2 2 15,1 4-1-15,-4 3 1 16,-1 1 1-16,-1 2 1 15,0 2-1-15,2 2-1 16,2 6 0-16,2 5 0 16,2 5 0-16,0 8-1 15,7 3 1-15,4 2 0 16,5 2 0-16,6-7-2 16,6-4 1-16,1-2 1 15,5-4-6-15,1 5 6 0,1 3 0 16,-7 18 1-1,-4 23 1-15,-10 15-2 0,-8 4 1 16,7-25-1-16,6-30 1 16,7-24-1-16,2-5 0 15,-7 13 7-15,-3 8-5 16,-2 10 11-16,13-5 1 16,8-1 2-16,8-3-3 15,8 3-13-15,9 4 1 16,4 1-1-16,0 7 0 15,4 1-42-15,9 2 17 16,8 13 20-16,-4-8 5 16,1-2 4-16,2 1-2 0,2-16 8 15,5 13-9 1,4-1 0-16,5-4 8 0,9-4-8 16,9 3 0-16,4 1 0 15,19 10 5-15,-6-7-6 16,7 3 0-16,2-3 7 15,-10-12-7-15,7 5-8 16,0-6 1-16,-4-8 6 16,0-1 0-16,1-7 0 15,1 2 0-15,6 2 1 16,2 5 0-16,1 3 6 16,2 0-6-16,4 0-5 0,-1-4 5 15,-1-4 2 1,3-1 9-16,0-8-9 0,3 0 2 15,1-1-3-15,3 4-1 16,2-3 0-16,3 1 0 16,2 2 8-16,-3-4-8 15,1-3-10-15,-1-2 3 16,-2-7-1-16,1 3 8 16,-3-3 0-16,-2 2-15 15,-5-2 4-15,-2 0-11 16,-2 2 6-16,-7-2-10 15,-2 3 10-15,-4-3 3 16,-6-3 12-16,2-3-1 16,-1 4 1-16,0-4-1 15,0 0 2-15,5-3 0 0,1 2 0 16,4 3-1-16,2-6 1 16,4 0-1-16,-2 0 0 15,1-3-16-15,-1-6 9 16,-3 3 1-16,2-8 7 15,-1-2 0-15,1-6 0 16,0 0-1-16,3 0 1 16,0-1 1-16,2 5 9 15,2-4-10-15,-3 6 1 16,4 2 0-16,1 4 1 16,-2 2-1-16,0 0-1 15,1-2 0-15,-3 2 8 16,2-1-6-16,2-4 14 0,1 3 2 15,6-2 0 1,2-1-17-16,7-1 9 0,18 2-4 16,17-2-5-16,18 2 11 15,8 2-4-15,-8-4 10 16,-6-2-8-16,-9 2-1 16,9 4-8-16,4-2 2 15,2 4-3-15,0-2 8 16,-4 2-8-16,-5-1 0 15,-10-3 0-15,-7-6 1 16,-7-5 0-16,-5 2-1 16,1-7 6-16,1 6-6 15,1 0-1-15,5 3 1 16,1-2-1-16,7-1-5 0,7 0-13 16,2-4 0-16,1-6-3 15,-9-4 9-15,-7-4 5 16,-8 0-7-16,-20 0 14 15,-20 0-5-15,-15 0 6 16,0 0 1-16,14-4 1 16,28 4-1-16,0 0 0 15,3 0 6-15,-1 4 0 16,-15 7-5-16,14 3 4 16,-5-7-6-16,-4 1-7 15,-10-4 7-15,-4-4-4 16,-6 0 4-16,-5 0 7 15,0 0 0-15,-3 0-5 0,4 0 8 16,5 0-10-16,5 0 1 16,2 6 13-16,3 2-14 15,-5 2-6-15,-2-2 5 16,-9 1-5-16,-5-4 5 16,-3-1 0-16,-4 1-8 15,4-5-1-15,1 3 10 16,2 0 2-16,6 0-1 15,0 6-1-15,2-1 1 16,-4-3-1-16,0 4-1 16,-6 1 0-16,-8-3 1 15,-2 4 4-15,-1-3-3 16,-1 0 4-16,2-2-5 0,4-2 0 16,2 5 0-1,5 0 13-15,1 1-13 0,4-2-6 16,0 6 5-16,4-7-6 15,-4-2-27-15,-1 3-18 16,2-6 22-16,0-2 23 16,2 0 2-16,3 0 5 15,1 0 7-15,6 0 18 16,0 0-12-16,2 0-3 16,1 0-4-16,4 0-2 15,-2 0-4-15,1 4-23 16,-2-4 16-16,-3 4-2 15,-5 3 9-15,2-4 0 16,-4 6 0-16,-1-2-2 16,0-1 2-16,2 6 0 0,-2-2-39 15,5-1-32-15,-1-1 41 16,2 1 11-16,-2-1 19 16,-1-2 1-16,1-2 0 15,0 2 19-15,2-1 19 16,1-1-6-16,1-1-2 15,3 5-30-15,3 2-1 16,6 2-28-16,4-1-11 16,2 2-9-16,0-1 2 15,-2-6-10-15,-6-6 8 16,-8 0 42-16,-3 0 6 16,-7 0 84-16,0 0 12 0,2 0-33 15,2 0-24-15,2 4-34 16,5 5 3-16,2-6-5 15,-1 0-1-15,3-3 6 16,-2 0-8-16,2 0 2 16,-3 0 5-16,-3 0-7 15,-3-11 2-15,-2 3-2 16,-4-2 0-16,1 6-6 16,-1 4 5-16,1 0 1 15,6 0 1-15,-2 0-1 16,6 0 1-16,2-4 0 15,4 0-1-15,0 1 0 16,-4-3 24-16,-3 1 1 0,-1 1-15 16,-7 1-4-16,-5-8 1 15,-4-3 2-15,-4-2-8 16,-8-8-1-16,-4-2 26 16,-9-2-14-16,-2-6 15 15,-5 2 2-15,4-5 3 16,-2-3-10-16,6 5-3 15,3-6 0-15,6 1-9 16,3 0-10-16,1 4 2 16,-1 0-1-16,-1 2 0 15,-3 2 6-15,-4 1 5 16,0 4-11-16,2-3 8 16,-1 2 1-16,3-7 5 15,-1-1-8-15,0-3 12 16,1-3-5-16,1-8 4 0,-1 3-4 15,0 0-8-15,-2-1-5 16,-4 4 1-16,-2 4 5 16,0 4-6-16,-3 0-1 15,0 8 1-15,0 2 1 16,0 1-2-16,0-2 6 16,-2-1-5-16,2 2-1 15,-4-2 0-15,-1-2 13 16,-2-2 0-16,-1-4-12 15,-8 1 12-15,-2-4-7 16,-2-4 1-16,0 3-6 16,0 0-1-16,0 0-1 0,3 0 1 15,-3 0 1 1,-1 3-1-16,-1-2 6 0,-5-2-6 16,-1-3 1-16,-6 0-1 15,-4-10 0-15,-6-5 0 16,-3 2 0-16,-2-10 0 15,0 5 0-15,-4-6 6 16,-10 2-6-16,-1 3 0 16,-6-3 0-16,-4 7 2 15,-6-3-2-15,-9-5 0 16,-9 1-2-16,-6-2 1 16,-7 0-12-16,-6 2 4 15,-5-5 8-15,-2 8-12 0,-8 2 3 16,-2 3 3-16,-6 6 6 15,-3 4 0-15,-6-1-3 16,-5 2 4-16,-4 0 0 16,-1-2-1-16,0 3-12 15,0-5 12-15,1 4-1 16,0 0 1-16,2 0 0 16,2 3 1-16,3 4 0 15,0 0-1-15,-1 4 1 16,-18-2-2-16,-17 1 1 15,14 1-1-15,10 9-8 16,16-2-3-16,17 8 4 16,-8-8 3-16,-11-3 6 15,2 0-1-15,3-2 1 16,-1-1-1-16,-2-2 1 0,1 1 0 16,4 0-1-16,5 0-1 15,5-3-9-15,4 3 11 16,4 0 1-16,-1 0-1 15,3 3 1-15,-1-2-1 16,2 3 0-16,1 0 0 16,-2 2 0-16,-1 0-10 15,-1-1-3-15,-1 2 1 16,2 0 9-16,1 2-1 16,4 0 3-16,-2 4 1 15,2-2-2-15,-3 1 1 16,3 0 1-16,-2-1 0 0,0 2 1 15,1-4-1-15,-1 0 1 16,2 2-2-16,-3 0 1 16,1 1-2-16,-4 2 1 15,1-2 1-15,-1 2 8 16,-2 0-8-16,4-2-1 16,0 1 0-16,-1-2 1 15,5 0 0-15,0 1 0 16,3 0 0-16,-2 2 0 15,1 0-5-15,1 2 4 16,-5 0 1-16,-4 0-1 16,0 2 1-16,-3-1 6 15,-2-2-6-15,2 0-2 0,2 2 2 16,2 0 0-16,1 4 0 16,0 0-1-16,-3 1 0 15,-2 2 1-15,0-2 5 16,-5 3-5-16,-3-3 0 15,-3-1 0-15,-5 3-1 16,-3 0 1-16,2 1 0 16,1 0 0-16,3 3 0 15,-1 0-7-15,4 2 7 16,-1 0-1-16,0 2 2 16,-3-2-2-16,-1 0 1 15,-1 0 0-15,1 0 0 16,-6 0 0-16,1 0 0 0,-4 2 1 15,2-2-1 1,-3 2 1-16,1-2-1 0,2 0-1 16,-1 0 1-16,5-2-1 15,0 2 1-15,3 2 0 16,-1 0 0-16,0 0 0 16,3 2 0-16,0-1 0 15,1 2 1-15,-1-4-1 16,0 4 1-16,-1-3-1 15,2 0 1-15,1 0-1 16,3 0-1-16,6 0 0 16,3 2 1-16,-2 0 0 15,2-2 0-15,-2 0 0 16,2-4 0-16,-4-1 1 16,1 0-1-16,0-4 0 0,0 2 0 15,2-3 1-15,0-1-1 16,0 0 0-16,-2-3 0 15,-1-3 0-15,1-1 0 16,2-2 1-16,3 1-1 16,3-2 0-16,3 3 0 15,2 0 0-15,-2 1 1 16,0 2-1-16,2-1 1 16,-2 0-1-16,0 0 0 15,-4-2 0-15,-3 1 0 16,-2-2 0-16,-2-1 0 15,-1-1 0-15,4-1 0 0,0 1 1 16,6 0-1 0,2-1 0-16,-2 2 0 0,2 0 1 15,-2-2-1-15,0-2 0 16,-3 1 1-16,3 0-1 16,2-1 0-16,1 1 1 15,6 4-1-15,-1-4 0 16,1 4 0-16,2 1 1 15,-3 0-1-15,6-1 0 16,-1 3 0-16,0 2 1 16,0-1-1-16,0 0 0 15,-2 1 0-15,0-2-1 16,-3 2 1-16,-3-4 0 0,1 2 0 16,1-3 0-1,1 4 1-15,5-1-1 0,2-1 0 16,5 2 0-16,2-2 0 15,0 2 0-15,3-2 1 16,-6-1-1-16,3-1 0 16,0-2 2-16,4 2-2 15,3 0 0-15,7 3 0 16,1 0 1-16,5 0-1 16,0 3 0-16,0-4 0 15,5 1 2-15,-1 0-1 16,5-1-1-16,2 4 1 15,0-5 5-15,3-3-4 16,2 1-2-16,-1-3 1 16,3 0 1-16,2-1-2 0,5 0 2 15,4-2 7 1,0 0-8-16,0 0 0 0,0-5-1 16,7-2 0-16,-1-2 2 15,-1-1-2-15,-3-3 6 16,-2-4-6-16,0-5-6 15,0-4 4-15,-7-7 2 16,-7-2-2-16,-3-3 2 16,-1 3 0-16,1 3 0 15,-4 4 0-15,-1 6 0 16,-1 2 1-16,2 3-1 16,-2 1 1-16,-4 5-1 15,-2-2 0-15,-2 1 0 0,-7 0 0 16,-2 0-1-16,-5-2 0 15,-1 4-5-15,-1 0 5 16,1 1 1-16,0 3-1 16,2 2-5-16,1 1 5 15,0 2 1-15,2 1 0 16,-2 4-1-16,4 2 1 16,-1-1-1-16,-1 4 1 15,1 1 0-15,-2-2-1 16,-1 2 1-16,-5 0-1 15,-4-1 0-15,-1 4 0 16,-2 1 1-16,3-1-1 0,1 3 0 16,2 2 1-1,0 0-1-15,5 0 1 0,-2 4 7 16,4 1-7-16,0 1 0 16,0 1-1-16,-3 3-6 15,0 2 5-15,1 0-5 16,-1 0 7-16,1 0-1 15,-1 0 0-15,1 0-5 16,-1 0 6-16,-2 0 0 16,0 0 0-16,-1 2 0 15,-4 0 1-15,1-2-1 16,2 3 2-16,0-3-2 16,5 1 0-16,-2-1-5 15,2 0 5-15,-3 0 6 16,3 0-6-16,-3 0-6 0,3 0 5 15,2 0 1-15,1-4 1 16,5-2-1-16,3 0 9 16,2 0-9-16,-3-3 0 15,1 3-11-15,-2-1-9 16,1 1-9-16,1 2-19 16,4 2-30-16,0 2-16 15,-4 0-34-15,6 0-120 16,4 0-319-16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4T04:44:42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10724 13744 735 0,'0'0'116'0,"0"0"-80"16,0 0-36-16,0 0-13 16,0 0 13-16,0 0-10 15,51-45 10-15,-32 32-16 16,-9-1 15-16,-3 4 1 15,-3 0 13-15,-2 2 4 16,1 1-17-16,0 2 20 16,-1 0-20-16,0 1 0 15,0 3 9-15,-2-2-9 16,0 2 8-16,0 1 3 16,0 0-2-16,0 0 27 15,0 0-26-15,0 0-1 0,0 8-9 16,0 10 1-16,-4 7 22 15,-8 9-12-15,-3 4-10 16,-3 7 24-16,-3-1-12 16,4 0-5-16,-3-2-7 15,5-6 0-15,1-5 12 16,5-10-13-16,3-4-1 16,3-14-7-16,3 0 6 15,0-3-9-15,0 0 10 16,5-3 1-16,19-17-2 15,14-10 2-15,18-8 0 16,13-2 0-16,14 0 3 16,6 8-3-16,2-1 5 0,3 14-4 15,-6 9-2-15,-7 8 1 16,-17 2-2-16,-17 8-6 16,-15 13 2-16,-22 2-14 15,-10 1 12-15,0-2 8 16,-13 3 20-16,-5-4-8 15,0-9-12-15,5 0 21 16,7-6-21-16,3-6-7 16,3 0 0-16,0 0-25 15,5-6 31-15,17-18-4 16,12-6 5-16,10-4 3 16,3 2-3-16,1 10 1 15,-3 10-1-15,-11 12 0 0,-7 0-6 16,-12 22-1-16,-7 10 0 15,-8 6 7-15,0 2 0 16,0-5 1-16,0-5 0 16,0-12-1-16,0-9 0 15,0-5 0-15,12-4-26 16,15-9 4-16,13-20 15 16,11-8 7-16,6-4 0 15,9 2-26-15,-1 8 15 16,-3 9-4-16,-4 12 5 15,-5 10 10-15,-6 0 0 16,-7 12-2-16,-5 8 2 16,-4-2 0-16,-4 0 3 15,2-6-3-15,5-8 0 0,3-4 4 16,13 0-4-16,12-14-5 16,11-12 4-16,10-6 0 15,2 2 1-15,-2-4 0 16,-10 10 0-16,-13 7 0 15,-14 12 5-15,-17 3-5 16,-8 2 0-16,-11 0 0 16,0 0 11-16,-1 3-11 15,1 0 1-15,7-3 3 16,2 0-4-16,8-3 2 16,2-11 5-16,-2-1-6 15,-7-3 2-15,-9 4-3 16,-7 3 0-16,-2 5 32 0,-2 5 34 15,0 1-28 1,0 0-29-16,0 0-8 0,0-3-2 16,8 3-12-16,3-3-18 15,9-3 21-15,13-4 10 16,11-7 2-16,8 0 5 16,2-4-7-16,-1 4 10 15,-4 2-10-15,-7 7 0 16,-1 4 0-16,-6 2 1 15,1 2-1-15,-7 0 0 16,-2 0 0-16,-8 0 6 16,-5 0-6-16,-8 0 0 15,-3 0 2-15,-1-6 11 16,-2-4-2-16,0-4-9 16,0-4-1-16,0-4-1 0,-14-4-2 15,-6-8-31-15,-2-6 30 16,0-4-27-16,-2-2 15 15,1 1 14-15,3 1 1 16,5 5 1-16,4 4-1 16,3 3 0-16,6 2 12 15,2 0-12-15,0 0 11 16,10-2-11-16,7-3 0 16,3-1 6-16,-5-4-6 15,-5-1-8-15,-6-1 8 16,-4-3-1-16,0 3 1 0,-9-1 0 15,-11 6 1 1,0 2 17-16,3 6-18 0,-2 4 0 16,7 6 16-16,0 4-3 15,5 5-3-15,5 2-10 16,2 2 1-16,0 0-5 16,0-4 4-16,7-4-4 15,10-2 4-15,-1 1 0 16,0-2 0-16,-3 3 0 15,-7 3 2-15,-3 3 4 16,-3-1-6-16,0-1-5 16,0-4 5-16,-18-1 1 15,0-2 0-15,-3-4-1 16,-2 2 6-16,5-3-4 0,5 0-2 16,4-4-10-16,9-1 9 15,0-1-12-15,9-3 11 16,20-2 2-16,4 2-7 15,3 0 7-15,-1 1 11 16,-4 3-11-16,-5 4 8 16,-2 1-7-16,-5 2-1 15,-3 2 0-15,-1-3 9 16,-1 0 1-16,-1-5 6 16,3-6-16-16,-1-3 2 15,4-5 5-15,-4-4-7 16,1-2-1-16,-5 2 1 15,-7 4-10-15,-4 5 10 0,0 9-8 16,-17 5 8 0,-6 5 10-16,-2 2 0 0,4 3-4 15,0 4 3-15,7-1 14 16,6-1-23-16,-1-1-3 16,5 2-6-16,-3-2 9 15,-2-2 7-15,-4 0-7 16,-7-4 0-16,-7 1 16 15,-7-4-16-15,1 0 0 16,0 2 8-16,1 1-6 16,3-1-1-16,9 2-1 15,3 1 2-15,8-2-15 16,2-1 2-16,1 1-9 0,5 0-3 16,1 8 23-1,-2-1 0-15,-2 2 0 0,-1 7 2 16,-1-1 18-16,-2 1-20 15,2 0-4-15,0 0 3 16,1 0 2-16,3 0 4 16,0 0-5-16,2 0 0 15,0 0-10-15,0 0 10 16,0 0-9-16,0-3-4 16,17-4-10-16,12-8 23 15,11 0 0-15,3-2 1 16,-5 4 9-16,-11 4-10 15,-15 6-1-15,-6 3 1 16,-6 0 29-16,-3 0 17 16,-23 15-28-16,-13 9-17 0,-7 9 20 15,-8-2-21-15,2 2-1 16,-2-3-6-16,-38 5-47 16,14-4-103-16,2-9-250 0</inkml:trace>
  <inkml:trace contextRef="#ctx0" brushRef="#br0" timeOffset="1885.73">11798 11081 87 0,'0'0'601'16,"0"0"-529"-16,0 0 6 15,0 0-10-15,0 0-20 16,0 0-15-16,0 0-16 16,-9 0-15-16,9 0 12 15,0 0-4-15,0 0-9 16,0 0 32-16,0 0-3 15,0 0 1-15,0 0-4 16,0 0-12-16,0 0 9 16,0 0-24-16,0 0-5 15,13 0 5-15,5 0 0 16,7 0 0-16,9 3 0 16,3 2 0-16,5-3 15 0,10-2 1 15,4 0-15-15,4 0 18 16,2 0-10-16,-2 0-8 15,1 0 3-15,-6 0-2 16,-2 0-4-16,-6 0 1 16,-2 0 1-16,-2 4 0 15,-1 0 1-15,-3 0-1 16,2-2 0-16,-1 0 0 16,2-2 8-16,1 0-8 15,-1 0 0-15,-2 0-1 16,0 0 1-16,-4 0 0 15,-5 0-7-15,-6 0 14 16,-4-2-10-16,-7 2 3 0,-3 0 0 16,-4 0 0-1,0-2 0-15,-3 2 0 0,5-2 0 16,4 0 0-16,1 0 7 16,1-2-7-16,-1 2-6 15,-6 2 6-15,-1 0 0 16,-5 0 0-16,0 0 0 15,-2 0 0-15,0 0 2 16,0 0-2-16,0 0 0 16,3 0-1-16,4-2 0 15,-1 2 1-15,3-2 0 16,-3 2 0-16,2-3-1 0,-5 3-12 16,-3 0-55-1,-7 0-19-15,-16 11-156 0</inkml:trace>
  <inkml:trace contextRef="#ctx0" brushRef="#br0" timeOffset="65063.12">13899 9547 491 0,'0'0'99'15,"0"0"-60"-15,0 0-11 16,0 0 16-16,0 0-12 16,0 0-17-16,14-18 13 15,-14 15-7-15,0 3 13 16,0-1 1-16,0 1-3 0,0 0 27 15,0 0-39-15,0 0-13 16,0 0 17-16,0 0-14 16,0 0-3-16,0 0-13 15,0 0 15-15,0 0 1 16,0 0-10-16,0 0-7 16,0 0 7-16,0 0 0 15,0 0 13-15,0 0 18 16,0 0-21-16,-2 0 26 15,-10 0-36-15,-3 0-15 16,-8 0 14-16,-6 7 1 16,-6 8-4-16,-3-1-2 15,-2 0 12-15,1-1 1 16,4 2-7-16,4-3 0 16,4-1 0-16,5-2 14 0,8-3-14 15,6 0-1-15,1-4 1 16,5 0 1-16,2-2-1 15,0 2-16-15,0-2 16 16,0 0 0-16,2 2-20 16,16 2 5-16,9-1 15 15,10-3 14-15,10 0-14 16,9 0-10-16,9-7 10 16,6-7 2-16,5 2 8 15,-3 2-10-15,-4 2 0 16,-9 6 4-16,-12 2-4 15,-17 0-7-15,-14 2-3 16,-11 11 10-16,-6 2-8 0,-4 9 1 16,-25 10 7-16,-11 11 36 15,-9 6-36-15,-4 7 0 16,2-2 10-16,4 0-8 16,6-5 4-16,10-5-6 15,10-5 10-15,5-5-6 16,9-6-4-16,5-7-4 15,2-2 4-15,0-7 0 16,2-7-19-16,13-1 12 16,8-4 7-16,8-2 11 15,9 0-11-15,7 0 0 16,5 0 5-16,-2 0-5 0,-5 4-1 16,-7 21-7-16,-7 9 16 15,-12 6-8 1,-4 2 0-16,-9-2-9 0,-6-3 9 15,0-8 1-15,0-7 5 16,0-4-6-16,0-3 0 16,0-5-4-16,0-3 4 15,0 1-1-15,16-4 0 16,3 0 2-16,8 0 4 16,5 0-5-16,3 1 7 15,4 0 0-15,3 1-7 16,2 3-7-16,3-2 7 15,-5 6 1-15,-3 1 1 0,-13 3-2 16,-8 8 1 0,-16 7-21-16,-2 12 22 0,-18 8-2 15,-18 8 6-15,-1 1 2 16,-2-5-8-16,11-6 0 16,7-12 0-16,11-5 0 15,8-12 0-15,2-1-8 16,2-6 2-16,20-2 6 15,14-6 2-15,8 0-2 16,12-4 1-16,8 4 4 16,1 7-5-16,-5 4-10 15,-8 11 10-15,-13 6 0 16,-12 5 0-16,-14 1 0 16,-13 0 2-16,0-2 3 15,-17 1-5-15,-15-6-2 0,-3-1 2 16,2-6 0-16,6-6 13 15,7-6-13-15,9-6 1 16,11-4-10-16,0-4 9 16,13 0-42-16,30 0 41 15,17-14 1-15,22-5 4 16,11 2-4-16,3 7 0 16,-7 10 7-16,-13 6-7 15,-17 28 0-15,-20 14-8 16,-18 10 8-16,-19 5 17 15,-2 1-9-15,-12-4-6 16,-9-6 28-16,-4-10-23 16,2-8 6-16,5-7-7 0,5-8-4 15,7-4 5 1,6-9-7-16,0-4-44 0,13-4 36 16,22 0 2-16,14-19 6 15,18-3 0-15,9-2 0 16,4 2 4-16,5 6-4 15,-8 8-2-15,-5 8 2 16,-7 0 0-16,-11 5-7 16,-8 12 6-16,-6 1 1 15,-2 3 20-15,-2-4-20 16,-5 1 9-16,-2-1-9 16,-4-5 1-16,-6-6-1 0,2-2 0 15,3-4 2 1,5 0 17-16,9-7-19 0,18-10 0 15,28-13 4-15,38-9-3 16,-1 8-1-16,-7 4 0 16,-14 13 7-16,-28 12-7 15,1 2 0-15,0 0-9 16,-13 2 9-16,-15 14 1 16,-11-2-1-16,-15 0-2 15,-7-1 2-15,-8-6-6 16,-4-1 6-16,0-4 0 15,0 1 16-15,0-2-16 16,0-1 0-16,4 0-1 16,7 2-6-16,6-2 0 15,18 0 7-15,10-2 0 0,17-12 6 16,11-4-6-16,12-2 0 16,-1 6 0-16,-1 4 0 15,-12 4 8-15,-15 6-8 16,-15 0-5-16,-18 0-5 15,-11 11 10-15,-12 4-1 16,0 0 1-16,-9-2 0 16,-7 1 10-16,4-4-10 15,0-4 0-15,7-2 0 16,5-4 0-16,0 0 0 16,0 0 0-16,0 0 1 15,19 0-2-15,14 0 1 16,13 0-3-16,8-7 3 0,6 2 1 15,-6 5 5-15,-10 0-6 16,-13 5 0-16,-10 13 2 16,-15 4-2-16,-6 0-15 15,-4 2 15-15,-19-3 6 16,-5 2-5-16,5-2 2 16,1 0 8-16,4 0-4 15,9-4-7-15,7-5-24 16,2-2-11-16,13-4 26 15,22-4 9-15,13-2-1 16,10 0 1-16,4 0 5 16,-2 0-5-16,-2 0-6 0,-11 0 6 15,-12 8-1 1,-12 6-16-16,-19 4 1 0,-4 0 13 16,-6 0 3-16,-21-2 0 15,-2 0 0-15,0-4 13 16,4-4 1-16,6-1-12 15,7-4 1-15,7-3 7 16,5 3-20-16,0-3-25 16,5 1 11-16,13-1 24 15,5 3 0-15,3-3 1 16,2 3-1-16,-1 3 6 16,-1 0-3-16,0 5-3 15,-6 0-3-15,0 2 3 0,-6 0 1 16,-6 1 1-1,-3 3-2-15,-5-1 0 0,0 0 28 16,0 2 4-16,-7-2-6 16,-1 2-9-16,-2-2-10 15,6-2-5-15,1-4-2 16,3-1 1-16,0-2-6 16,0-1 5-16,17 0-11 15,6-2 10-15,8 2 1 16,6 0 9-16,1 4-9 15,-1 8 0-15,1 6-6 16,-7 12 6-16,-6 8 0 16,-7 10 4-16,-7 3-4 0,-9 1 11 15,-2 0-11 1,0-4 0-16,0-7 5 0,0-6-5 16,-9-7 0-16,-1-8 0 15,-2-2 1-15,-1-5 17 16,-1-4-5-16,3-2-13 15,2-5 20-15,2-2-20 16,5-2-1-16,2-2-17 16,0 2-25-16,0-1 36 15,2 2-14-15,7 3 21 16,-2-1-5-16,0 6 5 16,-7 7-1-16,0 6 0 15,-14 8 1-15,-19 9 16 16,-12 1-16-16,-3 1 0 15,-8-2 4-15,4-6-4 0,6-5 0 16,7-2 0 0,16-11 1-16,13-1-2 0,10-4 1 15,2 2-29-15,27-8 28 16,10 2 0-16,5-4-5 16,2 3 6-16,-1-4 0 15,-5 7 3-15,-9 2-3 16,-10 5-6-16,-13 4 6 15,-8 5 0-15,-6 4 0 16,-25 0 6-16,-11 3 3 16,-12-2 27-16,-8 2-36 15,-7-1 1-15,-3-3 15 0,3 2-15 16,7-5 5 0,10 0 5-16,14-6-2 0,14 0 10 15,11-2-19-15,8-4-23 16,5 1 14-16,0-6-8 15,11-1 11-15,10 1 5 16,0-4 1-16,2 1 0 16,1 1 0-16,1 3 1 15,2-1 5-15,0 5-6 16,-3-1 3-16,0 3-3 16,-3 2 6-16,-10 4-1 15,-11 4-5-15,0 5-6 16,-23 5 5-16,-17 5 2 15,-6-1 11-15,-6-2 9 16,5-4-20-16,7-8 29 0,9-5-23 16,11-12-7-16,9-2 9 15,9-5-9-15,2-4-12 16,0 0-8-16,24 0 17 16,16 0 3-16,10-10 0 15,8-2-3-15,2 2 3 16,-3 7 6-16,-8 3-4 15,-9 0-2-15,-12 11 0 16,-9 9-2-16,-16 6 2 16,-3 0 0-16,-11 10-1 15,-23-6 2-15,-8 2-1 0,-5-4 0 16,-2-2 9 0,2-8 5-16,9-4-13 0,7-3-1 15,8-6 0 1,12 1 0-16,7-6-16 0,4 0-44 15,7 0-60-15,15-14 28 16,1-2-201-16</inkml:trace>
  <inkml:trace contextRef="#ctx0" brushRef="#br0" timeOffset="66819.8">16522 14979 416 0,'0'0'526'16,"0"0"-425"-16,0 0-92 16,0 0 10-16,0 0 57 15,0 0-31-15,0 0-30 16,-10-13-15-16,10 9 0 15,3 4 18-15,8-3-18 16,4 3 2-16,8-1-2 16,8 1 8-16,15 0-7 15,13 0-1-15,15 0 1 16,11 4 18-16,8 15-19 16,7-1-8-16,2 4 8 0,0-4 0 15,-3 1 5-15,-3-4-5 16,-9-1 0-16,-9-4 7 15,-10 1-7-15,-12 0-9 16,-13-5 9-16,-9 1 0 16,-15-2-1-16,-7-1 1 15,-6-4-13-15,-6 0 13 16,0 0 2-16,0 0 11 16,-4 0-1-16,-12 0-11 15,-9 0 5-15,-6 0-6 0,-11 0 5 16,-12-4-17-1,-8-1 12-15,-11-4 0 0,-12-5-1 16,-4 2 2-16,-7 2-1 16,0-2 0-16,5 3 7 15,8 1 9-15,18 2-14 16,21-3 4-16,22 3-6 16,20-2 0-16,2-6-47 15,39-4 1-15,20-7-2 16,17-2 39-16,8 0-2 15,7 4-5-15,-2 5-23 16,-6 9 30-16,-12 2-5 16,-19 7-56-16,-21 0-68 0,-29 0 60 15,-6 7 66 1,-44 4 12-16,-16 1 91 0,-16 2 10 16,-7-4-7-16,-2 2-6 15,4-8-34-15,8 2-11 16,5-2-17-16,9 0-15 15,7-4-11-15,8 0-32 16,-28 0-52-16,13-4-127 16,3-8-381-16</inkml:trace>
  <inkml:trace contextRef="#ctx0" brushRef="#br0" timeOffset="71527.46">11854 15379 880 0,'0'0'198'16,"0"0"-140"-16,0 0-36 16,0 0-13-16,0 0 1 15,0 0-10-15,-29-29 8 16,29 29-8-16,-3 0 0 0,3 0 0 15,-2 0 4 1,-2 6-4-16,0 21 0 0,-6 17 1 16,2 31-1-16,-5 38 32 15,-3 28-23-15,3 12-8 16,-3 0 13-16,3-11 2 16,-3-8-3-16,3 1-11 15,-6-3-1-15,4-6 38 16,-1-9-39-16,1 3 14 15,3 0 1-15,2 10 2 16,3 7-16-16,-3 7 6 16,1 3-6-16,1-3 22 15,-8-11-23-15,3-11 0 0,-2-25 0 16,5-22 15 0,0-16 1-16,1-9 1 0,-1 4-16 15,2 4 22-15,-1 2-18 16,5-10-3-16,1-10-2 15,3 0 13-15,0-4-6 16,0-5-7-16,0-3 1 16,0-2 7-16,0-4-8 15,0-8-2-15,0-4 1 16,0-3 1-16,0-3-18 16,0-4-9-16,0 0-14 15,0 0 18-15,0-39-45 16,0-5-53-16,0-15-149 0</inkml:trace>
  <inkml:trace contextRef="#ctx0" brushRef="#br0" timeOffset="72759.25">11872 15424 831 0,'0'0'137'16,"0"0"-101"-16,0 0-14 16,0 0-6-16,0 0-15 15,0 0 8-15,0 0-9 16,31-1 0-16,-11 1 18 16,4 0-4-16,10 0-2 15,15 0 7-15,35 0-11 16,50 17 31-16,53 5-21 15,30 6-11-15,5 3 31 0,-12-8-36 16,-21 4-1-16,-6-1-1 16,-10-5 0-16,-3 4 8 15,-8-6-8-15,6-4 0 16,1-9 13-16,7-6-13 16,11 0 0-16,7 0 0 15,2 4 0-15,-9 8 3 16,-10 1-3-16,-13 6-1 0,-4-5-1 15,-4-3 3 1,2-5-1-16,-4-2 7 0,0-4-7 16,-3 0 4-16,-6 0-4 15,-7 0-8-15,-26 0-1 16,-25 0 9-16,-22 0 0 16,-7 5 0-16,6 1 1 15,9 2 2-15,8 0-3 16,-3-3 0-16,0-4 12 15,0 4-12-15,6-5-9 16,1 2 9-16,4-2 0 16,3 5 7-16,-3-1-7 15,-4 2-3-15,-3 2 3 16,-2-2 0-16,-2 1-17 16,0-1 16-16,3-2 1 0,-2-1 5 15,6-3-5-15,0 1 2 16,-3 4-1-16,-6-1-1 15,-5 0 0-15,-8 0-6 16,-5-2 6-16,-5 2 11 16,0-4-11-16,1 0 0 15,2 0 17-15,2 0 0 16,0 0-17-16,0 0 8 16,0 2-7-16,-3 4 14 15,1-1-15-15,-5-1-4 16,0-4 4-16,-6 3 0 15,-3 0 0-15,-9 0-5 16,-4 1 5-16,-4-4 9 16,-3 0-9-16,-4 0-6 15,0 0 5-15,-2 4 1 0,-3-4-7 16,-4 0-18-16,-5 0-14 16,-4 0-13-16,-9 2-44 15,-13-2-80-15</inkml:trace>
  <inkml:trace contextRef="#ctx0" brushRef="#br0" timeOffset="75597.3">13591 15673 842 0,'0'0'145'16,"0"0"-106"-16,0 0-39 15,0 0 34-15,0 0 0 16,0 0-11-16,0 0-11 16,0 0 26-16,0 0 44 15,0 0-37-15,0 0-36 16,0 0 21-16,0 0-30 15,0 0 0-15,-2 10-10 16,-6 16-2-16,-3 10 9 16,-3 17 3-16,1 14 0 15,1 4 7-15,2 6-7 0,5 2 0 16,1 2 0-16,-3 19 6 16,2 24 1-16,0-12-7 15,1-6 0-15,4-17 14 16,0-21-14-16,0 12 0 15,2 8 1-15,8 2 0 16,3 17 10-16,-2 23-11 16,1 30-7-16,-2 6 7 15,-3-11 0-15,-3-20 0 16,-1-41 0-16,-3-17 1 0,0-16 3 16,0-3-4-1,0 11-1-15,0 11-1 16,0 12 4-16,0-2-2 0,0 1 10 15,0 1-9-15,-12 2 30 16,0 0-31-16,-2-14 1 16,1-27 18-16,-1-25-7 15,-1-20-10-15,1-2 14 16,1-6 1-16,4 0 8 16,0 0-24-16,4 0-1 15,3 0 20-15,2 0-19 16,0 0 7-16,0 0-8 15,0 0 0-15,0 0-4 16,0 0 4-16,0 0-16 16,0 0 7-16,0 0-32 15,12 0-65-15,7 0-51 16,4 0-393-16</inkml:trace>
  <inkml:trace contextRef="#ctx0" brushRef="#br0" timeOffset="80282.52">15452 15749 616 0,'0'0'71'0,"0"0"-71"0,0 0-7 15,0 0 7-15,0 0 0 16,0 0 15-16,67 12-14 16,-63-12 5-16,-4 1 69 15,2-1-6-15,-2 0-23 16,0 0-11-16,3 0-10 15,-3 4-10-15,2-4-15 16,0 5-1-16,1 3-11 16,-3 6 24-16,0 4-4 0,0 6 20 15,0 10-7 1,0 6 14-16,-7 6-21 16,2 11-13-16,1 1 29 0,0 9-18 15,2 8 4-15,-1 24 0 16,3-9 1-16,0 8 12 15,0 1-19-15,0-16-10 16,5 8 22-16,3-3-20 16,-1-2 0-16,2-2 10 15,-2 4-11-15,-3-1 9 16,3 7-10-16,-1 16 0 16,2 20 20-16,0 17-20 0,1 9-1 15,-5-17 1 1,-2-27-6-16,1-36 6 0,-3-18 0 15,3-4 0-15,1 4-1 16,0 13 1-16,3 0 0 16,-3 0 7-16,2-6-6 15,2 1 11-15,-4 2-12 16,1-7-8-16,-1 6 7 16,-2-4 2-16,0-13 6 15,-2-16-5-15,2-21-1 16,-2-8 12-16,0 1-13 15,0-6 8-15,2 0 19 16,4 0-18-16,-4 0-3 16,0 0-6-16,-2 0 1 15,0 0 1-15,0 0-2 0,0 0 0 16,0 0 7-16,0 0-7 16,0 0 0-16,0 0-1 15,0 0-31-15,4 0-13 16,0 0-110-16,3 0-391 0</inkml:trace>
  <inkml:trace contextRef="#ctx0" brushRef="#br0" timeOffset="81407.24">17796 15804 636 0,'0'0'127'0,"0"0"-87"15,0 0 11-15,0 0 10 16,0 0 9-16,0 0-18 15,0 0-21-15,0-33-12 16,0 33 7-16,0 14-26 16,0 20 0-16,0 16 18 15,0 8-9-15,0 14-5 16,-4 21-4-16,-3 25 0 16,-2 33 22-16,0 5-22 0,3-27 0 15,1-29 20-15,5-38-2 16,0-4-8-16,0 7-1 15,0 16-8-15,0 9 5 16,0 20-6-16,0 21 0 16,0 19 11-16,0-13-11 15,0-27 0-15,0-33 1 16,0-20 0-16,0 10 8 16,0 9-9-16,0 5 0 15,0-6 0-15,0-6 0 16,0-3-1-16,0-4-6 15,0-3 7-15,0-7 1 0,0 5-1 16,0-3 0 0,0 1 6-16,0-5-6 0,0 2 0 15,0-2-1-15,0-5 1 16,0 3 1-16,0-7-1 16,0-1 0-16,0-5 4 15,0-16-3-15,2-7 8 16,1-7 9-16,-1 1-3 15,-2-6 11-15,2 0-15 16,-2 0-10-16,2 0 11 16,2 0-12-16,-1 0 0 15,-3 0 0-15,0 0 1 16,0 0-1-16,0 0 0 16,0 0 0-16,0 0-1 0,0 0-9 15,0 0-33-15,-20 0-62 16,-5 0-78-16,-6 0-415 0</inkml:trace>
  <inkml:trace contextRef="#ctx0" brushRef="#br0" timeOffset="83496.25">11916 15993 477 0,'0'0'121'16,"0"0"-48"-16,0 0 25 16,0 0-33-16,0 0-3 15,0 0 13-15,0 0-46 16,-35 0 10-16,24 0 13 16,-3 0-22-16,1 3 8 15,-1-1-25-15,3 4-13 16,3-6 19-16,-2 4-18 15,4 0-1-15,-1 0 5 16,1 2-3-16,0-2 2 16,4-4-4-16,2 4 0 0,0 0 6 15,0-1 1-15,0 3-6 16,0-1 9-16,0 1-3 16,2 2 9-16,12 4-16 15,5-2 0-15,0-1 5 16,8 4 4-16,6-3-7 15,7-2 18-15,7-1-14 16,11-1 23-16,7 3-15 16,10-3-12-16,8 6 14 15,8-3-6-15,21-1-9 16,24 5 1-16,21 1-2 16,4-4 7-16,-10 2-7 15,-14-6-3-15,-35 2 3 0,-16-2 0 16,-18 2 1-1,-4-4-1-15,10 5 0 0,8 0 0 16,14-5 0-16,0 0-1 16,0-2 1-16,2 1 7 15,2-3-7-15,0 1 1 16,0 3 0-16,-3 0 4 16,-1 0-5-16,-5 1 0 15,0 1-10-15,-5-2 10 16,4-1 0-16,-3 2-1 15,-5-1 2-15,1 1 5 16,-5 4-6-16,-2-5-3 0,-5 1 2 16,-7 0 2-1,-3 2-2-15,-5-1 4 0,-4 3-3 16,2-4 7-16,-2 4-7 16,4-1-1-16,-2-4 1 15,7 2 0-15,3-3 0 16,2 2 2-16,2-5-1 15,1 4-2-15,-2 0 1 16,3 2-7-16,-1-2 0 16,2 0 7-16,5-4 0 15,4 4 0-15,0-2 0 16,2 2 3-16,-2 0-3 16,-4-1 0-16,-6 2 0 15,-6-5 0-15,-7 6-3 16,-3-2 2-16,-3-4 1 0,1 4 10 15,-1 0-10 1,0-4 3-16,7 2-3 0,0-2 0 16,3 2 0-16,-1 0 0 15,-2 2 0-15,-3 0 0 16,1-4-5-16,-1 0 5 16,4 0 2-16,5 0-2 15,1 0 0-15,3 0 6 16,0 0-5-16,-3 0-2 15,-8 0-6-15,-4 0-2 16,-5 0-1-16,-9 0 7 16,-1 0 3-16,1 0 1 15,-2 0 0-15,3 0-1 0,2 0 0 16,3 0 0 0,-1 0 10-16,4 0-10 0,-4 0 0 15,3 0 0-15,1 5 0 16,2-5 5-16,-1 0-5 15,4 0-2-15,1 0 2 16,2 0 0-16,4 0 0 16,-2 0-1-16,2 0 2 15,0 0-1-15,-5 0 0 16,1 0 0-16,-6 0 2 16,-9 0-2-16,0 0-1 15,-5 0 1-15,-5 0 0 16,2 0 13-16,-2-5-13 15,1 5 1-15,1 0 6 0,2 0-7 16,0 0-1-16,4 0 0 16,-3 0 1-16,2 0 0 15,-5 0 0-15,0 0-5 16,-4 5 5-16,-2-5 1 16,-2 2 5-16,-6-2-5 15,0 0-1-15,-2 0 0 16,-1 0 0-16,-1 0 0 15,-3 0 0-15,-1 0 7 16,-7 0-6-16,-2 0 0 16,-2 0 1-16,0 0 5 15,-8-2-7-15,-19-7-51 16,-15-1-1-16,-39-13-32 0,10 2-62 16,0-2-266-16</inkml:trace>
  <inkml:trace contextRef="#ctx0" brushRef="#br0" timeOffset="85482.3">12237 15561 983 0,'0'0'136'16,"0"0"-103"-16,0 0-10 16,0 0-23-16,0 0-20 15,0 0-28-15,0 0 28 16,0 0 20-16,0 0 0 15,0 0 0-15,0 0 1 16,0 0-1-16,0 0-9 0,0 0-93 16,0 0 8-16,0 0 4 15,0 0-100-15,0 0-21 16,0 0-79-16</inkml:trace>
  <inkml:trace contextRef="#ctx0" brushRef="#br0" timeOffset="85807.17">12237 15561 120 0,'0'-40'248'0,"0"35"-163"16,0 1-23-16,0-4 22 0,0 4 7 15,0 2-36-15,0-2 1 16,0 4 61-16,0 0-49 15,0 0-35-15,0 6-21 16,0 18 4-16,0 9 33 16,0 7 14-16,7 4-29 15,0 0 2-15,-3-2 2 16,2-8-20-16,1-6-10 16,-4-6-8-16,-1-8 0 15,-1-6 0-15,-1-4 0 0,0-4-26 16,0 0-12-1,-6 0-55-15,-16-22-76 0,0-4-72 16,1-4-344-16</inkml:trace>
  <inkml:trace contextRef="#ctx0" brushRef="#br0" timeOffset="86188.7">12155 15516 570 0,'0'0'147'15,"0"0"-108"-15,0 0 29 16,0 0-25-16,0 0 51 16,0 0-40-16,0 0-18 15,131 121-26-15,-111-90 39 16,-4 5-17-16,0-5-32 0,-6-7 13 16,-3-2 4-1,0-4-16-15,-5-6-1 0,1-4 0 16,-3-2 0-16,0-2 2 15,0-4-2-15,0 0 1 16,0 0 22-16,0-14-11 16,0-12-10-16,0-7-1 15,0-7 18-15,-5 1-6 16,2-1 13-16,3 14-11 16,0 3 34-16,0 14-29 15,0 4-12-15,0 2-7 16,0 3 0-16,0 0-1 15,0 0-36-15,0 0-56 16,0 27 9-16,0 4-47 16,0 1-116-16</inkml:trace>
  <inkml:trace contextRef="#ctx0" brushRef="#br0" timeOffset="87128.67">12498 15848 709 0,'0'0'167'0,"0"0"-109"0,0 0 40 15,0 0-56-15,0 0 29 16,0 0-15-1,0 0-21-15,-2-11 48 0,-3 11-51 16,-4 0-25-16,-2 6 6 16,-1 7-12-16,-1 4-1 15,2-3 0-15,3 4 1 16,3-5 15-16,2 0-16 16,3-7-11-16,0-1 2 15,0-1-14-15,0-4-21 16,6 0 14-16,4-15 10 15,3-7 19-15,1 0-50 16,-3 4 4-16,-4 4 34 16,0 7 11-16,-5 7-12 0,0 0 4 15,3 0 10-15,-1 4 11 16,2 9-11-16,1-5 1 16,-2 2 15-16,2-1-16 15,-3-5 0-15,2-4 0 16,1 0-16-16,3 0 15 15,-4-13-56-15,1-1-56 16,-3-3 28-16,0 4 44 16,-4 7 41-16,2 2 22 15,-2 4 8-15,0 0 21 16,0 4-37-16,0 5-1 16,0 1 5-16,0-6-7 0,0 5 4 15,0-9-15 1,0 4 1-16,0-4 24 0,0 0-24 15,0 0 6-15,0 0-7 16,6-4-25-16,-2-6 18 16,0 10 7-16,3 0 0 15,1 0 28-15,2 0 2 16,-1 14 2-16,-1 4-6 16,4 0-12-16,-3 0-12 15,-3-5-2-15,3-3 10 16,-2-7-6-16,-3-3-4 15,3 0-11-15,2 0 11 16,0 0 1-16,2 0-1 0,0-3 0 16,0 3 1-1,0 0 7-15,0 0-8 0,1 0-6 16,-5 0 6-16,3 3 1 16,-2-3 5-16,-4 0-6 15,-4 0 2-15,2 0-4 16,-2 0 2-16,0 0-19 15,0-3 9-15,0-3-8 16,0 3 18-16,-6 3 14 16,0 0-14-16,2 0 29 15,0 3-29-15,-1 6 0 16,3 1-1-16,0-1 1 0,2 0-17 16,0 0-41-1,-2-5-223-15</inkml:trace>
  <inkml:trace contextRef="#ctx0" brushRef="#br0" timeOffset="87303.38">12818 16048 973 0,'0'0'165'16,"0"0"-150"-16,0 0-14 15,0 0 24-15,0 0-25 16,0 0-1-16,0 0-5 15,116 8-4-15,-97-27-79 16,-2 4-226-16</inkml:trace>
  <inkml:trace contextRef="#ctx0" brushRef="#br0" timeOffset="87729.6">13034 15777 872 0,'0'0'182'0,"0"0"-112"16,0 0-56-16,0 0 12 15,8 106 13-15,0-80-38 16,-1-4 10-16,2-4-11 16,-6-4 0-16,3-5 6 15,-4-4-6-15,-2-2-19 0,0-3 19 16,0 0-35-1,-2 0-20-15,-10-17-39 0,-1-6 7 16,-3-4 22-16,3-7-43 16,3 7 108-16,0-4 23 15,8 12 60-15,2 2 28 16,0 7-53-16,0 6-31 16,16-1-1-16,3 5-17 15,4 0 7-15,4 11 24 16,-3 10-1-16,1 2-5 15,-3 8-13-15,-8-6-20 16,-8 3 27-16,-6 3-28 0,0-9-1 16,-14 1-6-16,-9 0-12 15,-11-5-46-15,7-6-94 16,5-6-723-16</inkml:trace>
  <inkml:trace contextRef="#ctx0" brushRef="#br0" timeOffset="88855.72">13801 15779 590 0,'0'0'391'16,"0"0"-281"-16,0 0-87 15,0 0 10-15,0 0-14 16,0 0 35-16,13 108-8 16,-1-64-5-16,1 1 12 15,-4-3-37-15,0-8-16 16,-3-6 21-16,-1-6-21 16,0-10 2-16,-5-2-2 15,0-5-10-15,0-5-16 16,0 0-24-16,0-15-58 15,-10-7-11-15,-5-12 11 16,1-2-92-16,3-6 23 16,2-1 106-16,6 2 51 15,3 0 20-15,0 7 8 0,0 11 67 16,0 2 8-16,10 15 7 16,1 1-15-16,3 5 9 15,1 0 24-15,6 11-47 16,1 5-21-16,0 2 28 15,-2 4-39-15,-5-3-16 16,-3-2-13-16,-8 1 0 16,-4 0 8-16,0 0-8 15,-11-5-28-15,-18 0-5 16,3-7-95-16,3-2-176 0</inkml:trace>
  <inkml:trace contextRef="#ctx0" brushRef="#br0" timeOffset="89907.14">14004 15731 825 0,'0'0'196'0,"0"0"-122"15,0 0-21-15,31 121-19 16,-20-81 13-16,-1-1-29 15,-2-7-17-15,-3-5 8 16,-1-5 1-16,-2-12-6 0,-2-2-4 16,0-8 0-1,0 0-14-15,0 0 14 0,2 0-42 16,0-14-58-16,3-3 16 16,2 4 68-16,2 4 16 15,-1 8 0-15,2 1 11 16,-1 0 36-16,1 14-1 15,4 4-6-15,-3 0-31 16,2-1 13-16,-4-4-22 16,-2-3 1-16,0-2-1 15,-3-8 0-15,0 0-1 16,2 0-12-16,2-8 4 16,3-4-11-16,-3 1 1 0,4 2 13 15,-3 9 6 1,0 0 9-16,0 0 8 15,0 3 6-15,2 12-5 0,-2-1-8 16,0-4-10-16,2 1 6 16,-2-6-6-16,2-5 0 15,0 0-2-15,1-5-32 16,-2-12-10-16,-1 1-9 16,-5 2-8-16,0 4 57 15,-4 6 4-15,0 0 40 16,0 4 5-16,0 0-34 15,-10 0 4-15,-3 4-6 16,-3 4-9-16,-1-2 0 0,-2-3 12 16,2 2-12-16,-1-5-6 15,3 0-3-15,1 0-8 16,7 0 1-16,5-14-4 16,2 6 17-16,0-6 2 15,11 6 1-15,9-3 0 16,3 8 0-16,-1-1 0 15,-2 4 10-15,-5 0-10 16,1 0 7-16,-5 4 12 16,-1 5 6-16,-4 4-7 15,-2 1-2-15,1-6-14 16,-1 1 5-16,-4-4-7 16,2-1 6-16,-2-4 1 15,2 0-7-15,0 0-9 0,0 0-1 16,6 0-1-16,1-4 5 15,-1-1 4-15,2 5 2 16,-2 0 11-16,3 0-10 16,1 9 8-16,-1 1-8 15,0 4 2-15,-2-3 7 16,0-2-10-16,-1-3 1 16,-1-6-1-16,3 0 0 15,0 0-1-15,-1-9-13 16,-2 0-7-16,-4-5-44 15,-3-2 12-15,0 2 27 16,0 8 26-16,-8-2 29 16,-5 8 13-16,2 0 7 0,-3 4-30 15,4 9 7-15,3 6 10 16,5-1-22-16,2-5 21 16,0 0-35-16,9-5 2 15,10-2-4-15,22-6-13 16,-8 0-38-16,3 0-169 0</inkml:trace>
  <inkml:trace contextRef="#ctx0" brushRef="#br0" timeOffset="90784.83">16165 16008 836 0,'0'0'283'0,"0"0"-209"15,0 0-46-15,0 0-2 16,0 0 10-16,0 0 3 16,-51 112-19-16,40-80-20 15,2-3 31-15,0-6-31 16,2-9 0-16,3-2-1 16,2-11-12-16,2-1-57 15,0 0 12-15,0-8-4 16,0-19-35-16,0-5-14 15,4-3 69-15,5-1 6 16,0 9-28-16,2 9 64 16,3 10 71-16,1 8-9 15,3 0 55-15,4 8-23 16,0 14-49-16,3 0 0 16,0 6-17-16,-6-2-18 0,2-4-10 15,-9-4 8-15,-4-4-18 16,-6-4-36-16,-2-2-42 15,0-3 20-15,-18-5-93 16,-3 0-28-16,2 0 56 16,0 0 133-16,7-5 108 15,5-1 73-15,7 2-48 16,0 4-59-16,0 0-49 16,16 0-24-16,4-4 9 15,5 0-9-15,0-2-2 16,5 6-54-16,-6 0-176 15,-6 0-451-15</inkml:trace>
  <inkml:trace contextRef="#ctx0" brushRef="#br0" timeOffset="91009.7">16454 16204 393 0,'0'0'105'0,"0"0"-73"0,0 0 118 16,0 0 73-16,0 0-46 16,0 0-104-16,0 0-20 15,-13 0 15-15,1 10-37 16,-7 2-12-16,1 6 17 15,3-4-6-15,1 1-24 16,8-4 6-16,1-2-11 16,5-4-2-16,0-1-31 15,0-4-11-15,5 0-12 16,11-8 21-16,1-13-32 0,5-26-51 16,-5 7-25-1,-5 0-69-15</inkml:trace>
  <inkml:trace contextRef="#ctx0" brushRef="#br0" timeOffset="91152.72">16448 16022 561 0,'0'0'279'16,"0"0"-198"-16,0 0-58 16,0 0-13-16,0 0 36 15,0 0-11-15,0 0-14 16,0 84-20-16,0-66 1 16,0-11 7-16,0 4-8 15,0-7-1-15,0 0-94 16,0 0-115-16,2-4-550 0</inkml:trace>
  <inkml:trace contextRef="#ctx0" brushRef="#br0" timeOffset="91515.66">16406 15905 806 0,'0'0'288'0,"0"0"-233"16,0 0-31-16,0 0 27 15,0 0 13-15,38 138-2 16,-20-94-27-16,-1 0-13 16,-1-1 17-16,-5-7-32 15,0-6 3-15,-2-3-10 16,-2-14 0-16,-3 0-2 16,0-8-77-16,4-5-78 15,3 0-80-15,-5 0-416 0</inkml:trace>
  <inkml:trace contextRef="#ctx0" brushRef="#br0" timeOffset="91777.89">16747 16190 766 0,'0'0'255'0,"0"0"-182"0,0 0-18 16,0 0-1-16,0 0-5 15,0 0-7-15,0 0-20 16,-94 54-2-16,88-44 5 16,4-2-15-16,2 1-10 15,0-7-1-15,0 1-25 16,0-3-9-16,4 0-24 16,7-14 24-16,-1-8-16 0,0-8-34 15,-8-26-47 1,-2 8-61-16,0-2-112 0</inkml:trace>
  <inkml:trace contextRef="#ctx0" brushRef="#br0" timeOffset="91912.97">16680 15936 61 0,'0'0'672'0,"0"0"-415"16,0 0-137-16,0 0-82 15,0 0 14-15,0 0 39 16,0 0-40-16,-2 143-51 16,6-102 31-16,7-1-27 15,1-6-4-15,-1-2-30 16,-1 0-70-16,-2-10-68 15,0-12-318-15</inkml:trace>
  <inkml:trace contextRef="#ctx0" brushRef="#br0" timeOffset="92178.31">16778 16280 720 0,'0'0'221'0,"0"0"-139"15,0 0-28-15,0 0-19 16,0 0-8-16,0 0-20 15,0 0-6-15,15-103 34 16,-5 99-25-16,0 4 3 16,-1 0-12-16,3 0-1 15,-1 13 10-15,-1 9 8 16,3 0-11-16,-1-4 15 16,0 5-11-16,-1-10-9 15,-5-3 5-15,1-2-6 16,-3-8 4-16,1 0-5 0,2 0-45 15,-1-4-13 1,-2-6-251-16</inkml:trace>
  <inkml:trace contextRef="#ctx0" brushRef="#br0" timeOffset="93974.04">18237 16074 967 0,'0'0'183'0,"0"0"-144"15,0 0-29-15,0 0 1 0,0 112 2 16,2-80-12-16,6-6 13 15,-2 1-14-15,-2-10 0 16,-1-3-2-16,-1-5 2 16,-2-3-33-16,0-6-44 15,0 0-187-15,0 0-237 0</inkml:trace>
  <inkml:trace contextRef="#ctx0" brushRef="#br0" timeOffset="94142.14">18083 16106 879 0,'0'0'172'0,"0"0"-127"0,0 0-26 15,0 0 4 1,0 0 4-16,0 0-27 0,127-22 8 16,-100 17-8-16,-4 5-23 15,-11 0-117-15,-6 0-195 0</inkml:trace>
  <inkml:trace contextRef="#ctx0" brushRef="#br0" timeOffset="94302.12">18191 16387 760 0,'0'0'173'0,"0"0"-119"0,0 0 9 15,0 0-12 1,0 0-19-16,124 10-32 0,-90-20-73 15,-7-9-112-15,-8 3-589 16</inkml:trace>
  <inkml:trace contextRef="#ctx0" brushRef="#br0" timeOffset="94710.7">18480 16142 337 0,'0'0'588'15,"0"0"-484"-15,0 0-63 16,4 102 22-16,4-66-19 0,-2-4-30 16,1-6 9-1,-1-3-23-15,-2-10 0 0,-1-4 8 16,-3-5-8-16,0-3 6 16,0-1-6-16,0 0-26 15,-13-1-49-15,-6-18 5 16,0-6-8-16,-6-7-9 15,3-6 30-15,0-4 30 16,6 5 27-16,7 7 55 16,7 3 23-16,2 14-11 15,0 1-31-15,9 10 0 16,9 2-26-16,2 0 22 16,2 0 8-16,3 6 5 15,-4 12-16-15,0 4-23 16,-5 8 3-16,-7-2-1 0,-5 2-8 15,-4-1 2 1,0-4-2-16,-13-2 0 0,-5-6-28 16,-5-4-33-16,6-8-121 15,3 0-488-15</inkml:trace>
  <inkml:trace contextRef="#ctx0" brushRef="#br0" timeOffset="94918.32">18703 16388 942 0,'0'0'133'0,"0"0"-110"16,0 0 15-16,0 0 5 16,0 0-5-16,0 0-30 15,0 0-6-15,111 35-4 16,-84-35-7-16,-6-5-87 15,-4-4-149-15</inkml:trace>
  <inkml:trace contextRef="#ctx0" brushRef="#br0" timeOffset="95485.22">19135 16160 1086 0,'0'0'129'0,"0"0"-102"16,0 0 5-16,0 0-9 16,22 124 18-16,-17-96-41 15,-1-6 0-15,1-4 7 16,-5-5 11-16,0-10-11 16,0 0-7-16,0-3 1 15,0 0-3-15,0 0-6 16,0-10-36-16,-7-17-4 15,-2-1 22-15,1-7-7 16,-1-2 32-16,1 11 1 16,4 8 16-16,4 9 16 15,0 9-31-15,0 0 5 16,0 23 8-16,7 9 19 0,2 3 1 16,1 0-28-16,0-7 10 15,1-6-16-15,0-7-1 16,2-7 1-16,1-8 0 15,1 0 5-15,6-14-5 16,-1-13-26-16,-3-9 16 16,-1 1-64-16,-5-6-18 15,-2 1-18-15,-2 8 59 16,0 9 51-16,-4 8 3 16,2 11 24-16,-3 4 4 15,1 2-2-15,1 20 24 16,-1 6 11-16,-1 8-26 15,0-5-2-15,3 5-6 0,-1-9-23 16,0 0 5-16,1-5-12 16,-1 0-6-16,-2-4-4 15,-2 0-41-15,0 4-20 16,-2 0-31-16,-13-8-249 0</inkml:trace>
  <inkml:trace contextRef="#ctx0" brushRef="#br0" timeOffset="97166.77">11675 16881 487 0,'0'0'169'0,"0"0"-36"16,0 0-64-16,0 0 19 15,0 0-10-15,-124-47-8 16,113 39 5-16,-1 4-34 16,3-2-21-16,1 2 13 15,-1 0 15-15,0 4-19 16,0-4-11-16,3 2-18 15,1 2-3-15,3 0 3 16,0 0 0-16,2 0 0 16,0 0 1-16,0 0-2 15,0 0 1-15,0 0-14 16,17 6 14-16,10 6 21 16,11 5-20-16,11 6 9 15,16 1-9-15,8 2 7 16,11-5 15-16,8 2-23 0,24-1 0 15,20-4 14-15,23-4-13 16,5 1-1-16,-10-8 0 16,-12 1 1-16,-17 2 30 15,7 4-31-15,1 3 0 16,7-8 13-16,7 1-7 16,3-6-6-16,3-4 12 15,1 0-11-15,-4 0 14 16,-11 0-15-16,-9 0 0 15,-27 4 19-15,-23 1-19 16,-17-5 0-16,-3 0-1 16,11 0 1-16,29 0 0 0,36 0-8 15,24-5 8 1,7-4 8-16,-26 0 2 0,-35 9 1 16,-34 0-10-16,-9 0 9 15,8 0-10-15,12 0 0 16,8 0 0-16,0 0 9 15,0 0-9-15,0 0 0 16,6 0 0-16,-4 0 0 16,3 0 2-16,-2 0-2 15,-3 0 0-15,0 0 3 16,-5 0-3-16,1 9-6 16,1-8 6-16,-1 3 0 0,4 0 1 15,3-4-1 1,1 5 0-16,3-5 6 0,0 4-6 15,-1-4-5-15,-2 3 5 16,1-1 0-16,-2-2 2 16,-2 4-2-16,3-4 1 15,-6 0-4-15,-7 0 4 16,-4 0-1-16,-11 5 1 16,-7-5-1-16,-6 0 2 15,-6 0-2-15,-1 0 0 16,1 0 1-16,0 0-1 15,6-5-1-15,4-1 1 16,0-1 2-16,-1 7 6 0,1-5-8 16,-4 5 1-16,-3 0 1 15,-4 0-2-15,-2 0-1 16,-3 0 1-16,-3 0 0 16,9 0 0-16,6 0 0 15,8 0 0-15,9 0 7 16,7 0-7-16,2 0-6 15,1 12 6-15,-4-6 1 16,-1 7-1-16,-5-3 0 16,-5-2 0-16,-7-2-1 15,-12 1 1-15,-11-2 0 16,-15-5-1-16,-9 4 2 16,-12-4 4-16,0 0-5 15,-25 0-9-15,-14-4-14 16,-20-4-66-16,-57-6 22 0,16-4-69 15,-5 3-107-15</inkml:trace>
  <inkml:trace contextRef="#ctx0" brushRef="#br0" timeOffset="100036.02">11860 16401 1018 0,'0'0'281'15,"0"0"-281"-15,0 0-15 16,0 0 2-16,0 0-30 16,0 0-38-16,0 0 1 15,-10 84 41-15,10-74 15 0,0-6-23 16,0 1-217-16</inkml:trace>
  <inkml:trace contextRef="#ctx0" brushRef="#br0" timeOffset="100193.54">11860 16401 101 0,'36'48'0'0</inkml:trace>
  <inkml:trace contextRef="#ctx0" brushRef="#br0" timeOffset="101074.99">11934 16387 1068 0,'0'0'198'0,"0"0"-198"0,0 0-14 16,0 0-17-16,0 0-18 15,-18 108-23-15,18-60-76 16,0 7 60-16,0-16-17 16,0-7-404-16</inkml:trace>
  <inkml:trace contextRef="#ctx0" brushRef="#br0" timeOffset="101504.3">13057 16525 1099 0,'0'0'184'0,"0"0"-175"15,0 0-9-15,0 0 0 16,0 0-8-16,-9 104-51 16,9-87-109-16,0-12-125 0</inkml:trace>
  <inkml:trace contextRef="#ctx0" brushRef="#br0" timeOffset="101649.19">13057 16525 1190 0,'93'-26'274'0,"-93"33"-217"0,3 8-57 16,1 7 0-16,3 6-10 15,4 12-29-15,-2-9-115 16,-3-10-93-16</inkml:trace>
  <inkml:trace contextRef="#ctx0" brushRef="#br0" timeOffset="103262.41">13779 16601 970 0,'0'0'315'15,"0"0"-277"-15,0 0-29 16,0 0-3-16,0 0 2 16,-36 139 15-16,36-99-23 15,0-8 8-15,10-2-1 16,2-6-7-16,2-6 0 16,1-6 0-16,5-8 0 15,0-4 0-15,5 0-2 0,0-8-10 16,-3-14 12-16,-5-6 1 15,-3-2 0-15,-9-6 7 16,-5-4-1-16,0 3-6 16,-2 7-1-16,-12 3 1 15,3 8 18-15,2 11-1 16,-3 8-18-16,2 0-10 16,-1 0-35-16,-3 27-17 15,3 0-45-15,7 0-257 0</inkml:trace>
  <inkml:trace contextRef="#ctx0" brushRef="#br0" timeOffset="103409.24">14095 16874 1018 0,'0'0'0'16,"0"0"-126"-16,0 0-80 0</inkml:trace>
  <inkml:trace contextRef="#ctx0" brushRef="#br0" timeOffset="103566.62">14447 16866 1122 0,'0'0'80'0,"0"0"-80"0,0 0-74 16,0 0-140-16,0 0-368 0</inkml:trace>
  <inkml:trace contextRef="#ctx0" brushRef="#br0" timeOffset="103683.21">14755 16812 1081 0,'0'0'276'0,"0"0"-230"15,0 0-45-15,0 0-2 16,0 0-67-16,0 0-155 0</inkml:trace>
  <inkml:trace contextRef="#ctx0" brushRef="#br0" timeOffset="104693.3">15847 16822 684 0,'0'0'328'0,"0"0"-299"15,0 0-29 1,0 0 0-16,0 0 10 15,0 0-10-15,0 0-60 16,24 0-7-16,-13 0-69 0,-4 0-221 16</inkml:trace>
  <inkml:trace contextRef="#ctx0" brushRef="#br0" timeOffset="104847.67">16130 16843 416 0,'0'0'150'16,"0"0"-60"-16,0 0-17 16,0 0-25-16,0 0-31 15,0 0-17-15,0 0-65 16,85-9-536-16</inkml:trace>
  <inkml:trace contextRef="#ctx0" brushRef="#br0" timeOffset="106768.03">18696 16946 347 0,'0'0'815'0,"0"0"-734"16,0 0-66-16,0 0 20 16,0 0-27-16,0 0-2 15,0 0 6-15,54-32 15 16,-39 24 24-16,-3 2-7 0,-2-2-14 15,2-3-4 1,1 4-1-16,0-1-16 0,1 2-2 16,-1-2 1-16,1-2-7 15,-3 5-2-15,-5-2 2 16,2 3 7-16,-6 4-8 16,-2 0 1-16,0 0 12 15,0 0 5-15,0 0 8 16,0 0-14-16,0 0-1 15,0 0-11-15,0 0 0 16,0 0 2-16,0 0 0 16,0 11-1-16,0 8-1 15,0-1 1-15,0 4 0 16,0 0 11-16,0 0-12 0,2-4 1 16,0-3 7-16,-2-8-8 15,2-1-2-15,-2 2 2 16,0-8 0-16,2 0 1 15,-2 4-1-15,0-4-41 16,0 0 26-16,0 0-21 16,0 0-6-16,0 0 0 15,0 0-14-15,0 2-12 16,0 2-14-16,0 0 9 16,0 0-9-16,0 4-90 15,-4-2-12-15,-6-2-40 0</inkml:trace>
  <inkml:trace contextRef="#ctx0" brushRef="#br0" timeOffset="107001.56">18814 17079 386 0,'0'0'123'0,"0"0"-68"15,0 0 49-15,0 0 44 16,0 0 8-16,0 0-10 16,0 0-47-16,-13 5-30 15,13-5-24-15,0 0-24 16,9 0 6-16,11 0 27 15,4 0-24-15,5 0 31 16,2 0-39-16,-4 0-10 16,-2 0-5-16,-7 0-7 15,-5 0-8-15,-2 0-35 16,-4 0-49-16,-5 0-2 0,0 0-78 16,-2 4-224-16</inkml:trace>
  <inkml:trace contextRef="#ctx0" brushRef="#br0" timeOffset="108818.2">11548 17704 892 0,'0'0'202'0,"0"0"-160"15,0 0-40-15,0 0 22 16,0 0 11-16,0 0 6 16,0 0-17-16,-2 0 33 15,2 0 37-15,-2 0-45 16,2 0-33-16,0 0 9 15,4 0-22-15,21 0 1 0,13 0-2 16,11 4-2 0,16-2 14-16,8 2-14 15,12 5 0-15,23-2 1 0,31-1-1 16,30-2 0-16,19 0-1 16,-5-4 2-16,-14 0-2 15,-20 0-1-15,-4 0 2 16,-7 0 7-16,3 0-7 15,-4 0-1-15,4 0 0 16,-1-4 1-16,-1-5 4 16,-2 4-4-16,-6 5 0 15,-3-3-1-15,-23 3 1 16,-18 0-15-16,-16-5 14 0,-8 5-1 16,17-4 2-1,9 0-6-15,17-2 6 0,17 2 3 16,-11 0-3-16,1 4-1 15,-2 0 0-15,-15 0 1 16,12 0 0-16,-6 0 0 16,-4 0-2-16,2 4-5 15,11-4 7-15,23 0 0 16,17 0 0-16,-8-4 0 16,-29 0 11-16,-32 4-11 15,-22 0 0-15,7 0 2 16,9 0-2-16,4 0-2 15,-4 0 2-15,-3 0 18 16,-4 4-8-16,-1 0-10 16,-7-4 0-16,2 4 4 0,-2 0-4 15,-3-2-1-15,-4-2 1 16,0 0 0-16,-2 4 0 16,2-4 0-16,3 0 1 15,1 0 2-15,2 4-3 16,-2 4-8-16,0-3 7 15,-1 0 1-15,2 3-3 16,4-2 3-16,5 2 0 16,3 1 0-16,3-3 0 15,-3 1-6-15,-2 1 5 16,-2-2 1-16,-7 2 1 16,-2-2-1-16,-8-2 0 0,-8 1 4 15,-5-2-4-15,-2 1-7 16,0-4 7-16,3 3 0 15,4-3 1-15,3 0-1 16,5 2 1-16,2-2 5 16,0 1-6-16,-2-1-1 15,2 0-4-15,-1 4 5 16,0-4 0-16,0 0 0 16,1 0 1-16,6 4 5 15,-1-4 5-15,3 4-2 16,3 1 0-16,-5-4-2 15,-5 3-6-15,-1-4-1 16,-6 4 6-16,-1 1 6 16,-3-5 8-16,-4 3-20 15,-5 0 1-15,-4-3 0 0,-2 0 1 16,-4 0-2-16,-1 0 0 16,-4 0 11-16,-7 0-11 15,-6 0-7-15,-3 0 7 16,-2 0 0-16,0 0-6 15,-4 0-33-15,-23 0-50 16,-50 0-23-16,6-6-103 16,-9-7-494-16</inkml:trace>
  <inkml:trace contextRef="#ctx0" brushRef="#br0" timeOffset="110193.66">12219 17423 932 0,'0'0'210'0,"0"0"-186"16,0 0-9-16,0 0 1 16,0 0-2-16,0 0-2 15,-8-62-5-15,8 52-7 16,0-2 74-16,2 6-29 16,0-2-15-16,0 0-5 15,5-3-6-15,-3 4 6 16,5 1-25-16,5-2 0 15,-2 4 11-15,7 0-11 16,1 4-16-16,0 0 7 16,-2 0 9-16,-3 12 5 15,-3 3-5-15,-2-2 7 0,-3 5-10 16,-3 3 9 0,-4 2-12-16,0 3 12 0,0 6-6 15,-19 4 1 1,-8 4-1-16,-6 1-9 0,-5-2 3 15,-1-3 6-15,2-9-13 16,3-2 0-16,5-6 10 16,7-9 3-16,9-2 0 15,6-3-6-15,7-5-3 16,0 3-1-16,0-3 0 16,5 0 8-16,10 4 2 15,7-4 11-15,3 0 8 16,2 1-18-16,4-1 19 15,0 0-20-15,0 5 0 16,3-1 0-16,-1 0 6 0,0 2 6 16,3-2 1-16,-3 0 13 15,-2 6 4-15,-2-5-29 16,-2 2-1-16,-2-3 1 16,-5 2-1-16,-7-2 2 15,-2 0-2-15,-7-4 1 16,0 0-1-16,-2 4 0 15,-2-4-15-15,0 0-15 16,0 0-41-16,0 4-50 16,0-4-148-16</inkml:trace>
  <inkml:trace contextRef="#ctx0" brushRef="#br0" timeOffset="112363.98">18893 17449 932 0,'0'0'194'0,"0"0"-125"16,0 0-67-1,0 0 6-15,0 0 30 0,0 0-19 16,0 0 5-16,-18-4 43 16,11 1 24-16,1-6-34 15,-4 3-19-15,6 2-3 16,-1-4-2-16,1 6-12 16,2-6-5-16,2 4 0 15,0-4-16-15,0 2 14 16,0-6-14-16,0 2-4 15,6-4-3-15,7 2 7 16,6 2-1-16,1 2-1 16,1 4-4-16,0 2 6 15,-1 2-10-15,-2 0 10 16,-2 6-6-16,-6 8 6 0,-3 7 0 16,-3 2-1-1,-4 3-17-15,0 6 17 0,-4-2-6 16,-18 7 2-16,-9-2-9 15,-5 6 13-15,-4-9 0 16,0-2-2-16,2-2 3 16,9-12 13-16,7-6-13 15,9-2 0-15,5-2-9 16,5-2 9-16,3-4-10 16,0 4-2-16,0 1 12 15,8-2 0-15,10 2 18 16,5 4-17-16,8-1 32 15,4-2-33-15,5-2 18 0,5 0-5 16,1 2 6-16,-3-1-9 16,-3-2-10-16,-9-3 0 15,-4 4 0-15,-12 0 0 16,-3-4 1-16,-8 0-1 16,-4 4 0-16,3-4 3 15,-3 0-3-15,0 0 1 16,0 0-11-16,0 2 10 15,0-2-9-15,0 0-9 16,0 0-9-16,0 0-5 16,0 0-13-16,-5 4-35 15,-4-4 14-15,-2 0-16 16,-12 0-17-16,6 0-80 0,-1 0-166 16</inkml:trace>
  <inkml:trace contextRef="#ctx0" brushRef="#br0" timeOffset="118015.79">19084 16642 916 0,'0'0'150'0,"0"0"-88"15,0 0-53-15,0 0-9 16,0 0 16-16,0 0-15 15,0 0 18-15,-4-5 29 0,4 5 10 16,-2 0 7 0,2 0-45-16,-2 0 18 0,-2 0 4 15,0 0-30-15,0 0 8 16,-5-4-20-16,3 4 1 16,-4 0 15-16,-1 0-16 15,2 0 0-15,-2 0 0 16,0 0 1-16,-2 0 16 15,-1 0-17-15,-1 0 0 16,-3 0 3-16,-3 0-3 16,2 0-1-16,-1 0-9 15,-3 0 10-15,3 0 4 16,0 0-4-16,0 4 0 16,1 5-4-16,-4 0 4 15,-3-1 0-15,0 6-6 0,-5 1 8 16,0-3-2-16,0 6 3 15,2-4 5-15,5-4 0 16,2 2-8-16,3 2-2 16,4-2-7-16,1-3 4 15,3 2 5-15,5 1 0 16,0-2 7-16,0 6-13 16,4-2 6-16,2 9-12 15,0-2 12-15,0 3 0 16,8 2-6-16,7 4 0 15,7-6 6-15,0 2 21 16,7 0-21-16,2-3-1 0,3-4 0 16,1 1 2-16,1-1 5 15,-2-1-6-15,1-5 0 16,1 2-3-16,1-3 3 16,2-2-9-16,-1-6 9 15,3-4 1-15,2 0-1 16,-1 0-8-16,-2 0 8 15,1-12-6-15,-3 6 6 16,-3-2-1-16,-2-2 1 16,1-2-2-16,-3 2 1 15,-4 1 1-15,0-4-11 16,0 2 1-16,-3-5 10 16,0 2-12-16,-4 0 2 0,1-4-8 15,-6 2 18-15,-1 2-23 16,-6-4 15-16,1 0 6 15,-2 1 2-15,0-6-13 16,-3 2 13-16,-1-2 0 16,-3-2 0-16,0 0-8 15,0 3 8-15,0 4 10 16,-14 0-3-16,1 4 9 16,-6-2 0-16,0 2-7 15,-4 3-2-15,-3-5-7 16,-6 7 3-16,-4-5 14 15,-5 2-17-15,-4 1 0 16,-1 3 2-16,-2 4-2 0,4 0-1 16,1 4-1-1,6 0 2-15,3 0 0 0,2 12 0 16,4-2-37-16,1 7 0 16,6-3-10-16,-8 8-69 15,8-4-90-15,3-4-132 0</inkml:trace>
  <inkml:trace contextRef="#ctx0" brushRef="#br0" timeOffset="120877.85">19991 15927 694 0,'0'0'273'15,"0"0"-185"-15,0 0-74 16,0 0-12-16,0 0 6 16,0 0-8-16,0 0 14 15,-3 27-4-15,3-26 1 16,0 7 10-16,0-3-6 16,0-1-4-16,3-3 3 15,-1 7-13-15,0 4 19 0,0 3-19 16,-2 3 1-16,3 4 14 15,-3 6 8-15,0 6-13 16,0-2-2-16,0 0-8 16,0 2 12-16,0 2-13 15,0-4 1-15,0 3 5 16,0-3 1-16,0 4-6 16,0 0 1-16,0 4 5 15,0 0 0-15,0 0-7 16,0 0 0-16,0-4-1 15,0 1 0-15,0-4 1 16,0-1 0-16,0-2 1 0,0-1 5 16,0-3-6-16,0 2-3 15,0-2 3-15,-3 1 3 16,-1 0-3-16,-1-2 0 16,1-2 0-16,2 3 14 15,2-2-14-15,-2 2-9 16,0-4 9-16,-1 0 7 15,1 1-6-15,2-2-1 16,-2-1 1-16,0 7 5 16,-1-1-6-16,-1 0-10 15,1 2 10-15,-1 2 2 16,2-1-1-16,-3 0-1 16,1 3 1-16,2 1 8 0,-2 0-9 15,-2-5-3 1,2 2 3-16,2-2 0 0,-2 3-1 15,-1-7 1-15,1 2 0 16,-3 5 6-16,2-4-6 16,0 3-2-16,4 2 2 15,-3-2 1-15,1-2-1 16,1-2-6-16,0 1 6 16,0-4 15-16,-2-1-15 15,0 5-10-15,0-3 10 16,2 2 0-16,-2 4 9 15,1-2 2-15,3 2-10 16,0-2 17-16,0-2-18 16,0-4 0-16,0-4 1 15,0 4-1-15,0-4 0 0,0 1-1 16,0 2 2-16,0-3 5 16,0 5-6-16,0-1-13 15,0 4 13-15,0-2 1 16,0 2 0-16,0 2-1 15,3-2 2-15,-1-3 3 16,0 2-5-16,-2-5 0 16,0 0-1-16,2-2 10 15,-2 0-9-15,0-4 0 16,0 4 2-16,0 0-4 0,0 4-1 16,0 0 3-1,0 5 14-15,0-1-14 0,0-2 13 16,0 2-6-16,0-4-6 15,0-2 16-15,0 0-17 16,0-3 1-16,0-2 5 16,0-1-5-16,0-1 6 15,0-5-1-15,0 3-5 16,0-3 22-16,0 0-22 16,0-2 0-16,0-1 3 15,0-1 4-15,0-4-6 16,0 3-2-16,0-3 0 15,0 0 7-15,0 0-7 16,0 0-10-16,0 4 10 16,0-1 0-16,0-2-3 15,0 5 3-15,-2-2-6 16,-2 7 5-16,-3-4-67 0,-11 4-105 16,1-8-64-16,-4-3-621 0</inkml:trace>
  <inkml:trace contextRef="#ctx0" brushRef="#br0" timeOffset="123694.9">11689 18839 485 0,'0'0'348'15,"0"0"-241"-15,0 0-72 16,0 0-15-16,0 0 31 16,0 0 15-16,0 0-25 15,-27 0-34-15,27 0 13 16,0 0 24-16,0 0-5 15,0 0 19-15,0 0-13 16,0 0-9-16,0 0-9 0,0 0-27 16,0 0 1-16,0 0 3 15,0 0-4-15,7 0 0 16,6 5 1-16,5-1 13 16,0-1 8-16,2-2-12 15,0 3 0-15,-3 1 15 16,-1-5-24-16,-5 0 12 15,-1 4-7-15,-4-4-5 16,-4 0 3-16,0 0-4 16,-2 0 0-16,0 0 26 15,0 0-6-15,0 0 36 16,-2 0-18-16,-6 0-22 0,-6 0-5 16,1 0-11-1,-5-4 0-15,-5-1 3 0,2 1-3 16,-6 1-6-16,0-2 5 15,-4 0 0-15,2 1 1 16,0 2-1-16,4 0 1 16,3-2-6-16,4 2 6 15,0-2-9-15,5 4 8 16,2 0-7-16,-1 0 8 16,6 0-9-16,-1 0 9 15,5 0-5-15,2 0 5 16,0 0-6-16,0 0 6 15,0 0 0-15,0 0 4 0,0 0-4 16,0 0-4 0,0 0-4-16,0 0 8 0,0 0-1 15,0 0-2-15,0 0-6 16,0 0 8-16,0 0-13 16,0 0 4-16,7 0 9 15,13 6 1-15,0 2-1 16,6 5 1-16,6-9 0 15,3 5 11-15,8-3-8 16,3-1 7-16,6-4 11 16,6-1-21-16,4 0 0 15,7 0 0-15,2 0 1 16,5 0 5-16,1 0-6 0,5 2 0 16,-2-2 4-1,0 4-4-15,2-4 0 0,3 0-7 16,1 0 14-16,8 0-7 15,7-4 0-15,1-4 0 16,6 2-2-16,-2-3 2 16,3 9 0-16,0-1-1 15,-1 1 1-15,-4 0 9 16,-2 0-9-16,-1 0 0 16,2 0-5-16,-3 0 5 15,2 0-6-15,-2 0 6 16,-4 5 12-16,-2 0-6 0,-5 6-6 15,-7-4 0 1,-1-3-8-16,-6 5 9 16,-1-7-2-16,1-2 1 0,3 0-7 15,3 0 7 1,5-2-1-16,-1-7 1 0,2 5 1 16,-4 4-1-16,-5 0-1 15,-2 0 0-15,-3 0 0 16,-2 0 1-16,3 0-6 15,-3 0-2-15,2 0 2 16,4-4 10-16,0 2-5 16,4 1 1-16,4 1-1 15,4 0 1-15,0 0 0 16,5 0-4-16,-3 0-6 16,-1 3 10-16,0 1-12 0,-6 0 10 15,-1 2 1 1,-7-1 1-16,-8-5-1 0,-5 4 1 15,-10-4-1-15,-5 0 1 16,-8 0 0-16,-3 0-1 16,-1 0 2-16,0-4-1 15,2 2 0-15,-3-3 0 16,3 1 1-16,0 4-1 16,2 0-6-16,-2 0 6 15,4-4 1-15,0 0-1 16,3 2-11-16,0-2 8 15,-2-4 2-15,-2 8 1 16,-2-5-13-16,-4 5-3 0,-4 0 9 16,3 0 7-1,-3 0 0-15,2 0 2 0,3 0-5 16,-1 0 3-16,1 0 0 16,2 0-1-16,2 0 1 15,0 0 0-15,1 0 0 16,-1 0 3-16,-1 0-5 15,-1 0 2-15,-1 0-5 16,-2 0 5-16,-2 0 1 16,1 0 0-16,-1 0-1 15,7 0 1-15,3 0 6 16,3 0 3-16,1 0-10 16,2-4 0-16,-2 4 0 15,-7-1 5-15,-5-1-5 16,-6 2-5-16,-4 0 5 0,-5-1 0 15,-4 1-10-15,2-4 10 16,-1-1 7-16,8 5-6 16,4-4-2-16,4 0 2 15,3 0 7-15,-1 2-8 16,-2 2-8-16,-4 0 8 16,-6 0 0-16,-7 0-6 15,-6 0 6-15,-3 0 0 16,-2 0 8-16,2 0-8 15,4 0-11-15,2 0 11 16,5 0 0-16,3 0 1 16,0 0-1-16,2 2 11 0,-1-2-11 15,-5 0 1 1,0 0-2-16,-5 0 1 0,0 0 0 16,-5 0 0-16,-3 0 0 15,-4 0 0-15,2 0 3 16,-2 0-3-16,0 0-1 15,2 0 1-15,3 0 1 16,2 0 0-16,0 0-1 16,1 0 1-16,1 0 10 15,3-2-11-15,-4-2 0 16,3 0 0-16,3-1 0 16,1 4 0-16,1-4-1 15,4 1 7-15,1 1-6 0,3-1 0 16,-4 4 0-16,-1-1-6 15,0-1 5-15,-4 2 1 16,-3-3-2-16,-6 3 0 16,-2 0 1-16,-2 0 1 15,1 0-2-15,-1-4 2 16,5 4-1-16,8 0 1 16,6-4 0-16,5 0 0 15,6 2-9-15,-4 0 9 16,-3 0-57-16,-7 2 6 15,-5 0-11-15,-9 0 0 16,-4-4-17-16,0-1-25 16,-13 1-273-16</inkml:trace>
  <inkml:trace contextRef="#ctx0" brushRef="#br0" timeOffset="125073.34">19935 12431 884 0,'0'0'133'15,"0"0"-73"-15,0 0-49 16,0 0-9-16,0 0 0 16,-20 128 5-16,14-71 2 15,-4 12 14-15,4 2 0 0,-3 2 34 16,-1 1-26-1,4 3 1-15,2 5 10 0,-1 6-13 16,3 2-3-16,0 3-4 16,2-5-20-1,-2-7 34-15,2-12-36 0,-2-11 1 16,2-10 5-16,0-7 4 16,0-10-9-16,0-4-1 15,0-9 0-15,0-4 12 16,0-4-12-16,0-4-8 15,0-6-14-15,0 0-23 16,0 0-23-16,0-18 7 16,0-12-101-16,2-6-108 0</inkml:trace>
  <inkml:trace contextRef="#ctx0" brushRef="#br0" timeOffset="126477.24">19966 12341 553 0,'0'0'513'16,"0"0"-444"-16,0 0-53 16,0 0-3-16,0 0 22 15,134-51-23-15,-65 33 14 16,25-2 13-16,-3 2 30 15,10 0-22-15,10 2-24 16,3 6-22-16,36 0 20 0,27 6-21 16,7 0-1-1,-5 4 1-15,-9 0 11 0,-16-3-11 16,4 2-1-16,4-3 1 16,-8 2 2-16,-27 2-2 15,-36 0 0-15,-30 0 1 16,-16 0-1-16,5 0 0 15,1 2 0-15,0-2 0 16,-4 0 4-16,-7 0-4 16,3 0-7-16,-1-2 7 15,7-4 6-15,4 2-5 16,3-1-1-16,0 4 11 16,-4 1-5-16,-11 0-6 15,-12 0-12-15,-8 0 12 16,-10 0 7-16,-7 0-7 0,-2 0-11 15,-2 0 11-15,1 0-6 16,2 0 6-16,7 0-2 16,1 0 2-16,6 0 1 15,1 6 0-15,1 1-1 16,-4 0 0-16,-4 0-13 16,-2 0 13-16,-5-1-22 15,-4-1 12-15,3 1 9 16,-3 3-8-16,0 3 3 15,0 2 6-15,0 7 9 16,0 4-9-16,0 5-5 16,0 6 5-16,0 3 1 0,-5 2 12 15,3 7-13 1,2 8 0-16,0 9 0 0,0 8 0 16,0 22 0-16,2-4 11 15,11 4 4-15,3 4-14 16,4-15-2-16,0 8 3 15,3-2 15-15,-1-7-17 16,-7-7-1-16,-1-8 1 16,-7-5 1-16,-5-6 0 15,-2-2-1-15,0-3 0 16,-2-2 10-16,-12-2-10 16,0-6 0-16,-3-2 3 15,-1-6-2-15,-4-3-1 0,-3-9 0 16,-4-3 1-1,0-5 12-15,-4-3-13 0,-3-5-1 16,-4-2 1-16,-4-2 0 16,-5-2 0-16,-11 0-1 15,-9-2-1-15,-10-11-6 16,-8 0 8-16,-8-5-9 16,-5-1 9-16,-6 2 0 15,0-1 6-15,1-3-6 16,-4 3 2-16,-14 1 1 15,-14-4-2-15,-22 5-1 16,-2 0 1-16,12 4 2 16,16 2-2-16,30 2-1 0,18 2 1 15,19 2 2 1,3 0-3-16,-6 1 0 0,-11-2-7 16,-9 1 7-16,0-2 0 15,1 2 0-15,1-2 0 16,3 0 8-16,1 0-6 15,8 0-2-15,6 0 1 16,8 0-1-16,7 0 0 16,2 2 0-16,3 2 0 15,0-4-1-15,2 4 1 16,1-3-1-16,0 4 0 16,9-2 1-16,8 1 1 15,8 1-1-15,11-1 0 16,5 2-3-16,5 0 3 15,0 0-19-15,0 0 9 16,0 0 4-16,0 0 4 16,0 0 2-16,0 0-28 0,0 0 11 15,0 0-59-15,9 0-119 16,3 0-175-16</inkml:trace>
  <inkml:trace contextRef="#ctx0" brushRef="#br0" timeOffset="128932.73">21384 12136 985 0,'0'0'149'0,"0"0"-119"16,0 0 40-16,0 0-57 15,0 0-7-15,0 0-6 16,0 0 2-16,42-22 17 16,-40 20 7-16,-2-1-12 0,2 3 39 15,-2 0-27-15,0 0-18 16,0 0-8-16,0 0 0 15,0 0-1-15,0 0-15 16,0 5 12-16,0 7 3 16,0 8 1-16,0 6-6 15,0 10 6-15,0 8 0 16,0 6 1-16,0 6-1 16,0 4 10-16,0 0 2 15,0 1-12-15,0-3 1 0,0-2 6 16,0-4-6-1,0 1 0-15,2-5-1 0,-2-1 8 16,2 0-2-16,-2-1-6 16,2-1 0-16,-2 3 1 15,3-3 0-15,-1-2 6 16,0-2-7-16,0-2 6 16,1-3 0-16,-3-4-6 15,0 0-1-15,3 0 1 16,-3 0 0-16,0 0 0 15,0 2 0-15,0 0 0 16,0 0 0-16,0-4 0 16,0-4 0-16,2-4-1 0,2-3 1 15,-2-6 1 1,0-1-1-16,-1-3 7 0,3-4-4 16,-4 1-3-1,2-1 0-15,-2 1 1 0,2 0 0 16,-2 3-1-16,0 5 0 15,0 2 0-15,0 7 12 16,2-3-12-16,-2 0-6 16,0-3 6-16,2-6 0 15,-2-5 0-15,2 0 0 16,-2-6 0-16,4 0 0 16,-4 0 0-16,0 0 0 15,0 0 0-15,0 0 1 16,0 0-1-16,0 0-21 15,0-12-53-15,0-20 25 0,-14 4-80 16,1-3-219-16</inkml:trace>
  <inkml:trace contextRef="#ctx0" brushRef="#br0" timeOffset="129885.61">20057 12566 95 0,'0'0'830'0,"0"0"-737"16,0 0-60-16,0 0 20 16,0 0-25-16,0 0-11 15,0 0 1-15,-6 0 6 16,6 0 47-16,0 0-16 15,0 0-11-15,0 0-5 16,0 0-13-16,0 0-14 16,0 0-12-16,6 0-2 15,17 3 2-15,10 0 2 16,12 3 6-16,18-1 10 16,30 1-8-16,36 2 15 0,36 4-8 15,11 4-10 1,-9 0 22-16,-20 1-29 0,-20-6 1 15,-7-1-1-15,-3-6 1 16,3-4 5-16,-2 0-6 16,2 0 0-16,3 0-6 15,-19-4 6-15,-17 2 0 16,-18 0 0-16,-4 2 0 16,7-3 0-16,5 3 0 15,8 0 0-15,-10-1 8 16,-6-4-8-16,-1 3-6 15,-4-3 6-15,3-1 6 0,-2 0-5 16,-1 2-2 0,-4 2 3-16,-2 2 3 0,-6 0-5 15,-6 0-1-15,-4 0 1 16,-3 0 0-16,-6 0-1 16,0 0-1-16,3 0 2 15,2 0 0-15,2 0 0 16,2 0 0-16,-4 0 0 15,-3-2 0-15,-8 0 5 16,-6 2-5-16,-10 0 0 16,-5 0 5-16,-3 0-5 15,-1 0 0-15,-2 0-1 16,0 0-4-16,0-2-8 16,-7 2-48-16,-50-8-79 15,1 0-78-15,-11-4-905 0</inkml:trace>
  <inkml:trace contextRef="#ctx0" brushRef="#br0" timeOffset="130503.24">20726 12404 593 0,'0'0'129'0,"0"0"-5"16,0 0-22-16,0 0-32 16,0 0-5-16,0 0-9 15,0 0-1-15,-38-58-29 16,38 58-7-16,0 0 40 16,0 0-12-16,0 0-25 15,-2 0-5-15,2 8-11 16,0 12 13-16,0 6 18 15,0 5-37-15,0-1 33 16,0-5-20-16,0 0-11 16,4-8-1-16,1-2 5 15,-3-7-6-15,-2-2-32 0,0-4-60 16,0-2 8-16,-11 0-53 16,-5-6-85-16,1-8-77 15</inkml:trace>
  <inkml:trace contextRef="#ctx0" brushRef="#br0" timeOffset="130677.08">20726 12404 704 0,'-154'-107'215'0,"154"107"-60"15,0 0-67-15,0 0-62 16,2 0 27-16,12 0-15 16,-1 0 0-16,3 0-22 15,-1 7 1-15,-4 1-15 16,1 0-2-16,-8 2-99 0,-4 6-33 15,0-2-129 1,-6-2-252-16</inkml:trace>
  <inkml:trace contextRef="#ctx0" brushRef="#br0" timeOffset="130822.25">20572 12489 215 0,'0'0'279'0,"0"0"-105"16,0 0 1-16,0 0-19 15,0 0-29-15,0 0-39 16,0 0-30-16,98 54 12 15,-71-54-57-15,-2 0-13 16,4 0-28-16,-7-4-75 16,-7-4-144-16</inkml:trace>
  <inkml:trace contextRef="#ctx0" brushRef="#br0" timeOffset="131253.29">20851 12347 880 0,'0'0'138'0,"0"0"-83"16,0 0-2-16,0 0-18 15,0 0 7-15,0 111-31 16,4-92-10-16,0-7 5 16,2-3-6-16,-6-4 3 15,0-1-3-15,0-4-29 0,0 0 23 16,0 0-33-1,0-10-37-15,-10-9 34 0,-1-5-42 16,0-3 29-16,0-2 29 16,2 1 26-16,3 5 6 15,3 9 88-15,1 5 11 16,2 3-17-16,0 6-60 16,0 0 2-16,9 0-21 15,5 0-8-15,9 2 52 16,4 12-10-16,2 2-4 15,-2 4-7-15,-2 1-22 16,-10 4-5-16,-4-1-5 16,-9-2-3-16,-2-1 2 15,0-6 1-15,-19 3 0 16,-8-3-1-16,0-2-28 0,-11 0-38 16,7-5-60-16,8-2-165 0</inkml:trace>
  <inkml:trace contextRef="#ctx0" brushRef="#br0" timeOffset="131633.5">20969 12528 899 0,'0'0'205'15,"0"0"-130"-15,0 0-26 16,0 0-25-16,0 0 13 16,0 0-36-16,0 0 0 15,89 0 13-15,-76 0-13 16,-1 0 9-16,-4 0-10 16,-3 0-53-16,-3 0-34 15,-2 3-244-15</inkml:trace>
  <inkml:trace contextRef="#ctx0" brushRef="#br0" timeOffset="133095.87">21787 12383 430 0,'0'0'664'16,"0"0"-583"-16,0 0-50 16,0 0 25-16,0 0-40 15,0 0-16-15,0 0 0 0,62-15 0 16,-57 36 10-16,-3 2 10 16,0 4-8-16,0-2 9 15,-2 0-12-15,0-6-7 16,0 0 8-16,0-7-3 15,0-3-14-15,-4-2-25 16,-8-7-46-16,-1 0-21 16,0 0-86-16,-3-27-42 15,5 2-89-15,4-1 52 0</inkml:trace>
  <inkml:trace contextRef="#ctx0" brushRef="#br0" timeOffset="133248.79">21787 12383 65 0,'-7'-6'316'15,"16"-3"-84"-15,2 1-84 16,4 4-34-16,5 4 6 0,5 0-5 15,3 2-47-15,4 12-14 16,2 3 20-16,-3 0-37 16,-2 1-18-16,-2 1-10 15,-10-4-3-15,-3-1-6 16,-5-2-55-16,-9-6-79 16,0 1-78-16,0-7-201 0</inkml:trace>
  <inkml:trace contextRef="#ctx0" brushRef="#br0" timeOffset="133432.12">22081 12284 1005 0,'0'0'157'0,"0"0"-134"0,0 0 14 16,0 0-11-16,0 0-7 15,0 126-17-15,0-93-2 16,0-8 3-16,2-3-3 15,0-1-59-15,2-7-26 16,-2-6-122-16</inkml:trace>
  <inkml:trace contextRef="#ctx0" brushRef="#br0" timeOffset="134393.67">22342 12428 770 0,'0'0'138'0,"0"0"-12"15,0 0-36-15,0 0-27 16,0 0-21-16,0 0 16 16,0 0 12-16,-72 3-11 15,57 10-19-15,-4 1 15 16,9 0-55-16,-2 0 0 15,8 1 13-15,0-4-13 16,4-1-2-16,0-4-27 16,0-1-19-16,8-5-2 15,8 0-8-15,4 0-21 16,0-17 1-16,0 2-46 0,-5-2 46 16,-1 8 50-16,-7 2 28 15,-3 5 28-15,0 2-4 16,-1 0 14-16,2 6 20 15,-3 5-28-15,2 0-17 16,1-1-5-16,-1-3-7 16,2-3 8-16,2-4-9 15,0 0-49-15,3 0-5 16,3-12-47-16,-3-2-64 16,0 2 80-16,-2 1 75 15,-2 6 10-15,-3 2 45 16,-4 3-12-16,0 0 31 15,0 0 34-15,0 4-39 16,0 2-23-16,0 3-21 16,0-5 9-16,0-1-15 0,0-3-8 15,0 0 38-15,0 0-11 16,0 0-11-16,0 0-16 16,0-9 0-16,0-4 15 15,0 1-16-15,7-2 2 16,4 5 8-16,2 3-9 15,2 1 11-15,1 5 7 16,1 0-5-16,-2 0 16 16,-2 2-24-16,1 8-5 15,-6 1 16-15,1-2-17 16,-4 0 1-16,-3-2 0 16,0-3 6-16,-2 0-14 15,3-1 1-15,1-1-14 16,2-2 11-16,1 1-1 15,5 2 10-15,-2-1 0 0,6-1 0 16,0 4 6-16,4-1-6 16,-1 1-1-16,6 0 1 15,0-1 0-15,2-4-2 16,-3 0 1-16,-2 0 1 16,-6 0-7-16,-10-3-18 15,-3-4 1-15,-3-4 11 16,0 2-4-16,-7 0 16 0,-6 5 2 15,-1 4 6 1,1 0 14-16,-3 7-20 0,3 8 0 16,4 3 41-16,2 3-14 15,7-3-11-15,0 0-3 16,0-2-13-16,7-2 2 16,9-4-3-16,9 0-26 15,-4-2-25-15,-1-5-211 0</inkml:trace>
  <inkml:trace contextRef="#ctx0" brushRef="#br0" timeOffset="136980.82">19801 13130 983 0,'0'0'189'16,"0"0"-136"-16,0 0-29 15,0 0-4-15,0 0-18 16,0 0 25-16,0 0-25 15,143-33 21-15,-101 30 34 16,8-1-12-16,8 3 4 16,11 1 8-16,8 0-31 15,26 0 17-15,26 0-37 16,36 5 0-16,13 5-5 0,-2 0 6 16,-7-4-6-1,-17 1-1-15,-7-1 1 0,-12 0 14 16,-23 1-15-16,-23 0-2 15,-20 0 1-15,-3-1 0 16,9 0 1-16,14 0 0 16,11 2 1-16,0-4-4 15,-1 0 3-15,-4-2 0 16,-1 0 0-16,-8-2 2 16,-2 2-2-16,-6-2 0 15,-6 0 1-15,-6 0 16 16,-4 0-17-16,-7 0-10 15,-6 3 10-15,-5 1 0 16,-3 0 0-16,-1-1 0 0,-3-1 1 16,-4 3-2-16,0-4 1 15,-4-1-6-15,-4 3 6 16,-8-3 0-16,-6 0 0 16,-5 2 0-16,1-2 0 15,-3 0 3-15,3 0-3 16,1 0-7-16,8 0 7 15,1 0-1-15,-2 0-8 16,1 0 8-16,-5 0-21 16,-3 0 9-16,-4 0 10 15,-2-2-25-15,0-1-15 16,-13 2-75-16,-7-2-170 0</inkml:trace>
  <inkml:trace contextRef="#ctx0" brushRef="#br0" timeOffset="137752.74">20487 12928 854 0,'0'0'179'16,"0"0"-131"-16,0 0 27 15,0 0-17-15,0 0-20 16,0 0 12-16,0 0-6 15,45-12-31-15,-27 2 25 16,-2 0-36-16,1 0-1 16,-3 2 5-16,-1-1-5 0,-4 1 6 15,-2 5-7-15,-3 1 0 16,-2-1-7-16,1 3 7 16,1 0-6-16,-3 0 6 15,2 0 0-15,-1 0 0 16,1 0-5-16,-3 5-17 15,0 13 20-15,0 6-6 16,0 6 8-16,0-2 8 16,0 0-7-16,0-4 5 15,0-6-6-15,0-2-8 16,0-4 7-16,0 0-69 16,0-4-26-16,-5 0-60 15,-3-6-152-15</inkml:trace>
  <inkml:trace contextRef="#ctx0" brushRef="#br0" timeOffset="137915.38">20550 13096 447 0,'0'0'345'15,"0"0"-228"-15,0 0 16 16,0 0-33-16,0 0-42 16,0 0-23-16,126-5-19 15,-89 3-7-15,-4-1-9 16,7 3-23-16,-7 0-48 15,-6 0-206-15</inkml:trace>
  <inkml:trace contextRef="#ctx0" brushRef="#br0" timeOffset="138858.22">21818 12839 599 0,'0'0'176'16,"0"0"-61"-16,0 0 23 0,0 0-16 16,0 0-70-16,0 0-43 15,0 0-7-15,34 26 18 16,-30 9 50-16,-2 2-28 16,0 2-26-16,-2-1 16 15,0-8-24-15,0-8-7 16,0-5 7-16,0-6-7 15,0-5-1-15,0-4-45 16,0-2-28-16,0 0 25 16,0-6-43-16,-4-12-29 15,2-8-13-15,0-2 49 16,2-5 44-16,0 4-2 0,0 3 42 16,8 6 29-1,3 7 69-15,3 10-20 0,1 3 6 16,5 2-7-16,1 14-27 15,-2 6-15-15,4 2-29 16,-6 1 21-16,-1-4-26 16,-1-3-1-16,-5-5-1 15,-2-4-57-15,-3-9-40 16,-3 0-106-16,0-10-305 0</inkml:trace>
  <inkml:trace contextRef="#ctx0" brushRef="#br0" timeOffset="139027.69">22058 12828 65 0,'0'0'858'0,"0"0"-728"16,0 0-104-16,0 0 22 0,0 0 18 15,0 0-1-15,0 144-57 16,0-100-7-16,0-4 16 16,0-6-17-16,0-4-8 15,0-6-39-15,2-8-61 16,1-8-196-16</inkml:trace>
  <inkml:trace contextRef="#ctx0" brushRef="#br0" timeOffset="139322.7">22091 12883 886 0,'0'0'147'0,"0"0"-40"16,0 0-56-16,0 0-35 15,0 0 14-15,0 0-2 16,0 0-4-16,54-5 10 16,-42 13-27-16,-1 2 13 15,-1 0-20-15,0 0 0 16,-3-4 6-16,-3-2-6 16,0-4 1-16,3 0-1 15,4 0 6-15,0 0 41 16,2-4-47-16,1-6-15 15,-5 0 9-15,-1 2-50 16,0 5-47-16,-2 3-39 16,-1 0-131-16,-1 0-518 0</inkml:trace>
  <inkml:trace contextRef="#ctx0" brushRef="#br0" timeOffset="139997.14">22311 12930 869 0,'0'0'189'15,"0"0"-135"-15,0 0-46 16,0 0 40-16,0 0-20 16,0 0-8-16,0 0 7 15,54 76-3-15,-40-64-22 16,-5-4 10-16,0-1-10 16,-2-6 27-16,0-1-11 15,1 0 4-15,3 0 31 16,1-10-21-16,1-4-20 15,3-5 5-15,-3 0-16 16,1-3 41-16,-4 2-42 0,-3-1 1 16,-3 8 3-16,-2 4-4 15,-2 5-9-15,0 4-78 16,0 7-51-16,-4 12 37 16,-7 0-220-16</inkml:trace>
  <inkml:trace contextRef="#ctx0" brushRef="#br0" timeOffset="140470.22">22587 13028 740 0,'0'0'196'0,"0"0"-100"0,0 0 1 16,0 0-57-16,0 0-5 15,0 0-29-15,0 0 23 16,-101 48 26-16,92-34-35 15,3-2 7-15,4-4-27 16,2-6-9-16,0-2-1 16,0 0-28-16,13 0 17 15,7-18-27-15,-1-2-53 16,0 0-21-16,-1 2 5 16,-5 4 58-16,-7 6 59 15,1 8 14-15,-4 0 19 0,-3 0 71 16,2 14-43-1,-2-1 8-15,2 4-37 0,0-5-32 16,1 1 22-16,-1-6-21 16,2-1 6-16,-2-2-7 15,3-4 6-15,1 0-6 16,4 0 0-16,0 0 0 16,4 0 11-16,-1 0-10 15,0 0 0-15,1 0 12 16,-3 0-2-16,1 8 5 15,-4 4-10-15,1 1-3 16,0-5 13-16,-4 1-15 16,-3-3-1-16,-2-4-23 15,0-2-53-15,0 0-91 16,0-8-793-16</inkml:trace>
  <inkml:trace contextRef="#ctx0" brushRef="#br0" timeOffset="140967.89">22914 12891 656 0,'0'0'174'16,"0"0"-138"-16,0 0 61 16,0 0-4-16,0 0-9 15,18 127-38-15,-11-99-23 16,-3-4-1-16,0-5-22 15,-2-11 0-15,-2 1 3 16,0-7-3-16,0-2-10 16,0 0-10-16,0-4-44 0,-8-14 28 15,-5-4-13-15,-1-6 14 16,-1-2 35-16,3 0 0 16,6 0 1-16,3 3 35 15,3 5-14-15,0 4 27 16,9 4-32-16,5 5-16 15,1 3 27-15,-1-1-8 16,-1 7 0-16,-2 0-1 16,-2 0-19-16,0 3 6 15,0 9-6-15,-2 3-6 16,2 2 6-16,1-1 1 16,4-4 0-16,4 0 0 0,1-2-1 15,-1 0 17-15,-4 2-17 16,-10 6-6-16,-4 5-7 15,-8 7 13-15,-23 1 19 16,-8-1-5-16,-3 0-14 16,-2-4 0-16,-21 7-3 15,10-9-61-15,5-4-131 0</inkml:trace>
  <inkml:trace contextRef="#ctx0" brushRef="#br0" timeOffset="141749.82">20497 13435 1069 0,'0'0'152'0,"0"0"-104"0,0 0-28 15,0 0-4-15,140-71 2 16,-103 62-18-16,-8 9 27 16,-8 0-27-16,-13 0-16 15,-8 16 15-15,0 10-11 16,-8 6 12-16,-19 4 0 15,-6 4 2-15,-5 1 19 16,0-5-21-16,0-3-1 16,4-2 1-16,5-5 1 15,6-7 11-15,6-1-12 16,9-1-1-16,6-7 1 16,2-2 2-16,0-5 14 15,10 2 14-15,13-5 27 0,10 0 0 16,7 0-17-16,7 0-39 15,2-8 50-15,-2 3-41 16,-7-2-10-16,-5 2 0 16,-8 4 0-16,-6 1-16 15,-6 0-19-15,-1 0-42 16,-4 0 16-16,9 0-35 16,-4 0-43-16,-1 0-118 0</inkml:trace>
  <inkml:trace contextRef="#ctx0" brushRef="#br0" timeOffset="142986.7">21800 13505 1124 0,'0'0'183'0,"0"0"-146"16,0 0-35-16,0 0 16 16,0 0-17-16,0 0 21 15,40 124-21-15,-38-95-1 16,-2-10 8-16,0 0-8 15,0-7 0-15,0-2-12 0,-9-6-55 16,-1 0-17-16,0-4-23 16,3 0-68-16,3-18 8 15,2-4 109-15,0-2 58 16,2-1 22-16,0 6 34 16,0 4 110-16,8 8-71 15,6 4-37-15,6 3 7 16,2 3-11-16,3 15-8 15,2 4-2-15,2 1-21 16,-5 2 2-16,0-4-15 16,-3 0-10-16,-2-7-6 15,-5-5-20-15,-1-6-42 16,2-3-42-16,-3-12-136 0,-2-8-487 16</inkml:trace>
  <inkml:trace contextRef="#ctx0" brushRef="#br0" timeOffset="143157.44">22114 13466 988 0,'0'0'156'16,"0"0"-112"-16,0 0 18 15,0 0 12-15,0 130-33 16,0-86-41-16,0-2 24 16,0-4-24-16,0-6 0 15,0-4-23-15,0-2-34 16,2-8-44-16,0-12-158 0</inkml:trace>
  <inkml:trace contextRef="#ctx0" brushRef="#br0" timeOffset="143449.78">22099 13505 942 0,'0'0'163'0,"0"0"-108"16,0 0-14-16,0 0-21 16,0 0-11-16,0 0-3 15,0 0 23-15,60-16-11 0,-49 16 27 16,-3 13-44 0,2 0-1-16,-1 1 0 0,-5-2 1 15,1-1 9-15,1-5-10 16,1-3 1-16,2 0 11 15,2-3-12-15,3 0-2 16,5 0-28-16,1-6-69 16,-5 0-174-16</inkml:trace>
  <inkml:trace contextRef="#ctx0" brushRef="#br0" timeOffset="143775.54">22408 13632 798 0,'0'0'189'0,"0"0"-128"16,0 0 29-16,0 0-27 16,0 0-25-16,49 126-8 15,-39-101-13-15,-2-6-16 16,-1-7 20-16,-3-2-20 15,2-10-1-15,1 0 13 16,5 0 23-16,-2-12-7 16,7-6-29-16,-2-6 8 15,1-2 2-15,-6 0-10 16,0 4-1-16,-3 3 0 16,-3 10-25-16,-2 3-5 0,5 6-43 15,9 0-62 1,-1 0-130-16,3 7-15 0</inkml:trace>
  <inkml:trace contextRef="#ctx0" brushRef="#br0" timeOffset="144225.03">22774 13702 939 0,'0'0'167'0,"0"0"-65"16,0 0-36-16,0 0-35 15,0 0-18-15,0 0 32 16,0 0-34-16,-103 94-10 15,99-84 1-15,1-6-2 0,3-2-22 16,0-2-28 0,0 0-21-16,3 0 43 0,10 0 9 15,0-6-7-15,-2 0 10 16,-1 3 11-16,-2 3 5 16,1 0 1-16,-1 11 6 15,2 5 40-15,1-1-29 16,1 0-9-16,-1-1 3 15,-3-5-12-15,1-3 10 16,1-6-10-16,-3 0 1 16,3 0 10-16,2-6-11 15,-2-7 0-15,1-4-3 16,-1 9 3-16,-2-3-1 16,-3 7 1-16,-3 4 0 15,0 0 15-15,0 0-15 0,0 0 12 16,4 6 14-1,-2 5-2-15,0 0-2 0,-2 1-22 16,3-4 1-16,-3-2 7 16,-2-1-8-16,0-4-39 15,-2-1-23-15,-13 0-47 16,-6 0-410-16</inkml:trace>
  <inkml:trace contextRef="#ctx0" brushRef="#br0" timeOffset="144382.75">22627 13662 1084 0,'0'0'190'0,"0"0"-160"0,0 0-17 15,0 0 2 1,0 0 6-16,0 0-21 0,118 0-35 16,-80 0-36-16,-5 0-260 15</inkml:trace>
  <inkml:trace contextRef="#ctx0" brushRef="#br0" timeOffset="144766.82">23298 13652 1001 0,'0'0'140'15,"0"0"-98"-15,0 0 30 16,0 0 1-16,0 0-15 15,-41 131-36-15,32-98-12 0,1-5 17 16,0-6-25-16,2-5-1 16,-3-6-1-16,0-7-11 15,-5-4-65-15,4 0-61 16,-1-15-101-16,1-12 20 16,8-5 51-16,2-8 92 15,0 2-78-15,7 6 123 16,11 5 30-16,2 9 207 15,0 11-55-15,-3 7 34 16,4 0-15-16,-3 10-60 0,2 9-30 16,-1 4-52-1,0 3 9-15,-1 0-38 0,-5-6 0 16,-5 0-13-16,-3-6 13 16,-5-1-55-16,0-5-26 15,-11-3-70-15,-7-1-99 0</inkml:trace>
  <inkml:trace contextRef="#ctx0" brushRef="#br0" timeOffset="144914.84">23199 13816 789 0,'0'0'145'0,"0"0"-109"16,0 0 10-16,0 0-23 16,0 0-2-16,145-44-11 0,-110 42 0 15,-3 2 15 1,-3 0-25-16,-7 10-13 0,-7 1-134 15</inkml:trace>
  <inkml:trace contextRef="#ctx0" brushRef="#br0" timeOffset="166263.79">14434 14757 1001 0,'0'0'168'16,"0"0"-120"-16,0 0-35 16,0 0 29-16,-35-59 9 15,29 52-9-15,4 6-23 16,2 1-18-16,-2 0 68 16,2 0-27-16,-2 0-32 15,0 0 17-15,-3 0-20 0,-1 18-7 16,-6 17-17-16,-3 33 17 15,-1 8 3-15,1 8-3 16,4 6-9-16,9-15 9 16,2 1 11-16,0-8-10 15,0-7-2-15,6-11 7 16,2-1 3-16,4-9-9 16,-3-8-9-16,2-6 9 15,-4-3 3-15,2-10-3 16,-2-4 0-16,-3-5-14 15,0-3 5-15,-1-1-24 16,-3 0-14-16,0 0 14 16,0-1-22-16,0-12-41 0,0-4 27 15,-9-6-12-15,-7 1 72 16,-4-2-32-16,-2 4-42 16,-1 2 35-16,2 4 18 15,0-4 14-15,3 6 7 16,3 2 9-16,3 0 13 15,4 7-4-15,1-6 31 16,3 5 24-16,1 4-22 16,3 0 0-16,0 0-29 15,0 0-6-15,0 4 6 16,0 18-13-16,7 5 25 16,6 8 10-16,3-3-11 15,1 1-15-15,2-8-9 0,-3-2 1 16,1-15 16-1,-1-4-16-15,1-4 25 0,4 0 19 16,6-21 13-16,6-7-33 16,5-12 2-16,-1-4-26 15,1 0 26-15,-7 4-27 16,-2 4-31-16,-4 8-7 16,0 6-40-16,10 0-10 15,-8 4-102-15,-5 8-191 0</inkml:trace>
  <inkml:trace contextRef="#ctx0" brushRef="#br0" timeOffset="178614.22">20059 13858 345 0,'0'0'68'16,"0"0"-15"-16,0 0-34 15,0 0-18-15,0 0 5 16,0 0 6-16,4-30 50 15,-4 28 10-15,0 0-45 16,0 2 58-16,0-4-34 16,0 0 14-16,0 2-10 15,0-2-12-15,0 2 16 16,0 0-40-16,0 2-19 16,0 0 27-16,0 0-26 0,0 0-1 15,0 0 15 1,0 0 5-16,0 0 13 0,0 0-27 15,0 0-5-15,0 0 17 16,0 0-8-16,0 0-2 16,0 0-8-16,0 0 0 15,0 0 8-15,0 0-8 16,0 0 0-16,0 0 2 16,0 0-2-16,0 0-2 15,0 0 1-15,0 0-1 16,0 0-5-16,-6 0 7 15,-5 0-6-15,-6 12 6 16,-1 6 1-16,-7 6-1 16,-2 2 1-16,-4 4 0 15,2 2 15-15,-2 0-16 0,0 4-1 16,2 0 1-16,0 3 1 16,0 3-1-16,-2 2 0 15,-1 6 0-15,-1 2 5 16,0 6-5-16,1-5-12 15,1-2 10-15,0 1 1 16,4-6 1-16,-3-2 6 16,2 0-5-16,-3 1 9 15,0-3-10-15,-5 10-4 16,1-2-4-16,-3 8 14 16,-2 5-6-16,4-1 0 15,0-3 0-15,5-6 4 0,3-5-4 16,6-8-2-1,1-3 2-15,1-1 0 0,2 0 0 16,-2-1 0-16,0 1 0 16,-2-1 6-16,2 1-6 15,-3-2-8-15,0 3 8 16,0-6 0-16,-2 0 1 16,3-3 14-16,2-6-14 15,4 0 24-15,3-9-24 16,4 2-1-16,0-3 10 15,3 2 0-15,1-7-1 16,1 0-9-16,2 1 10 16,-3 0 6-16,-2 2-8 0,-2 3-6 15,1 2 11-15,-6 1-3 16,3-3-7-16,-1 2-3 16,4-7 9-16,1-2 7 15,5-4-16-15,0 0 0 16,2-2 13-16,0 0-11 15,0 0 0-15,0 0-2 16,0 0 9-16,0 0-20 16,0 0 11-16,0 0-38 15,0 0-20-15,0 0 1 16,0-2-19-16,0-10-41 16,2-7-298-16</inkml:trace>
  <inkml:trace contextRef="#ctx0" brushRef="#br0" timeOffset="179049.86">18634 15548 586 0,'0'0'165'0,"0"0"-97"15,0 0-31-15,0 0 1 16,0 0 18-16,0 0-46 16,0 0 8-16,-36 26 25 15,23-7-4-15,-1-1-1 0,-1 0-19 16,3 0-18-16,4 0 33 16,1-4-33-16,5 2 8 15,2-2-8-15,0-5 5 16,0 4 16-16,0-3-21 15,9-2-1-15,2-1 27 16,7 3-14-16,4-5 6 16,7-1 3-16,11-4 4 15,7 0 19-15,8 0-25 16,6 0-19-16,1-13 28 16,-4 5-28-16,-4-3-1 15,-8 3 0-15,-3 0-23 16,-5-3-13-16,-1 0-12 0,13-11-55 15,-10 4-65-15,-7-4-212 16</inkml:trace>
  <inkml:trace contextRef="#ctx0" brushRef="#br0" timeOffset="179996.98">19429 14015 925 0,'0'0'135'15,"0"0"-91"-15,0 0-12 16,0 0-1-16,0 0-4 15,0 0-7-15,0 0-19 16,125-29 59-16,-76 11-30 16,0-2-12-16,2-1-1 0,-4-2 0 15,-4 2 2-15,-10 4-19 16,-8 3 6-16,-6 3 12 16,-7 9-18-16,-1-3-6 15,-5 5 5-15,1 0 2 16,0 0-2-16,2 0-3 15,-1 13-3-15,4 8-1 16,-1 2 8-16,-2 8 0 16,2 1 0-16,-2 0 2 15,0 3-2-15,0-5-6 16,0 3-67-16,-3 14-2 0,-1-9-122 16,-3-6-197-16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4T02:33:10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3278 10062 55 0,'-24'106'0'0,"3"2"-42"16</inkml:trace>
  <inkml:trace contextRef="#ctx0" brushRef="#br0" timeOffset="2086.32">1636 15004 664 0,'0'0'264'0,"0"0"-137"16,0 0-65-16,0 0 25 16,0 0-53-16,0 0-24 15,0 0 3-15,0 4 48 0,0-4 14 16,0 0 5-16,0 0-29 16,-11 0-31-16,-7-11-11 15,-2-1-8-15,-4-1 0 16,-3-1 7-16,-5-3-6 15,1-2-2-15,-4-2 9 16,-3-6 0-16,-7 0-9 16,-3-5 0-16,-6-4-1 15,-4-3 2-15,-2-1-1 16,-1 0 0-16,3-4 0 16,0 2-3-16,4-4 1 15,4 2 4-15,5 0 2 16,7 1-3-16,9 5-1 0,10 0 0 15,5-2 0-15,7-2-1 16,7-4-9-16,0-6 9 16,0-2-1-16,7-3 2 15,9 1-2-15,3 4-4 16,2 0 6-16,1 8 1 16,2 4-1-16,-1 10 0 15,-5 6-1-15,-3 6 1 16,-3 6 0-16,-4 4-3 15,-3 4-10-15,1 0-57 16,-2 4-56-16,6 0-52 16,5 0 3-16,-1 0-51 15,-3 1-284-15</inkml:trace>
  <inkml:trace contextRef="#ctx0" brushRef="#br0" timeOffset="2523.17">1400 13198 573 0,'0'0'202'0,"0"0"-146"0,0 0-5 16,0 0-9-16,0 0-5 15,0 0-8-15,-122-62-14 16,97 60 9-16,-5 2-1 16,4 0 6-16,-3 0-11 15,2 14 5-15,0 4-10 16,0 9-13-16,8 8-1 15,1 12 0-15,11 5-6 16,7 4 6-16,0-2-6 16,7-2 6-16,20-10-1 15,4-4 0-15,6-14 1 16,6-3 1-16,1-12-1 0,6-6-14 16,-2-3-11-16,17-29-23 15,-11-4-61-15,-11-6-233 0</inkml:trace>
  <inkml:trace contextRef="#ctx0" brushRef="#br0" timeOffset="2972.54">1623 13272 1013 0,'0'0'149'15,"0"0"-122"-15,0 0-11 16,0 0-14-16,0 0-2 15,0 0 0-15,0 0-1 0,87-119-8 16,-76 99 3 0,-7 3 5-16,-4 7-7 0,0 1 7 15,0 8 1-15,0 1-9 16,0 0-8-16,1 0-21 16,2 0-9-16,-1 10 9 15,6 8 32-15,3 4 6 16,-1 4 8-16,4 2-1 15,4 2-1-15,-2 1-5 16,-1 1-1-16,1 2-20 16,-8-4-48-16,-1 0-35 15,-5-6-50-15,-2-2-17 16,0-6 0-16,-2-1 93 16,-7-7 77-16,3 3 116 15,1-1 9-15,5 0-47 0,0 1-27 16,0-4 11-16,16-1 14 15,4-6-21-15,5 0-19 16,6 0-16-16,4-8-5 16,10-6-15-16,23 6-1 15,-10 6-109-15,-10 2-242 0</inkml:trace>
  <inkml:trace contextRef="#ctx0" brushRef="#br0" timeOffset="3867.42">696 15896 745 0,'0'0'132'0,"0"0"-101"15,0 0-13-15,0 0-2 16,0 0-16-16,0 0 7 16,0 0 41-16,0 0 26 15,0-4 2-15,0-1-26 0,-8-1-40 16,-4 2-10-1,-7 2-1-15,-2 0-14 0,-3 2-12 16,3 0 9-16,-3 6 10 16,4 14-5-16,1 4 0 15,6 7 12-15,3-4-1 16,4 5-7-16,4 7 8 16,2-4 2-16,0 2-1 15,2 3 0-15,14 0-1 16,5 0-5-16,2-8 4 15,6-6 1-15,3-4-1 16,-1-3 2-16,0-10 8 16,0 0 1-16,0-9-9 0,1 0-1 15,-1-5-20 1,12-30-46-16,-8 2-77 0,-8-1-379 0</inkml:trace>
  <inkml:trace contextRef="#ctx0" brushRef="#br0" timeOffset="4376.85">925 16054 497 0,'0'0'98'16,"0"0"-88"-16,0 0-10 15,0 0 22-15,0 0-16 0,0 0 5 16,0 0 67-16,-13-2-4 16,13 2-45-16,0-9-16 15,0 3-5-15,0-1-8 16,9-1 0-16,-1-1-1 16,6 4 0-16,-1 5-18 15,3 0 2-15,-1 0 5 16,1 0 11-16,-5 4 0 15,-2 6-14-15,-2 11 9 16,-7 2 6-16,0 7 33 16,0 5-8-16,-5 7 8 15,-8-3 2-15,0-1-1 16,-1 0 4-16,3-5-8 0,5-3-2 16,1-7-9-16,2 0-11 15,3-11-8-15,0-3 0 16,0 0 0-16,8-5 0 15,6 2 15-15,10-6-5 16,2 4 3-16,6-4-2 16,-1 0-9-16,0 0-1 15,-2 0-1-15,-3-4-4 16,-4-6-22-16,3-16-39 16,-7 4-55-16,-5-5-224 0</inkml:trace>
  <inkml:trace contextRef="#ctx0" brushRef="#br0" timeOffset="4525.46">1272 16093 1013 0,'0'0'152'0,"0"0"-144"16,0 0-8-16,0 0-23 15,0 0-205-15,0 0-90 0</inkml:trace>
  <inkml:trace contextRef="#ctx0" brushRef="#br0" timeOffset="4665.57">1332 16418 814 0,'0'0'61'0,"0"0"-61"15,0 0-4-15,0 0-11 16,0 0-154-16,0 0-447 0</inkml:trace>
  <inkml:trace contextRef="#ctx0" brushRef="#br0" timeOffset="16610.18">8899 11845 352 0,'0'0'131'0,"0"0"-40"15,0 0-23-15,0 0 7 16,0 0-19-16,0 0-21 16,-35-12-11-16,35 12 1 15,0 0 5-15,0-2-5 16,0 2-17-16,0 0-8 15,0-3-7-15,0 3-3 16,0-2 4-16,11-2 6 16,9 1 0-16,7-4 1 15,4 2 6-15,7-1-6 16,7-1 0-16,8 2 1 16,7-3-1-16,9-2 1 0,10-7-2 15,9 0 0-15,26-12 0 16,28-8 1-16,24-6 0 15,-16 4 0-15,-29 10 0 16,-41 12 1-16,-28 8-1 16,3 1-1-16,7 0 0 15,4 2 0-15,-9 2 0 16,-4 2 0-16,1-3-1 16,0-2 1-16,4-3-2 15,4-4 2-15,1-5 0 16,-6 2 2-16,-4-1-2 15,-10 2 1-15,-14 6 0 16,-11 3 1-16,-10 3-2 0,-6 4 0 16,-2 0 0-16,0 0-14 15,4 0-41-15,-2 0-82 16,2 0-163-16</inkml:trace>
  <inkml:trace contextRef="#ctx0" brushRef="#br0" timeOffset="17471.91">13456 11747 324 0,'0'0'303'0,"0"0"-218"16,0 0-50-16,0 0-25 15,0 0-10-15,0 0 0 16,0 0 1-16,49-8 0 16,-23 8-1-16,3 0-1 15,0 0 1-15,4 0 1 16,6 0 28-16,3-5-12 16,5 4-2-16,6-1-14 15,9-1 0-15,13 0 7 16,8-5-2-16,14-2 1 15,5-3 8-15,1 0 4 16,-4 0 1-16,-9 3-12 0,-14 0 1 16,-9 2-8-16,-11 2 6 15,-12 3-7-15,-6-2 0 16,-6 1 1-16,-9 0-1 16,-4 2 1-16,-9 0 0 15,0 0-1-15,-8 0 7 16,-2 2 1-16,0 0 19 15,0 0-5-15,0 0-21 16,0 0-1-16,0 0-10 16,0 0-42-16,4 0-67 15,1 0-57-15,1 0-48 0</inkml:trace>
  <inkml:trace contextRef="#ctx0" brushRef="#br0" timeOffset="18567.62">17754 11828 584 0,'0'0'96'0,"0"0"-54"16,0 0 15-16,0 0-9 15,0 0-5-15,0 0-17 16,0 0-17-16,-7-7-8 16,7 7 0-16,0 0 17 15,0-2-7-15,5 2-11 16,12-4 0-16,14-4 1 16,17-2 0-16,14-4 0 15,13-4 0-15,12 1 9 16,5 3-10-16,-3 5 0 15,-4 1 2-15,-8 5-1 0,-8 1 6 16,-6 2-7-16,-7 0 0 16,-3 0 1-16,-3 0 0 15,0 0 0-15,-2 0 0 16,-2 0-1-16,-3-1 1 16,-3-3 9-16,-3 0-1 15,-3-3-8-15,-3 1 7 16,-4 3-7-16,-5-3 0 15,-2 3 1-15,-9-1-1 16,-2 4 0-16,-7 0 0 16,-2 0 5-16,0 0-5 15,0 0 9-15,0 0 13 16,0 0-17-16,0 0 0 0,0-2-5 16,0 2-1-1,0 0 0-15,0-1-2 0,0 1-22 16,0-4-11-16,0-1-21 15,0 1-47-15,-4-4-9 16,-5 1-90-16,0 1-62 0</inkml:trace>
  <inkml:trace contextRef="#ctx0" brushRef="#br0" timeOffset="22263.1">11018 13477 552 0,'0'0'183'0,"0"0"-138"16,0 0-37-16,0 0-7 15,0 0-1-15,0 0 2 16,0 0-1-16,7 60 5 16,-5-45 6-16,-2 2 11 15,0 1 0-15,0 9-7 16,2 0-15-16,0 5-1 16,3 3-29-16,0-9-137 15,-1-13-416-15</inkml:trace>
  <inkml:trace contextRef="#ctx0" brushRef="#br0" timeOffset="22410.79">11118 13543 644 0,'0'0'77'0,"0"0"-77"15,0 0-13-15,0 0-12 16,0 0-76-16,0 0-401 0</inkml:trace>
  <inkml:trace contextRef="#ctx0" brushRef="#br0" timeOffset="23433.19">11393 13618 443 0,'0'0'106'16,"0"0"-5"-16,0 0-20 15,0 0-29-15,0 0-13 16,0 0 7-16,0 0-4 16,-54-29-4-16,41 27-12 15,-5 2-13-15,-1 0-6 16,2 0-6-16,0 0 1 16,1 13 0-16,5 1-2 15,4 5 0-15,2 3 0 16,5 0 0-16,0 3-2 0,2-1-5 15,17-6 1 1,5 4 6-16,8-5-1 0,1 0-1 16,7 1 1-16,-3-2 0 15,2 2 0-15,-8 2 0 16,-4-2 1-16,-8 0 0 16,-5-2 0-16,-9 0 0 15,-5-2 1-15,0 3 0 16,0-4 18-16,-16 5-9 15,-4-4 3-15,-2 0-3 16,-1-1-1-16,4-8-8 16,3-1 22-16,5-4 18 0,6 0-25 15,2 0 1 1,3-8-17-16,0-8-6 0,3-5-49 16,15-3-7-16,2-1-20 15,2 6-9-15,-2 2-19 16,1 5 0-16,-4 2 11 15,-3 4 41-15,-6 1 28 16,-1 2 19-16,-5 1 11 16,0 2 49-16,-2 0 35 15,2 0-36-15,1 5-17 16,4 10 29-16,2 3-4 16,-1 1-26-16,6 2-15 15,-1-5-14-15,5-4-1 16,-3-4 0-16,6-4-9 15,-1-4 9-15,2 0 13 0,0-18 3 16,-1-9 2-16,-11-8-10 16,-5-1 7-16,-5 0 41 15,-2 4-7-15,-19 5 35 16,0 10-6-16,-2 5-26 16,-2 10-29-16,1 2-23 15,0 0-14-15,-5 20-28 16,4 6-12-16,5 4-27 15,11 8-34-15,7-8-80 16,2-6-79-16</inkml:trace>
  <inkml:trace contextRef="#ctx0" brushRef="#br0" timeOffset="23899.45">12014 13826 590 0,'0'0'117'0,"0"0"4"15,0 0-24-15,0 0-48 16,0 0-26-16,0 0-16 16,0 0-5-16,27-86-1 15,-18 66 6-15,-4 5-5 16,-3 6-1-16,0 4 0 15,0 5-1-15,0 0-10 16,3 0-4-16,1 6 4 16,3 13 10-16,3 1 1 15,1 6 1-15,-2 2 5 16,-2 2-7-16,0 4-1 16,-6 1-5-16,0-2-27 0,-3 7-46 15,0-12-115-15,0-6-25 16</inkml:trace>
  <inkml:trace contextRef="#ctx0" brushRef="#br0" timeOffset="24044.97">12110 14027 215 0,'0'0'270'0,"0"0"-93"16,0 0-71-16,0 0-72 15,0 0-34-15,0 0 0 16,0 0 25-16,24 1 29 16,1-1-8-16,4-7-20 15,5-10-7-15,1 2-19 16,12 4-56-16,-9 4-57 15,-7 4-144-15</inkml:trace>
  <inkml:trace contextRef="#ctx0" brushRef="#br0" timeOffset="24695.23">12810 13583 212 0,'0'0'547'16,"0"0"-500"-16,0 0-46 16,0 0 21-16,0 0 21 0,0 0-7 15,64 137-20 1,-48-99-1-16,-3-2-8 0,-2-4-7 15,-1-6 6-15,-4-4-4 16,-4-6-1-16,-2-2-1 16,0-12-15-16,0-2 6 15,-11 0-4-15,-7-15-25 16,-7-10-24-16,2-13 26 16,-4-6 13-16,4 0 12 15,5 0 11-15,5 10 25 16,7 12 11-16,6 8 6 15,0 6-22-15,0 5-20 0,8 3 0 16,13 0 0 0,6 0 0-16,6 3 8 0,0 12 26 15,3 5-7-15,-1 7 3 16,-6 1-17-16,-2 3-7 16,-10 0-5-16,-5 1 0 15,-8 0-1-15,-4 0-1 16,0-2-5-16,-6 1-11 15,-14-4-18-15,-9-3-38 16,-4-5-20-16,-1-12-16 16,-4-7 28-16,3 0 42 15,6-6 39-15,6-12 33 16,9 0 49-16,12-4-15 16,2 4-28-16,8-6-26 15,15 4-12-15,8 2 2 0,3 4-3 16,0 4 0-16,2 7-23 15,-1 0-59-15,21 1-48 16,-10 0 59-16,-1 0-176 0</inkml:trace>
  <inkml:trace contextRef="#ctx0" brushRef="#br0" timeOffset="25258.29">13422 13753 74 0,'0'0'26'0,"0"0"31"15,0 0 14-15,0 0 47 16,0 0 15-16,0 0-15 16,0 0-11-16,7-6-20 15,-7 6-29-15,-7 0-27 16,-5 5-15-16,-7 11-15 15,-1 6 0-15,0 4 14 16,4 4-5-16,3 1-4 16,6-4-6-16,7-3 2 15,0-6-2-15,0-6 0 16,10-6-12-16,5-6-32 16,5 0 0-16,5-12 21 15,-4-12-43-15,0-4-38 16,-5 2-45-16,-8 2 44 0,-3 8 105 15,-3 8 32-15,-2 6 92 16,2 2-42-16,0 0-50 16,5 6 14-16,2 11 19 15,4 4-22-15,1 1-18 16,1-4-15-16,-1-2-10 16,-1-6 0-16,0-5 0 15,0-5-12-15,-3 0 2 16,1-11 3-16,-4-9-5 15,2 2-2-15,-5 2 7 16,0 8 6-16,-2 6 1 16,4 2 1-16,-3 0 14 15,7 0 6-15,-2 8-13 16,6 4-8-16,-1 0 0 16,3-4-14-16,-3-2-86 0,-6-6-150 0</inkml:trace>
  <inkml:trace contextRef="#ctx0" brushRef="#br0" timeOffset="25390.67">13554 13770 608 0,'0'0'127'15,"0"0"-1"-15,0 0-67 16,0 0-59-16,0 0-23 16,0 0-51-16,0 0-17 15,31 21-128-15</inkml:trace>
  <inkml:trace contextRef="#ctx0" brushRef="#br0" timeOffset="25934.85">14011 13650 123 0,'0'0'60'0,"0"0"83"16,0 0 3-16,0 0-2 16,0 0-1-16,0 0-45 0,0 0-41 15,-47-50-27-15,33 53-14 16,1 17-15 0,-3 4 0-16,6 9 15 0,3 1-14 15,5 1 6-15,2 0-2 16,0-1-6-16,9-5 0 15,10-2 0-15,6-10-1 16,2-4-15-16,4-13-12 16,2 0 2-16,-4-6-10 15,-2-14-20-15,-9 0 2 16,-6 2-12-16,-4 6 39 16,-6 8 27-16,0 0 34 15,-2 4 0-15,5 0-22 16,0 0-11-16,3 8 9 15,1 3-8-15,4-6-1 0,3-2 1 16,2-3-2-16,-3 0-9 16,1 0 3-16,-5-8 5 15,-7-7 0-15,-4-1 1 16,0 2 12-16,-15 4 36 16,-9 2 34-16,-8 6-37 15,-1 2-28-15,2 0-7 16,2 4-9-16,6 8-1 15,10 4-32-15,7-10-67 16,6 0-145-16</inkml:trace>
  <inkml:trace contextRef="#ctx0" brushRef="#br0" timeOffset="26369.68">14356 13673 182 0,'0'0'251'16,"0"0"-212"-16,0 0-26 15,0 0-12-15,0 0 1 16,0 0-1-16,0 0 12 16,76 11 0-16,-70-5-3 15,1 0 2-15,-3-3 4 16,4 3 8-16,-2 3-2 15,1 3-6-15,1-2 20 16,4 7 7-16,-1 2-10 16,0 0-5-16,0-2-12 0,-2-1-8 15,-3-10-6-15,1-2-1 16,-2-4 10-16,2 0 57 16,-1 0-9-16,7-18-18 15,5-8-12-15,1-8-19 16,0-6 20-16,-1-3 6 15,-3 2-11-15,-7 2-8 16,-6 7 9-16,-2 8-16 16,0 8-9-16,0 9-1 15,0 4-18-15,0 3-82 16,0 4-97-16,0 12 7 16,0 0-89-16</inkml:trace>
  <inkml:trace contextRef="#ctx0" brushRef="#br0" timeOffset="26709.77">14866 13658 54 0,'0'0'235'0,"0"0"-71"15,0 0-24-15,0 0-58 16,0 0-25-16,0 0-23 16,0 0-16-16,40 108-8 15,-24-100-9-15,-1-6 7 16,6-2-6-16,1 0-1 15,4-10-1-15,1-12 1 16,-4 4-1-16,-3-5-14 0,-11 4-26 16,-5 3-1-16,-4 0 30 15,0 4 11-15,-2 5 10 16,-9 6 30-16,-1 1-11 16,1 0-13-16,1 5-7 15,0 11-9-15,4 3 0 16,1-1 1-16,5 0 1 15,0 0-2-15,7-5 0 16,15-3-1-16,20-6-29 16,-4-1-38-16,3-3-82 0</inkml:trace>
  <inkml:trace contextRef="#ctx0" brushRef="#br0" timeOffset="26908.72">15330 13408 449 0,'0'0'208'16,"0"0"-159"-16,0 0-30 15,0 0 10-15,0 0-8 16,6 121-12-16,8-91-7 16,-3-3 0-16,2-5-2 15,-4-3-20-15,-9 1-58 16,0-3-48-16,0-8-51 0</inkml:trace>
  <inkml:trace contextRef="#ctx0" brushRef="#br0" timeOffset="27048.35">15302 13644 373 0,'0'0'220'15,"0"0"-56"-15,0 0-44 16,0 0-78-16,0 0-33 16,0 0-1-16,0 0-6 15,76-53-2-15,-39 41-54 16,21-2-79-16,-8 2-34 15,-2 5-39-15</inkml:trace>
  <inkml:trace contextRef="#ctx0" brushRef="#br0" timeOffset="27553.5">16169 13469 682 0,'0'0'186'16,"0"0"-144"-16,0 0-33 15,0 0 11-15,0 0 16 16,32 114-13-16,-21-71-10 16,0-5-7-16,0-5-5 15,-5-3-1-15,2-8-12 16,-2-5-41-16,-1-17-57 15,-1 0-151-15,0 0-89 0</inkml:trace>
  <inkml:trace contextRef="#ctx0" brushRef="#br0" timeOffset="27706.09">16296 13546 605 0,'0'0'95'16,"0"0"-14"-16,0 0-42 15,39 122-19-15,-22-85-11 16,1 2-9-16,-11 6-50 16,-7-10-145-16,0-12-409 0</inkml:trace>
  <inkml:trace contextRef="#ctx0" brushRef="#br0" timeOffset="27851.71">16196 13690 796 0,'0'0'106'16,"0"0"-79"-16,0 0-24 16,0 0-3-16,177-76-72 15,-111 55-40-15,-10 5-121 0</inkml:trace>
  <inkml:trace contextRef="#ctx0" brushRef="#br0" timeOffset="28365.61">16639 13519 499 0,'0'0'159'16,"0"0"-100"-16,0 0 30 0,0 0 2 16,0 134-34-16,2-90-27 15,6-5-13-15,0-3-8 16,1-8 0-16,-1-8-8 16,-2-4 0-16,-3-8-1 15,1-6-15-15,-4-2-7 16,0-2 5-16,0-18-31 15,-13-13-35-15,-8-2-13 16,-1-5 7-16,-1-3 4 16,4 6 85-16,3 3 39 15,5 5 20-15,7 5 14 0,4 6-49 16,0 2-4 0,0 4-19-16,10 2 6 0,11 4-6 15,0 0 0-15,4 6-1 16,2 0 0-16,0 0 10 15,-5 6 9-15,-7 12 17 16,-8 6 16-16,-7 2-11 16,0-2-18-16,0 0-6 15,-2-5-7-15,0-5-9 16,2-6-1-16,0-6-20 16,0-1-6-16,13-1 18 15,3 0 8-15,4 0 0 16,-3 0 0-16,1 3 0 15,-5 9 0-15,-3 3 16 0,-10 5 7 16,0 3-6-16,-2 1-4 16,-16-6-7-16,3-2-6 15,-2-5-8-15,9-11-26 16,6 0-70-16,2-19-194 0</inkml:trace>
  <inkml:trace contextRef="#ctx0" brushRef="#br0" timeOffset="28549.12">17103 13497 15 0,'0'0'584'0,"0"0"-475"15,0 0 52-15,0 0-62 16,11 118-40-16,-4-78-32 0,2 1-14 16,-2-5-2-1,2-6-11-15,-3-3-3 0,1-10-45 16,-7-13-51-16,0-4-85 15,0 0-64-15</inkml:trace>
  <inkml:trace contextRef="#ctx0" brushRef="#br0" timeOffset="28688.75">16985 13489 618 0,'0'0'160'0,"0"0"-82"15,0 0 3-15,0 0-57 16,0 0-14-16,0 0-10 15,159-86-6-15,-91 86-36 16,-12 0-77-16,-9 6-155 0</inkml:trace>
  <inkml:trace contextRef="#ctx0" brushRef="#br0" timeOffset="28948.06">17638 13521 472 0,'0'0'94'0,"0"0"36"16,0 0-14 0,44 126-51-16,-28-83-29 0,-1-6-12 15,-1-2-15-15,-3-7-8 16,-7-10 0-16,1-8-1 15,-5-4 0-15,0-6-39 16,-2-12-59-16,-9-9-245 0</inkml:trace>
  <inkml:trace contextRef="#ctx0" brushRef="#br0" timeOffset="29581.94">17682 13481 163 0,'0'0'531'0,"0"0"-468"16,0 0 21-16,0 0-61 16,0 0-23-16,0 0 0 15,0 0 0-15,47-56 0 16,-31 47 0-16,-3 8 0 16,0 1-1-16,1 0 1 15,-5 1 1-15,0 16 14 16,-7 5 0-16,-2 6 2 0,0 0-1 15,-5 0-4-15,-7-6-4 16,0-1-7-16,5-10-1 16,3-1 1-16,4-4-1 15,0-1-1-15,0-4-19 16,11 2 14-16,10-2 6 16,5 2 1-16,1 1-1 15,-2 3 0-15,-4 1-1 16,0 1 1-16,-9 0 0 15,-2 1 0-15,-6 1 10 16,-4-4 11-16,0 0 2 16,0-2-2-16,0 1-12 15,-2-2-7-15,-5 1-2 0,-2-1 0 16,3-2-7-16,-1-2 6 16,3 0 1-16,0 0-1 15,3 0 0-15,1 0-31 16,0 0-11-16,0 0 7 15,0-2 5-15,0 0-18 16,0 0 6-16,0-3-52 16,0 4-99-16,0-4-90 0</inkml:trace>
  <inkml:trace contextRef="#ctx0" brushRef="#br0" timeOffset="30005.72">17758 13393 745 0,'0'0'168'0,"0"0"-121"16,0 0-31-16,0 0 25 15,9 106 15-15,4-53-15 16,4-2-15-16,3-1 11 15,-3-4-15-15,1-5-16 16,-3-7 0-16,-1-6-6 16,-3-6-1-16,-3-6-15 15,0-4-39-15,-4-4-39 16,-2-2 7-16,1-6-76 16,-3 0-78-16,0 0-259 0</inkml:trace>
  <inkml:trace contextRef="#ctx0" brushRef="#br0" timeOffset="30493.92">17941 13475 622 0,'0'0'257'0,"0"0"-197"16,0 0-42-16,0 0 39 0,0 0-14 15,47 133-17-15,-29-94-10 16,-3-2-9-16,-1-7-6 16,-1-4-1-16,-5-6 0 15,0-6-17-15,-6-2-39 16,0-4-90-16,-2-6-91 0</inkml:trace>
  <inkml:trace contextRef="#ctx0" brushRef="#br0" timeOffset="30678.43">17774 13672 854 0,'0'0'150'0,"0"0"-70"16,0 0-44-16,0 0-35 0,0 0-1 15,130-32-1 1,-73 24-54-16,1-2-23 0,22-3 11 15,-13 1-83-15,-11 2-241 0</inkml:trace>
  <inkml:trace contextRef="#ctx0" brushRef="#br0" timeOffset="31161.15">18389 13516 751 0,'0'0'207'0,"0"0"-132"16,0 0-23-16,0 0-10 15,0 0 19-15,4 106-22 0,8-75-23 16,1-2-10-16,-2-6-5 16,-2-2 8-16,0-7-8 15,-5-7-1-15,-2-2-31 16,-2-5 5-16,0 0 18 16,0-8-24-16,-4-14-41 15,-9-9-3-15,1-2-30 16,1-2 7-16,6 5 73 15,2 6 26-15,3 8 20 16,0 10 4-16,3 6-18 16,15 0 3-16,5 11 28 15,1 10-2-15,3 3-3 16,-2 0-15-16,-3-1-8 0,-2-5-2 16,-4-4-6-16,-6-6 0 15,-3-4 1-15,-2-2-1 16,-3-2 5-16,0 0 39 15,0-12 12-15,3-10-39 16,-5-11-5-16,0-3-7 16,0-5 5-16,0-2 14 15,-5 3 31-15,-6 8 18 16,3 10-12-16,3 10-1 16,1 6-46-16,4 6-15 15,-3 0-100-15,3 11-68 16,-2 3 17-16,0 3-91 0</inkml:trace>
  <inkml:trace contextRef="#ctx0" brushRef="#br0" timeOffset="31389.53">18993 13309 950 0,'0'0'130'0,"0"0"-96"15,0 0-24-15,0 0-10 16,0 0 0-16,42 118-17 16,-38-81-67-16,-4-10-72 15,0-9-403-15</inkml:trace>
  <inkml:trace contextRef="#ctx0" brushRef="#br0" timeOffset="31511.21">19104 13319 684 0,'0'0'126'0,"0"0"-96"16,0 0 3-16,0 147-33 15,-11-97-72-15</inkml:trace>
  <inkml:trace contextRef="#ctx0" brushRef="#br0" timeOffset="42909.78">12313 13511 385 0,'0'0'134'0,"0"0"-86"0,0 0-28 16,0 0-13-1,0 0 0-15,0 0-5 0,0-22-1 16,0 22-1-16,0 0 38 16,0 0 53-16,0 0-25 15,0 0-1-15,0 0-3 16,0-2-24-16,0 2-12 16,0 0-6-16,0-2-7 15,0 2-7-15,0-2-5 16,0 2 0-16,0 0 0 15,0 0 1-15,0 0-2 16,0 0 0-16,0 0-6 16,0 0-8-16,0 12-11 15,0 14 17-15,15 17 8 16,5 11 17-16,3 12-16 16,4 8 5-16,4 7-4 0,-1-2-1 15,2 0 2-15,2-7-2 16,-3-10 1-16,-2-6-2 15,-2-8 2-15,-6-8-1 16,-2-6 1-16,-4-6 5 16,-4-10-7-16,-2-5 0 15,-2-4 0-15,-5-9 0 16,0 0-1-16,-2 0 1 16,3 0-1-16,1 0-25 15,3 0-7-15,13-40-9 16,2 5-76-16,-2-3-138 0</inkml:trace>
  <inkml:trace contextRef="#ctx0" brushRef="#br0" timeOffset="43945.14">15768 13110 631 0,'0'0'113'15,"0"0"-86"-15,0 0 1 16,0 0 8-16,0 0-25 16,0 0-9-16,0 0-2 0,-20-10 0 15,20 10 1-15,0 0 22 16,-2 2-21-16,2 18 5 16,0 14 9-16,0 17-6 15,0 29 6-15,0 4 13 16,0 10-5-16,12 6-1 15,1-13-22-15,3 10 7 16,2-5 0-16,1-6-6 16,0-9-1-16,-2-4 12 15,-3-9-5-15,-3-6 0 16,-3-8-1-16,-1-6-6 16,-2-8 7-16,-1-7-8 15,0-10 0-15,-1-5 0 0,1-8 0 16,-2-4-11-1,2-2-26-15,6 0-5 0,12-38 7 16,0 0-95-16,-4-4-468 0</inkml:trace>
  <inkml:trace contextRef="#ctx0" brushRef="#br0" timeOffset="45535.01">17373 13183 527 0,'0'0'86'16,"0"0"-68"-16,0 0 9 15,0 0-14-15,0 0-11 16,0 0-2-16,0 0 1 16,-3 7-1-16,3 1 1 15,0 1 5-15,0 5 40 16,0-1-3-16,0 10-11 16,0 4-16-16,0 10 3 15,0 8 2-15,0 11 11 16,0 9 3-16,0 3-5 15,0 6-1-15,5 0-6 0,-1 1-6 16,3-6-6 0,2-2-9-16,2-9 4 0,1-8-5 15,-4-6-1-15,1-9 0 16,1-8 1-16,-4-6-1 16,-2-4 0-16,3 2 0 15,-5-1-35-15,-2 10-28 16,0-1-102-16,-4-10-158 0</inkml:trace>
  <inkml:trace contextRef="#ctx0" brushRef="#br0" timeOffset="57880.97">10702 14455 492 0,'0'0'140'0,"0"0"-89"16,0 0 6-16,0 0 7 15,0 0-35-15,0 0-13 16,0-2-9-16,0 2-6 15,0 0 21-15,0 0 4 16,0 0-4-16,-2 0 9 16,-12 0-19-16,-1 6-12 15,-7 12 0-15,-3 8 1 16,0 7 8-16,6 1-2 16,5-7-5-16,7-2-2 15,7-6 0-15,0 2 0 0,0-4-6 16,5-2 6-16,9 3-2 15,1 0 1-15,1 0 1 16,3 0-1-16,4 0 1 16,1 5-1-16,-2-1-10 15,-2 0 11-15,-4-1 1 16,-5 8-1-16,-4 3-1 16,-7 6-12-16,0 6 12 15,0 2-10-15,0 1 11 16,-7-8 15-16,5 0-15 15,0-7 1-15,2-7 0 0,0-5 1 16,0 1-1 0,0-7 0-16,4-4-1 0,5 2-12 15,7-6-1-15,7 5 3 16,5 0 9-16,3 5 1 16,3 4 0-16,-1 6 0 15,-7 4 1-15,-3 7-1 16,-7 2-13-16,-5 6 0 15,-7 5 0-15,-4-2 12 16,0 2 1-16,0 2 8 16,-11 2 6-16,-6-4 1 15,3-6-15-15,0-4 13 0,6-8-6 16,1-1-6-16,5-9 10 16,2-2-11-1,0-4-2-15,0 1-4 0,9 2 6 16,4 4 0-16,0-2 0 15,3 2 1-15,0 4 4 16,-4-4-5-16,2 2 2 16,-3 3-1-16,-1-6 0 15,-8 4-1-15,-2-2 1 16,0 2 15-16,0-3-6 16,0 3-8-16,-2 2 9 15,-8 6-3-15,2-2-7 16,-1 5 7-16,-1-6-7 15,6-1 5-15,2-8-6 16,2-8-3-16,0-2-24 0,0-6 6 16,12-2-10-1,1-4 0-15,5 0-2 0,3 0-2 16,4 0-11-16,17 4-53 16,-8-4-57-16,-2 0-212 0</inkml:trace>
  <inkml:trace contextRef="#ctx0" brushRef="#br0" timeOffset="59535.21">18673 15310 814 0,'0'0'120'0,"0"0"-84"15,0 0-28-15,0 0-8 0,0 0 0 16,0 0-8-16,0 0 8 16,-6 14 0-16,8-5 0 15,0-5 0-15,-2-4 6 16,2 4-5-16,2 3-1 15,-2 1 0-15,4 4 1 16,3 6 6-16,3 4-6 16,1 3 1-16,0 4 4 15,-2-1-5-15,0 3 7 16,-4 0-6-16,-5 0 12 16,-2 4 1-16,0-2-1 15,0 3 2-15,-9 0-10 16,-2-3 2-16,2-4-7 0,4-8 0 15,5-2-1-15,0-7-2 16,0-1-6-16,0-4-1 16,5-1 1-16,0 6 8 15,1-2 0-15,-1 6 1 16,-1 8 6-16,-4 2-4 16,0 6-2-16,0-1 12 15,0 0-5-15,0-4-8 16,4-5-1-16,10-4-13 15,1-4-22-15,8-7-2 16,-3 4 16-16,0-3 12 16,-4 10 9-16,-7 4-1 15,-7 14 2-15,-2 9 25 16,-2 13 28-16,-19 10-5 16,1-3 4-16,5 0 9 0,4-9-47 15,9-12-9-15,2-8-4 16,0-7-2-16,10-8 1 15,7-7 0-15,-2 2 0 16,3-5 0-16,-3 3 1 16,-3-2-2-16,-1 10 2 15,-5-2-1-15,-4 6 1 16,-2 5 0-16,0-4 1 16,0-2-2-16,-4-2-42 15,-5-9-17-15,-3-6-48 16,4-8-25-16,1 0-146 0</inkml:trace>
  <inkml:trace contextRef="#ctx0" brushRef="#br0" timeOffset="68085.58">11471 16575 658 0,'0'0'119'0,"0"0"-88"16,0 0-8-16,0 0 3 16,0 0-15-16,0 0-9 15,0-4 9-15,0 4-9 16,0 0 15-16,0 0 32 16,0 0-21-16,0 0-8 15,0 0-1-15,0 0-12 16,0 0-7-16,4 0-2 15,9 0 2-15,10 0-1 16,6 0 1-16,6 0 0 16,7 0 0-16,6 0 0 0,5 4 0 15,8 0 0 1,5 0 1-16,7-4-1 0,6 0 2 16,5 0-2-16,7 0 1 15,8 0-1-15,1-4 1 16,-2-4-1-16,-1-2 0 15,-5 3 0-15,-7 2 5 16,-12 4-5-16,-6 1-1 16,-11 0 0-16,-11 0 0 15,-8 8 0-15,-10-3-1 16,-7-1 2-16,-6-4 0 16,-8 2 0-16,-4-2 0 0,0 0 1 15,-2 0 0 1,0 0 5-16,0 0 1 0,0 0-7 15,0 0 2-15,0 0-2 16,0 0-23-16,7 0-35 16,-2 0-56-16,2 0-131 0</inkml:trace>
  <inkml:trace contextRef="#ctx0" brushRef="#br0" timeOffset="69466.25">14898 16665 309 0,'0'0'81'0,"0"0"-58"16,0 0 11-16,0 0 31 15,0 0-30-15,0 0-21 16,0 0 56-16,-25 0 29 16,21 0-25-16,-3 0-18 15,-3 0-27-15,4 0-3 16,-3 0-1-16,3 0-15 15,2 0 3-15,0 0-5 0,4 0-8 16,0 0 0 0,0 0-8-16,0 0-18 0,8 0 8 15,9 0 18-15,6-2 0 16,8-2 0-16,4-4 1 16,8 3 0-16,8-8-1 15,7-1 1-15,11-4 1 16,9 0 9-16,5 6-2 15,1 2-8-15,-1 5 0 16,-3 5-1-16,-9 0 1 16,-4 0-1-16,-9 0 1 15,-6 0 0-15,-13 0-1 16,-5 0 0-16,-10-2 1 16,-9 2 6-16,-8 0-7 0,-2 0 0 15,-4 0 0-15,-1 0 22 16,0-5-2-16,0 5-9 15,0 0-3-15,0 0-8 16,0 0-7-16,0-1-38 16,4-4-42-16,-2 1-83 15,0 0-137-15</inkml:trace>
  <inkml:trace contextRef="#ctx0" brushRef="#br0" timeOffset="70346.75">17156 16936 522 0,'0'0'118'16,"0"0"-105"-16,0 0-13 16,0 0 0-16,0 0 2 15,0 0-1-15,121-36 1 16,-81 23 5-16,7 0 1 16,5-5 16-16,5-1-9 15,8 2 10-15,4 1 7 0,2 5-25 16,3 8-6-16,-1-1 5 15,-2 4 4-15,-2 0-9 16,-1 0-1-16,-4 0 0 16,-4 0 0-16,-5 0 0 15,-5-2 0-15,-5-6 8 16,-12 0-7-16,-9 2-1 16,-8 2 0-16,-10 4 1 15,-1 0 42-15,-5 0 25 16,0 0-26-16,0 0-26 15,0 0-15-15,0-4-1 16,0 4-1-16,0 0-15 16,0 0-23-16,-11 0-78 15,-5 0-53-15,-1 0-52 0</inkml:trace>
  <inkml:trace contextRef="#ctx0" brushRef="#br0" timeOffset="71959.53">17825 12339 725 0,'0'0'81'16,"0"0"-57"-16,0 0 15 16,0 0-5-16,0 0-21 15,0 0-11-15,0 0 4 16,0-21-6-16,0 21 7 15,-2 0 17-15,2 0-3 0,0 0 4 16,0 0-15 0,0 0-10-16,17 6 0 0,14 4 7 15,12 6 0-15,6 0 6 16,9 5 5-16,0 0 6 16,2 4-22-16,-2-1 9 15,2 2-3-15,1-1-1 16,1 0-6-16,7-3 8 15,5-2-8-15,3-4 8 16,8 0-6-16,2-4 4 16,-3-3 8-16,-3 2-14 15,-8-5 14-15,-13 2-4 16,-10-2-11-16,-15-1 1 16,-8-3 0-16,-12-2-1 0,-5 3 11 15,-6-3-11-15,-4 0 0 16,0 0 7-16,0 0-7 15,0 0 1-15,0 0-1 16,0 0-48-16,0 0-59 16,0-4-60-16,0-8-238 0</inkml:trace>
  <inkml:trace contextRef="#ctx0" brushRef="#br0" timeOffset="72768.42">21016 11754 624 0,'0'0'113'0,"0"0"-51"16,0 0 23-16,0 0-18 16,0 0 1-16,0 0-45 15,0 0-22-15,-72-71 28 0,57 66 7 16,-7 1-8 0,-3 4-4-16,-2 0-11 0,0 0-4 15,1 20-9-15,-2 11 0 16,2 9 0-16,4 10 0 15,7 4 0-15,7-1-8 16,8 0 8-16,0-9 1 16,15-7 5-16,11-11-6 15,4-6-15-15,5-8 3 16,0-8-2-16,1-4 5 16,1 0-23-16,-1-18-3 15,-2-4-11-15,-5 0 3 0,-5-3 14 16,-6 8 19-16,-7 2 9 15,-7 7 1-15,-2 6 10 16,2 2-10-16,-4 0-9 16,0 4 9-16,2 11 32 15,2 0-3-15,0 3-19 16,5 0-7-16,0-2 1 16,2-2-4-16,2-1-52 15,-1-3-59-15,-3-4-101 0</inkml:trace>
  <inkml:trace contextRef="#ctx0" brushRef="#br0" timeOffset="72922.39">20942 11834 795 0,'0'0'99'0,"0"0"-70"15,0 0-27-15,0 0-2 16,0 0-45-16,0 0-114 15,0 0-131-15</inkml:trace>
  <inkml:trace contextRef="#ctx0" brushRef="#br0" timeOffset="73222">21405 11578 728 0,'0'0'116'0,"0"0"-90"15,0 0-12-15,0 0 31 16,0 120-12-16,0-60-11 15,5 3-16-15,2-6-6 16,0-2 1-16,-1-12-1 16,-2-5-2-16,-2-6-38 15,-2-9-63-15,0-10-125 0</inkml:trace>
  <inkml:trace contextRef="#ctx0" brushRef="#br0" timeOffset="73792.25">21214 11955 409 0,'0'0'296'16,"0"0"-235"-16,0 0-5 15,0 0-56-15,0 0-32 16,0 0-31-16,143-74-74 16,-97 65-28-16,-4 6 79 15,-7 3 38-15,-12 0 48 16,-4 0 4-16,-9 3 47 0,0 12 17 15,-1 3 15 1,-5 2-8-16,2 0-34 0,2 1-17 16,3-2-11-16,-3-3-13 15,6-3 0-15,3-11-23 16,2-2-27-16,2 0-44 16,4-8-43-16,-3-11-162 15,-3-1 299-15,-6 4 18 16,-5 8 137-16,-3 8-10 15,-5 0-62-15,0 19 57 16,0 12-10-16,0 9-20 16,2 7-65-16,3-1-9 15,1-1-17-15,1-2-19 16,-1-7 0-16,-1-5 13 16,-5-10-13-16,0-5-5 0,0-6-18 15,-9-3 7-15,-9-4 8 16,-2-2 7-16,0 2-4 15,3-1 5-15,1-2 1 16,3 0 0-16,1 0 19 16,3-2-5-16,-1-14-4 15,2-8 13-15,2-6-14 16,-1-4 4-16,5 0-7 16,2 1-6-16,0 6-2 15,0 4-31-15,9 8-32 16,13 10-36-16,-1 4-73 15,-4 1-110-15</inkml:trace>
  <inkml:trace contextRef="#ctx0" brushRef="#br0" timeOffset="75015.8">17420 15705 67 0,'0'0'356'15,"0"0"-235"-15,0 0 18 16,0 0-18-16,0 0-71 16,0 0-29-16,0 0-14 0,-14-32 0 15,14 32 19 1,0 0 10-16,0 0-8 0,0 0-19 15,0 0-8-15,16 14 14 16,11 8 26-16,6 4-12 16,9 1-16-16,8 9 5 15,2 1 1-15,4 1-3 16,4 2-3-16,1-4 12 16,-1 5-14-16,-2-5-3 15,-4 0-1-15,-6-6-6 16,-3 2 8-16,-5-6-9 15,-2-2 1-15,-5-2 0 16,-2 0-1-16,0-6 1 16,-2-2-1-16,-2 0 0 15,-4-5 0-15,-8-7 0 0,-6 1-16 16,-4-3-13-16,-5 0 8 16,-2 0-4-16,-17 0-72 15,-2 0-144-15</inkml:trace>
  <inkml:trace contextRef="#ctx0" brushRef="#br0" timeOffset="76140.92">17256 14962 312 0,'0'0'292'0,"0"0"-214"16,0 0-16-16,0 0 0 0,0 0-46 16,0 0-15-1,0 0 1-15,0-11 0 16,0 11 4-16,0 0 18 0,0-2 4 16,0 2-15-1,0 0 8-15,0 0-9 0,0 0-11 16,0-4 6-16,-2-2-7 15,-2-2-1-15,-2 4-1 16,-1-7 1-16,-2 4 0 16,0-1 1-16,-2 2 0 15,-3 2 0-15,-1 1-2 16,-1 3-6-16,-3 0 2 16,0 0 4-16,3 0-6 15,3 11 8-15,5 1-1 16,3 4 0-16,5 6 0 0,0 0-6 15,0 11 6 1,2-4 1-16,11 3 1 0,8-1 6 16,1-4-6-16,5-3 0 15,2-2 8-15,5-1-7 16,-3-2 0-16,-5-1-1 16,-2-2 0-16,-5-1 0 15,-9-10 0-15,-6 2 0 16,-1-5 0-16,-3-2 7 15,0 0 2-15,0 0 11 16,-3 0-1-16,-7 0-19 16,-6-4-1-16,3-2-8 15,1-2 8-15,1 0-1 0,5 2-18 16,4-2-4 0,2 2-42-16,0-8-72 0,2 1-54 15,9 4 21-15</inkml:trace>
  <inkml:trace contextRef="#ctx0" brushRef="#br0" timeOffset="79593.35">17192 15009 198 0,'0'0'275'15,"0"0"-208"-15,0 0-46 16,0 0-8-16,0 0-7 16,0 0-5-16,0 0 0 15,20-82 12-15,-20 82 55 16,0 0 8-16,0-5-24 15,0 5-3-15,0-4-17 0,0 2-7 16,0 2-14 0,0 0 8-16,0 0-8 0,0 0-11 15,0 11-11-15,0 13 10 16,0 6 1-16,0 5 2 16,0 1 5-16,0-9-6 15,0-1 0-15,0-8 8 16,2-5-9-16,1-8 1 15,-1 0 0-15,-2-5 0 16,2 0-1-16,0 0-12 16,6-13-32-16,0-15-38 15,3-11-13-15,3-2 43 16,-3 1 33-16,-3 4 19 0,0 14 7 16,-5 11 34-1,0 11-4-15,-1 0-19 0,1 25 13 16,-3 13 20-16,0 8-5 15,0 2-21-15,0-2 1 16,0-6-15-16,0-12-4 16,0-7-5-16,0-7-1 15,0-9-1-15,0-2-14 16,0-3-20-16,6-4 11 16,3-18 23-16,2 0 7 15,0-1-7-15,-5 10 1 16,-3 4 0-16,0 9-1 15,-3 0 0-15,0 4-1 16,0 14 1-16,0 9-1 16,0 0 1-16,0 8-68 0,0-7-102 15,0-6-319-15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4T02:37:42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1796 14216 117 0,'0'0'621'0,"0"0"-514"0,0 0-65 15,0 0 10-15,0 0-10 16,0 0-11-16,-59-44-16 16,45 37 1-16,-1 1 36 15,-4-4 19-15,1 4-6 16,-1 4-20-16,1-2-24 16,-2 4-9-16,0 0-12 15,-1 4-1-15,4 8 0 16,-3 12 0-16,4 0-1 15,3 10-11-15,4 6 7 16,7 1-1-16,2 7 6 16,2 2-7-16,17-2 6 0,5-2 1 15,6-2-7-15,3-5 1 16,-1-6-6-16,-3-7 0 16,0-8-1-16,-5-6 2 15,-1-8-4-15,-6-4 6 16,-1 0 1-16,-1-4 9 15,2-16 0-15,-7-6 2 16,-1-11 5-16,-4-4-7 16,-5-3-3-16,0 0 2 15,-14 3-10-15,-3 10-7 16,-3 8 9-16,-1 8-4 0,6 6-2 16,3 7 13-1,2 2 1-15,-1 0-5 0,3 2-1 16,4 8 6-16,2 4 0 15,2 0-9-15,0 8 3 16,12 6-3-16,9 7 10 16,8-5 0-16,5 2 0 15,4-6 0-15,0-3 1 16,-3-6 0-16,-3-3 9 16,-6-8-8-16,-3 1-1 15,-6-5-1-15,-1-2-9 16,-1 0-25-16,-2-2-21 15,6-34-33-15,-3 3-109 16,-6-3-389-16</inkml:trace>
  <inkml:trace contextRef="#ctx0" brushRef="#br0" timeOffset="205.78">2097 14183 544 0,'0'0'228'0,"0"0"-181"16,0 0-47-16,0 0 3 15,0 0-3-15,0 0 33 16,22 108-4-16,-9-67-6 16,1-5-11-16,-3-2-11 15,3 0 7-15,-5-6-8 16,-1 1-1-16,-1-4-5 16,0 0-49-16,0-8-74 15,-5-7-114-15</inkml:trace>
  <inkml:trace contextRef="#ctx0" brushRef="#br0" timeOffset="394.89">2236 14239 656 0,'0'0'95'0,"0"0"-79"16,0 0-15-16,0 0 34 15,0 0-18-15,49 129-5 16,-34-98-11-16,-4 2-1 15,-3-3 0-15,0-2-8 16,-8 0-69-16,0-7-73 16,0-8-81-16</inkml:trace>
  <inkml:trace contextRef="#ctx0" brushRef="#br0" timeOffset="547.71">2111 14458 75 0,'0'0'605'0,"0"0"-526"0,0 0-47 15,0 0-22-15,0 0-9 16,0 0-1-16,0 0 0 16,67-22 0-16,-30 9 0 15,23-2-12-15,-6 3-73 16,-8-2-129-16</inkml:trace>
  <inkml:trace contextRef="#ctx0" brushRef="#br0" timeOffset="961.13">2554 14377 591 0,'0'0'147'0,"0"0"-99"15,0 0-16-15,0 0-20 16,0 0-12-16,0 0-16 16,0 0 14-16,40-72 2 15,-36 60 2-15,-1 6-2 16,-1 2 16-16,-2 4 7 15,0 0-10-15,0 0-13 16,0 0-8-16,1 4 8 16,3 11 0-16,2 4 8 15,1 3-6-15,2 3-1 16,-2 3-1-16,-1-6-1 16,1 0-35-16,-5-3-19 0,-2-2-30 15,0-4 0-15,0-6 25 16,0-4 60-16,0-3 19 15,0 3 23-15,0-3 6 16,0 0-18-16,0 0-17 16,0 1-4-16,6 2 2 15,4-1 4-15,3-2 2 16,5 0-3-16,1 0-6 16,2 0-8-16,8 0-6 15,-8 0-86-15,0 0-127 0</inkml:trace>
  <inkml:trace contextRef="#ctx0" brushRef="#br0" timeOffset="1121.78">3075 14419 796 0,'0'0'272'15,"0"0"-217"-15,0 0-41 16,0 0-14-16,0 0-73 15,0 0-265-15,0 0-240 0</inkml:trace>
  <inkml:trace contextRef="#ctx0" brushRef="#br0" timeOffset="1255.41">3119 14690 740 0,'0'0'214'0,"0"0"-154"0,0 0-42 16,0 0-18-16,0 0-19 15,0 0-139-15,0 0-39 16,0 0-137-16</inkml:trace>
  <inkml:trace contextRef="#ctx0" brushRef="#br0" timeOffset="2079.58">1625 15913 492 0,'0'0'137'16,"0"0"-76"-16,0 0 44 16,0 0-24-16,0 0-26 15,0 0-15-15,0 0 10 16,-56-26-11-16,45 26 5 16,-3 0-16-16,1 5-21 15,-3 12-5-15,3 11-2 16,-1 11-1-16,8 7 0 15,6-2-7-15,0 6 6 16,14-2-4-16,13-4 0 0,6-8-2 16,7-9-4-16,0-8-14 15,3-11-7-15,-1-8 10 16,-3-4 5-16,-5-19 18 16,-5-14 0-16,-11-5-2 15,-16 0 2-15,-2-6 0 16,-16 2-6-16,-15 2-10 15,-7 5 9-15,3 12 7 16,4 8 21-16,6 10 15 16,5 9-7-16,7 0-20 15,4 9-9-15,2 19-9 16,3 7 8-16,4 5 0 16,0 0-1-16,7-4-8 0,14 0 10 15,10-5-1 1,6-4-1-16,3-1 2 0,6-4 15 15,1-3-6-15,-3-2-7 16,1-7 0-16,-7 2 6 16,-5-7-8-16,-8 1 1 15,-10-6-1-15,-3 0-5 16,-3 0-21-16,-7 0-23 16,-2-6-32-16,0-12-35 15,0-2-214-15</inkml:trace>
  <inkml:trace contextRef="#ctx0" brushRef="#br0" timeOffset="2294.69">1999 15873 667 0,'0'0'153'0,"0"0"-140"16,0 0-6-16,0 0 2 15,0 0 21-15,87 120-9 16,-58-73-7-16,-2 0-5 15,0-3-1-15,-3-1-8 16,-4-7-5-16,-5-2-1 16,-1-11-48-16,-7-14-31 15,-3-9-105-15,-4 0-87 0</inkml:trace>
  <inkml:trace contextRef="#ctx0" brushRef="#br0" timeOffset="2481.07">2175 15883 461 0,'0'0'238'0,"0"0"-176"0,0 0-60 16,0 0 20-16,0 0 17 15,32 125-3-15,-13-79-21 16,1-2-14-16,-1 0 0 16,-2-5 2-16,-1-2-3 15,-5-3-22-15,-7 7-46 16,-2-10-110-16,-2-8-324 0</inkml:trace>
  <inkml:trace contextRef="#ctx0" brushRef="#br0" timeOffset="2653.22">2107 16190 114 0,'0'0'620'0,"0"0"-550"15,0 0-58-15,0 0-11 16,0 0 0-16,0 0 1 15,137-40-2-15,-93 36-22 16,-1 0-34-16,8-2-42 16,-10 1-74-16,-10 3-124 0</inkml:trace>
  <inkml:trace contextRef="#ctx0" brushRef="#br0" timeOffset="3034.92">2485 16076 605 0,'0'0'109'16,"0"0"-28"-16,0 0-7 16,0 0-28-16,0 0-39 15,0 0-7-15,0 0 0 16,-20-20-8-16,20 12 3 16,4 3 5-16,8-1 0 15,1 6-13-15,1 0 12 16,-2 0-9-16,-1 15 10 15,1 9 7-15,-3 10-7 16,-7 6 6-16,-2 4 1 16,0 6 1-16,0-6-7 15,0-3 1-15,0-5 6 0,0-10 4 16,0-2-4-16,0-8-2 16,0-2-5-16,2-8-1 15,9-2 23-15,7 0-5 16,1-4 0-16,4 0-3 15,6-10-6-15,0-6-9 16,2-2-3-16,5-9-31 16,0 4-9-16,15-13-51 15,-6 9-128-15</inkml:trace>
  <inkml:trace contextRef="#ctx0" brushRef="#br0" timeOffset="3202.75">3262 16114 626 0,'0'0'336'16,"0"0"-248"-16,0 0-69 15,0 0-19-15,0 0-23 16,0 0-117-16,0 0 65 16,21 2-44-16,-19 13-132 15</inkml:trace>
  <inkml:trace contextRef="#ctx0" brushRef="#br0" timeOffset="3327.59">3329 16368 355 0,'0'0'154'0,"0"0"-63"15,0 0-13-15,0 0-14 16,0 0-37-16,0 0-17 16,0 0-10-16,45 33-111 0,-45-33-157 15</inkml:trace>
  <inkml:trace contextRef="#ctx0" brushRef="#br0" timeOffset="12602.88">9443 9051 176 0,'0'0'567'15,"0"0"-459"-15,0 0-47 16,0 0 7-16,0 0 7 16,2-18-43-16,-2 18-25 15,0 0-7-15,0 0-7 16,3 0 6-16,1 0-6 15,2 0-2-15,6 6 9 16,3 5-1-16,4 1 1 16,0 1 6-16,1 2-6 0,-1-1 8 15,-2-2-7 1,-1-2-1-16,-3-3 1 0,1 2-1 16,-3-2-25-16,-5-5-29 15,1 3-37-15,-5-4-56 16,-2-1-99-16</inkml:trace>
  <inkml:trace contextRef="#ctx0" brushRef="#br0" timeOffset="12778">9597 9019 646 0,'0'0'165'0,"0"0"-119"16,0 0-39-1,0 0 9-15,0 0 16 0,0 0-24 16,0 0-8 0,-122 149-28-16,95-110-112 0,6-10-172 0</inkml:trace>
  <inkml:trace contextRef="#ctx0" brushRef="#br0" timeOffset="13517.43">13053 6760 760 0,'0'0'113'0,"0"0"-77"16,0 0-26-16,0 0-1 15,0 0-9-15,0 0 1 16,0 0 1-16,126 15-2 15,-99-1 0-15,-2 0-22 16,-6 5-46-16,-2-7-54 0,-11-3-93 16</inkml:trace>
  <inkml:trace contextRef="#ctx0" brushRef="#br0" timeOffset="13703.25">13227 6685 367 0,'0'0'209'0,"0"0"52"16,0 0-196-16,0 0-46 15,0 0-19-15,0 0 0 16,0 0-9-16,-43 107-44 16,-8-23-34-16,2-10-43 0,2-10-148 15</inkml:trace>
  <inkml:trace contextRef="#ctx0" brushRef="#br0" timeOffset="14840.98">18369 6441 95 0,'0'0'665'15,"0"0"-537"-15,0 0-53 16,0 0-46-16,0 0-23 0,0 0-6 16,0 0-10-16,-3 12 10 15,17-2 1-15,1 2 0 16,3-1 0-16,3 1 1 15,0 3-1-15,0-3 0 16,-1-1 2-16,-3 1-2 16,2 1 0-16,-4-1 1 15,1-1-2-15,-3-4 0 16,-2 1-35-16,-2-2-39 16,-5-4-40-16,-1-2-48 15,-3 0 35-15,0-4-135 0</inkml:trace>
  <inkml:trace contextRef="#ctx0" brushRef="#br0" timeOffset="15000">18596 6486 38 0,'0'0'95'16,"0"0"137"-16,0 0-73 15,0 0-2-15,0 0-57 16,0 0-57-16,0 0-26 16,-31-21-17-16,18 31 0 15,-5 9 6-15,-5 8-6 16,-2 5 7-16,2 1-7 15,-18 16-36-15,8-6-112 16,0-14-470-16</inkml:trace>
  <inkml:trace contextRef="#ctx0" brushRef="#br0" timeOffset="15845.63">20211 9029 411 0,'0'0'263'16,"0"0"-25"-16,0 0-193 15,0 0-25-15,0 0-13 16,0 0-6-16,0 0 7 16,41 104-7-16,-24-77-1 15,1-3 0-15,-1-4 0 16,1-2-1-16,-1-4 1 16,-4-1-6-16,-2-5-30 0,-2 3-39 15,-5-3-51 1,1-4-97-16</inkml:trace>
  <inkml:trace contextRef="#ctx0" brushRef="#br0" timeOffset="16000.6">20392 9118 637 0,'0'0'126'0,"0"0"-74"15,0 0-30-15,0 0 17 16,0 0-26-16,-156 83-13 15,91-33-20-15,14-7-80 16,4-7-154-16</inkml:trace>
  <inkml:trace contextRef="#ctx0" brushRef="#br0" timeOffset="16836.52">18008 11239 139 0,'0'0'85'0,"0"0"241"0,0 0-167 16,0 0-54-16,0 0-31 15,0 0-15-15,0 0-23 16,2-21-26-16,-2 21-1 15,2 0-9-15,3 0-1 16,3 1 1-16,4 13 25 16,1 6 5-16,5 2-8 0,-1 3-12 15,4-2-7 1,-3 0 3-16,-1-1-6 0,-3-4-31 16,-1-4-57-16,-4-6-45 15,-5-7-162-15</inkml:trace>
  <inkml:trace contextRef="#ctx0" brushRef="#br0" timeOffset="16999.57">18204 11197 801 0,'0'0'120'0,"0"0"-90"15,0 0-29-15,0 0 12 16,-129 104-8-16,87-62-5 15,-26 23-80-15,13-14-108 0,4-4-480 0</inkml:trace>
  <inkml:trace contextRef="#ctx0" brushRef="#br0" timeOffset="55256.94">5963 15213 140 0,'0'0'78'0,"0"0"-55"16,0 0-16-16,0 0 8 16,0 0 21-16,0 0-7 15,0 0-28-15,0 0 19 16,0 0 17-16,0 0 2 15,0 0-3-15,0 0 2 16,0 0-2-16,0 0-10 16,0-1 7-16,0 1 0 0,-4 0-8 15,-2 0-24-15,0 0 38 16,-3 0-13-16,1 0-3 16,-4 0-1-16,-1 0-9 15,-3 0-7-15,-3 0-6 16,-6 6 1-16,-3 3-1 15,2 4 7-15,-1-4-6 16,2 0 5-16,2-1-5 16,0-4 7-16,1 2 8 15,2-2-3-15,-2 0-4 16,-1-1-8-16,1 1 1 0,0 3 8 16,0-3 3-16,-1 0-13 15,1 2 13-15,-2 2-6 16,0-4 0-16,3 1-1 15,1-1 10-15,4 0-16 16,1-4 1-16,1 4 8 16,-1 3 3-16,-1-3-11 15,-1 4-1-15,-2 2 2 16,-1 3 4-16,1 0-6 16,-2 1-10-16,1 6 9 15,0 0-3-15,0 7 4 16,0 0 6-16,2 7-5 0,0-1 6 15,5-2-7-15,2 4 0 16,4-4 0-16,5 0 0 16,0 1 1-16,2-1-1 15,0 5 0-15,0-1 0 16,0 1 0-16,11-3 0 16,2 1-1-16,6-2 0 15,0-1-7-15,8 4 8 16,2-3 0-16,6 0 0 15,3 1 1-15,5 0-1 16,1-3 0-16,-1 2-3 16,0-6 3-16,2 2 1 15,0-2 6-15,2-2-7 16,1 2-1-16,7-3-6 16,3-1 6-16,2 0-1 0,0 0 1 15,-1-5 1-15,-1 6 0 16,-2-4 0-16,0-2 1 15,2 1-1-15,3-1 0 16,-1 2 0-16,2-1 1 16,-2-5-1-16,3 4 1 15,-5-3 1-15,-2-3-2 16,-2 0 1-16,2-1-1 16,-2 2 0-16,4-1 0 15,2-4 1-15,1 3-1 16,1-1 0-16,0 4-1 15,-1-1-1-15,-1 3 2 16,-3 3 0-16,-3-4-1 0,-1 0 1 16,3 2 0-16,2-6 0 15,2 2 7-15,3-6-6 16,0 2-1-16,3-4 0 16,0-2 0-16,1-2 0 15,4 0-13-15,1 0 13 16,1 0 0-16,-2 0 1 15,-5 0-1-15,-7 8-1 16,-7 1 1-16,-5-1-1 16,-3 5-1-16,3-3 2 15,-1-6 0-15,4 0 0 16,0-2 0-16,4 2 2 0,-2-4 6 16,2 0-8-16,-2 5-1 15,0-3 1-15,2 3 0 16,-2-1 1-16,4-4-1 15,4 2 0-15,1-2 0 16,-1 0 0-16,2 0 0 16,-5 0-1-16,2 0 0 15,-5-2 1-15,-1-7 0 16,-4 7-2-16,1 2 2 16,-4-5-1-16,3 5 1 15,-2-6 0-15,4 2 0 16,3 0 0-16,1-4 1 15,5 2-1-15,0-3 0 0,0 3 0 16,1-1 1 0,-3-1-1-16,0-2-1 0,0-4 1 15,2 2 1-15,0-6 0 16,0-1-1-16,0 2-5 16,-5 3 5-16,1-2 2 15,-2 6-2-15,-2 1 1 16,-4 4 0-16,-3 1-1 15,-1-1 0-15,-1-3 0 16,-3 2 1-16,2-6-1 16,-4-2 0-16,2 0 0 15,-2-8 0-15,0 4 0 16,-3-3 0-16,-4-2 0 16,-4 2 0-16,-2 2 0 15,-6 1 0-15,-2 5 0 0,-1-6 0 16,-1 2 0-16,3-2 1 15,1-1-2-15,2 0-3 16,-1-2 4-16,0 3 5 16,-4 2-5-16,-1-1 0 15,-1 2 0-15,-1-3 2 16,-2-3-2-16,0 0 1 16,-2-1-1-16,3 4-1 15,-6-1-1-15,3 2 2 16,-5 4 6-16,0 0-5 15,2-1-1-15,-4 4 1 16,0-7 12-16,-2 0-13 16,2-4 6-16,0 3-5 15,0-2 0-15,3-2-1 16,-1 4-1-16,2-2 1 0,2 2 1 16,1 2 2-16,-3-1-3 15,4-4-2-15,-4 0 2 16,3 0-1-16,-1-2 1 15,2-2 0-15,1 3 0 16,0 0 1-16,0 1-2 16,0 2 1-16,-2 2 0 15,0-3 1-15,0 4-1 16,-3-5 0-16,1 0 0 16,0 0 2-16,-2 4-2 15,-1-5 1-15,0 6 9 16,-2-2-10-16,-2 0 10 0,0-2-1 15,0 0 1-15,0 4-9 16,-2-1 9-16,-4 2 16 16,2 5-13-16,-4-4-4 15,4 3-8-15,-1 1-1 16,-1 0 0-16,-1 1 0 16,-2-4 0-16,-4-1 0 15,-3 0 0-15,-1-3 0 16,-2 3 0-16,0-2 1 15,-1 3-1-15,-1 1 0 16,2 1-1-16,-4 1 0 16,3 0 1-16,-4 5-1 15,-1-4 0-15,-2 7 0 0,-2-2 1 16,0 0 0-16,-2 2 0 16,0 2 1-16,2-2 4 15,-2 1-5-15,2 0 0 16,0 0 0-16,0-2 2 15,2 0 7-15,0 0-9 16,1 2 0-16,-1 2-2 16,-2 0 2-16,0 0 0 15,0 0 0-15,-2 0-7 16,2 0 7-16,-2 2 1 16,4 2 1-16,0 4-1 15,0-6 0-15,4 5-1 16,-2-2 0-16,0 4 0 0,0-1-1 15,-1 1-9 1,-1 0 10-16,1 1 0 0,-3 1 6 16,-2 1-6-16,-2 1 3 15,3-1-2-15,1-2-1 16,2-2 1-16,-2 2-1 16,2-5 0-16,-2 2 2 15,-2 3 4-15,0-6-6 16,0 2 0-16,-2 2 1 15,-1-4-2-15,3 4 1 16,0-2 0-16,2 2 0 16,0-2 0-16,2 1 0 0,-2-3 1 15,-2 1-1 1,-3 1 0-16,-1 2 2 0,-1-2-2 16,-2 2 2-16,-2 1-1 15,2-6 5-15,-4 2-6 16,2 4-1-16,2-7 1 15,0 4-1-15,3-4 2 16,-2 2-1-16,6-4 2 16,2 0-2-16,1 0 7 15,1 0 3-15,2 0-10 16,3 0 0-16,-3 0 0 16,1 0 2-16,0-6 5 15,-3 0-7-15,0 0-1 16,0 0 0-16,0-1 1 15,0-2 0-15,2-3 1 0,0 2 8 16,1 1-9-16,5 3 8 16,2-2-1-16,-4 3-7 15,2 1 1-15,-2-4 0 16,-1 2 6-16,-1 2-5 16,4-7-1-16,-5 4 0 15,3-5 5-15,-1 2-5 16,-2 0 17-16,-1-2-9 15,2 2-6-15,2 2 3 16,0-2-2-16,3 2-3 16,1 0-1-16,3 2 1 15,1 2-1-15,-1 0 7 16,1-2-5-16,0-1-1 0,-3 3-1 16,-2-2 0-1,-2 1 0-15,-4 0 0 0,-3 2 0 16,0-2 0-16,0 0 0 15,1 1 1-15,2-1 1 16,-1 1-1-16,0 0 5 16,3 0-6-16,-2 2 0 15,-1-2 0-15,-2 3-1 16,-2-2 1-16,0 0 0 16,0-3-1-16,2 3 2 15,-2-1-1-15,2 2 1 16,2 2-1-16,-2-4 0 0,-2 0 0 15,2 4 0-15,-2 0-1 16,2 0-1-16,0 0 1 16,-2 0 1-16,0 0 0 15,-2 0 0-15,-3 0-2 16,3 0 1-16,-2 0-5 16,1 0 6-16,6 0 0 15,2 0 1-15,2 0 0 16,1 0-1-16,4 0 0 15,1 0 0-15,1 0 0 16,1 0 0-16,1 0 1 16,-1 0-1-16,3 0 0 15,-3 0 0-15,1 0 0 16,-2 0 1-16,-3 4-1 16,-2 0-7-16,-5-2 7 0,-3 2 0 15,-3 0 0-15,-6 1 1 16,2 1-1-16,1-3 0 15,3-1 0-15,4 4 4 16,3-6-4-16,2 4 0 16,-3-2 0-16,3 2 0 15,-5 3-1-15,0-2 0 16,-1 1 1-16,-3 1 0 16,0-2 1-16,-2-1 1 15,2-2-2-15,5 1 0 16,-3 1-1-16,5-3 1 0,-1 2 2 15,2-2-2 1,4 4 1-16,-1-5-1 0,-1 4 1 16,4-3-1-16,-3 3 0 15,0 1 0-15,-2 3 0 16,-5-4 0-16,-2 1-10 16,-5 4 3-16,-1-5 7 15,-1-3 1-15,3 4-1 16,-3-1 0-16,2 0-1 15,-1-1 1-15,1 0 0 16,3 0 0-16,-2 6 1 16,2-5-1-16,0 0 1 15,4 2-1-15,4-2 1 16,6 0 9-16,1 0-9 16,-1-1 0-16,-2 3-1 0,-1 3 1 15,-4-3 0 1,-1 2-1-16,3 0 0 0,-2-2 1 15,8 1-1-15,0-1 0 16,3 1 0-16,1-1-1 16,-1 0 1-16,0 2 0 15,-5 1 0-15,3-2 0 16,-2-2-1-16,7 4 1 16,-2-5 0-16,6 0-16 15,-1 2-19-15,5-2-15 16,2 1-62-16,0 1-9 15,0 1-18-15,34 5 11 16,-3-2-29-16,2-4-38 0</inkml:trace>
  <inkml:trace contextRef="#ctx0" brushRef="#br0" timeOffset="73854.03">12781 16244 218 0,'0'0'149'0,"0"0"-64"16,0 0-39-16,-9 121 20 16,9-68-8-16,0 14 14 15,0 4 19-15,0 6-20 16,0-1 1-16,0-5-10 15,2-3-18-15,-2-6-5 16,0-4-16-16,0 0 0 0,0-5 0 16,0-12-7-16,0-6-10 15,0-7-5-15,0-10 7 16,0-7-8-16,0-5-6 16,0-1-23-16,0-5-21 15,2 0-43-15,19 0-43 16,-2-14 9-16,4-4-66 0</inkml:trace>
  <inkml:trace contextRef="#ctx0" brushRef="#br0" timeOffset="74281.08">14557 16181 527 0,'0'0'262'0,"0"0"-217"15,0 0-32-15,-7 103 12 0,7-4 34 16,2-1-23-16,4-4-11 16,-1-10-1-16,-1-21 4 15,-1 5-5-15,-1 2-4 16,0 1-8-16,-2-2-2 15,0 1-8-15,0 7 9 16,0 3-10-16,0-1-45 16,0 24-26-16,12-19-70 15,-1-19-188-15</inkml:trace>
  <inkml:trace contextRef="#ctx0" brushRef="#br0" timeOffset="86013.86">1393 6513 222 0,'0'0'625'0,"0"0"-531"15,0 0-45-15,0 0 21 16,0 0 9-16,0 0-38 15,-15-29-31-15,15 29 3 16,0 0 11-16,0 0-2 16,0 0-12-16,-3 0-4 15,3 0 4-15,-2 0-9 16,0 0-1-16,-3 1-10 16,-5 21-3-16,0 12 12 15,-4 16-4-15,2 14 4 16,1 30 1-16,1 26-1 15,4 31 0-15,4 7 1 0,-1-7 1 16,-1-11 0-16,2-7 9 16,-2 3-3-16,-2 8 8 15,2-1-8-15,0-3-6 16,2-8 5-16,-1-5-5 16,3-2 0-16,0-6 0 15,0-18 1-15,0-19 0 16,0 8 4-16,0-13-6 15,0-2 2-15,0 14 18 16,0-14-7-16,0 14-4 16,0 9-2-16,0-1-7 15,0-6 1-15,0-4 0 16,0-5 1-16,0-3-2 0,-2-2 6 16,0 0 1-1,-2 3-6-15,-3 0 1 0,2 0 9 16,1-3-2-16,1-4 4 15,3-8-11-15,0-4-2 16,0-10 7-16,0-2-6 16,0-5-1-16,0-4 2 15,5-4 6-15,-1-5-6 16,-1-4-1-16,2-5 0 16,-3-6 0-16,0-4 0 15,-2-6 0-15,2-1 0 16,-2-5 6-16,0 0-7 15,0 0-12-15,2 0-28 16,3-52-31-16,-3-1-84 0,0-15-380 0</inkml:trace>
  <inkml:trace contextRef="#ctx0" brushRef="#br0" timeOffset="87833.24">1393 6471 546 0,'0'0'169'0,"0"0"-65"16,0 0-17-16,0 0-16 15,0 0-28-15,0 0-20 16,0 0-10-16,-9-6 16 16,9 6 0-16,0 0 1 15,0 0 5-15,0 0-9 16,0 0-8-16,0-2-17 15,2 2-1-15,19-4 1 16,8-1 1-16,8-1 6 16,10-1-8-16,6-2 1 0,8 2 6 15,5-1-5-15,10-2 11 16,8 1-6-16,6 2 2 16,3 1-8-16,4 2-1 15,3 1 0-15,-3 3 2 16,-1 0-1-16,-3 0-1 15,-1 0 1-15,1 0 0 16,4 0-1-16,0 0 1 16,4 0-1-16,-1 0 0 15,0 0 2-15,-2-4-2 16,-2 0 0-16,-1 1 0 16,-9 0 0-16,-4 2 1 15,-8 1-1-15,-12 0 1 0,-8 0-1 16,-7 0 0-16,-9 0 0 15,-1 0 1-15,1 0-1 16,3-4 0-16,5-1 0 16,5 1 0-16,5-2 0 15,5 0 0-15,1 2-1 16,0 0 0-16,1 1 1 16,-1 0 0-16,-4 1 0 15,2 0-1-15,0 2 1 16,-2 0 0-16,-1 0 0 15,-1 0 0-15,-2 0 0 16,-2-2 2-16,-6 2-1 16,-1 0 0-16,-7-2-1 0,-3 0 1 15,-8 2-1 1,-10 0 0-16,-3 0 0 0,-9 0 0 16,-3 0 1-16,0 0 0 15,-2 0 0-15,0 0 0 16,0 0 0-16,0 0 1 15,0 0 0-15,0 0-2 16,0 0-3-16,2 0-4 16,-1 0 5-16,5 0 1 15,-1 6-6-15,1 8 2 16,1 6 5-16,-1 7 1 16,-1 6 0-16,-1 7 0 0,1 9-1 15,-3 3 0-15,1 4 2 16,-1 8-2-16,0 8 1 15,1 9 0-15,0 19-1 16,2-6-1-16,1 2 1 16,2 1 1-16,0-17 0 15,3 10 2-15,3-3-2 16,-3 1 0-16,-1 2 0 16,0 17-1-16,-3-10 0 15,-1 3 0-15,-4 3 1 16,0-15 7-16,1 10-8 15,0-3-2-15,-1-5 1 16,0-2 1-16,2 0 0 16,-2-1-1-16,3-2 1 15,-1 0 12-15,0-1 2 0,1 3 1 16,0 0-14-16,-1 1 6 16,1 1-6-16,-1-3 1 15,0-3 4-15,1-5-6 16,2-2 0-16,-3-4 1 15,1 0-1-15,0 1 1 16,0-3 0-16,0 0-1 16,-1 0 0-16,4 1 1 15,-4 0-1-15,0-1 2 16,-2-2-2-16,3-5 0 16,-1-5 0-16,-2-6 0 15,0-4 0-15,-2-2 11 16,3 1-11-16,-3-3 1 0,0 0-1 15,0 0 0-15,0 0 0 16,0 0 0-16,0-5 0 16,0-6 0-16,0-7 0 15,0-6 0-15,0-5-1 16,0-7-30-16,-3-6-21 16,-12-11-3-16,-1-14-58 15,-3-9-780-15</inkml:trace>
  <inkml:trace contextRef="#ctx0" brushRef="#br0" timeOffset="89490.51">1346 10893 387 0,'0'0'99'0,"0"0"-44"16,0 0 32-16,0 0-15 16,0 0-35-16,0 0 31 0,0 0 25 15,-45 1-25-15,39-1-18 16,-1 0-6-16,-1 0-7 16,0 0-11-16,2 0 0 15,-1 0-5-15,3 0 10 16,2 0-12-16,2 0-12 15,0 0-7-15,0 0 0 16,0 0-7-16,0 0 0 16,0 0-3-16,0 0-18 15,4 0-19-15,17 5 25 16,8 2 11-16,6 1 11 16,9 0 1-16,6 1 6 0,10-6-5 15,7 2 4-15,6-4-5 16,9 2 6-16,8 0-6 15,3 1 1-15,5 3 4 16,2-3-6-16,1 2 1 16,-3-2 9-16,-3-3-10 15,-1 2-7-15,-5-3 0 16,-7 1 6-16,-1-1 1 16,-5 0-1-16,-3 0-8 15,0 0 0-15,-1 0-1 16,-3 0 9-16,-4 0-11 15,-5 0 11-15,-6 0-6 16,-8 0 7-16,-3 0-6 0,-6 0-1 16,1 0 6-1,-2 0 0-15,-1 0-5 0,4 0 4 16,1 0-9-16,4 0 4 16,1 0 1-16,1 0 5 15,1 0 1-15,0 0 0 16,-2 0 0-16,-1-4-1 15,1 0 1-15,-1 0-1 16,-2-2 1-16,3-2 0 16,-3 2 0-16,-1 2 0 15,-3 1 1-15,-3 0-1 16,-3 3-1-16,1 0 0 16,-2 0 1-16,-4 0 0 0,-1 0-2 15,1 0 2-15,0 0 0 16,-1 0 0-16,3 0-1 15,4 3 0-15,4-1 1 16,1-1 0-16,1-1 0 16,1 3 0-16,5-3 1 15,-1 0-1-15,4 0-1 16,-4 0 0-16,1 0-7 16,-1 0 1-16,-4 1 1 15,-2 1-8-15,-3 2 5 16,-5-1 9-16,-5-2 0 15,-6-1-1-15,-5 0 1 0,-3 0 0 16,0 0 0 0,0 0 0-16,0 0 0 0,5 3 0 15,-1-3 0-15,4 1 1 16,-4 2-1-16,1-2 0 16,-1 1-1-16,1 2 1 15,3-1 0-15,4 1 0 16,2-1 0-16,-1 0 0 15,5 0 1-15,-2-3-1 16,1 0 1-16,-1 0-1 16,-2 0 0-16,-5 0 0 15,-7 0 0-15,-3 0 0 16,-4 0 0-16,-6 0 1 16,0 0 9-16,0 0 9 15,0 0-3-15,0 0-13 16,0 0-3-16,0 0-33 15,-13 0-79-15,4 0-256 0</inkml:trace>
  <inkml:trace contextRef="#ctx0" brushRef="#br0" timeOffset="90795.9">6807 5798 33 0,'0'0'207'0,"0"0"329"15,0 0-446-15,0 0-51 16,0 0 23-16,0 0-24 15,0 0-37-15,0 0 1 16,0 0 7-16,0 0-9 16,0 17-6-16,0 13 6 15,0 14 0-15,0 14 1 16,0 30 0-16,0 27-1 16,-2 26 12-16,-1 3-5 15,3-6 3-15,0-6-9 16,0-1 6-16,0 15-6 15,3 4 0-15,-1 1 12 0,-2-5-12 16,0-9 11-16,0-9-3 16,0-6-2-16,2-24-6 15,0-21 15-15,1-19-7 16,-1-10-2-16,3 8-5 16,-3 4 9-16,0 6-10 15,1-9 5-15,-1-7-5 16,-2-10 0-16,0-9 0 15,0-10 0-15,0-6 0 16,0-9 0-16,0-6 12 16,0 0-13-16,0-6-18 15,-2-45-79-15,-7 5-94 16,-1-10-466-16</inkml:trace>
  <inkml:trace contextRef="#ctx0" brushRef="#br0" timeOffset="92237.06">6811 5747 316 0,'0'0'125'16,"0"0"-86"-16,0 0-20 15,0 0 62-15,0 0-9 16,0 0-19-16,0 0 37 15,0-2-8-15,0 2-27 16,0-3-29-16,3 2-13 0,13-1-12 16,6-1 0-16,9 1 1 15,9-3-1-15,12-2 6 16,8 3-6-16,11-1 7 16,14-4-7-16,11 0 19 15,4 0-6-15,0 2-6 16,-5 3-8-16,-3 2 2 15,-7 2-1-15,-3 0-1 16,2 0 8-16,1 0-8 16,6 0 0-16,3-6 1 15,4-1 2-15,-4 1-3 16,-6 0 1-16,-10 5 0 16,-10-1-1-16,-14 2 0 15,-12 0 0-15,-5 0 0 16,-3 0 0-16,-5 0 0 0,2 0 0 15,-2 0 1-15,2 2-1 16,-2-2-1-16,0 1 1 16,-2-1 1-16,-5 2-1 15,-7 1-1-15,-1 1 1 16,-7-2 0-16,-5-1-1 16,0 2 1-16,-2-3-1 15,0 1 1-15,0 2-2 16,0 1-4-16,0 4 6 15,2-1-1-15,1 5 2 16,-3 5 0-16,0 3-1 16,2 6 0-16,-2 5 0 15,0 8-1-15,2 5 0 0,-2 4 0 16,3 2 0-16,-1 2 0 16,2 1 1-16,1 1-1 15,1 0 1-15,1 0-2 16,0 3 2-16,0 0 0 15,-1 3 0-15,3 3-1 16,0 1 1-16,0 2 0 16,-3 0 1-16,3-1-1 15,-1-1 0-15,-5 0 0 16,2 0 2-16,-3 0-2 16,3 2 0-16,-3 2 0 15,2 3-2-15,-2-1 2 0,4-1 0 16,-2 0 0-16,0 2 0 15,1-2 0-15,-1 2 2 16,-2-1-2-16,2-1 0 16,1 2-2-16,-4 0 2 15,3-3 0-15,-4-3 0 16,0 2 2-16,0-5 8 16,0-1-9-16,0-1 1 15,0-2 4-15,0 1-5 16,0-4 6-16,0-3-6 15,-4-4 7-15,3-6-7 16,-2-3-1-16,1-3 1 16,2-7 1-16,0-3-1 0,0-1-1 15,0-2 1-15,-2-4-2 16,0-3 2-16,0-4 6 16,2-4-7-16,-2-5 0 15,0 0-1-15,-3-3-11 16,-13 0-26-16,2 0-24 15,-4-3-163-15</inkml:trace>
  <inkml:trace contextRef="#ctx0" brushRef="#br0" timeOffset="93949.05">6769 8390 320 0,'0'0'129'15,"0"0"-67"-15,0 0-32 16,0 0 15-16,0 0-29 15,0 0-6-15,0 0 1 16,-47-22-9-16,47 22 4 16,-2 0-6-16,2 0 0 15,0 10 1-15,0 8-1 16,0 6 13-16,0 10 19 16,0 6 11-16,0 9 13 15,0 4 2-15,0 4-26 16,4-2-9-16,4 0-7 15,0-7-15-15,1-8 0 0,3-4 5 16,-1-5-5-16,-1-8 0 16,2-1-1-16,1-4-1 15,1-2-8-15,1-1 7 16,3-3-7-16,0-4 9 16,2-2 0-16,0-2 13 15,3-4-12-15,7 0 7 16,6 0-1-16,4 0-6 15,5-4 0-15,4-5 0 16,2 4 0-16,-2-1 0 16,0 1 2-16,-2 2-2 15,0 0 0-15,-3 2 0 16,3-2-1-16,2 1 1 0,2 0 0 16,1 2 0-1,-1 0-1-15,2-2 1 0,1 2 0 16,2-2 0-16,-1 0-1 15,3 1 0-15,0-2 1 16,-2-1 0-16,-5 2 1 16,-2 0-1-16,-4-3-1 15,-3 4 0-15,-2-3 1 16,0 1-1-16,-4-2 1 16,2 1-1-16,-5 2 0 15,2-2 0-15,-1 2 0 16,-1 2 0-16,-2 0 0 15,3 0 0-15,-3-2 0 16,3 0 0-16,-1 0 0 16,-1-2 1-16,-3 2 0 0,0-2-1 15,-6 1 0-15,-2 2 1 16,-5-1-1-16,1-1 1 16,-1 2-1-16,4 0 0 15,2-2 0-15,1 1 1 16,-2 1-1-16,0-2 0 15,-5 1 0-15,-5 2 0 16,-5 0 0-16,-4 0 1 16,0 0-1-16,-2 0 0 15,0 0 0-15,2 0 1 16,-2 0 0-16,0 0-1 16,0 0 0-16,0 0 3 15,0 0-3-15,3 0 0 16,0-1 1-16,1 1-1 15,0-3 0-15,-1 3 1 0,-1 0-1 16,0-2 6 0,-2 2 6-16,0 0-5 0,0 0-7 15,2-2 1-15,0 2-1 16,5-2 0-16,0 0 1 16,2-2-1-16,-3 0-1 15,3 2-6-15,-2-2 6 16,-2 2 0-16,-1-1 1 15,-2 3 0-15,2-1 0 16,1-1 0-16,1-2 0 16,4 0 0-16,-4 2-1 15,3-2 0-15,1 2-25 0,-7 0-5 16,4 2-15 0,-5 0-32-16,-2 0-27 0,0 0-73 0</inkml:trace>
  <inkml:trace contextRef="#ctx0" brushRef="#br0" timeOffset="96540.1">7200 5436 195 0,'0'0'138'0,"0"0"-55"16,0 0-49-16,0 0-9 15,0 0-6-15,0 0 2 16,0 0 4-16,-38-86 1 16,34 78 7-16,-2 0 17 15,2 2-12-15,2 4-9 16,0-2 11-16,-3-1-5 15,1 2 70-15,0-4-56 16,-2 2-5-16,1 1-5 0,4 2 0 16,-1-1-13-16,2 3-12 15,0 0-14-15,0 0-6 16,0 5-2-16,0 14 2 16,0 10 6-16,3 5 1 15,10 2 1-15,-5 1 0 16,1-4-2-16,1-3 2 15,-2-4-1-15,-4-4-1 16,1-5-9-16,-3-3-25 16,0-5-34-16,-2-3-33 15,0-3-62-15,0-3-53 0</inkml:trace>
  <inkml:trace contextRef="#ctx0" brushRef="#br0" timeOffset="96797.41">7083 5278 198 0,'0'0'381'0,"0"0"-214"16,0 0-111-16,0 0-41 15,0 0-1-15,0 0-1 16,0 0-7-16,81-18 1 15,-50 14-6-15,-2 1 5 16,-2 3-4-16,-7 0-2 16,-4 0-15-16,-1 0-50 15,-7 0-42-15,-2 0-60 0,-6 4-215 16</inkml:trace>
  <inkml:trace contextRef="#ctx0" brushRef="#br0" timeOffset="96960.44">7179 5444 49 0,'0'0'155'16,"0"0"-33"-16,0 0-18 15,0 0-3-15,0 0-24 16,0 0-41-16,0 0-16 16,139-10-20-16,-115 6-39 15,-9 2-114-15</inkml:trace>
  <inkml:trace contextRef="#ctx0" brushRef="#br0" timeOffset="97126.54">7210 5667 329 0,'0'0'80'15,"0"0"-9"-15,0 0-20 16,0 0-23-16,135-50-12 15,-91 24-16-15,-11 3-76 16,-6 3-152-16</inkml:trace>
  <inkml:trace contextRef="#ctx0" brushRef="#br0" timeOffset="97674.69">7490 5316 456 0,'0'0'85'16,"0"0"-62"-16,0 0 44 15,0 0 8-15,0 0-13 16,0 0-13-16,52 124-25 16,-45-98-15-16,3-4 0 15,-6-4-2-15,0-6-6 16,-4-2 0-16,0-4-1 15,0-4-6-15,0-2-5 0,0 0 11 16,-8-8 0-16,-5-14-26 16,5-2-3-16,2 1-23 15,-2 0 52-15,6 7 3 16,0 7 43-16,2 8-14 16,0 1-32-16,0 0-6 15,2 1 6-15,10 14 26 16,0-1-9-16,5-1-15 15,-2-5 0-15,5-2 7 16,1-6-9-16,0 0-4 16,2-1-21-16,-3-19-15 15,-5-4-12-15,-4-4 14 16,-3 1-12-16,-6 4 19 0,0 5 31 16,-2 6 26-1,0 5 68-15,0 7-22 0,0 0-44 16,0 10-27-16,0 15 14 15,2 3-2-15,2 2-3 16,3 2-4-16,3-3-6 16,-2-2 0-16,1-1-1 15,-1-6-68-15,2-6-65 16,-4-9-109-16</inkml:trace>
  <inkml:trace contextRef="#ctx0" brushRef="#br0" timeOffset="97876.31">7839 5373 360 0,'0'0'121'0,"0"0"2"15,0 0-60-15,9 121-21 16,-3-87-6-16,3-1-16 16,1-3-10-16,0-4 1 15,-3-8-9-15,0-6-2 16,-2-6-67-16,-5-6-50 15,0-11 13-15,0-7-212 0</inkml:trace>
  <inkml:trace contextRef="#ctx0" brushRef="#br0" timeOffset="98071.52">7848 5302 405 0,'0'0'109'0,"0"0"-80"16,0 0 0-16,0 0 17 15,0 0-3-15,0 0-9 16,0 0 6-16,80 64-7 16,-71-48 0-16,-5 2-11 15,-4-1-22-15,0 0 0 16,0-3-6-16,-6-2-14 16,-4-2-56-16,1-8-103 0</inkml:trace>
  <inkml:trace contextRef="#ctx0" brushRef="#br0" timeOffset="98418.48">8033 5285 430 0,'0'0'85'16,"0"0"-12"-16,0 0-21 15,0 111-14-15,0-81-8 16,6-3-8-16,8-4-13 15,1-5-8-15,6-6-1 16,0-7 0-16,2-5 0 16,-1 0-12-16,1-5-4 15,-4-15-4-15,-3-6 6 16,-5-4 13-16,-4 0 0 0,-7 2 1 16,0 2 20-16,0 2 18 15,-15 6 58-15,-4 6-16 16,0 4-41-16,-4 6-25 15,-4 2-5-15,3 0-9 16,-1 2 1-16,6 10-1 16,0 2-29-16,11-2-54 15,6-5-108-15,2-2-392 0</inkml:trace>
  <inkml:trace contextRef="#ctx0" brushRef="#br0" timeOffset="98636.77">8311 5213 472 0,'0'0'84'0,"0"0"-15"15,0 0 12-15,0 0-33 16,18 127-22-16,-9-100-13 16,2-2-12-16,3-3 10 15,-1-6-5-15,1-6-6 16,-1-4-8-16,2-6-9 15,1 0 2-15,4-14-30 16,-5-8-87-16,-4-2-222 0</inkml:trace>
  <inkml:trace contextRef="#ctx0" brushRef="#br0" timeOffset="98831.7">8523 5206 469 0,'0'0'124'0,"0"0"-88"15,0 0-26-15,0 0 0 16,0 0-10-16,0 0 1 16,0 0 0-16,11 16 0 15,-11-12-1-15,0-2 0 16,2-1-19-16,-2-1-14 16,0 2-36-16,0 2-40 15,0-1-91-15</inkml:trace>
  <inkml:trace contextRef="#ctx0" brushRef="#br0" timeOffset="99191.53">8523 5206 208 0,'52'0'143'0,"-52"0"-99"0,0 0-26 16,0 0-17-16,0 0 1 16,0 0-1-16,-4 1 2 15,4 1 3-15,-2 0-5 16,2-2 1-16,-2 0-1 0,2 2-1 15,0-2 0-15,0 3 0 16,0-2-1-16,0 4 0 16,0-4-5-16,0 4-21 15,0-4-18-15,0 1-40 16,0 2 3-16,0-1 10 16,0-2-39-16</inkml:trace>
  <inkml:trace contextRef="#ctx0" brushRef="#br0" timeOffset="100882.36">8046 5296 75 0,'0'0'280'0,"0"0"-152"16,0 0-77-16,0 0-15 0,0 0-3 16,0 0-18-16,0 0-14 15,0-3 0-15,0 3 31 16,0 0 23-16,-2 0-3 16,2 0-21-16,0 0-9 15,0 0-5-15,0 0-9 16,0 0-7-16,0 0 6 15,-3 0-6-15,3 0 9 16,0 0 4-16,-2 0 1 16,2 0-8-16,-2-1-6 15,2-2 0-15,-2 3 0 16,2-1 0-16,0 1 5 16,0 0-5-16,0 0 1 0,-2 0 7 15,2 0-8 1,0 0 0-16,0 0 1 0,0 0 0 15,0 0-1-15,0 0 5 16,0 0-5-16,0 0 0 16,0 0-1-16,0 0 3 15,0 0 3-15,0 0-6 16,0 0 9-16,0 0-8 16,0 0 9-16,0 0-9 15,0 0 0-15,0 0-1 16,0 0 1-16,0 0 0 15,0 0-1-15,0 0 0 16,0 0 0-16,0 0 1 0,0 0-1 16,0 0 1-16,0 0-1 15,0 0 0-15,0 0 1 16,0 0-1-16,0 0 0 16,0 0-1-16,0 0-5 15,0 0 6-15,0 0 0 16,0 0 1-16,0 0-1 15,0 0 1-15,0 0-1 16,0 0 0-16,0 0 1 16,0 0-1-16,0 0 0 15,0 0-14-15,0 0-2 16,0 0 3-16,0 0 0 0,0 0-7 16,0 0-5-16,0 0-12 15,0 0-11 1,0 0-10-16,0 0-30 0,0 0-26 15,0 0 22-15,0 0-61 16,0 0-39-16</inkml:trace>
  <inkml:trace contextRef="#ctx0" brushRef="#br0" timeOffset="102981.92">7989 5323 100 0,'0'0'109'0,"0"0"-32"16,0 0-11-16,0 0-10 16,0 0-11-16,0 0-15 15,0 0 14-15,-14-6-15 16,12 5-3-16,-1-4-3 16,1 4-2-16,0-3-3 15,0 0 0-15,0 2-9 16,0-2 0-16,-4 1 1 15,4-1 11-15,-2 3-8 16,2-3-4-16,-3-1 4 16,3 2-12-16,2 0 6 15,0 3 3-15,0-1-2 16,0 1-7-16,0 0 11 0,0 0-1 16,0 0-2-1,0 0-8-15,0-2 5 0,0 2-3 16,0 0 3-16,0 0-5 15,0 0 0-15,0 0 1 16,0 0 0-16,0 0-2 16,0 0 0-16,0 0-8 15,0 0-7-15,0 0 8 16,0 8 7-16,0 3 9 16,2 2-8-16,5 2 0 15,-3 2 1-15,0-1 5 16,2 4-7-16,-2-2 12 15,-2 4-5-15,3-2 2 16,-1-2-9-16,0 0 2 16,0-4-1-16,4-2 0 15,-3-1 0-15,3-3 0 0,1 1-1 16,0-3 0-16,0-2-2 16,2-2-1-16,-2-2 3 15,2 0 1-15,2 0 8 16,-1 0 1-16,-2 0-1 15,1-4 1-15,-1 0-2 16,-2 0-6-16,-1 0-1 16,-3 2 9-16,2-1-9 15,-2 2 1-15,-2 0-1 16,0 1 0-16,0 0-1 16,0-3 0-16,3 3 0 0,-3 0-43 15,2 0-50-15,2 0-38 16,0 0-12-16,-4-3-75 0</inkml:trace>
  <inkml:trace contextRef="#ctx0" brushRef="#br0" timeOffset="103825.88">8334 5272 146 0,'0'0'69'0,"0"0"5"16,0 0 21-16,0 0-20 15,0 0-23-15,0 0-13 16,0 0 13-16,0-8-2 16,0 5-18-16,4 2-15 15,0-2-4-15,1-1-1 16,-3 3 1-16,2 1 13 16,-2 0-15-16,4 0-2 15,0 0-8-15,1 0 16 0,1 8 1 16,6 4-4-1,-1 1 5-15,1 4-5 0,1-3-5 16,1-1-6-16,-3 2-2 16,0-5 8-16,1-3-7 15,-5-1-1-15,2-1 0 16,-2-4-1-16,4-1-47 16,-1 0-57-16,-4 0-78 0</inkml:trace>
  <inkml:trace contextRef="#ctx0" brushRef="#br0" timeOffset="104175.21">8592 5223 332 0,'0'0'134'0,"0"0"-52"0,0 0-38 15,0 0 2-15,0 0 7 16,0 0 9-16,0 0-11 16,-63 129 5-16,51-95-21 15,0 0-2-15,-1-1 5 16,1-2-12-16,1-1-8 16,3-3-12-16,-1-7-4 15,-1 1 6-15,4-3-2 16,2-5-5-16,-1-3-1 0,3-5 1 15,0-1 0-15,2-4-1 16,0 0-1-16,0 0-10 16,0 0-13-16,0 0-24 15,0-5-21-15,0-12-139 16,6 2-446-16</inkml:trace>
  <inkml:trace contextRef="#ctx0" brushRef="#br0" timeOffset="104803.61">8708 5235 130 0,'0'0'150'16,"0"0"0"-16,0 0-37 15,0 0-33-15,17 119-10 16,-9-91-26-16,-2-1-13 0,1-8-8 15,-3-3-9-15,0-4-4 16,-2-2-9-16,-2-4 5 16,0-2-6-16,4 0-14 15,-4-4-70-15,0 0-52 16,0 0-48-16</inkml:trace>
  <inkml:trace contextRef="#ctx0" brushRef="#br0" timeOffset="105243.68">8708 5231 519 0,'0'0'170'0,"0"0"-102"16,0 0-41-16,0 0-10 15,0 0-9-15,0 0-8 16,0 0 1-16,62-8 0 16,-39 2 8-16,-2 0-8 15,-2 4-1-15,-4 2 0 16,-1 0-38-16,-8 0-43 15,1 8-83-15,-7 1-352 0</inkml:trace>
  <inkml:trace contextRef="#ctx0" brushRef="#br0" timeOffset="105406.93">8808 5392 378 0,'0'0'71'0,"0"0"-37"15,0 0 43-15,0 0-12 16,0 0-29-16,0 0-36 16,0 0-3-16,96-10-89 15,-92 8-172-15</inkml:trace>
  <inkml:trace contextRef="#ctx0" brushRef="#br0" timeOffset="105564.96">8783 5550 136 0,'0'6'115'0,"0"-2"-66"16,0-3 18-16,11-1 32 16,5 0-35-16,2 0-27 15,2-5-17-15,0-4-10 16,7-8-10-16,-4 5-17 16,-8 3-134-16</inkml:trace>
  <inkml:trace contextRef="#ctx0" brushRef="#br0" timeOffset="105810.58">9007 5256 75 0,'0'0'400'0,"0"0"-293"16,0 0-71-16,0 0 34 15,0 0-16-15,0 0-15 16,11 116-16-16,-3-90-10 16,-1-2-6-16,2 0 0 15,-2-4-7-15,-5-4-10 16,-2-4-55-16,0-3-76 16,0-8-152-16</inkml:trace>
  <inkml:trace contextRef="#ctx0" brushRef="#br0" timeOffset="106003.91">8986 5267 487 0,'0'0'179'16,"0"0"-98"-16,0 0-56 16,0 0-14-16,0 0 1 15,0 0-12-15,0 0 2 16,98-19 8-16,-75 16-10 15,-1 3-54-15,-9 0-109 16,-4 0-198-16</inkml:trace>
  <inkml:trace contextRef="#ctx0" brushRef="#br0" timeOffset="106156.86">9082 5378 183 0,'0'0'133'0,"0"0"-82"16,0 0-20-16,0 0 85 15,0 0-46-15,0 0-26 16,0 0-24-16,79 0-14 16,-60-6-6-16,-1 1-69 15,-9 4-117-15</inkml:trace>
  <inkml:trace contextRef="#ctx0" brushRef="#br0" timeOffset="106347.49">9064 5586 237 0,'0'0'109'15,"0"0"-26"-15,0 0-16 16,0 0-33-16,0 0-21 16,0 0-6-16,0 0-1 15,126-25-6-15,-113 24-17 16,-5 0-123-16</inkml:trace>
  <inkml:trace contextRef="#ctx0" brushRef="#br0" timeOffset="108221.11">6959 6367 189 0,'0'0'342'16,"0"0"-169"-16,0 0-118 0,0 0-17 15,0 0-21 1,0 0-17-16,0 0 0 0,8 3 0 16,-2-1 0-16,0 0 21 15,2-2 3-15,6 3 15 16,2 1-21-16,6-3 6 15,5 3-4-15,7-1-8 16,5 2-11-16,5-1 0 16,8 1 4-16,6-1-5 15,4-2 0-15,3-1 1 0,2 3 0 16,-3-1-1 0,1 1 2-16,0-3 4 0,4-1-6 15,4 0 0-15,10 0 0 16,8 0-5-16,5-9 5 15,0-1 1-15,-3-1 0 16,-8 1 0-16,-7 2 0 16,-12 1-1-16,-6 0 1 15,-6 0 0-15,-11 1 6 16,-10 1-7-16,-6 1-2 16,-7 0 2-16,-4 0 0 15,-1 1 6-15,-1-2-5 16,-1 1 0-16,0 0-1 15,3 0 1-15,0 3 0 16,1-4-1-16,-1 4 1 0,-1 1 0 16,-6-3-1-16,-2 3 0 15,-4 0 0-15,-1 0 0 16,-2-2-9-16,2 2-21 16,2-1-28-16,3-2-1 15,-3-3-12-15,-4 2-53 16,0-2-146-16</inkml:trace>
  <inkml:trace contextRef="#ctx0" brushRef="#br0" timeOffset="108737.83">7518 6023 232 0,'0'0'197'0,"0"0"-47"0,0 0-62 15,0 0 37-15,0 0-31 16,0 0-27-16,0 0-34 15,0-13-20-15,0 13-13 16,0 7-7-16,0 11 7 16,0 11 0-16,0 3 0 15,0 2 0-15,2 2 0 16,2-2 1-16,4-6 8 16,-6-2-9-16,2-6-1 15,-2-6-33-15,0-2-34 0,-2-9-74 16,0-3-56-1,0 0-31-15</inkml:trace>
  <inkml:trace contextRef="#ctx0" brushRef="#br0" timeOffset="108943.02">7413 6002 576 0,'0'0'168'0,"0"0"-53"16,0 0-22-16,0 0-37 15,0 0-53-15,0 0-3 16,0 0 0-16,61-21 7 16,-28 19 0-16,0 1-6 15,1 1-1-15,-1 0-10 0,-2 0-55 16,0 3-46-16,-4 8-80 16,-9-4-198-16</inkml:trace>
  <inkml:trace contextRef="#ctx0" brushRef="#br0" timeOffset="109119.64">7546 6200 152 0,'0'0'121'0,"0"0"-56"16,0 0-13-16,0 0-39 16,0 0 34-16,0 0 21 15,0 0-6-15,52 38-11 16,-27-38-14-16,4 0-37 15,-5 0-71-15,-10 0-139 0</inkml:trace>
  <inkml:trace contextRef="#ctx0" brushRef="#br0" timeOffset="109274.79">7609 6410 217 0,'0'0'118'0,"0"0"-36"16,0 0-5-16,0 0 28 15,0 0-4-15,0 0-35 16,0 0-34-16,156-7-32 16,-117-11-72-16,-8 0-198 0</inkml:trace>
  <inkml:trace contextRef="#ctx0" brushRef="#br0" timeOffset="109838.94">7873 6067 137 0,'0'0'183'0,"0"0"-126"0,0 0-39 16,0 0 8 0,0 0 34-16,0 0-10 0,0 0-5 15,15 52-5-15,-13-37-7 16,0-1-18-16,3 5 4 15,0 4 7-15,-1 1 7 16,2 2-7-16,1-2-10 16,-1-4-2-16,2-4-2 15,-4-5-12-15,0-2 7 16,-1-5-7-16,-1 0-6 16,0-4-49-16,-2 0-45 15,0 0-30-15,0 0-128 0</inkml:trace>
  <inkml:trace contextRef="#ctx0" brushRef="#br0" timeOffset="110047.7">7790 5963 517 0,'0'0'153'0,"0"0"-45"15,0 0-38-15,0 0 0 16,0 0-44-16,0 0-26 16,0 0-26-16,0-14-35 15,8 14 22-15,3 0-70 16,3 8-115-16</inkml:trace>
  <inkml:trace contextRef="#ctx0" brushRef="#br0" timeOffset="110320.41">8064 5999 339 0,'0'0'69'15,"0"0"-14"-15,0 0 10 16,0 0-21-16,44 120 20 15,-32-89-25-15,-4-3-19 16,1-2-7-16,-5-6-4 16,2-4-2-16,-6-2-6 0,0-7-1 15,0 0-16 1,0-5-47-16,0-2-5 0,-8 0-38 16,-3-9-230-16</inkml:trace>
  <inkml:trace contextRef="#ctx0" brushRef="#br0" timeOffset="110618.25">8026 5959 408 0,'0'0'180'16,"0"0"-95"-16,0 0-46 16,0 0-36-16,0 0-3 15,0 0-1-15,0 0 1 0,51 0 6 16,-22 8-5-1,2 6 6-15,2 4 10 0,2 6 3 16,-7 0-1-16,-1 4 3 16,-7-3-1-16,-7 1-2 15,-6-4-3-15,-7 0-9 16,0 0-6-16,-9 0-1 16,-15 0 0-16,-5 2-1 15,-2-2-7-15,0 0-17 16,2-2-28-16,-10 3-24 15,10-7-63-15,5-2-46 0</inkml:trace>
  <inkml:trace contextRef="#ctx0" brushRef="#br0" timeOffset="111284.88">7705 6385 228 0,'0'0'192'16,"0"0"-75"-16,0 0-35 15,0 0-30-15,0 0-20 16,0 0-13-16,0 0 2 16,7-7 7-16,4 7 2 15,2 0 0-15,5 0 1 0,5-1 6 16,1 1-8 0,5 0-4-16,2-3-11 0,2 1 8 15,4 0-12-15,-2 0-3 16,1-2-5-16,-3 0 5 15,-4 3-6-15,-2-4-1 16,-5 1 1-16,0 1 1 16,-4-2-1-16,-3 4-1 15,0 1 3-15,-3-3-3 16,-2 3 11-16,-4 0-10 16,-1-2-1-16,-3 2 0 15,0 0-7-15,-2 0 6 0,2 0 1 16,-2 0-17-1,0 0-6-15,0 0 4 0,0 0-7 16,0 0-13-16,0 0-23 16,-9 0-33-16,-2 6-9 15,-2 0-87-15</inkml:trace>
  <inkml:trace contextRef="#ctx0" brushRef="#br0" timeOffset="112321.14">6928 7094 136 0,'0'0'239'16,"0"0"-142"-16,0 0-57 15,0 0 24-15,0 0-24 16,0 0-8-16,0 0 10 0,0 0 1 15,0 0-11 1,6 0-31-16,14 0-1 0,12 0 23 16,12 0-4-16,14 0 3 15,12-6-5-15,9 0 12 16,6 1-6-16,2 0-11 16,-3 1-11-16,-3 2 0 15,-5 0 9-15,-3-3-9 16,0-1 6-16,4-3-6 15,2 1-1-15,6-2 0 16,6 2 1-16,3 1 0 16,-3 6 0-16,-6 0-1 15,-9 1-12-15,-4 0 4 0,-9 0-17 16,5 0 24 0,3-5 1-16,5-5-2 0,4 0 2 15,2-2 1-15,1 0-1 16,-5 2 1-16,-12 4 6 15,-10 0-7-15,-14 2 0 16,-17 2 0-16,-11 0 0 16,-12 0 0-16,-2 2 13 15,0 0 6-15,-12 0-19 16,-7 0-22-16,-19 0-43 16,2 0-110-16,0 0-491 0</inkml:trace>
  <inkml:trace contextRef="#ctx0" brushRef="#br0" timeOffset="113148.73">7231 6789 504 0,'0'0'157'16,"0"0"-86"-16,0 0-34 15,0 0-1-15,0 0-27 16,0 0 18-16,0 0 1 15,46 58-4-15,-39-23-3 16,2-4-8-16,-2 4-5 16,-5-5-2-16,0-4-5 15,-2-4 1-15,0-6-2 16,0-4-23-16,-11-5-22 16,0-2-16-16,-3-5-15 15,0 0-2-15,4-10-16 0,1-10 32 16,0-7 43-16,3-4 18 15,1-3-7-15,2-1 7 16,3-2 1-16,0 3 0 16,0 7 32-16,5 9 60 15,7 10-5-15,5 7-45 16,5 1 7-16,5 1 3 16,4 17-3-16,5 2-20 15,-3 4-13-15,3 1-5 16,-5-1 4-16,-4-3-14 15,-5 0-1-15,-3-3-10 16,-11-7-42-16,-4-4-62 0,-4-7-74 16,0 0-77-16</inkml:trace>
  <inkml:trace contextRef="#ctx0" brushRef="#br0" timeOffset="113332.58">7476 6702 317 0,'0'0'293'0,"0"0"-217"16,0 0-44-16,0 0 14 16,0 0 5-16,27 132-16 15,-12-90-17-15,1-1-10 16,-1 1-7-16,1-7-1 16,1 1-74-16,-5-12-90 15,-3-8-216-15</inkml:trace>
  <inkml:trace contextRef="#ctx0" brushRef="#br0" timeOffset="113609.64">7736 6886 398 0,'0'0'225'0,"0"0"-84"15,0 0-67-15,0 0 1 16,0 0-37-16,0 0-27 15,0 0-11-15,-46-4 1 16,32 18 9-16,3 3-8 16,-2 2 9-16,1-1-2 15,4 2 1-15,0-2-10 0,5-2 0 16,1-2-1 0,2-4 0-16,0-2-41 0,2-4-33 15,11-4-12-15,9 0 13 16,-4-8-21-16,-2-6-68 0</inkml:trace>
  <inkml:trace contextRef="#ctx0" brushRef="#br0" timeOffset="114514.45">7736 6886 84 0,'-27'31'297'16,"27"-31"-190"-16,0 3-65 16,0 9 15-16,0 2-9 15,0 0-21-15,5 0-11 16,0-4-15-16,1-2-1 0,3-3 0 15,1-5 1 1,0 0 0-16,3 0-1 0,1-15-21 16,1-4-51-16,-3 0-1 15,-1 1-20-15,-5 2 26 16,-1 6 67-16,-3 4 80 16,1 4 33-16,-3 2-51 15,0 0-27-15,0 0-12 16,0 0 21-16,0 8-13 15,0-2-5-15,0 1-3 16,0 0-9-16,0-4-2 16,0 2-11-16,0-5 8 15,0 0-2-15,0 0 6 16,-3 0 20-16,1 0-15 0,2 0-8 16,0-8 10-16,0-2-10 15,0 3-9-15,2 0-1 16,7 3 0-16,2 4-6 15,1 0 6-15,3 0 0 16,-4 2 1-16,3 7 0 16,-6-1 9-16,-1-2-2 15,-3 0-8-15,-2-1 0 16,-2-1-8-16,0-4 7 16,0 2-6-16,0-2 7 15,0 0-1-15,0 0 1 16,0 0 0-16,0 0 1 15,0 0-1-15,0 0 0 16,0 0 1-16,0 0 0 16,0 0 11-16,0 0 8 0,0 0-4 15,0 0-10-15,0 0-6 16,0 0 1-16,0 0-1 16,0 0 0-16,0 0 2 15,0 0-2-15,0 0 1 16,0 0 0-16,0 0 1 15,0 0 4-15,0 0 1 16,0 0-7-16,0 0 1 16,0 0 11-16,0 0-12 15,0 0 0-15,0 0 1 16,0 0 9-16,0 0 4 0,0 0 11 16,0 0 2-1,0 0-14-15,0-2-3 0,3-8-10 16,4 1 0-16,2 0-8 15,3-1 1-15,5-2 6 16,3 2-5-16,2-2 5 16,0 4 1-16,1 2-1 15,-1 2-1-15,-7 4-4 16,1 0-4-16,-5 0 2 16,-2 14-2-16,-1-1 4 15,0 2 6-15,-2-3 0 16,-1 1 0-16,-1-5 2 0,0 1-2 15,2-3-2 1,-4 0-72-16,2 0-98 0,-2-4-231 0</inkml:trace>
  <inkml:trace contextRef="#ctx0" brushRef="#br0" timeOffset="114813.22">8216 6903 523 0,'0'0'178'15,"0"0"-60"-15,0 0-77 16,0 0-30-16,0 0-2 16,0 0-9-16,0 0 1 15,91-101 1-15,-91 88-2 16,0 3-9-16,0 3-2 16,-12 2-4-16,-5 5 14 0,-1 0 1 15,-2 0 0-15,4 15 9 16,3 5 1-16,1 0 16 15,6 1 1-15,4-1-5 16,2 1-15-16,0-2-5 16,2-6 6-16,18-1 0 15,5-2 10-15,6-4-18 16,11 3-27-16,-8-3-113 16,-8-4-189-16</inkml:trace>
  <inkml:trace contextRef="#ctx0" brushRef="#br0" timeOffset="115925.57">6925 7841 307 0,'0'0'151'15,"0"0"-34"-15,0 0-43 16,0 0-5-16,0 0-47 16,0 0-9-16,0 0 0 15,25 0 10-15,-10-5 7 16,3 1 11-16,7 0 1 16,6-2-2-16,9 0-15 15,6-2 11-15,12-1-9 0,3-4-4 16,0 3-7-1,0 0-7-15,-5 1-8 0,-2 2 6 16,-6 1-5-16,2 0 0 16,3-2-1-16,3 0 5 15,7-1-5-15,3 0-1 16,5 1 0-16,2 0 1 16,4 0 0-16,-4 2-1 15,-5 0 1-15,-9-1-1 16,-5 3 0-16,-5-3 0 15,-1 1 0-15,0-5 0 16,-2 2 6-16,1 1-5 16,-3-1-1-16,-7 4 0 15,-6 0 0-15,-8 1 0 16,-4 3 0-16,-4-1-1 0,-1 0 1 16,-1-3 0-16,5 1 0 15,3 0 1-15,2 1-1 16,4-3 0-16,2 1 0 15,-4 4 0-15,-3-2 0 16,-2 2 0-16,-2 1 0 16,-3-3 0-16,1 3 1 15,-3-1-1-15,3-1 1 16,1-1-1-16,0 3 1 16,1-1-1-16,-3 1-1 0,-4-3 1 15,-2 3 1-15,-4 0-1 16,-3 0 0-16,0 0-6 15,0 0-6-15,-2 0-8 16,0 0-9-16,2 0-7 16,-2 0-20-16,0 0-30 15,0 0-35-15,0 0-82 16,-4 0-5-16</inkml:trace>
  <inkml:trace contextRef="#ctx0" brushRef="#br0" timeOffset="116734.76">7287 7502 385 0,'0'0'138'0,"0"0"-54"15,0 0-41-15,0 0 9 16,0 0-13-16,0 0-14 0,0 0 30 16,10-66 21-16,-16 59-37 15,-8 0-27-15,-1-2-7 16,-3 3-5-16,0 2-7 15,2 4 5-15,1 0-5 16,1 0 7-16,5 0-9 16,1 10 9-16,4 6-2 15,4 7 1-15,0-1 0 16,2 3-8-16,15 4 9 16,8-4-1-16,2 0 1 15,2-1 1-15,-2-4 0 0,-9-4 1 16,1-4 0-1,-10-2-1-15,-7-4 3 0,-2 0-4 16,0 0 0-16,-4 2 20 16,-14 2-5-16,0-2-4 15,0-2-10-15,3-3 5 16,4 0 1-16,1-3-6 16,6 0 0-16,0 0-1 15,4 0 0-15,0-5-45 16,13-10-66-16,9-1-87 15,-1 2-213-15</inkml:trace>
  <inkml:trace contextRef="#ctx0" brushRef="#br0" timeOffset="117397.9">7520 7535 474 0,'0'0'131'0,"0"0"-46"15,0 0-15-15,0 0-1 16,0 0-45-16,0 0-9 16,0 0 1-16,-27-3 7 15,16 6-9-15,-4 8 1 16,-1 0-9-16,-2 1 2 16,5 2-6-16,0 0-2 15,1-1 8-15,6-1-8 16,-1-4 0-16,5 0-1 0,0-2-32 15,2-4-19 1,0-2-54-16,0 0-14 0,6 0 63 16,7-2 44-16,3-9 0 15,-3 4-3-15,0 0 15 16,-3 4 0-16,-4 3 0 16,1 0 1-16,-2 0 42 15,0 0 6-15,-1 6-18 16,0 0-5-16,3 2-15 15,-4-2-4-15,5-2-5 16,1-1-1-16,2-3 1 16,1 0 12-16,0 0-3 15,5-9 0-15,0-5-4 16,1-5 1-16,-1-2-6 16,2-4 1-16,1-4-1 0,-5-6 11 15,-2-1 15-15,-3-6-10 16,-8 1-11-16,-2-5-6 15,0 9 0-15,-5 3-4 16,-4 9 4-16,0 11 52 16,1 10 1-16,-1 4-37 15,-1 0-15-15,2 23-1 16,-3 7 0-16,3 6 1 16,2 2-1-16,4 2 0 15,2 0 0-15,0-2 0 16,4-4 0-16,11-3 0 15,4-6 1-15,1-6-1 16,5-5-34-16,12-14-19 0,-6 0-44 16,-2 0-54-16</inkml:trace>
  <inkml:trace contextRef="#ctx0" brushRef="#br0" timeOffset="118616.76">7890 7459 529 0,'0'0'150'15,"0"0"-78"-15,0 0-16 16,0 0-12-16,0 0-24 16,0 0-3-16,0 0 15 15,-100 70-12-15,89-60-11 16,5-2-8-16,0-2 7 16,2-2-8-16,4-1-25 0,0-3-31 15,0 0-2 1,0 0 9-16,0 0 23 0,0 0 20 15,0 0 6-15,0 1-1 16,0-1-15-16,0 2 15 16,0 1-1-16,0 0 1 15,0 2-5-15,0-1 6 16,0 1-2-16,4 0 2 16,4 0 0-16,-4-1 0 15,0 1-1-15,3-5 1 16,-3 0 5-16,3 0 39 15,0 0-17-15,2-2-14 16,-1-10-1-16,2-1-4 0,-4-1-2 16,-1-1-4-16,1-2-2 15,-4-1 0 1,3 4-23-16,-3 0 15 0,0 6 8 16,-1 2 1-16,-1 3 0 15,4 3 8-15,-4 0-9 16,0 0-16-16,2 0-10 15,1 3 18-15,1 6 8 16,0 2 1-16,3 2 0 16,-1-2 0-16,2 1-1 15,-2-2 0-15,2 2 0 16,-1-2 7-16,1-1-7 16,-2-3 0-16,1 0 0 15,-1-5 1-15,0-1-1 16,2 0 10-16,3 0 8 15,-1-5-8-15,3-9-9 0,-1-3 6 16,0-2-7-16,-6-2-10 16,-3-1-2-16,-1 0-1 15,-2 2-17-15,0 3 17 16,0 2 13-16,0 7 1 16,0 4 10-16,0 2-11 15,0 2 0-15,0 0-13 16,0 0 7-16,8 0 5 15,6 4-6-15,1 6 6 16,4 5 1-16,-2 2 7 16,1 3 2-16,-5 0-1 15,1 0-6-15,-5-2-1 16,-3-2 14-16,-2-3-14 0,2-6 1 16,-4-3 0-16,-2-1-1 15,4-3-1-15,1 0-5 16,3 0 5-16,4 0 0 15,-1-7 0-15,-1 4-18 16,0-1 4-16,-3 1-35 16,-3 3 20-16,-2 0 16 15,0-1 12-15,0 1 1 16,5-4 11-16,5-2-2 16,1-2-8-16,0-5 1 15,3 1-2-15,-6-2-25 16,2-2-28-16,-5 0-5 0,-3-1 22 15,-4 6 25-15,0 1 11 16,0 6 62-16,0 4 19 16,0 0-56-16,0 8-24 15,2 18 30-15,2 7 13 16,4 6 5-16,3 7 1 16,2 4 5-16,0 3-35 15,3 1-7-15,-3-2-5 16,-4 0-6-16,-5-2 7 15,-4-6-9-15,0-8 0 16,-2-9-18-16,-11-11 18 0,-1-12 3 16,1-4 35-1,0-7 1-15,4-12 3 0,2-6 1 16,4-3-14-16,3 3-17 16,0-2-5-16,3 4-7 15,6 3-18-15,3 4-38 16,-6 11-59-16,-4 3-88 15,-2 2-527-15</inkml:trace>
  <inkml:trace contextRef="#ctx0" brushRef="#br0" timeOffset="119329.45">7266 8278 548 0,'0'0'140'0,"0"0"-102"16,0 0 17-16,0 0 8 15,-54 129-22-15,42-85-15 16,1-1-6-16,1-5-4 15,3-4-15-15,1-6 6 16,0-4 0-16,-4-4-6 16,4-4 7-16,-1-6-8 15,3-6-20-15,0-4-10 16,0 0-15-16,2-15-79 16,2-30-5-16,0 5-31 0,0-2-187 15</inkml:trace>
  <inkml:trace contextRef="#ctx0" brushRef="#br0" timeOffset="119485.43">7229 8386 204 0,'0'0'148'0,"0"0"-24"16,0 0-10-16,0 0-23 15,0 0-24-15,0 0-36 16,126 98-13-16,-105-81-8 16,-6-2 0-16,-1-5-9 15,-6-2-1-15,-5-4-55 16,-3-4-95-16,-21 0 18 15,0 0-216-15</inkml:trace>
  <inkml:trace contextRef="#ctx0" brushRef="#br0" timeOffset="119618.64">7224 8478 454 0,'0'0'191'0,"0"0"-129"16,0 0-48-16,0 0-1 15,0 0 0-15,0 0-4 16,118-16-9-16,-71 16-8 15,-7 0-98-15,-9 0-106 0</inkml:trace>
  <inkml:trace contextRef="#ctx0" brushRef="#br0" timeOffset="119853.67">7611 8399 3 0,'0'0'563'0,"0"0"-450"0,0 0-54 15,0 0 7-15,0 0-21 16,0 0-13-16,0 0 0 16,-87 67 2-16,83-53-15 15,2-4-10-15,2 0-9 16,0-4-11-16,0-5-21 16,14-1 0-16,0 0-8 15,3-6-25-15,0-25-35 16,-5 1-76-16,-6 0-104 0</inkml:trace>
  <inkml:trace contextRef="#ctx0" brushRef="#br0" timeOffset="120008.96">7578 8222 398 0,'0'0'186'0,"0"0"-26"0,0 0-101 16,0 0-43-16,0 0-1 16,0 0 19-16,0 0 1 15,6 132-13-15,6-96-11 16,1-2 1-16,1-2-12 15,-1-2 0-15,5 2 0 16,-7-7-86-16,0-10-145 0</inkml:trace>
  <inkml:trace contextRef="#ctx0" brushRef="#br0" timeOffset="120291">7808 8413 606 0,'0'0'111'0,"0"0"-46"15,0 0-32-15,0 0 15 16,0 0-31-16,0 0-15 16,0 0 9-16,-72 43-5 15,63-27 6-15,3 0 4 16,4-4-15-16,2-2-1 15,0-4-5-15,0-2-6 16,4-4-28-16,9 0 7 16,1 0-17-16,1-23-28 0,-3-2-116 15,-6 2-31-15</inkml:trace>
  <inkml:trace contextRef="#ctx0" brushRef="#br0" timeOffset="120436.88">7808 8413 35 0,'-35'-125'365'0,"31"122"-103"16,2 3-110-16,2 0-94 15,-2 7-47-15,2 17-2 16,0 6 21-16,0 4-2 16,0 2-17-16,12-2-10 15,1 0 8-15,1-6-9 16,9 3-13-16,-2-10-77 16,-6-7-136-16</inkml:trace>
  <inkml:trace contextRef="#ctx0" brushRef="#br0" timeOffset="120888.08">7894 8514 525 0,'0'0'140'0,"0"0"-55"16,0 0-21-16,0 0-25 15,0 0-32-15,0 0-6 16,0 0 6-16,21-57-7 15,-11 51 1-15,4 4 0 16,-3 2-1-16,1 0-1 16,-4 0-7-16,1 0 8 15,1 13 10-15,-2 3-10 16,1 3 2-16,0 0-1 0,0-1 8 16,0-3-9-16,-1-4 2 15,0-3-1-15,3-6-1 16,-3-2-6-16,3 0 5 15,3-2 1-15,-3-15-3 16,-2 3-30-16,-2-5-21 16,-5 2-9-16,-2 9 63 15,0-1 3-15,0 7 76 16,0 0-12-16,0 2-33 16,0 0-18-16,0 0-16 15,0 4 0-15,0 5 0 16,0 2-2-16,4-3 1 15,9 2-18-15,3-6-37 0,11-4-31 16,-2 0-60 0,-1 0-254-16</inkml:trace>
  <inkml:trace contextRef="#ctx0" brushRef="#br0" timeOffset="121184.91">8260 8366 584 0,'0'0'125'15,"0"0"-13"-15,0 0-38 16,0 0-19-16,0 0-38 16,0 0-9-16,0 0-8 15,-58 28-8-15,58-18 0 0,0-1-2 16,14 4-10 0,3-1 19-16,3 0 1 0,1 0 0 15,-2 2 1-15,-1 0-1 16,-5-3 3-16,-5 2-2 15,-8-5-1-15,0 2 6 16,-8-2 22-16,-13 2-14 16,-6-4-12-16,2 0-2 15,2-6 0-15,6 0-50 16,3-2-69-16,8-9-136 0</inkml:trace>
  <inkml:trace contextRef="#ctx0" brushRef="#br0" timeOffset="121481.68">8384 8332 582 0,'0'0'96'0,"0"0"-52"16,0 0-5-16,0 0-21 15,0 0-8-15,0 0-10 16,0 0-13-16,-46 67 12 15,61-56 1-15,3 1 0 16,5 4 1-16,-1 0 1 16,0 0 4-16,-1 2-5 15,-6 0 2-15,-9-2-3 16,-3 0 1-16,-3-3 18 16,0 4 4-16,-18-1-1 0,-5 0-15 15,-1-2-7-15,-16 7-29 16,7-7-49-16,1-5-101 0</inkml:trace>
  <inkml:trace contextRef="#ctx0" brushRef="#br0" timeOffset="125279.18">6857 8685 217 0,'0'0'340'0,"0"0"-184"15,0 0-65-15,0 0-12 16,0 0-38-16,0 0-30 16,0 0-9-16,-10-7-2 15,10 7 0-15,0 0 0 16,0 0 25-16,0 0-2 16,0 0 6-16,0 0-12 15,0 0-1-15,5-2-13 16,10 2-2-16,10-1 7 15,6-2-1-15,3 2-6 0,1 1-1 16,1 0 1-16,-3 0 0 16,-4 0 0-16,-2 0 0 15,-5 0 0-15,1 4-1 16,-4-1 1-16,2 1 0 16,3 1 0-16,1-1-1 15,3-1 2-15,3-1-2 16,6 2 1-16,0-1-1 15,3-2 2-15,3-1-2 16,-1 0-1-16,2 0 1 0,4 0 0 16,-2 0-2-1,5-8-9-15,3 0 9 0,0-2-5 16,-1 3 7-16,-2 0 0 16,-1 1 0-16,-6 2 0 15,-4 0-1-15,0 0 1 16,0 1-1-16,0-2 0 15,3-1 0-15,-3 0 0 16,0 0-6-16,2 0 7 16,-3 2 0-16,4-2 0 15,0 1 0-15,1-3 0 16,1-1-1-16,2-1 0 16,0 0-1-16,1-1 1 0,2 3 0 15,-4-5 0 1,4 3 1-16,-2-3-1 0,-3 5-1 15,-1-1 2-15,-3 3 0 16,-6 0 0-16,-3 2 0 16,-8 0-1-16,-2 2 1 15,-4 0 1-15,-5-1-1 16,-2 2 0-16,-2-1 0 16,-2-1 0-16,3 3 0 15,-4-1 2-15,3 1-2 16,-3 0 0-16,-2 0 0 15,0 0 0-15,0 0-2 16,-4 0-20-16,0 0-43 16,0 0-68-16,-5 0-92 15,-8 0-48-15</inkml:trace>
  <inkml:trace contextRef="#ctx0" brushRef="#br0" timeOffset="125898.62">7507 8918 595 0,'0'0'108'15,"0"0"-55"-15,0 0-37 0,0 0-16 16,0 0-59-16,0 0-129 16</inkml:trace>
  <inkml:trace contextRef="#ctx0" brushRef="#br0" timeOffset="126045.45">7821 8919 660 0,'0'0'107'0,"0"0"-75"15,0 0-32-15,0 0-3 0,0 0-196 0</inkml:trace>
  <inkml:trace contextRef="#ctx0" brushRef="#br0" timeOffset="126183.31">8176 8891 552 0,'0'0'102'16,"0"0"-102"-16,0 0-328 0</inkml:trace>
  <inkml:trace contextRef="#ctx0" brushRef="#br0" timeOffset="126324.03">8447 8869 75 0,'0'0'833'16,"0"0"-657"-16,0 0-95 15,0 0-19-15,0 0-59 16,0 0-3-16,0 0-133 16,0 0-14-16,0-4-430 0</inkml:trace>
  <inkml:trace contextRef="#ctx0" brushRef="#br0" timeOffset="128802.03">1315 7242 398 0,'0'0'131'0,"0"0"-88"16,0 0-28-16,0 0-1 15,0 0-13-15,0 0 0 16,0 0 0-16,-2 0 22 16,2 0 54-16,0 0 15 15,0 0-14-15,0 0-11 16,0 0-20-16,0 0-19 15,0 0-14-15,0 0-12 16,0 0-1-16,0 0 0 16,0 0-1-16,0 0-7 15,0 0-12-15,0 2 3 0,0 1 3 16,0 1 12-16,0 2 1 16,0-2-1-16,0 0 0 15,7 0-5-15,5 4 4 16,7 0-4-16,-1 2 5 15,1 0 1-15,1 2-1 16,1-4 0-16,1-1 0 16,0-3-15-16,3 1 1 15,4-4 14-15,4 2 0 16,7 1 0-16,2-2-4 16,3 4 5-16,2-2 1 15,1 2 0-15,2 1-1 0,3-2 0 16,3-2 1-1,2 1 5-15,4-1-5 0,-1-1-1 16,1 2 0-16,-2-2 3 16,-2 2-3-16,0-4 7 15,-2 2-1-15,-5-2-6 16,-2 0-6-16,-3 2 6 16,-4-2 1-16,-1 2-1 15,-3-2 1-15,3 2 6 16,1-2-7-16,2 0 1 15,1 0-1-15,-1 0 0 16,1 0 0-16,-5 0-2 16,0 0 2-16,-2 0 0 0,-2 0 0 15,1 0 0 1,3 0 0-16,3-4 1 0,-1 0 0 16,0 0-1-16,1 0-7 15,-1 2-8-15,-4 0 9 16,0 2 5-16,-4 0 1 15,-3-3-1-15,0 3 0 16,-2-1-1-16,0-2 2 16,-1 2 0-16,1-1-1 15,2 1 1-15,1-2 0 16,2 0-1-16,1 0-6 16,3-3 6-16,4 2-2 15,1 0 3-15,-3-2-2 0,-3 2 1 16,1 0-1-1,-1-2-14-15,0-1 8 0,5-2 0 16,1-1 1-16,-1 0 6 16,0 2-9-16,-1-2 2 15,-4 3 6-15,-3-4-6 16,-3 1 8-16,-4-1-7 16,-2 4 6-16,-6-1 1 15,1-1 0-15,-1 4 0 16,-4-1-1-16,3-2 1 15,-1 0 0-15,1 2 0 16,0-2 0-16,0 2 1 16,2-1-1-16,2 2 0 15,0 0 0-15,3 1-1 16,0 1 1-16,-4 0 0 0,0 1 0 16,-1 2 0-16,0-1-1 15,-2-4 1-15,4 1 0 16,0-1 0-16,3-2 0 15,2 1 0-15,-3-2 0 16,1 2 1-16,-7 3-1 16,2-2 1-16,-3 1 6 15,1 0-1-15,0-2 7 16,-3 2 7-16,4 0-12 16,-6 0-7-16,0 2 1 15,-4-1-1-15,-2 3 0 16,-1 0 0-16,-4 0-1 0,0 0 0 15,-2 0 0 1,3 0-1-16,-3 0 1 0,0 0-7 16,0 0-19-16,0 0-45 15,0 7-27-15,-3 3-38 16,-7-2-20-16</inkml:trace>
  <inkml:trace contextRef="#ctx0" brushRef="#br0" timeOffset="130764.53">723 5789 735 0,'0'0'176'0,"0"0"-98"16,0 0-55-16,0 0-23 16,0 0-6-16,0 0 6 15,0 0 8-15,26 100-7 16,-10-66 0-16,-1-2 0 0,-3-2-1 16,-2-4 1-16,-3-3 1 15,-2-3-2-15,0-2-1 16,-3-2-8-16,-2-2-29 15,0-2-34-15,0-7-62 16,0-2-44-16,0-3-93 0</inkml:trace>
  <inkml:trace contextRef="#ctx0" brushRef="#br0" timeOffset="131000.63">686 5815 332 0,'0'0'131'0,"0"0"-82"0,0 0-24 16,0 0-12-16,0 0 30 15,0 0 6-15,0 0-8 16,114-50-2-16,-95 48-18 16,-2 2-11-16,-1 0-9 15,-1 0 0-15,-3 0-1 16,-4 4-47-16,-1 7-62 15,-7 8-6-15,0-1-24 16,0-2-61-16</inkml:trace>
  <inkml:trace contextRef="#ctx0" brushRef="#br0" timeOffset="131147.79">842 5925 41 0,'0'0'119'0,"0"0"-62"15,0 0 51-15,0 0-6 0,0 0-37 16,0 0-20-16,0 0-8 15,85-9-22-15,-67 4-9 16,-5 1-6-16,-3 4-67 16,-8 0-338-16</inkml:trace>
  <inkml:trace contextRef="#ctx0" brushRef="#br0" timeOffset="131308.6">848 6140 494 0,'0'0'123'0,"0"0"-99"16,0 0-14-16,0 0 31 16,0 0-7-16,0 0-18 15,126-34-6-15,-88 10-10 16,-7 2-55-16,-6 1-118 0</inkml:trace>
  <inkml:trace contextRef="#ctx0" brushRef="#br0" timeOffset="131969.4">1110 5785 712 0,'0'0'123'0,"0"0"-97"0,0 0-19 15,0 0 6-15,0 0-13 16,0 0 2-16,25 122-1 15,-17-93 8-15,2-2-9 16,-4-5 2-16,-3-4-2 16,-1-1 1-16,0-8 5 15,-2 0-6-15,0-5 0 16,0-4 0-16,0 0 0 16,0 0 17-16,-4-8-16 15,-8-10-1-15,1-5-13 16,0 3-9-16,5 2 13 15,-2 6 9-15,6 5 13 16,2 5-13-16,0 2 0 0,0 0-7 16,3 0 5-1,12 0 1-15,-2 0 1 0,6 0 1 16,0 1-1-16,1-1 0 16,2 0 0-16,1 0 1 15,-1-1-1-15,1-14 0 16,-5-1-13-16,-5-2-6 15,-3-2 0-15,-4 0-7 16,-2 3 25-16,-4-2-24 16,0 2 12-16,0 6 6 15,0 1 7-15,0 6 2 16,0 4 13-16,0 0-7 16,0 0-7-16,0 17-1 15,2 4 17-15,3 5 9 16,2 2-15-16,1-1 2 0,3 3-11 15,-2-7-1-15,0 1 0 16,2-3 0-16,-4-3 1 16,-1-4-1-16,-1-2 0 15,-1-6 0-15,-1-1 0 16,-3-2 5-16,2-3-6 16,-2 0-28-16,3 0-22 15,1 0-35-15,-2 0-52 16,0-8-263-16</inkml:trace>
  <inkml:trace contextRef="#ctx0" brushRef="#br0" timeOffset="132546.9">1585 5659 575 0,'0'0'186'15,"0"0"-105"-15,0 0-68 16,0 0-6-16,0 0 3 15,0 0 15-15,44 120-9 0,-31-86-2 16,1-5-4-16,-1-2-1 16,1-7-8-16,-5-2 0 15,-3-8 1-15,-2-2-1 16,0-4-1-16,-4-4 0 16,0 0 0-16,0 0 0 15,0-1-25-15,-12-16-1 16,-3-5 6-16,-4-4-44 15,4-3-15-15,-3-7 21 16,2-3 48-16,3 1 10 16,4-1 22-16,0 7 18 0,7 10 64 15,-1 4-40 1,3 8-22-16,0 2-3 0,0 2-28 16,0 2-10-1,10 4-1-15,1 0-5 0,0 0 3 16,3 10 1-16,-1 11 1 15,-5 5 0-15,-1 2 0 16,-4 2 1-16,-3 0-1 16,0-2 0-16,0-2-14 15,0 6-22-15,-7-6-83 16,4-6-78-16</inkml:trace>
  <inkml:trace contextRef="#ctx0" brushRef="#br0" timeOffset="132788.87">1758 5909 375 0,'0'0'68'16,"0"0"-9"-16,0 0 46 16,0 0 12-16,0 0-3 15,0 0-42-15,118 4-24 16,-95-4-18-16,-6-4-17 15,-3 0-4-15,-5 2-8 16,-1 0-1-16,-2 2 0 16,0-2-44-16,-4 0-59 15,1-2-122-15</inkml:trace>
  <inkml:trace contextRef="#ctx0" brushRef="#br0" timeOffset="133072.89">2128 5614 753 0,'0'0'127'0,"0"0"-99"0,0 0-14 15,23 103 9 1,-13-65-11-16,4-1-5 0,1 2-6 16,4-7 8-16,-6-4-9 15,1-6 0-15,-8-6-27 16,-2-6-58-16,-4-10-53 16,0 0-20-16,-8-4-73 0</inkml:trace>
  <inkml:trace contextRef="#ctx0" brushRef="#br0" timeOffset="133316.76">2113 5600 552 0,'0'0'157'0,"0"0"-112"16,0 0-34-16,0 0-9 15,0 0-2-15,0 0 1 16,131 60 6-16,-100-35 3 15,-2 1 7-15,-8-1 2 16,-6 0 6-16,-9 0-12 16,-6 0-13-16,0 0-14 15,-4 0 14-15,-13-1 0 16,-8-4-52-16,5-3-57 16,5-11-179-16</inkml:trace>
  <inkml:trace contextRef="#ctx0" brushRef="#br0" timeOffset="133562.12">2391 5704 127 0,'0'0'159'15,"0"0"-50"-15,0 0-8 16,0 0-33-16,47 121-17 16,-38-97-24-16,-2-6-8 15,-3-1-18-15,0-8 4 16,-4-5-5-16,0-2-87 0,0-2-96 16</inkml:trace>
  <inkml:trace contextRef="#ctx0" brushRef="#br0" timeOffset="133713.63">2389 5642 443 0,'0'0'173'15,"0"0"-58"-15,0 0-53 16,0 0-18-16,0 0-23 16,0 0-21-16,0 0 0 15,71 5-85-15,-61 8-97 0</inkml:trace>
  <inkml:trace contextRef="#ctx0" brushRef="#br0" timeOffset="133853.95">2389 5642 548 0,'98'142'166'16,"-89"-142"-88"-16,5 0-49 15,2-6-17-15,5-3-12 16,-6 3-88-16,-7 4-259 0</inkml:trace>
  <inkml:trace contextRef="#ctx0" brushRef="#br0" timeOffset="134013.62">2454 5957 317 0,'0'0'64'15,"0"0"41"-15,0 0 6 16,0 0-37-16,0 0-38 15,0 0-25-15,0 0-11 16,131-52-75-16,-115 42-185 0</inkml:trace>
  <inkml:trace contextRef="#ctx0" brushRef="#br0" timeOffset="134275.67">2741 5715 510 0,'0'0'94'0,"0"0"-66"16,0 0 11-16,0 0-16 15,40 116-6-15,-29-90-3 16,0-2-2-16,-4-4-11 15,0-5 6-15,-2-8-7 16,-5-2-24-16,0-5-56 16,0 0 20-16,0-3-216 0</inkml:trace>
  <inkml:trace contextRef="#ctx0" brushRef="#br0" timeOffset="134943.68">2761 5577 235 0,'0'0'225'16,"0"0"-101"-16,0 0-59 16,0 0 28-16,0 0-46 15,0 0-25-15,0 0 1 16,-109 105-7-16,100-72 17 16,7-3-15-16,2 0-7 15,0-4 2-15,2-4-13 0,16 0-6 16,2-6 6-16,4-2 0 15,3-5 6-15,0-8-6 16,2-1 0-16,-2 0-22 16,-3-10-27-16,-6-6-64 15,-5-4 1-15,-3 0-31 16,-8-1-32-16,-2 2-57 16,0 5 232-16,0 4 159 15,0 6 24-15,0 4-99 16,0 0-41-16,0 4-13 15,2 14 37-15,2 4 0 16,3 4-19-16,-1-2-9 16,4-2-16-16,-2-3-10 0,3-2-11 15,-3-7 9-15,-2-1-11 16,-2-9-41-16,-4 0-108 16,0 0-118-16</inkml:trace>
  <inkml:trace contextRef="#ctx0" brushRef="#br0" timeOffset="135109.57">2747 5731 392 0,'0'0'394'0,"0"0"-244"16,0 0-146-16,0 0-4 16,0 0-6-16,0 0 6 15,0 0 15-15,135-2-15 16,-87-5-26-16,-7 2-104 0,-12-3-236 15</inkml:trace>
  <inkml:trace contextRef="#ctx0" brushRef="#br0" timeOffset="135604.06">3133 5628 322 0,'0'0'143'0,"0"0"-55"16,0 0 33-16,9 113-26 15,-3-75-43-15,6 0-16 16,-1-2-18-16,0-5-8 16,-2-8-2-16,-2-2-6 15,-3-10-1-15,-4-5 5 0,0-6 4 16,0 0-10 0,-2 0-15-16,-11-16-60 0,-3-6-8 15,-1-6 14-15,-2-4-19 16,-1-20-46-16,5-1-15 15,5 8-150-15,8 7 299 16,2 21 111-16,0 7-4 16,12 2-65-16,3 1-31 15,1 3 15-15,-1 4 13 16,1 0 3-16,-3 0-4 16,-3 11-5-16,-1 4 4 15,-7 3-14-15,-2 0-7 16,0 2 7-16,0-2-21 0,-7 3-1 15,-2-7 12-15,2 3-7 16,5-4-6-16,2-2 9 16,0-2-3-16,0 0-5 15,4 1 20-15,8-4 24 16,1 0-3-16,2 0-6 16,1 0-15-16,0-2-12 15,2 0-9-15,8-2-16 16,-5-2-70-16,-2 0-89 0</inkml:trace>
  <inkml:trace contextRef="#ctx0" brushRef="#br0" timeOffset="135794.79">3449 5709 499 0,'0'0'128'0,"0"0"-76"16,0 0-4-16,0 0 21 15,0 0-34-15,0 125-21 16,6-102-12-16,5-2 6 16,-3-6-8-16,1-3-32 15,-3-4-77-15,-4-5-129 0</inkml:trace>
  <inkml:trace contextRef="#ctx0" brushRef="#br0" timeOffset="135971.09">3398 5645 679 0,'0'0'167'0,"0"0"-84"15,0 0-62-15,0 0-21 16,0 0 9-16,0 0-9 16,0 0 0-16,83-4-32 15,-61 4-47-15,-7 0-108 16,-3 1-397-16</inkml:trace>
  <inkml:trace contextRef="#ctx0" brushRef="#br0" timeOffset="136111.56">3398 5645 41 0,'103'136'383'16,"-103"-136"-257"-1,9 0-89-15,9 0 1 0,13-6-28 16,-2-4-10-16,-10 4-117 15</inkml:trace>
  <inkml:trace contextRef="#ctx0" brushRef="#br0" timeOffset="136272.26">3512 5939 317 0,'0'0'120'0,"0"0"-51"16,0 0-40-16,0 0 14 15,0 0 39-15,0 0-21 16,0 0-22-16,74 22-21 16,-48-34-18-16,-4 2-122 0</inkml:trace>
  <inkml:trace contextRef="#ctx0" brushRef="#br0" timeOffset="136522.9">3774 5700 371 0,'0'0'204'16,"0"0"-155"-16,0 0-17 0,0 0 28 15,0 0-9-15,0 0-17 16,21 107-16-16,-12-85-8 15,-2-2-4-15,-3 0-6 16,-2-3-72-16,-2-4-81 16,0-7-379-16</inkml:trace>
  <inkml:trace contextRef="#ctx0" brushRef="#br0" timeOffset="136693.95">3744 5645 476 0,'0'0'210'0,"0"0"-111"0,0 0-63 16,0 0-23-16,0 0-6 15,0 0-6-15,0 0-1 16,133-35-23-16,-110 35-103 16,-10 4-118-16</inkml:trace>
  <inkml:trace contextRef="#ctx0" brushRef="#br0" timeOffset="136852.4">3840 5841 459 0,'0'0'177'16,"0"0"-107"-16,0 0-44 16,0 0 5-16,0 0-18 15,0 0-13-15,0 0-69 16,122-46-46-16,-105 36-135 0</inkml:trace>
  <inkml:trace contextRef="#ctx0" brushRef="#br0" timeOffset="137006.98">3840 5841 224 0,'2'131'125'15,"-2"-131"-71"-15,0 0 51 16,13 0 12-16,7 0-61 15,5-2-26-15,13-13-30 0,-5 1-17 16,-4 1-152-16</inkml:trace>
  <inkml:trace contextRef="#ctx0" brushRef="#br0" timeOffset="137406.42">4268 5598 527 0,'0'0'108'16,"0"0"-62"-16,0 0 31 16,0 0-30-16,0 0-18 15,0 0-28-15,0 0 0 0,-81 70-1 16,81-53-1-1,0-2-7-15,12 2 8 0,7 1 5 16,2 2 8-16,-2 0-11 16,0 0-1-16,-2 2 8 15,-6 0-8-15,-6-2-1 16,-5 0 1-16,0 0 0 16,-7 0-1-16,-13-3 16 15,-3-1 2-15,2-5-9 16,0-2-2-16,6-6 2 15,-1 0 3-15,1-3-12 16,3 0-8-16,1 0-12 16,3 0-45-16,0 0-45 0,4 0-79 15</inkml:trace>
  <inkml:trace contextRef="#ctx0" brushRef="#br0" timeOffset="138836.7">2006 6911 415 0,'0'0'164'16,"0"0"-11"-16,0 0-47 16,0 0-15-16,0 0-37 15,0 0-26-15,0 0-2 16,0-35 1-16,0 35-5 15,0 0-9-15,0 0-6 16,0 0-5-16,0 0-1 16,0 0 0-16,0 0 1 15,0 0-1-15,0 0 0 16,0 0 0-16,0 0-1 16,0 0 0-16,0 0 0 15,0 0-1-15,0 0-6 0,0 0-12 16,0 0 18-16,0 0-14 15,0 0 14-15,0 0 1 16,0 0 0-16,0 0 0 16,0 0 0-16,0 0-1 15,0 0 1-15,0 0-6 16,0 0-3-16,0 0-4 16,0 0 2-16,0 0 10 15,0 0 0-15,0 0 1 16,0 0-1-16,0 0 1 15,0 0-18-15,0 0-47 16,0 0-30-16,0 0-12 16,0 0-7-16,0 0 42 0,-3 0 42 15,3 0 29-15,0 0 1 16,0 0 6-16,0 0-6 16,0 0-6-16,0 0-107 15,0 0-193-15</inkml:trace>
  <inkml:trace contextRef="#ctx0" brushRef="#br0" timeOffset="139545.46">2010 6852 196 0,'0'0'162'0,"0"0"-52"0,0 0-30 15,0 0-16-15,0 0-14 16,0 0-9-16,0 0-14 16,-7-12 25-16,7 10-20 15,-2 2-9-15,2-2-4 16,0 2-6-16,0 0-7 15,0 0-5-15,0 0-1 16,0 0 7-16,0 0-7 16,0 0 0-16,0 0 1 15,0 0-1-15,0 0 0 16,0 0-1-16,0 0 1 16,0 0 0-16,0 0-1 15,0 0-1-15,0 0-5 16,0 0-3-16,0 0-3 0,0 0 6 15,-2 0 0-15,2 0-2 16,-2 10 6-16,2 13 3 16,0 11 0-16,0 7 1 15,0 7 16-15,0 2 8 16,6-1-24-16,3-5 12 16,-2-4-1-16,-2-11-2 15,-1-6-1-15,-2-9-8 16,0-4 13-16,-2-4-12 15,0 0 0-15,3-2 6 16,-3-2-8-16,0 3-27 16,0-4-37-16,0-1-27 15,-5 0-8-15,-3-4-46 0,1-10-155 16</inkml:trace>
  <inkml:trace contextRef="#ctx0" brushRef="#br0" timeOffset="140073.62">2012 6850 166 0,'0'0'232'0,"0"0"-112"15,0 0-30-15,0 0-10 16,0 0-23-16,0 0-37 15,0 0-10-15,12-16-10 16,3 7 8-16,3 3 6 16,-1 0-1-16,4 0-3 15,-1 5-9-15,-3 1-1 16,-1 0 0-16,-7 4-78 16,-5 11-85-16,-4 2-79 0</inkml:trace>
  <inkml:trace contextRef="#ctx0" brushRef="#br0" timeOffset="140256.9">2035 7074 93 0,'0'0'288'16,"0"0"-201"-16,0 0-51 15,0 0-5-15,0 0-15 16,0 0-7-16,0 0-8 15,117-32-1-15,-110 32-21 16,-5 0-44-16,-2 5-189 0</inkml:trace>
  <inkml:trace contextRef="#ctx0" brushRef="#br0" timeOffset="140442.57">2035 7285 162 0,'0'0'130'0,"0"0"-41"15,0 0-30-15,0 0 38 16,0 0-16-16,0 0-22 16,0 0-12-16,93 16-25 15,-60-16-3-15,6-10-19 16,10-2-51-16,-13 0-74 16,-4 3-252-16</inkml:trace>
  <inkml:trace contextRef="#ctx0" brushRef="#br0" timeOffset="140745.65">2436 7114 502 0,'0'0'82'15,"0"0"-60"-15,0 0 13 0,0 0 14 16,16 115-2 0,-8-89-8-16,1-2-18 0,1-6-11 15,-4-6-3-15,-2-2-6 16,1-4-1-16,-3-2-30 15,-2-4-90-15,0 0-94 0</inkml:trace>
  <inkml:trace contextRef="#ctx0" brushRef="#br0" timeOffset="140915.38">2371 6986 694 0,'0'0'151'15,"0"0"-87"-15,0 0-64 16,0 0-29-16,0 0-29 16,0 0 39-16,0 0-77 15,73 61-37-15,-50-42-75 0</inkml:trace>
  <inkml:trace contextRef="#ctx0" brushRef="#br0" timeOffset="141137.21">2679 7132 446 0,'0'0'225'0,"0"0"-94"16,0 0-70-16,0 0-35 15,0 0-17-15,0 0-8 16,0 0 18-16,-54 123-3 16,47-97 3-16,5-4-8 0,2-4-9 15,0-4-2-15,0-4-6 16,5-6-1-1,8-2-37-15,3-2 2 0,8-10 16 16,-6-10-75-16,-2-4-137 0</inkml:trace>
  <inkml:trace contextRef="#ctx0" brushRef="#br0" timeOffset="141364.59">2598 6832 333 0,'0'0'302'0,"0"0"-223"16,0 0-54-16,0 0 1 16,12 104 24-16,5-60-11 0,3 2 0 15,3 0-10-15,2-4-6 16,-2 1-17-16,0-8 8 16,-1-2-13-16,1-7 9 15,-4-2-10-15,4-7-1 16,10 2-58-16,-1-6-76 15,-3-8-146-15</inkml:trace>
  <inkml:trace contextRef="#ctx0" brushRef="#br0" timeOffset="142994.57">5143 6717 593 0,'0'0'215'15,"0"0"-102"-15,0 0-50 16,0 0-32-16,0 0-31 16,0 0-22-16,0 0-5 15,14 0 8-15,-8 0 12 16,3 0 7-16,2 0 1 16,0 0 0-16,7 0 8 15,0-1-9-15,7-4 1 0,-1-1-1 16,7 0 7-16,3-4-6 15,6 0 0-15,9-2-1 16,4-2 2 0,5 0-1-16,2-2 28 0,-2 4-11 15,-2 0-12-15,-9-1-5 16,0 6 1-16,-8-1-1 16,-3 0-1-16,-5 2 2 15,-2 0-1-15,-4 0 0 16,-3 0 0-16,3 1 5 15,1-4-4-15,3 1-2 16,4 0 1-16,6-3 1 16,1 4-2-16,2 0-2 0,-6-2 1 15,-5 2 0-15,-7 4 1 16,-8-1 1-16,-7 2-1 16,-7 2 9-16,-2 0 11 15,0 0 23-15,0 0 7 16,0-2-20-16,0 2-1 15,0-4-20-15,0-1-2 16,0-2 0-16,0-3-7 16,0-3 0-16,0-1-1 15,-4-1 1-15,-1-4 0 16,1-1 0-16,0-2 0 16,-4 3-1-16,4-4 1 15,0 5 0-15,-1 3 0 16,1 0 1-16,2 1-1 15,2 1 0-15,-2 2 0 0,2-1-1 16,0 0 0 0,0 0 0-16,0 1 0 0,0 0 1 15,0-1 0-15,0-1 2 16,0 5-2-16,0-1 0 16,2 1-10-16,2 2 10 15,0 2-8-15,-1 0 7 16,1-1 1-16,0 4-1 15,4-4-12-15,2 2 6 16,5-1 6-16,2 0-5 16,1-2-4-16,1-1 9 15,1 3 0-15,3-1-1 16,-1 3-5-16,0-2 6 0,3 4 0 16,0 0 0-1,2 0-5-15,-4 0-11 0,4 0 1 16,-2 0 3-16,-5 0 11 15,-5 0 1-15,-4 0 0 16,-6 0 0-16,-5 0 0 16,0 0 1-16,0 0-1 15,0 0-7-15,0 0-5 16,0 0-38-16,0 0 16 16,0 0 17-16,0 0 5 15,0 0 11-15,0 0 1 16,0 0-11-16,0 0-24 15,0 0-35-15,-9 0-122 16</inkml:trace>
  <inkml:trace contextRef="#ctx0" brushRef="#br0" timeOffset="143418.62">6522 5907 133 0,'0'0'346'16,"0"0"-212"-16,0 0-77 16,0 0 16-16,0 0-33 15,0 0-40-15,0 0 0 16,9 0 0-16,5 2 0 16,1 6 1-16,3 0-1 0,7 2 10 15,1 2 3-15,1-2-3 16,2 3-9-16,-5-4 9 15,1 1-9-15,-6-2-1 16,-3 1-11-16,-3-5 4 16,-1 0-2-16,-5-2-2 15,-3-1 4-15,-2 2 6 16,-2-1-16-16,0 1 2 16,0 6 14-16,0-1-12 15,-2 6 11-15,-9-1 2 16,-3 4 0-16,-1 1 2 15,-5 0-2-15,-5 0 0 16,-1 2 0-16,-1 0 1 0,-2 0-1 16,0 2-7-16,-19 10-49 15,11-4-75-15,0-4-161 0</inkml:trace>
  <inkml:trace contextRef="#ctx0" brushRef="#br0" timeOffset="144570.32">1667 7968 446 0,'0'0'186'16,"0"0"-49"-16,0 0-105 16,0 0-22-16,0 0-7 15,0 0-2-15,0 0 17 16,41 125-2-16,-26-89 1 15,1-2-8-15,-3-2-2 16,-2-3-6-16,-2-4 0 16,-2-5 3-16,-4-4-4 15,2-1-1-15,-3-5-25 0,1-2-36 16,-1-4-29 0,0-2-78-16,-2-2-80 0</inkml:trace>
  <inkml:trace contextRef="#ctx0" brushRef="#br0" timeOffset="144874.62">1663 7868 307 0,'0'0'172'0,"0"0"-89"16,0 0-16-16,0 0-21 15,0 0-13-15,0 0-16 16,0 0 5-16,97-38 17 0,-56 38-1 15,3 4-17-15,4 16 1 16,-2 8-3-16,-4 4 1 16,-4 3-7-16,-9-2-4 15,-11 0 2-15,-10-1-11 16,-8 0 0-16,0-2-6 16,-10 2 6-16,-13 1 1 15,-1-4 0-15,2-3 0 16,-1-2-1-16,6-3-49 15,1-6-27-15,5-4-40 16,5-8-44-16</inkml:trace>
  <inkml:trace contextRef="#ctx0" brushRef="#br0" timeOffset="146052.32">2146 7881 340 0,'0'0'82'0,"0"0"-59"0,0 0 64 16,0 0-13-1,40 101-11-15,-26-62 12 0,1 3-10 16,1-2-32-16,-1-4-21 16,-2-1-6-16,1-6-5 15,-5-6 7-15,-1-2-6 16,-2-6-1-16,-2-8-1 15,-2-2-21-15,-2-4-36 16,0-1-5-16,0 0 33 16,0-12-75-16,0-9 26 15,-6-18 44-15,-8 5-35 16,3 0-133-16</inkml:trace>
  <inkml:trace contextRef="#ctx0" brushRef="#br0" timeOffset="146207.76">2204 7894 365 0,'0'0'137'0,"0"0"-89"16,0 0-32-16,0 0 15 16,0 0 7-16,0 0-9 15,0 0-6-15,80-1-7 16,-57 1-10-16,-1 0-4 16,5 4-2-16,-8-1-69 15,-3 0-135-15</inkml:trace>
  <inkml:trace contextRef="#ctx0" brushRef="#br0" timeOffset="147037.07">2302 8129 386 0,'0'0'150'0,"0"0"-93"16,0 0-39-16,0 0 10 15,0 0-28-15,0 0 1 16,0 0 12-16,17-10 31 15,0 0-23-15,1-4-9 16,-1-2-12-16,1-2 2 16,0 0-1-16,-6 1-1 15,-2 2-2-15,-8-2-15 16,-2 4-5-16,0 0-5 16,-4 2 2-16,-12 3 14 0,-2 2-7 15,-2 4 18 1,3 2 29-16,1 0 13 0,3 0-6 15,1 9-20-15,4 9-4 16,-1 5 2-16,-1 1-14 16,4 4 11-16,-1 0 4 15,5 2 18-15,2-5-17 16,0 4-15-16,0-5 0 16,9-2 0-16,7-1 9 15,3-4-10-15,1-5 0 16,3-1 12-16,2-7-2 15,1-2 0-15,-1-2-4 16,-1 0-6-16,-1 0-1 16,-2-11-11-16,4-4-51 15,-7-2-86-15,-3 3-342 0</inkml:trace>
  <inkml:trace contextRef="#ctx0" brushRef="#br0" timeOffset="147297.75">2734 8015 555 0,'0'0'172'0,"0"0"-87"16,0 0-11-16,0 0-24 16,0 0-25-16,0 0-24 15,0 0 8-15,-111 34 0 16,89-14 9-16,4-3 0 15,7 2-17-15,4-2 6 0,7-7-7 16,0 3-19-16,0-5-44 16,7-4-47-16,19-4-16 15,-3 0 12-15,-3-10-56 0</inkml:trace>
  <inkml:trace contextRef="#ctx0" brushRef="#br0" timeOffset="148192.82">2734 8015 142 0,'-49'132'186'0,"59"-111"-68"15,0 4-40-15,6 7-29 16,2 0-23-16,-2 3-13 16,1-2 0-16,-5-2-7 0,-4-4-5 15,-3-3 0 1,-5-5-1-16,0-5-14 0,0-4 5 16,0-6-3-16,-2-4 1 15,-4 0 10-15,3-3 2 16,-2-16 13-16,3-9 5 15,-5-4 1-15,3-8-10 16,-3-3-10-16,3 3 0 16,-1 2 0-16,3 8 0 15,2 8 1-15,0 4 25 16,0 6-17-16,9 2-8 16,6 2-1-16,3 2 1 15,2 0 0-15,2 4-1 16,3 2 0-16,0 0 0 15,0 0 6-15,-4 12 11 0,2 4 2 16,-5 2 2-16,-3 2 0 16,1 0-4-16,-5 0-8 15,-2-1-7-15,-3-3 3 16,1-7-4-16,-2 0-1 16,-1-3 0-16,3-5-6 15,-1-1-44-15,4 0 18 16,4-3 31-16,3-12 1 15,2-4-1-15,-1 0 0 16,1-2 0-16,-6 0-8 16,-3-1 9-16,-5 3 10 15,-5 0 2-15,0 0 5 16,0 8 9-16,-11 1-6 0,-2 2-14 16,-3 6-4-1,3 2-2-15,-1 0 0 0,1 0-2 16,-1 0 2-16,3 10 0 15,3 4 1-15,3 2 0 16,3 2 7-16,2 1 2 16,0 2-10-16,2-2 13 15,14-2-7-15,0-3-5 16,1-4 0-16,3-1 11 16,1-7-12-16,-2-2 1 15,2 0-1-15,-2 0 0 16,-1-13-1-16,-2-3-6 0,-5 2-22 15,-4-2-6-15,-3 2-14 16,-2-1 32-16,-2 4 5 16,0-3-8-16,0 4 0 15,0 2 7-15,-6 1 11 16,-3 3 2-16,-3 4 17 16,3 0-10-16,-1 0-6 15,0 0 9-15,4 9-1 16,-1 1-9-16,5 2 1 15,0 0-1-15,2 4 1 16,0 0 0-16,2 1 15 16,13-2 3-16,1-3-6 15,5 0-3-15,0-6-10 16,4-1 0-16,16-5-45 16,-6 0-69-16,-6 0 7 0</inkml:trace>
  <inkml:trace contextRef="#ctx0" brushRef="#br0" timeOffset="149628.54">1876 8599 329 0,'0'0'225'0,"0"0"-104"0,0 0-59 16,0 0-6-1,0 0-33-15,0 0-17 0,0 0 1 16,0 1 21-16,-4-1 9 16,-2 0-8-16,-4 1-7 15,-3 4-6-15,2-1-6 16,-3 3-9-16,2-4 7 16,0 1-1-16,0 3-6 15,2-3 1-15,-4-1-2 16,3 2 2-16,1-2 6 15,-1 0 24-15,8-2-7 16,1-1-9-16,-1 3-4 16,3-3-12-16,0 0-1 0,0 0-1 15,0 0 1 1,0 0-21-16,7 0 0 0,9 0 9 16,6 0 6-16,11 0 7 15,8 0-1-15,11 0 1 16,14 0 5-16,5-9-3 15,6 0 4-15,2-2-5 16,-4 5 8-16,-7 2-8 16,-6 0-1-16,-5 0 1 15,-1-1 0-15,-2-2 5 16,2-3-3-16,2-2-3 16,2-2 1-16,-2 3 0 0,-1 1 1 15,-4-1-1 1,-5 5 6-16,-6 0-7 0,-6 2-2 15,-3-2 2-15,-4 2 0 16,0-2 2-16,-2 0-2 16,2 0 1-16,0 0-1 15,0 0 0-15,0 4 0 16,-2-3 1-16,-4 4-1 16,0 1 0-16,-5-2 0 15,-5-1 0-15,-3 3 1 16,-4 0 0-16,-1 0-1 15,-1 0 0-15,0 0-1 16,1 0 2-16,1 0-2 16,1 0 1-16,2 0 0 15,-2 0 0-15,-3 0 1 0,1 0-1 16,-3 0 1 0,-2 0-1-16,3 0-1 0,-3 0 0 15,0 0 1-15,0 0-2 16,0 0-15-16,0 0-44 15,0 0-48-15,-3 0-125 16,-8 0-327-16</inkml:trace>
  <inkml:trace contextRef="#ctx0" brushRef="#br0" timeOffset="154569.96">2331 7203 320 0,'0'0'153'0,"0"0"-78"15,0 0-44-15,0 0 13 16,0 0-26-16,0 0-11 15,0 0-6-15,0 0 15 16,-4 0 7-16,0-4 26 16,-2-1-5-16,2 3-4 0,0 1-5 15,2 1-5-15,-1 0-20 16,1 0-8-16,-2 0 11 16,-6 0 11-16,2 0-18 15,-3 0-5-15,1 0 2 16,2 0-3-16,-1 0 0 15,3 0 1-15,-2 0-1 16,2 0-1-16,3 3-16 16,1 2-12-16,0-1-7 15,2 0 1-15,0 0-21 0,0 0 21 16,-2 8-7-16,0-3-26 16,-2-1-69-16</inkml:trace>
  <inkml:trace contextRef="#ctx0" brushRef="#br0" timeOffset="155281.13">2119 7299 142 0,'0'0'369'0,"0"0"-226"0,0 0-60 16,0 0-12-16,0 0-35 15,0 0-26-15,0 0-9 16,0 2 0-16,0-2-1 15,3 0 1-15,-1 0 1 16,2 0 8-16,6 0 6 16,-2 0-8-16,3 2 13 15,3-2-14-15,3 0 0 0,4 2 5 16,1-2-1 0,2 0 5-16,-1 0-7 0,-1 0-9 15,-5 0 1 1,3 2-2-16,-1-2 1 0,-2 0 0 15,3 0 7-15,3 0-7 16,-1 0-2-16,2 0 2 16,1 0 0-16,0 0 0 15,-1 0 7-15,0 0-7 16,3 0 0-16,-4 0-1 16,1 2 1-16,-6 0-1 15,0 0-1-15,-5 0 2 16,-1-2 0-16,-2 2 0 15,3 2 0-15,-1-1 0 0,3 1 0 16,1-3 0-16,4 1 0 16,0 2 7-16,3-3-6 15,-6 1-1-15,-1 1 0 16,-3-2-1-16,-1 2 2 16,-4-3 2-16,-2 2-3 15,-1-2 0-15,-5 0 0 16,0 0 3-16,0 0-3 15,0 0 0-15,0 0-1 16,0 0 1-16,0 2-20 16,-5-2-29-16,-7 2-90 15,-2-2-138-15</inkml:trace>
  <inkml:trace contextRef="#ctx0" brushRef="#br0" timeOffset="158231.59">3306 11057 671 0,'0'0'258'15,"0"0"-145"-15,0 0-87 16,0 0-3-16,0 0 25 16,0 0-32-16,0 0-16 15,-35-6-1-15,33 6 0 16,2 0 1-16,0 0 1 15,-2 0 14-15,2 0 15 16,0 0-11-16,-2 0-12 16,-1 0-7-16,-1 0 0 15,-5 13-1-15,-2 4 0 16,-4 7-5-16,1 3 5 0,-1 9 1 16,3-3 0-1,1 3 0-15,2 5 0 0,3-1 0 16,1 6 0-16,0-1-1 15,5-1 1-15,0 0-1 16,0-4 1-16,0-9-1 16,2-6-1-16,4-8 2 15,0-7-1-15,-4-2 1 16,1-3 0-16,-3-5 0 16,2 1 1-16,-2-1-1 15,0 0-1-15,0 0-13 16,0 0-15-16,0 0-19 15,0-3-30-15,0-10-23 0,-11-1-37 16,-3-1-10 0,-1 0 5-16,1 3 79 0,3 1 51 15,3 4 13-15,0 3 51 16,3 3 15-16,1 1 6 16,2 0-1-16,0 0 17 15,2 0-13-15,0 0-33 16,0 0-27-16,0 1-14 15,0 10 12-15,0 4 5 16,11-1-5-16,5-1-4 16,1-5-7-16,3-3 30 15,8-3-4-15,3-2-12 16,4 0-9-16,-1-14-6 16,-3-2 5-16,-7 0-6 15,-3 0-15-15,-6 3-9 0,-6-14-31 16,-2 5-52-16,-7 0-188 15</inkml:trace>
  <inkml:trace contextRef="#ctx0" brushRef="#br0" timeOffset="159237.01">1068 11947 522 0,'0'0'131'16,"0"0"-89"-16,0 0-25 15,0 0-11-15,0 0-6 16,0 0 1-16,0 0 8 16,-27 62-9-16,27-34 1 15,0 6 21-15,0 10 13 0,0 9-11 16,0 5 8-1,0 7-16-15,0 8 8 16,2 2-8-16,3 1-1 16,-1 0-8-16,0 2-1 0,1 0 14 15,2-2-4-15,-1 1-2 16,1-1-5-16,-1-5 0 16,4 0-2-16,-4 0-6 15,3-2 9-15,-2 0-4 16,-2-3-5-16,-1-4 9 15,0-6-9-15,-1-9 9 16,-1-9 0-16,0-8-2 16,-2-9-1-16,0-4 0 15,2-8-6-15,-2-2 0 16,0-1 0-16,0-5 1 0,0-1-1 16,0 0-1-1,0 0-10-15,0 0-23 0,0 0-30 16,0-14 14-16,0-9-179 15,0-8-467-15</inkml:trace>
  <inkml:trace contextRef="#ctx0" brushRef="#br0" timeOffset="161002.9">1074 11915 41 0,'0'0'538'0,"0"0"-435"16,0 0-67-16,0 0-26 16,0 0-10-16,0 0-3 15,0 0 0-15,19 0 3 16,-9 4 0-16,6-1 7 16,4 6-1-16,5-1 3 15,6 0-8-15,4 4 0 16,7 0 6-16,3 2-6 15,2-2 0-15,6-1 7 16,8-3 1-16,5-3 14 16,11-1 10-16,2-4-8 15,3 0-9-15,0 3-6 16,-7-2-9-16,-6 3 1 16,-3 0 12-16,-2 2-13 0,2-3-1 15,3-2 0-15,2 1 4 16,4-2-4-16,4 0 0 15,1 0 0-15,5 0 9 16,-3-2-3-16,1-4-4 16,-2 0 4-16,-2 2-6 15,-3-2 0-15,0 0 1 16,-3 1-1-16,3-3 2 16,-3-5-1-16,2 3 0 15,-7-1-1-15,-3 4 2 16,-7 0-1-16,-4 2 0 15,-8 1 0-15,-1 2-1 16,-1 0 0-16,-4 0 0 0,3 0 0 16,-3-2 0-16,2 0 0 15,1-3 6-15,1 2-6 16,3-2 0-16,1-2-1 16,2 3 0-16,-1 0 0 15,-2 4 1-15,-2 0 0 16,-1 0 1-16,-2 2-1 15,1 0 0-15,-4 0 0 16,1 0 0-16,-4 0 0 16,-2 0 0-16,-1 0 0 15,-1 0 0-15,3 0 0 16,1 0 0-16,-1 0 0 0,3 0 0 16,-2 0 0-1,-2 0 0-15,-3 4 0 0,-2 4 0 16,-3 1-1-16,-4-2 1 15,1 0-1-15,-6 0 0 16,1 1-7-16,1-4-1 16,-2 2-3-16,1-2 1 15,1 0 2-15,0 3 8 16,-3-4-9-16,-3 1-3 16,-3-1 4-16,0 4 6 15,-6-1-17-15,1 0 5 16,-3 0-2-16,0 0-3 15,-2 0 20-15,0 1 14 0,0 2 2 16,0-1 0 0,0 2-3-16,0 0-3 0,0 2-10 15,0 2 2-15,0 3-1 16,0 1 7-16,0 1 5 16,0 6 0-16,0 1-7 15,0 6 3-15,0 4 11 16,0 3-19-16,0 7 10 15,0-2 2-15,2 2-13 16,0-2 0-16,0 1 3 16,1 0-3-16,-3-1 0 15,2 2 0-15,-2 0 1 16,0 4 9-16,0 5-10 16,0 1-1-16,2 2-1 15,3 2 2-15,0-2-1 0,-1-3 1 16,-2-5 0-16,-1-3 1 15,2 0-1-15,-3 0 2 16,0 1-2-16,0-1 0 16,3-1 0-16,1-3 0 15,-2-5 1-15,3-5-1 16,-3-3 0-16,3-4 0 16,-1-2 0-16,3-2 0 15,-5-1 1-15,2-2-1 16,0 0 0-16,2-1 1 15,-2 2-1-15,0-2 6 16,1 4-6-16,-3 0-2 16,2 6 2-16,0-5-1 0,-2 8-1 15,2-1 2-15,-4 1 1 16,0-4-1-16,0-3-1 16,0-6-9-16,0-5 0 15,0-6 10-15,0-2-25 16,0-5-18-16,0 0-22 15,0 0-10-15,-4 0-51 16,0 0-108-16</inkml:trace>
  <inkml:trace contextRef="#ctx0" brushRef="#br0" timeOffset="163125.76">1085 13533 504 0,'0'0'161'0,"0"0"-132"15,0 0-29-15,0 0 0 16,0 0 0-16,0 0 0 16,0 0 0-16,18 56 0 15,-18-43 0-15,0-4 1 16,0 2 17-16,0-1 4 16,0 4-4-16,0 2-3 15,0 2-7-15,0 4 1 0,0 2 3 16,0 2-5-16,-2 5 10 15,-2-4-4-15,0 2 3 16,1-4-4-16,0-6-11 16,3-4 13-16,0-3-14 15,0 0-1-15,0-6 1 16,0 2-1-16,0 0 1 16,0 2 1-16,0-2 0 0,0-4-1 15,0 1 0-15,3-2 0 16,2 0 9-16,1-3-8 15,3 1 1 1,5 1 9-16,-1-2-11 0,7 0 1 16,2 0 6-16,5 0 3 15,6 0-2-15,6-12-8 16,3 2 0-16,2-2 1 16,-1 2-1-16,-1 4 2 15,-5 3-2-15,2 0 0 16,-1 1 0-16,1 2 0 15,1-6 2-15,3 2-1 16,1-2-1-16,3-2 6 16,0 1-5-16,-4 2-1 15,-1 2 0-15,-5-2 10 0,-3 4-8 16,-3-2 5 0,0 3-6-16,0-2 5 0,4-2-5 15,2 0 0-15,1-4 9 16,2 2-9-16,0-3 18 15,0 2-5-15,-2 1-13 16,0 2 0-16,-3-2 5 16,2 4-5-16,-2 2-2 15,3-2 2-15,1 2-2 16,2 0 1-16,1 0 0 16,5 0-1-16,0 0 1 15,2 0 0-15,2 0 0 16,0 0 0-16,-1 0 0 0,-2 0 0 15,2 0 0 1,-7 0 0-16,5 4 7 0,-4-4-7 16,1 0-1-16,2 0 1 15,0 0 0-15,1 0 5 16,4 0-5-16,-1 0-5 16,0 0 4-16,-2 0 1 15,-2 0-2-15,-2 0 2 16,-1 0 0-16,-1 0 9 15,-3 0-9-15,-1 0 0 16,2 0-1-16,-1 0-10 16,0 2-2-16,0 2 1 0,3-2-1 15,-6-2-17 1,1 0 8-16,-5 0 13 16,-2 0-11-16,-4 0 7 0,2 0 12 15,-2 0 0-15,0 0 1 16,2 0-1-16,2 0 0 15,3 0 0-15,1 0 1 16,3 0 0-16,0 0 0 16,0 0 0-16,-2 0-1 15,-1 0-16-15,-2 0 2 16,1 0 9-16,1 0 5 16,2 0-6-16,0 0 5 15,1 0-9-15,0 0-12 16,0 0 5-16,-4 0-9 15,-1 0 11-15,-4 0 14 0,0 0-15 16,-5 0 17-16,3 0 0 16,2 0 0-16,-3 0 0 15,1 0-1-15,0 2-5 16,-4 6-23-16,-6-3-73 16,-1 1 9-16,-7-1 31 15,-3-3 41-15,-4-2 15 16,-2 0 6-16,0 0 0 15,0 0 0-15,-10-10-20 16,-7 2-153-16</inkml:trace>
  <inkml:trace contextRef="#ctx0" brushRef="#br0" timeOffset="164268.62">2995 12119 499 0,'0'0'58'0,"0"0"-56"16,0 0 0-16,0 0 14 15,0 0-15-15,0 0 18 16,0 0 50-16,38-37 11 15,-38 37-14-15,0 0 6 16,0 0-20-16,0 0-20 0,0 0-32 16,0 0-6-16,2 15 6 15,3 10 9 1,3 11 11-16,-1 8 0 0,2 10-18 16,0 2 5-1,-1 4 2-15,1 1-8 0,3 0 0 16,-1 0 15-16,1 0-16 15,-2 2-1-15,3-3 1 16,1 0 7-16,-1-3-7 16,1-1 0-16,-3-4 0 15,2 0-1-15,-1-4 1 16,-4-2 0-16,3-3 1 16,-1-3-1-16,-2-3 0 0,-1-1 1 15,2 0-1 1,0-4 0-16,0-1 0 0,-1-5 0 15,2-1 5-15,-2 2-4 16,1-1-2-16,1-2 1 16,-4-1 0-16,3-2-1 15,-3-5 1-15,-1 0 0 16,0-6 0-16,-1 2 8 16,1-1-8-16,-3 1-1 15,2-3 1-15,-2 0-1 16,0-4 1-16,1 2-1 15,-1-5 1-15,-2-1 0 0,2-1 0 16,-2 0 10 0,0 0-9-16,0 0-1 0,0 0 1 15,0 0-1-15,0 3 0 16,0-3 0-16,0 0 0 16,0 2-1-16,0-2 1 15,0 0 7-15,0 0-1 16,0 0-5-16,0 0 8 15,0 0-5-15,0 0-4 16,-4 0-35-16,-12-5-73 16,-2-6-104-16</inkml:trace>
  <inkml:trace contextRef="#ctx0" brushRef="#br0" timeOffset="166076.62">1061 12366 218 0,'0'0'97'0,"0"0"-66"15,0 0-15-15,0 0 19 16,0 0 2-16,0 0-2 15,0 0 8-15,58-10-4 16,-45 10-4-16,5 0-5 16,-2 0-5-16,4 0 11 15,0 0 4-15,0 0-12 16,5 2-7-16,2 0 7 16,2-2-8-16,-1 0-11 15,3 2-8-15,-2 0 9 16,0 0-9-16,0 2 1 15,6-2-1-15,6 3 1 0,3-1 0 16,6-2 4-16,1 2-6 16,9-2 1-16,-5-1 0 15,1-1 0-15,-4 1 1 16,-8 4-1-16,-1-3 0 16,-8 0-1-16,1 1 1 15,2-3-1-15,1 0 0 16,4 0 1-16,4 0-1 15,2 0 15-15,-3 0-15 16,4 0 1-16,-6 0-1 16,3 0-1-16,-3 0 0 15,1 0 0-15,-1 0 0 16,2 0 1-16,-7 0 0 16,-1 0 1-16,-2 0-1 0,-2 0 0 15,-3 0 0-15,2 0 1 16,3 0-1-16,2 0 0 15,3 0 0-15,5 0 1 16,-2-3-1-16,3-1 0 16,-1-1 1-16,-3 3-1 15,-5 0 1-15,0-1-1 16,-5 3 0-16,-2 0 1 16,0 0-1-16,0 0 0 15,1 0 1-15,0 0-1 16,2 0 0-16,-3-1 0 15,1-1 0-15,-1-1 0 0,-4 3 0 16,2 0 0-16,-2 0 1 16,-1-1-1-16,3 1 0 15,3 0 0-15,-1-3 0 16,2 3 5-16,0-4-5 16,3 2-1-16,-1-2 0 15,2 0 1-15,-2 0-1 16,-1 0 1-16,-3-1 0 15,0 4 0-15,0-1-2 16,0-1 2-16,1 2 0 16,-3 0 0-16,2 1 0 15,-4-2 0-15,0 2 0 16,-2 0 2-16,0 0-2 0,0 0 0 16,0 0 1-16,4-4-1 15,4 1-1-15,2-1 1 16,5 0 0-16,1 2 0 15,-3 0 0-15,-3 2 0 16,-4 0 0-16,-2 0-2 16,-4 0 2-16,0 0 0 15,-1 0-1-15,-2 0 2 16,1 0-2-16,-1-2 1 16,-2 0 0-16,-2 0 0 15,-1 0 1-15,-3 2-1 16,-1-2 0-16,1 2 0 15,-3 0 0-15,2 0 0 0,1 0 0 16,-4 0 0 0,2 0 0-16,1 0 0 0,-2 0 0 15,3 0 0-15,-3 0 0 16,-2 0 0-16,0 0-1 16,-5 0 1-16,3 0 0 15,-3-2 0-15,0 0 6 16,6 0-6-16,-4 0-2 15,3-1 2-15,-3 2-1 16,0-1 1-16,-2 2 0 16,-4 0 0-16,2 0-2 15,-2 0 1-15,0 0 0 0,0 0-15 16,0 0-62 0,0 0-39-16,0 0-41 0,-8 0-1 15</inkml:trace>
  <inkml:trace contextRef="#ctx0" brushRef="#br0" timeOffset="167090.88">1578 12136 456 0,'0'0'124'0,"0"0"-62"15,0 0-27-15,0 0 4 16,0 0-39-16,0 0-2 16,0 0 2-16,-7-7 50 15,5 7-16-15,2 0 23 16,-2 0-12-16,2 0-20 16,0 0-24-16,0 17-1 15,0 6 0-15,4 10 0 16,8 1 2-16,3 2-1 15,-2-4 5-15,-1-6-5 16,-1-6-1-16,-5-8 0 16,-1-4 0-16,-3-4 1 0,0-1 9 15,-2-3-8 1,0 0 1-16,0 0-3 0,0 0-26 16,0 0 0-1,-2-3-98-15,-9-9-65 0,0-6-101 0</inkml:trace>
  <inkml:trace contextRef="#ctx0" brushRef="#br0" timeOffset="167280.95">1552 12137 183 0,'0'0'214'0,"0"0"-139"15,0 0-36-15,0 0 6 16,0 0-14-16,0 0-12 15,0 0-7-15,104-22-11 0,-81 22 3 16,-4 0-4-16,-1 0-39 16,-5 0-24-16,-8 4-87 0</inkml:trace>
  <inkml:trace contextRef="#ctx0" brushRef="#br0" timeOffset="167470.63">1621 12244 327 0,'0'0'78'0,"0"0"3"16,0 0 7-16,0 0-39 15,0 0-29-15,0 0-7 0,0 0-13 16,97-32 0-16,-89 32-67 16,-3 0-29-16,-5 18-1 15,0-1-14-15,0 0-98 16</inkml:trace>
  <inkml:trace contextRef="#ctx0" brushRef="#br0" timeOffset="167600.12">1621 12244 36 0,'73'84'139'0,"-78"-73"-35"16,1-3-31-16,4 1-19 15,0-3-11-15,0-2-24 16,0-4 37-16,13 0-13 16,3 0 2-16,4-6-21 15,2-7-19-15,3-4-5 16,-5 3-110-16,-5 4-245 0</inkml:trace>
  <inkml:trace contextRef="#ctx0" brushRef="#br0" timeOffset="167799.39">1897 12186 494 0,'0'0'87'15,"0"0"-63"-15,0 0 9 16,0 0 34-16,0 0-33 15,0 0-6-15,0 0-11 16,33 53-5-16,-26-46 2 16,-1 0-14-16,1 0 0 15,0-3-59-15,0-4-70 16,-5 0-91-16</inkml:trace>
  <inkml:trace contextRef="#ctx0" brushRef="#br0" timeOffset="167945.6">1897 12186 562 0,'-16'-64'185'0,"11"61"-58"0,3 3-59 16,2 0-53-16,0 0-15 15,0 0-49-15,0 0 25 16,7 7-40-16,20 7-43 16,-3-4-30-16,1-1-37 0</inkml:trace>
  <inkml:trace contextRef="#ctx0" brushRef="#br0" timeOffset="168189.72">2157 12187 418 0,'0'0'160'0,"0"0"-30"16,0 0-20-16,0 0-32 16,0 0-52-16,0 0-16 15,0 0-9-15,-31 27 5 16,22-11 6-16,3 1 12 15,4-2-8-15,2-3-14 16,0-2-1-16,0-4-1 16,2-2-29-16,11-4-16 15,3 0 9-15,1-4-13 16,-1-24-73-16,-5 2-80 0,-5-1-309 16</inkml:trace>
  <inkml:trace contextRef="#ctx0" brushRef="#br0" timeOffset="168383.62">2109 11987 613 0,'0'0'151'0,"0"0"-99"0,0 0-39 15,0 0 19-15,0 0 9 16,0 0-4-16,37 116-4 16,-17-79-14-16,2-5-10 15,-1-2-3-15,1-2-5 16,-4-5-1-16,0-4-15 15,-1-5-40-15,10-6-45 0,-7-5-105 16,0-3-361-16</inkml:trace>
  <inkml:trace contextRef="#ctx0" brushRef="#br0" timeOffset="169054.59">3474 12071 476 0,'0'0'320'0,"0"0"-188"15,0 0-99-15,0 0-24 16,0 0-8-16,0 0 0 16,0 0 0-16,13 66 0 15,-5-45 5-15,-2-3-6 16,-2-7 0-16,1 2 1 0,-3-7 1 15,0 0-2 1,0-4-16-16,-2-2-43 0,0 0-5 16,0 0 35-16,0 0-67 15,-9-23-114-15,-1 0 66 16,-2-1-87-16</inkml:trace>
  <inkml:trace contextRef="#ctx0" brushRef="#br0" timeOffset="169243.57">3474 12071 253 0,'-25'-15'197'16,"25"11"-55"-16,0 1-59 15,0 3-49-15,0 0-32 16,5 0-1-16,13 0 33 16,5 0 16-16,2 7-1 15,0 2-13-15,-2 4-18 0,-3-4-10 16,-9 4-2-16,-5-4 3 16,-6 1 43-16,0 3-20 15,0 1-18-15,-10 2-14 16,-7 2-17-16,2-2-35 15,1-4-54-15,4-4-142 0</inkml:trace>
  <inkml:trace contextRef="#ctx0" brushRef="#br0" timeOffset="169594.63">3612 12226 367 0,'0'0'92'0,"0"0"-65"0,0 0-5 16,0 0-3-16,0 0-2 16,0 0-8-16,0 0-2 15,103-57-1-15,-97 41-5 16,-1 3 7-16,-5 1 1 16,0 2-3-16,0 4 27 15,-9 0-3-15,-3 6-4 16,2 0-14-16,-1 0-11 15,1 2 0-15,2 9 6 16,-1 7 41-16,2 3 1 16,5-1-1-16,2 2-8 0,0-2-11 15,0 0-9 1,5-2-4-16,10-4-15 0,3-2-1 16,1-5-19-16,10-7-18 15,-4 0-82-15,-5 0-197 0</inkml:trace>
  <inkml:trace contextRef="#ctx0" brushRef="#br0" timeOffset="171016.63">3886 12186 172 0,'0'0'300'0,"0"0"-193"15,0 0-38-15,0 0 31 0,0 0-34 16,0 0-43-16,0 0-6 16,-40 0 15-16,27 0-12 15,1 4-11-15,2 3 11 16,1 4-2-16,-1 1-17 16,4 0 6-16,4 0-7 15,0-3 0-15,2 2 0 16,0-3 0-16,0-2 0 15,0-1-14-15,0-4-8 16,2-1-8-16,4 0 10 16,6 0 4-16,-1-1 4 15,0-10-20-15,0-1-30 0,-4 2-26 16,-3 0 7-16,0 0 51 16,-1 4 23-1,-1 2 7-15,0 2 0 0,3 2 0 16,0 0 0-16,1 0 10 15,3 0-1-15,-3 0 2 16,4 4-1-16,-4 2 3 16,5 5-11-16,1 0 4 15,1 3 8-15,0 2 5 16,1 4-3-16,-2 4 7 16,2-1 4-16,-3 7-5 15,-2-4-12-15,0-2-3 16,-4-3 0-16,-1-3-6 15,-4-1 12-15,0-6 6 0,0 2 1 16,0-4 3-16,0-3-14 16,-2-1 1-16,0-4 22 15,0-1 4-15,-1 0-20 16,1-1 6-16,-2-11-12 16,1-5-10-16,0 2-1 15,2-4 1-15,1 1 0 16,0 0 0-16,0 0-1 15,0-1 1-15,0 0 1 16,1-3-1-16,5 0 0 16,-2-2-6-16,-2 3-1 15,-2-2 6-15,0 2-1 16,0 4-8-16,0 3 10 16,0 3-2-16,-2 4 2 0,2 3-1 15,0 2 1 1,0 0-7-16,0-2-22 0,0-1 0 15,0 1 13-15,0 1 9 16,7-1 6-16,4 0 0 16,-2 4 0-16,4 0-6 15,0 0 6-15,3 0 0 16,-1 0-1-16,3 6 1 16,1 8 1-16,-2-1 1 15,-1 4 12-15,-1-1-7 16,-1 0-4-16,-5-4 7 15,-1-4-8-15,-3 0 6 16,2-6-7-16,-3-2 0 0,3 0 0 16,-1 0 1-1,5-2 0-15,1-10-1 0,-1-3 0 16,0 0-14-16,-2-2-25 16,0-1 2-16,-3-1 37 15,-2-3 56-15,0 4-14 16,-4 1 10-16,0 5-17 15,0 5 28-15,0 4-28 16,-6 1-3-16,-2 2-19 16,-1 0-12-16,-5 0-1 15,2 6 0-15,3 6-1 16,1-2 0-16,2 3 0 0,3-1 0 16,1 0-6-1,2 1 6-15,0 4-1 0,0-3 2 16,14 0 1-16,0-2 0 15,6 1 1-15,-1-5 0 16,1 1-2-16,1-3-19 16,0-6 0-16,0 0-7 15,-1 0 2-15,0-4 2 16,-4-10 2-16,-1 0 4 16,-3-2-14-16,-8 2 4 15,-2 1-5-15,-2 4 10 16,0-1 21-16,0 4 22 15,-6 2 8-15,-6 2-13 16,3-1-6-16,1 3-4 16,-2 0-6-16,1 0 1 0,1 0 14 15,-1 6-1-15,4 4-6 16,0 3 3-16,3-1 1 16,2 2-12-16,0-2 12 15,2 0 7-15,12 0-11 16,4-4-2-16,2 0-7 15,5-4-8-15,-2-2-8 16,10-2-53-16,-12 0-103 16,-3 0-352-16</inkml:trace>
  <inkml:trace contextRef="#ctx0" brushRef="#br0" timeOffset="173205.68">6070 11126 696 0,'0'0'153'0,"0"0"-114"0,0 0-39 15,0 0 1-15,0 0 32 16,2 103-5-16,4-70-4 15,2-3 12-15,-2-4-23 16,1-2-4-16,-3-2 2 16,0-3-10-16,2 1 6 15,-2-4-7-15,-2 1-14 16,0-6-56-16,0-2-30 0,-2-9-78 16,0 0-45-1,0 0 2-15</inkml:trace>
  <inkml:trace contextRef="#ctx0" brushRef="#br0" timeOffset="173481.61">5972 11145 514 0,'0'0'117'0,"0"0"-55"16,0 0-26-16,0 0-12 15,0 0-9-15,0 0-14 16,0 0 1-16,75-26-2 15,-48 33 14-15,0 18 19 16,2 6 21-16,-2 5-20 16,-3 2-5-16,-4-1-1 0,-6-1-14 15,-4 0-12-15,-5-4 4 16,-5-1-6-16,0-6-8 16,-9-2-8-16,-8-3-16 15,-6-2-7-15,-24-2-48 16,5-3-73-16,0-9-157 0</inkml:trace>
  <inkml:trace contextRef="#ctx0" brushRef="#br0" timeOffset="173618.96">5876 11497 355 0,'0'0'211'15,"0"0"-47"-15,0 0-80 16,0 0-58-16,0 0-16 16,0 0 7-16,0 0-15 15,131-96 5-15,-95 82-6 0,-1 0-1 16,4 3-23-1,-8 2-88-15,-9 2-133 0</inkml:trace>
  <inkml:trace contextRef="#ctx0" brushRef="#br0" timeOffset="173848.64">6323 11155 322 0,'0'0'154'15,"0"0"-109"-15,0 0-13 16,0 0 53-16,0 0-1 16,0 0-28-16,63 107-11 15,-52-84 1-15,-4 1-10 16,-1-1-20-16,2-4-5 0,-6 2-5 16,2-6-6-16,-2-1 0 15,0-1-41-15,-2-5-105 16,0-7-141-16</inkml:trace>
  <inkml:trace contextRef="#ctx0" brushRef="#br0" timeOffset="174060.37">6428 11153 462 0,'0'0'126'16,"0"0"-79"-16,0 0 13 0,0 0 28 15,0 0-26 1,0 0-33-16,72 128-11 0,-54-102-10 16,-3-1 0-16,-3-4-8 15,-4-2-11-15,-8 1-66 16,0-9-82-16,0 0-245 0</inkml:trace>
  <inkml:trace contextRef="#ctx0" brushRef="#br0" timeOffset="174210.64">6333 11383 743 0,'0'0'150'0,"0"0"-85"15,0 0-50-15,0 0-14 0,0 0 5 16,0 0-6 0,147-55 0-16,-105 41-46 0,-8 6-137 15,-10 2-189-15</inkml:trace>
  <inkml:trace contextRef="#ctx0" brushRef="#br0" timeOffset="174752.42">6780 11247 702 0,'0'0'167'0,"0"0"-124"16,0 0-42-16,0 0 18 16,0 0 25-16,10 103-25 15,-8-70-6-15,-2-2-6 16,0-1-7-16,0-6-21 15,-4 1-22-15,-10-8-61 0,1-7-149 0</inkml:trace>
  <inkml:trace contextRef="#ctx0" brushRef="#br0" timeOffset="175716.85">7208 11143 586 0,'0'0'275'0,"0"0"-216"0,0 0-24 16,0 0-9-1,0 0-26-15,0 0-5 0,0 0-21 16,-69-15 16-16,53 22 10 16,-1 7 0-16,1 2 8 15,5 4 15-15,5 7-14 16,6 2 13-16,0 8-1 15,0-1 1-15,19 0 6 16,6-3-8-16,2-7-1 16,-1-5-2-16,4-7-10 15,-1-7-6-15,-4-5 0 16,3-2-1-16,0-2-9 16,-1-13-16-16,-2-5-40 15,2-17-27-15,-9 8-66 16,-7 0-107-16</inkml:trace>
  <inkml:trace contextRef="#ctx0" brushRef="#br0" timeOffset="175944.88">7426 11115 499 0,'0'0'163'0,"0"0"-98"16,0 0-48-16,0 0 41 15,0 0 0-15,0 0-15 16,19 120 3-16,-13-90-4 15,-2-3-23-15,3-4-12 16,-2-5-5-16,-3-1-1 16,3-5 8-16,-1-1-9 0,-2-1 0 15,0-1-26-15,0-1-36 16,-2-5-45-16,3 2-87 16,-3-5-138-16</inkml:trace>
  <inkml:trace contextRef="#ctx0" brushRef="#br0" timeOffset="176176.74">7472 11165 510 0,'0'0'90'15,"0"0"-71"-15,0 0 37 16,0 0 22-16,0 0-12 15,37 108-27-15,-24-78-3 0,-1-1-17 16,-4-2-6-16,-1-3-6 16,-3-1-6-16,-2-3-1 15,-2 0-39-15,0-2-76 16,0-8-67-16</inkml:trace>
  <inkml:trace contextRef="#ctx0" brushRef="#br0" timeOffset="176324.31">7393 11383 643 0,'0'0'114'0,"0"0"-80"0,0 0-21 15,0 0-11 1,0 0-2-16,0 0 0 0,114-27-26 16,-91 27-131-16,-8 0-462 0</inkml:trace>
  <inkml:trace contextRef="#ctx0" brushRef="#br0" timeOffset="176502.83">7740 11437 656 0,'0'0'114'0,"0"0"-35"16,0 0-18-16,0 0-12 15,16 106-30-15,-13-85-18 16,-3-1 0-16,0-3-1 0,0 2-60 15,-13-6-77-15,-3-6-583 16</inkml:trace>
  <inkml:trace contextRef="#ctx0" brushRef="#br0" timeOffset="177251.2">7977 11171 682 0,'0'0'162'16,"0"0"-119"-16,0 0-36 16,0 0 22-16,0 0 6 15,0 0-9-15,51 122-3 16,-40-96-3-16,-2-3-7 16,-4-6-3-16,-1-3-8 15,-1 0 5-15,-1-4-7 16,-2-1-18-16,0-1-49 15,0-8-61-15,0 0-103 0,-13 0-91 0</inkml:trace>
  <inkml:trace contextRef="#ctx0" brushRef="#br0" timeOffset="177435.61">7844 11193 204 0,'0'0'346'0,"0"0"-251"0,0 0-63 16,0 0-13-16,0 0 1 15,0 0-10-15,0 0-9 16,145-28 5-16,-110 28-5 16,1 0-1-16,-3 0-1 15,0 0-51-15,-4 0-22 16,5 0-36-16,-10 0-37 0,-6 0-192 16</inkml:trace>
  <inkml:trace contextRef="#ctx0" brushRef="#br0" timeOffset="177729.12">8231 11137 205 0,'0'0'212'0,"0"0"-94"0,0 0-28 16,0 0-12-16,0 0-23 16,0 0-18-16,0 0-5 15,-103 32-15-15,101-25 1 16,2 4 0-16,0 1 1 16,7 1-4-16,15 0-14 15,5 3 9-15,7 2-1 16,1 2-9-16,-2 1 1 15,-6 0-1-15,-6 0 2 16,-13-4-2-16,-6 0 2 16,-2-1 48-16,0-5 18 0,-16 2-32 15,-3-1-14 1,-4-4-10-16,3-2-6 0,5-2-6 16,1-4-27-16,5 0-11 15,5 0-7-15,4 0-44 16,0-2-110-16,2-6-536 0</inkml:trace>
  <inkml:trace contextRef="#ctx0" brushRef="#br0" timeOffset="177986.33">8488 11401 869 0,'0'0'156'16,"0"0"-40"-16,0 0-72 15,0 0-41-15,0 0-3 16,0 0-89-16,0 0-2 15,26-1-76-15</inkml:trace>
  <inkml:trace contextRef="#ctx0" brushRef="#br0" timeOffset="178122.93">8668 11359 859 0,'0'0'111'16,"0"0"-111"-16,0 0-36 15,0 0-73-15,0 0-695 0</inkml:trace>
  <inkml:trace contextRef="#ctx0" brushRef="#br0" timeOffset="178231.61">8924 11319 576 0,'0'0'1'0,"0"0"-1"0,0 0-134 0</inkml:trace>
  <inkml:trace contextRef="#ctx0" brushRef="#br0" timeOffset="178309.74">8924 11319 254 0,'154'-26'0'0</inkml:trace>
  <inkml:trace contextRef="#ctx0" brushRef="#br0" timeOffset="179202.54">5727 11105 940 0,'0'0'139'0,"0"0"-73"16,0 0-57-16,0 0-9 15,0 0-35-15,0 0 15 0,0 0-10 16,20 70-8-16,-7-52-43 16,-4-4-47-16,0-9-155 0</inkml:trace>
  <inkml:trace contextRef="#ctx0" brushRef="#br0" timeOffset="179349.61">5727 11105 720 0,'145'-29'146'0,"-145"40"-114"16,0 5-18-16,0 2-14 15,0 4 0-15,0 10-7 16,0-8-64-16,0-4-138 0</inkml:trace>
  <inkml:trace contextRef="#ctx0" brushRef="#br0" timeOffset="180050.35">6707 10914 810 0,'0'0'276'0,"0"0"-220"0,0 0-56 16,0 0-20-16,0 0 19 16,0 0-49-16,0 0-30 15,11 114-1-15,-5-98-114 16,2-7-116-16</inkml:trace>
  <inkml:trace contextRef="#ctx0" brushRef="#br0" timeOffset="180198.3">6707 10914 401 0,'75'30'328'0,"-75"-30"-200"0,0 0-87 15,0 0 2-15,0 13-7 16,0 2-23-16,0 10-13 16,0-5-57-16,-2-5-146 0</inkml:trace>
  <inkml:trace contextRef="#ctx0" brushRef="#br0" timeOffset="180803.17">7070 10944 157 0,'0'0'853'0,"0"0"-740"0,0 0-69 15,0 0-24-15,0 0-20 16,0 0-12-16,0 0-28 16,0 57 1-16,0-41-38 15,-2-5-28-15,2 0-93 16,0-9-518-16</inkml:trace>
  <inkml:trace contextRef="#ctx0" brushRef="#br0" timeOffset="180941.6">7070 10944 324 0,'7'34'564'0,"-7"-34"-465"16,0 0-57-16,0 0-27 15,0 15-8-15,0 4-7 0,0 1-1 16,0 5-51-16,0-7-84 16,0-9-241-16</inkml:trace>
  <inkml:trace contextRef="#ctx0" brushRef="#br0" timeOffset="181266.78">7455 10887 590 0,'0'0'271'15,"0"0"-206"-15,0 0-46 16,0 0-18-16,0 0 8 15,0 0-9-15,0 0-23 16,-17 95-35-16,8-78-134 16,2-9-151-16</inkml:trace>
  <inkml:trace contextRef="#ctx0" brushRef="#br0" timeOffset="181415.62">7455 10887 818 0,'25'57'115'16,"-25"-48"-81"-16,0 0-24 16,0 7-10-16,0 7-59 15,0-3-115-15,0-7-108 0</inkml:trace>
  <inkml:trace contextRef="#ctx0" brushRef="#br0" timeOffset="182071.78">7935 10896 712 0,'0'0'228'0,"0"0"-144"15,0 0-61-15,0 0-23 16,0 0 1-16,0 0 6 16,0 0-6-16,2 47 6 15,-2-29-7-15,0-1-6 0,0-1-20 16,0 1-50 0,0-4-93-16,0-9-179 0</inkml:trace>
  <inkml:trace contextRef="#ctx0" brushRef="#br0" timeOffset="182203.95">7935 10896 717 0,'35'22'130'0,"-35"-22"-96"16,0 0-22-16,0 10-12 16,0 8-27-16,0-2-110 15,0-3-104-15</inkml:trace>
  <inkml:trace contextRef="#ctx0" brushRef="#br0" timeOffset="182560.65">8405 10968 856 0,'0'0'128'0,"0"0"-91"16,0 0-29-16,0 0 1 16,0 0-9-16,0 0-19 15,0 0-26-15,-31 108-34 16,31-102-77-16,0-4-26 0</inkml:trace>
  <inkml:trace contextRef="#ctx0" brushRef="#br0" timeOffset="182706.13">8405 10968 770 0,'37'53'135'0,"-37"-49"-87"0,0 3-36 16,0 4-12-16,0 1-1 16,-2 4-67-16,0-6-68 15,2-2-155-15</inkml:trace>
  <inkml:trace contextRef="#ctx0" brushRef="#br0" timeOffset="183214.63">8937 10984 788 0,'0'0'189'0,"0"0"-83"16,0 0-63-16,0 0-21 15,0 0-22-15,0 0-10 16,0 0 10-16,12 47-16 16,-6-27-43-16,5 2-2 15,-1-6-44-15,-4-6-148 0</inkml:trace>
  <inkml:trace contextRef="#ctx0" brushRef="#br0" timeOffset="183351.61">8937 10984 760 0,'110'13'104'16,"-115"-7"-66"-16,1 3-25 15,4 3-13-15,0-4-55 16,0-3-128-16,6-3-129 0</inkml:trace>
  <inkml:trace contextRef="#ctx0" brushRef="#br0" timeOffset="183644.85">9381 11007 614 0,'0'0'126'16,"0"0"-90"-16,0 0-22 15,0 0-1-15,0 0-1 16,0 0-11-16,0 0-1 0,-16 62-1 15,12-58-71-15,-3-4 18 16,1 0-50-16,-2 0-131 0</inkml:trace>
  <inkml:trace contextRef="#ctx0" brushRef="#br0" timeOffset="183872.76">9381 11007 398 0,'-33'32'146'16,"33"-24"-24"-16,0 2-18 0,0 0-29 16,0 1-44-16,0 0-23 15,0-1 2-15,0 0-9 16,-3-1-1-16,-2-2-26 15,1-4-86-15,2 0-86 16</inkml:trace>
  <inkml:trace contextRef="#ctx0" brushRef="#br0" timeOffset="183970.63">9327 11119 234 0,'0'0'115'0,"0"0"-115"16,0 0-78-16</inkml:trace>
  <inkml:trace contextRef="#ctx0" brushRef="#br0" timeOffset="187382.54">1155 12836 403 0,'0'0'83'0,"0"0"-16"15,0 0 6-15,0 0-9 16,0 0-41-16,0 0-6 16,0 0 47-16,0 0-14 15,0 0-11-15,0 0 6 16,0 0 0-16,0 0 1 15,0 0-13-15,0 0-1 0,0 0 6 16,0 0-15 0,0 0-13-16,0 0-3 0,0 0-6 15,0 0 5-15,0 0-3 16,0 0 7-16,0 0-1 16,0 0-9-16,0 0-8 15,0 0 0-15,15 0 0 16,10 0 8-16,3 1 8 15,8-1-8-15,0 2 6 16,-1-2-5-16,-1 0-1 16,0 2 7-16,-1-2-7 15,0 0 0-15,1 0 0 16,4 0 1-16,-1 0-1 0,6 0 1 16,4-4-1-16,0 3 1 15,6-2-1-15,0 3 1 16,7 0 0-16,1-1-1 15,3 1 1-15,3-4-1 16,3-1 0-16,-4 0 1 16,-1-4-2-16,-5 3 1 15,-4 2-6-15,-5-2 6 16,-2 0 1-16,2-2-1 16,-2 2-1-16,5-2 0 15,-1 1 0-15,2-2 0 16,1 3 0-16,0 0 1 0,2 2 0 15,2 2 0-15,1-4-2 16,3 0-14-16,-1-2 7 16,-5-2 7-16,0 2 2 15,-8 0-9-15,-3 0 8 16,0 0 1-16,-4 3-2 16,-4-1 0-16,1-1 2 15,1 3 0-15,-3 0-1 16,-1 2 0-16,3 0 1 15,3 0-1-15,-1-2 0 16,5-1 1-16,2 2 0 16,0-1-1-16,-3-1-12 15,2 3-1-15,-9-1 12 0,-3 3 1 16,-5 0-8 0,-4 0 9-16,0 0-1 0,0 0 0 15,0 0-5-15,0 0 3 16,-1 0-6-16,0 0 9 15,3 0-1-15,3 0-1 16,-3 0 0-16,2 4-4 16,-2 0-2-16,2-1-10 15,-2 2 5-15,4-4 12 16,1 2-8-16,2-1 8 16,2 0-8-16,-1 4 8 15,1 0-30-15,-5 2 5 16,-2 1 0-16,-1-4-4 15,-4 1 5-15,-1-2 1 16,-2-4 12-16,0 0 12 0,4 0-1 16,0 0 1-16,2 0 0 15,-2 0-1-15,-2 0 1 16,0 0-1-16,-6 0-6 16,-1 0 1-16,-3-7 5 15,-3 1 0-15,-1 4 0 16,-5-3-1-16,-1 4-15 15,-5-2-34-15,0-1-33 16,0 2-135-16</inkml:trace>
  <inkml:trace contextRef="#ctx0" brushRef="#br0" timeOffset="189037.2">1186 13328 182 0,'0'0'286'16,"0"0"-154"-16,0 0-65 15,0 0-4-15,0 0-1 16,0 0 0-16,0 0-20 16,-80 5 15-16,77-5-24 15,3 0-17-15,0 0-16 16,0 0 9-16,0 0-3 0,0 0-5 15,0 0-1 1,0 0-1-16,0 0 0 0,0 0-10 16,0 0 4-16,9 1 7 15,9 4 0-15,7-3 1 16,8 2 0-16,7 0 1 16,12-4 4-16,3 0 1 15,8 0-6-15,3 0 0 16,1 0 12-16,0-4-13 15,-2-2 0-15,-5 1 1 16,-4 2 8-16,-3 3-9 16,-2 0-1-16,1 0 1 15,-1-3 0-15,4 2 1 0,4-1 6 16,2-1-6 0,2 0-1-16,-2-1 2 0,3-2-2 15,-2-2-7-15,-4 0 6 16,-1-2 2-16,0-1-1 15,-3 4 1-15,-2-1-1 16,0 2 0-16,-4 3 0 16,2 3 0-16,-3 0 0 15,-3 0 0-15,1 0 0 16,-3 0 0-16,-2 0 0 16,1 0 0-16,-4 0 1 15,1-1-1-15,-2 1 1 16,-1-3-1-16,4 3 0 0,-2-1 0 15,3-2 7-15,3-1-7 16,-3 1-1-16,0 0 1 16,-3 1 0-16,0 2 1 15,-5 0-1-15,0 0-1 16,-5 0 0-16,2 0 0 16,-3 2-1-16,3 2 1 15,0 1 1-15,5-1 0 16,-1 0 3-16,6 0-3 15,-2-1-9-15,3 0-15 16,3-3 9-16,1 1-1 16,0-1 5-16,1 0-2 0,-1 0-9 15,-3 3 2 1,-1-3 5-16,-2 0 13 0,-3 0-9 16,2 0 11-16,-2 0 0 15,3 0 0-15,2 0 0 16,3-4 0-16,3-5-2 15,1 4-6-15,-1-2 7 16,-1 4 1-16,-5 0 0 16,-4 3-1-16,-5 0 0 15,-2 0-1-15,-4-2 1 16,-3-1 0-16,0-1 1 16,0-3 0-16,3 1 1 15,-3 1-1-15,2 0 0 16,-1 1 0-16,-1 3-1 15,-2-2 1-15,-2 2 0 0,-5 1-16 16,-3 0-20 0,-6 0-32-16,-4 0 1 0,0 0-58 15,0 0-18-15</inkml:trace>
  <inkml:trace contextRef="#ctx0" brushRef="#br0" timeOffset="193401.98">1598 12589 732 0,'0'0'111'16,"0"0"-72"-16,0 0-23 0,0 0 33 15,0 0-38 1,0 0-10-16,0 0 15 0,-6 0 46 16,6 0-1-16,0 0 23 15,0 0-15-15,0 0-33 16,0 0-21-16,0 0-15 15,0 0 0-15,0 0-11 16,4 0-5-16,9-2 15 16,3-4-8-16,-1-4-4 15,-1 1 4-15,-3 2-9 16,-2-4-6-16,4 0-2 16,-4 0 5-16,1 1 0 15,-6 5 3-15,-2 1 3 16,0 4-1-16,-2 0 0 0,0 0 3 15,0 0 5 1,0 0 6-16,0 0 1 0,2 0-9 16,3 8 10-16,0 3 9 15,3 6 1-15,1 1-9 16,0 0 5-16,-3-2-6 16,1-2 1-16,0 0 6 15,-5-5-6-15,3 2 0 16,-3-3-1-16,-1 3-26 15,-1-4-28-15,0 3-17 16,0 0-34-16,0 4-29 16,-1-2 7-16,-6-4-98 0</inkml:trace>
  <inkml:trace contextRef="#ctx0" brushRef="#br0" timeOffset="193656.89">1674 12733 87 0,'0'0'264'15,"0"0"-186"-15,0 0-51 16,0 0-11-16,0 0 13 16,0 0 5-16,0 0 4 15,32 2 24-15,-17-2-14 16,3 0-2-16,-3 0-6 0,3 0-8 15,-3-4-10 1,-1 0-14-16,-1-1-8 0,5 2-7 16,-3-1-100-16,-2-2-170 15</inkml:trace>
  <inkml:trace contextRef="#ctx0" brushRef="#br0" timeOffset="194609.27">3518 12360 776 0,'0'0'123'16,"0"0"-82"-16,0 0-40 15,0 0-1-15,0 0 19 16,0 0 8-16,0 0-12 16,63 121-4-16,-49-101-9 15,-4-6-1-15,-3-2 6 0,0-5-6 16,-2 0 0 0,-3-1 0-16,0-2-1 0,0-2-15 15,-2 2-28-15,0-4-35 16,0 0-49-16,0 0 7 0</inkml:trace>
  <inkml:trace contextRef="#ctx0" brushRef="#br0" timeOffset="194824.38">3572 12350 447 0,'0'0'155'16,"0"0"-108"-16,0 0-39 15,0 0 9-15,0 0 6 16,0 0-1-16,0 0 9 0,98 44-18 16,-80-32-5-1,-7 0-8-15,-5 1-10 0,-3-1 10 16,-3 2-31-16,-7 12 8 16,-12-5-29-16,-4 0-111 0</inkml:trace>
  <inkml:trace contextRef="#ctx0" brushRef="#br0" timeOffset="194977.15">3516 12566 438 0,'0'0'151'15,"0"0"-97"-15,0 0-31 16,0 0-2-16,0 0-8 16,0 0-4-16,0 0-7 0,139-80-2 15,-108 69-8 1,-4 0-70-16,-8 4-121 0</inkml:trace>
  <inkml:trace contextRef="#ctx0" brushRef="#br0" timeOffset="195191.51">3833 12394 12 0,'0'0'340'0,"0"0"-245"15,0 0-20-15,0 0 32 16,0 0-30-16,0 0-35 16,0 0-18-16,55 96-5 15,-50-83-12-15,2-4 3 0,-5 0-10 16,2-3-28-16,-1-5-129 16,-1-1-373-16</inkml:trace>
  <inkml:trace contextRef="#ctx0" brushRef="#br0" timeOffset="195413.5">3833 12394 355 0,'134'-36'237'0,"-130"46"-180"15,2 5-31-15,4 2 8 16,1 1 13-16,-3 4-27 0,4-4-8 15,-5 1-5-15,1-6-5 16,-3 0-1-16,-1-4-1 16,-2 1-3-16,-2-1-75 15,0-6-101-15</inkml:trace>
  <inkml:trace contextRef="#ctx0" brushRef="#br0" timeOffset="195560.56">3913 12464 624 0,'0'0'142'0,"0"0"-99"16,0 0-43-16,0 0 1 0,0 0 0 15,0 0-1 1,127-21-22-16,-101 21-98 0,-7 0-252 16</inkml:trace>
  <inkml:trace contextRef="#ctx0" brushRef="#br0" timeOffset="196179.72">3672 13046 204 0,'0'0'124'0,"0"0"-64"16,0 0 11-16,0 0-3 0,0 0-26 15,0 0 17-15,0 0 4 16,27-44-1-16,-25 32-31 15,-2 2 3-15,0 0 7 16,0 4 31-16,0 4-46 16,0-1 0-16,-6 3-12 15,-1 0-8-15,-2 0-6 16,-2 0 0-16,2 0 1 16,0 11-1-16,-1 3 0 15,7 2 0-15,0 2 10 16,3 3-4-16,0-4-5 15,0-1 8-15,9-2-8 16,7-4 1-16,-1-2 5 0,6-4-6 16,3-4-1-16,3 0-11 15,9-8-42-15,-7-9-128 16,-5-2-419-16</inkml:trace>
  <inkml:trace contextRef="#ctx0" brushRef="#br0" timeOffset="196378.33">3933 12852 662 0,'0'0'110'0,"0"0"-77"0,0 0 18 16,0 0 15 0,0 0-40-16,0 0-16 0,40 122-2 15,-34-102-8-15,0-4 7 16,-2-2-7-16,0 1 0 15,-4-2-44-15,0-3-68 16,0-4-126-16</inkml:trace>
  <inkml:trace contextRef="#ctx0" brushRef="#br0" timeOffset="196592.07">4027 12882 675 0,'0'0'106'0,"0"0"-79"0,0 0-11 16,0 0 22-16,0 0-24 15,44 107 2-15,-32-93-15 16,-6-1 0-16,-3-1-1 16,3-4-20-16,-6 2-62 15,0-2-81-15,0-4-407 0</inkml:trace>
  <inkml:trace contextRef="#ctx0" brushRef="#br0" timeOffset="196739.01">3956 13052 614 0,'0'0'139'0,"0"0"-139"15,0 0-41-15,0 0 40 0,0 0-1 16,115-40-59-16,-86 30-22 15,-7 4-40-15</inkml:trace>
  <inkml:trace contextRef="#ctx0" brushRef="#br0" timeOffset="197633.05">1511 13196 191 0,'0'0'223'16,"0"0"-120"-16,0 0-44 15,0 0 19-15,0 0 3 16,0 0-21-16,0 0-6 15,0-6 2-15,0 2-20 16,0-2-3-16,12-3 5 16,-1-4-27-16,-1-1-3 15,0 0 3-15,-1 2-5 16,-3 0-6-16,0 2 0 16,-3 3-1-16,2 1 1 0,-3 1 0 15,-2 3 0-15,2 2-6 16,-2 0 5-16,2 0-19 15,3 2 13-15,-1 10 7 16,2 6 21-16,4 2-7 16,-3 2-7-16,1 0-1 15,1 0-4-15,-2-2-1 16,-3-1 0-16,1-4 7 16,-1-1-8-16,1 1-15 15,-1-5-10-15,0-3-14 16,4 0-14-16,-2-3-11 15,3 0-37-15,-3-1-33 16,0 0-18-16,-4 1-337 0</inkml:trace>
  <inkml:trace contextRef="#ctx0" brushRef="#br0" timeOffset="197844.57">1640 13334 228 0,'0'0'235'16,"0"0"-99"-16,0 0-67 15,0 0-41-15,0 0-21 16,0 0 14-16,0 0-5 16,18 0 15-16,3 0 15 15,2-3-7-15,4-6-23 16,2 3-8-16,-2 5 4 16,0 1-12-16,-7 0-58 15,2 1-73-15,-6 11-29 0,-5-1-184 16</inkml:trace>
  <inkml:trace contextRef="#ctx0" brushRef="#br0" timeOffset="-187636.12">1743 13614 705 0,'0'0'159'0,"0"0"-113"0,0 0-24 16,0 0 26-16,0 0-18 15,0 0-24-15,-14-9 1 16,11 7 10-16,2 2 12 16,-3 0 22-16,-1-1 4 15,-1 1-6-15,-2-2-4 16,2 2-25-16,-1-3 5 16,3 2-16-16,0-2-8 15,2-1 6-15,-4 2-6 16,4 1 1-16,0-3 9 15,0 1-11-15,2 1 8 16,0 0-6-16,0 0 9 16,0 2-11-16,0-2-6 15,0 0-7-15,0 2 0 0,7-5 5 16,6 2-5-16,2 3 12 16,1 0-16-16,-3 0 11 15,1 4-18-15,-3 10 23 16,-2 3-5-16,-4 2 6 15,-5 6 0-15,0 4 1 16,-12 5-1-16,-12 4 11 16,-4 1-11-16,-4-1 0 15,5-6 0-15,5-8 0 16,8-7 0-16,5-8 2 16,5-5-1-16,4-4-1 15,0 0-8-15,0 0 7 16,0 0 0-16,6 2-9 15,13 0 8-15,0 0 2 0,8 2 0 16,-2-2 7-16,-1 0-4 16,-3-2 2-16,-6 4-4 15,1-4-1-15,-4 0 7 16,0 0-5-16,0 0 2 16,-2 0-4-16,1 0-11 15,5 0-38-15,-1 0-40 16,8 0-19-16,-3 0-106 15,-5 0-356-15</inkml:trace>
  <inkml:trace contextRef="#ctx0" brushRef="#br0" timeOffset="-186895.64">3855 13361 61 0,'0'0'803'16,"0"0"-696"-16,0 0-36 16,0 0-13-16,0 0-18 15,0 0-39-15,0 0-1 16,7 48 13-16,4-14 16 15,0 4 26-15,3-3-1 0,-3 2-17 16,1-4-24-16,0-5 5 16,-3-2-17-16,-1-4 0 15,0-4 11-15,-4-4-12 16,-4-5-11-16,0-3-52 16,0-3-29-16,0-3 8 15,0-7 10-15,-14-11-127 16,1-7-424-16</inkml:trace>
  <inkml:trace contextRef="#ctx0" brushRef="#br0" timeOffset="-186719.8">3896 13415 567 0,'0'0'150'0,"0"0"-111"16,0 0-3-16,0 0 27 15,0 0-16-15,0 0-27 16,0 0-10-1,113 104-9-15,-102-82-1 0,-9 2-17 16,-2 2-28-16,-13 12-57 16,-11-8-54-16,-5-5-222 0</inkml:trace>
  <inkml:trace contextRef="#ctx0" brushRef="#br0" timeOffset="-186580.98">3811 13636 548 0,'0'0'233'16,"0"0"-134"-16,0 0-41 15,0 0-16-15,0 0-22 16,0 0-7-16,0 0-13 16,110-78-1-16,-73 67-36 0,-8 1-59 15,-7 2-132-15</inkml:trace>
  <inkml:trace contextRef="#ctx0" brushRef="#br0" timeOffset="-186397.85">4143 13466 790 0,'0'0'100'0,"0"0"-72"15,0 0 37-15,0 0-8 16,0 0-31-16,31 117-25 16,-22-97 5-16,-3-4-6 0,-2-3-30 15,2-13-56-15,2 0-126 16,-5 0-72-16</inkml:trace>
  <inkml:trace contextRef="#ctx0" brushRef="#br0" timeOffset="-186176.55">4143 13466 857 0,'146'-45'126'0,"-141"59"-101"15,2 6-12-15,4 6 1 16,-1 2-5-16,4 2-8 0,-3-4 8 16,-1 0-9-16,-4-2-16 15,-4-3-14-15,-2-4-32 16,0 3-18-16,0-6-80 16,-4-4-245-16</inkml:trace>
  <inkml:trace contextRef="#ctx0" brushRef="#br0" timeOffset="-186022.83">4199 13575 912 0,'0'0'99'16,"0"0"-78"-16,0 0-20 16,0 0-2-16,0 0 1 0,115 0-19 15,-57 0-17 1,-9-4-116-16,-13 2-364 0</inkml:trace>
  <inkml:trace contextRef="#ctx0" brushRef="#br0" timeOffset="-185081.41">974 14089 155 0,'0'0'399'0,"0"0"-289"0,0 0-71 16,0 0 24-16,0 0-9 16,0 0-46-16,0 0 4 15,0 0-6-15,0 0-5 16,0 0 6-16,0 0-1 15,0 0 6-15,0 0 9 16,0 0-15-16,0 0-5 16,3 0-1-16,5 0-64 15,1 0-99-15,-2 0-334 0</inkml:trace>
  <inkml:trace contextRef="#ctx0" brushRef="#br0" timeOffset="-184895.03">974 14089 211 0</inkml:trace>
  <inkml:trace contextRef="#ctx0" brushRef="#br0" timeOffset="-184465.95">974 14089 211 0,'47'-99'187'0,"-47"99"-132"0,0-1-25 0,0 1 11 16,0 0-18-16,0-3-16 16,0 3 18-16,0 0 27 15,0 0-18-15,0 0 27 16,0 0 8-16,0 0-21 16,0 0-22-16,0 0-12 15,0 0-1-15,0 0-11 16,0 0-1-16,0 0 1 15,0 0-1-15,0 0 0 16,0 0 2-16,0 0-2 16,0 0-1-16,0 0 18 15,0 0-2-15,0 0-5 16,0 0-1-16,0 0-8 16,0 0-1-16,0 0 14 0,0 0-14 15,0 0-1-15,0 0 7 16,0 0 9-16,0 0-5 15,0 0-6-15,0 0-5 16,0 0 0-16,0 0 0 16,0 0-8-16,0 0 8 15,0 0 1-15,0 0-1 16,0 0-7-16,0 0 6 16,0 0 0-16,0 0-9 15,0-2 3-15,4 1-2 16,6-2-14-16,-4 1-29 15,1 2-52-15,-1-1-24 0,-2 1 25 16,2-3-7-16,-4 1 18 16,0 1 3-16,0-2-8 15</inkml:trace>
  <inkml:trace contextRef="#ctx0" brushRef="#br0" timeOffset="-182884">1083 13948 168 0,'0'0'213'16,"0"0"-152"-16,0 0-37 16,0 0-12-16,0 0-1 15,0 0-9-15,0 0 21 16,0 0 33-16,0 0-3 0,0 0 8 16,0 0 14-1,0 0-13-15,0 0-29 0,0 0-21 16,0 6-3-16,0 11-2 15,0 2 12-15,0 6-2 16,0 3-8-16,0 0-1 16,0 2-2-16,0-4 6 15,0 2 8-15,0 0-9 16,2 0 0-16,0-4 0 16,1-1 1-16,-3-6-5 15,3-5 0-15,-3-2-5 16,2-10-2-16,-2 2 1 15,2-2-1-15,-2 0 2 16,2 0-1-16,0 0 9 16,3 0-3-16,1-2-6 0,6-10 0 15,-1 2-1-15,2-6 1 16,3 0-1-16,-3 2 2 16,1 1-2-16,1 0 1 15,1 1-2-15,1 2 0 16,-1 0 1-16,1 4 0 15,-1 2 0-15,5 2 0 16,-2-2 0-16,4 2 0 16,-1 0-1-16,3 0 1 15,-3 0 0-15,2 2 1 16,1-2-1-16,0 2 1 16,-4 0-1-16,2 0 1 15,-3 0-1-15,2 0 2 0,0 0-1 16,1 0-1-16,4 0-1 15,0 0 1-15,-4 0 1 16,1 0-1-16,0 0 0 16,-4 0 0-16,-1 0 0 15,2 0 0-15,1 0 0 16,0 2 1-16,3-2-1 16,4 0 1-16,0 0-1 15,4 0-1-15,0 0-8 16,1 0-2-16,-3 0-2 15,0 0 12-15,-2 0-6 16,0 0-3-16,0 0 3 0,2 0 6 16,1 0 0-1,1 0 1-15,0 0-1 0,3 0 1 16,0 0 0-16,2-2-6 16,-1 0 6-16,1 0-1 15,1-2 1-15,-2 2-2 16,1-2-5-16,0 0 6 15,2-2-5-15,5-1-3 16,2-5 7-16,6 1 2 16,3-2 0-16,-1 4 0 15,1 1-8-15,-7-1 8 16,-6 4 1-16,-4 1 0 16,-3 0-2-16,-1-1 2 15,1 1 6-15,-3 2-7 16,2-2 0-16,-2 2 2 0,2 1-2 15,1 1 0-15,-1-5 1 16,3 1-1-16,3 3 1 16,-6 1-1-16,1 0 0 15,-3 0 0-15,-2 0 0 16,-4 0-3-16,2-3 2 16,0-1 2-16,0 2-1 15,5-2 1-15,1 0-1 16,3 0-7-16,3 3 7 15,-4-2 1-15,3 3-1 16,0 0 0-16,-1 0 1 16,-2 0-1-16,1 0 0 15,-3 0 0-15,-4 0-2 0,-2 0 1 16,-3 0 1-16,-2 0 0 16,-3 4 0-16,0 0 1 15,-1 4-1-15,1-8-1 16,7 5 1-16,-1-4 0 15,2 3-5-15,0-1 5 16,0-2 0-16,0 4 0 16,0-4 4-16,0 4-4 15,0-4 0-15,0 1 0 16,0-2 1-16,2 3 0 0,-2-3-1 16,0 0 1-1,-3 0 4-15,-1 1-4 0,-3 2-1 16,1-1 0-16,-4 2-1 15,2-4 1-15,1 1 0 16,-3 2 1-16,4-2-1 16,-3 3-1-16,0-1 1 15,-4 3 0-15,-1-6 0 16,1 0 0-16,-3 0-1 16,3 0 1-16,1 0 0 15,-1 0 0-15,3 0 0 16,-6 0 0-16,-5 0 0 15,0 0 0-15,-2 0 0 16,-1-4 1-16,-1-1 0 16,1 0 18-16,8-3-5 15,-2-4-4-15,0 1-9 0,0-1 1 16,-2 2-1-16,-5 0 0 16,1-2 1-16,-5 2-1 15,0-8-1-15,0 4 0 16,-27-10-59-16,-4 4-100 15,-5 2-205-15</inkml:trace>
  <inkml:trace contextRef="#ctx0" brushRef="#br0" timeOffset="-181758.6">2236 13968 778 0,'0'0'134'16,"0"0"-57"-16,0 0-21 16,0 0-14-16,0 0-31 15,0 0-11-15,0 0 0 16,0-4 20-16,0 4-1 16,0-2 49-16,0 2-14 0,0 0-21 15,0-5-11-15,0-2-21 16,0 1 0-16,0 1-1 15,0-4-2-15,4 1-5 16,5 4 6-16,-3 0-8 16,1 0 2-16,0 4 5 15,-3 0-5-15,3 0 0 16,-5 0 0-16,1 0-15 16,0 6-1-16,-3 5 14 15,0-2 7-15,0 3 1 16,0 2 1-16,0-5 0 15,0-3 0-15,0-3 0 16,0-3 0-16,0 0-9 0,0 0-10 16,0 0-37-16,12 0-24 15,5 0 48-15,6 0 22 16,2 0 10-16,-1 9-1 16,-4 4 0-16,-4 1 1 15,-8 0 0-15,-5 0 16 16,-3 3 12-16,0-9 12 15,0 3 12-15,-3-2 6 16,-5-1-19-16,-4-4-16 16,3-3-11-16,1-1 18 15,-1 0-12-15,0 0-5 16,2 0-13-16,3-7-28 0,4-5-12 16,0-2-20-1,0-3-16-15,11 2 2 0,9 0-22 16,13 1-52-16,-2 8-66 15,-4-2-346-15</inkml:trace>
  <inkml:trace contextRef="#ctx0" brushRef="#br0" timeOffset="-180329.46">3348 13664 367 0,'0'0'137'0,"0"0"-81"0,0 0-19 16,0 0-9-16,0 0-9 15,0 0-19-15,0 0 37 16,0 0 8-16,0 0-31 16,0 0-2-16,4 0-12 15,-2 0 1-15,4 0 36 16,4 13 11-16,-2 7 3 15,5 5-7-15,-1 5-3 16,1 4-11-16,3 0 1 16,-5 0-16-16,1-2-6 15,1-2-8-15,-5-5 0 16,1 0 6-16,1-2 2 0,-4-5 5 16,0-3-1-16,-1 2-4 15,-1-8 0-15,-2 4-9 16,0-8 2-16,2 1-1 15,-4-1 0-15,2-4 0 16,-2-1-1-16,2 2 0 16,0-2-37-16,-2 0-39 15,2 0-69-15,-1 0-117 0</inkml:trace>
  <inkml:trace contextRef="#ctx0" brushRef="#br0" timeOffset="-179584.89">4004 13841 530 0,'0'0'121'0,"0"0"-76"16,0 0 1-16,0 0-7 15,0 0-27-15,0 0-11 16,0 0 17-16,0-8 8 16,0 8-11-16,0 0 7 15,0 0-13-15,0 0 5 16,0 0-5-16,0 0-9 15,0 3 32-15,0 5-13 16,6 0-12-16,2 0 6 16,-1 2-12-16,-1-2 0 15,-2 0 5-15,1 0-5 16,-1 2 0-16,1-6 6 16,-3 2-4-16,1 2-2 0,-3-6 0 15,2 4 5-15,0-2-6 16,0-2-21-16,0 2-9 15,-2-4-16-15,0 1-18 16,0-1 1-16,0 0 18 16,0 0 0-16,0-1-147 15,-2-6-135-15</inkml:trace>
  <inkml:trace contextRef="#ctx0" brushRef="#br0" timeOffset="-179131.26">4022 13791 95 0,'0'0'100'0,"0"0"-58"0,0 0-9 16,0 0-13-16,0 0 19 15,0 0 35-15,0 0-4 16,84 23 10-16,-72-11 3 16,-3 2-23-16,-1-2-11 15,1 2-26-15,-2 0-2 16,-2 0-13-16,-3 2-8 16,-2-2 1-16,0 2-1 15,0-2 0-15,-4-2-14 16,-9-4-7-16,-12 1 1 15,1-6-43-15,5-3-128 0</inkml:trace>
  <inkml:trace contextRef="#ctx0" brushRef="#br0" timeOffset="-178961.85">4029 13891 234 0,'0'0'235'15,"0"0"-170"-15,0 0-33 16,0 0-11-16,0 0-21 16,115 0-7-16,-87 0-85 15,-7 0-396-15</inkml:trace>
  <inkml:trace contextRef="#ctx0" brushRef="#br0" timeOffset="-178732.26">4287 13860 13 0,'0'0'531'0,"0"0"-462"0,0 0-29 16,0 0 37-16,0 0-25 15,0 0-19-15,0 0-4 16,43 94 3-16,-39-86-24 15,1 1 5-15,-5-2-13 16,0-1-57-16,0-1-101 16,0-5-229-16</inkml:trace>
  <inkml:trace contextRef="#ctx0" brushRef="#br0" timeOffset="-178499.22">4287 13860 586 0,'141'-36'96'0,"-135"53"-50"16,1 8 23-16,2-1-21 16,2 0-32-16,-2-2-8 15,-3-4-2-15,2-1-5 16,-6-8-1-16,-2 4-23 0,0-4-63 15,0-3-64-15</inkml:trace>
  <inkml:trace contextRef="#ctx0" brushRef="#br0" timeOffset="-178361.23">4336 13944 713 0,'0'0'138'0,"0"0"-131"15,0 0-6-15,0 0-1 16,0 0-130-16,138-40-257 0</inkml:trace>
  <inkml:trace contextRef="#ctx0" brushRef="#br0" timeOffset="-176487.11">1027 14308 430 0,'0'0'133'0,"0"0"-39"15,0 0-48-15,0 0-19 16,0 0-15-16,0 0-4 16,0 0 27-16,0-21 11 15,0 19-2-15,0 2 8 16,0 0-25-16,0 0-15 16,0 0-6-16,0 0-6 0,10 0-6 15,1 8 6-15,5 8 7 16,1 8 12-16,1 4 1 15,-2 7-2-15,6 1-17 16,-6 8 15 0,1 0-13-16,-1 6 4 0,-1 0 5 15,-1 4-4-15,-1-1 0 16,0-1 0-16,-3-2-2 16,-2-7-5-16,-1 0 9 15,2-9-10-15,-2-6 1 16,-1-6-2-16,1-5 8 0,1-6-14 15,0-1 8 1,1-4-1-16,-1 0 1 0,4-1-1 16,1 2-1-16,3-7 0 15,6 4 1-15,2-3 0 16,3 2 0-16,6-3 0 16,5 2 0-16,1 2 0 15,3 0 1-15,2 4-1 16,1-4 0-16,1 1 0 15,6-4 0-15,1-1 0 16,2 0 1-16,1 0-1 16,2 0-1-16,0-4 0 15,-4 0 0-15,0 2 0 16,-4-2 1-16,2-2-7 16,2 2 6-16,-1 0-21 0,2-4 8 15,3 1 7-15,-2-4 6 16,0 3 1-16,-5 0-1 15,-2 6-8-15,-5-7 8 16,-2 5-5-16,3 0-1 16,5-7 6-16,0 3 0 15,6-6 0-15,2 1 1 16,0-4 0-16,1 3-1 16,-4 1 0-16,-2 4-12 15,-1 1 0-15,-3 0 12 16,0 2 1-16,0-2-7 15,5 1 6-15,1 0 1 16,4-1-1-16,4-2 0 0,-3 0 1 16,-4 2-1-16,-6 0 7 15,-8 2-6-15,-5 2 0 16,-6 0 0-16,3-1-6 16,2 0 6-16,4-3 1 15,10-2-1-15,4-3 0 16,7 4 1-16,-1 0 0 15,-2-3-1-15,-2 6 0 16,-10 3 1-16,-2-2 0 16,-5 1-1-16,-2-2 0 15,2 2 0-15,3-4 0 16,2-1 0-16,6 2 0 16,-1-3 0-16,-5 4 1 0,-6 0-1 15,-9 2 2 1,-7 0-2-16,-7 2 0 0,-3 0 1 15,-3-2 7-15,-3 2 2 16,6-2 6-16,-1 0-8 16,2 1-7-16,1-1 0 15,-1-1 0-15,-2 1 0 16,-2 0 0-16,-2 2-1 16,-3-2 1-16,-2-4 6 15,0-3-6-15,-2-1 1 16,0-7-1-16,0-5 0 15,0 0 1-15,0-11 6 0,0 1-6 16,0-4-2 0,0-3 1-16,0-4-1 0,0 1 0 15,0-9 1-15,0 2 0 16,-4-1 6-16,-5-6-7 16,-2 1 0-16,4 3-8 15,-2 4 8-15,5 6 5 16,-2 8-5-16,-1 6-10 15,-2 8-1-15,-13 6-43 16,4 5-116-16,-5 9-234 0</inkml:trace>
  <inkml:trace contextRef="#ctx0" brushRef="#br0" timeOffset="-175766.21">3396 13986 461 0,'0'0'88'0,"0"0"-72"0,0 0 18 16,0 0 30-16,0 0-12 15,0 0-13-15,0 0-10 16,76 111 17-16,-61-80-16 16,1 7 8-16,-1 7 1 15,0 5-9-15,1 5-1 16,3 6-4-16,-1-1-12 15,-1 2-5-15,-1-3-8 16,-1-3 1-16,-1-2 9 16,-1-8-10-16,0-2-6 15,-1-1 6-15,-3-6 2 0,-3-7 7 16,-2-3-9-16,2-9 1 16,-4-9-1-16,-2-2-12 15,0-5-14-15,-5-2-32 16,-13-2-90-16,-4-9-628 0</inkml:trace>
  <inkml:trace contextRef="#ctx0" brushRef="#br0" timeOffset="-174588.19">1378 14740 720 0,'0'0'143'0,"0"0"-78"15,0 0-27-15,0 0-15 16,0 0-23-16,0 0-15 16,0 0 15-16,17 12 6 15,3-12 2-15,5 5 11 16,4-4 7-16,9 2-4 15,4-3-8-15,11 0 1 16,12 0 9-16,13-13-3 16,14-1-14-16,6 1-6 15,2 0 0-15,0 3-1 16,-7 3 10-16,-6 6-10 0,-6 1-1 16,-4-4 1-16,2 1 0 15,6-8 1-15,21-5 0 16,23-4 0-16,-6 2 0 15,-16 2 1-15,-15 5-2 16,-28 4 0-16,7 3 1 16,0-2 0-16,-11 2-1 15,-6 0 0-15,-5 0 0 16,0 0 0-16,5-2 0 16,1 0-1-16,6-1 1 15,5-4 0-15,3-1-1 16,1-1 2-16,-1 3-2 15,-7 3 1-15,-4-2 0 0,-7 4 0 16,-6 1 0 0,-5 0 0-16,-7 2-1 0,0-1 1 15,-1 2 0-15,1-4 0 16,6 5-7-16,0-6 7 16,8 2 7-16,0 2-7 15,-3-2 0-15,-1 3-10 16,-5-3-1-16,-7 2 9 15,-4-5 1-15,-3 3-1 16,-2-1 1-16,3-4-7 16,1 1 8-16,1 1 0 15,2-4 2-15,-2 5 2 16,0-3-4-16,-3 0 1 16,-6 1-1-16,-2 2-1 0,-7 2 1 15,-3-1 1-15,-1 2-1 16,-3-3 0-16,0-1 0 15,0 6-19-15,0-6-14 16,-2 1-8-16,3 1-14 16,-3-5-60-16,0 2-51 15,0 4-80-15</inkml:trace>
  <inkml:trace contextRef="#ctx0" brushRef="#br0" timeOffset="-173565.35">1974 14193 165 0,'0'0'515'0,"0"0"-381"16,0 0 4-16,0 0-59 15,0 0-37-15,0 0-29 16,0 0 2-16,-89 86 19 16,60-40 8-16,-6 6-13 0,1-3 7 15,1-3-18-15,8-15-4 16,8-6-12-16,7-12-2 16,6-7 0-16,4-1-32 15,0-5-6-15,0 0-34 16,8 0 4-16,15-12 20 15,13-10 13-15,13-7-64 16,11-7-47-16,7 2 78 16,0 5 68-16,-5 8 48 15,-15 16-7-15,-20 5-40 16,-20 5 16-16,-7 22 93 16,-21 0 32-16,-19 8-47 15,-9 3-30-15,-4 0-11 0,0 2-32 16,1-8-14-16,12-4-2 15,9-8 4-15,11-6-10 16,10-10-15-16,10-4-28 16,0 0-50-16,10-26-18 15,16-6-87-15,14-12 15 16,10-4 97-16,8 3 68 16,2 9 18-16,-2 9 65 15,-10 9 10-15,-7 9-45 16,-14 9-21-16,-10 0-2 15,-12 4 19-15,-5 10 39 16,0 3 19-16,-3 1-11 16,-7-3-35-16,1-2-19 0,2-5-19 15,7-7 0 1,0-1-28-16,0 0-82 0,14 0-27 16,12-5 81-16,6-9 36 15,-1 2 4-15,-10 6 14 16,-5 6 2-16,-13 0 3 15,-3 6 131-15,0 14-9 16,-17 7-39-16,0 2-32 16,0 1-24-16,10-3-30 15,4-6-6-15,3-7-56 16,9-10-94-16,5-4-189 0</inkml:trace>
  <inkml:trace contextRef="#ctx0" brushRef="#br0" timeOffset="-173052.29">2547 14369 370 0,'0'0'656'0,"0"0"-589"15,0 0-41 1,0 0-16-16,0 0 12 0,0 0-22 16,-95 103 1-16,76-78-1 15,5-2-52-15,4-4-18 16,8-6-21-16,2-5-120 16,0-6-82-16</inkml:trace>
  <inkml:trace contextRef="#ctx0" brushRef="#br0" timeOffset="-172350.24">3104 14302 838 0,'0'0'122'0,"0"0"-52"16,0 0-20-16,0 0-18 15,0 0-30-15,0 0 5 16,0 0 20-16,-62-9 33 16,49 5-15-16,6 2 10 15,2 0-15-15,3 0-12 16,2-2-18-16,0 4-10 15,0-4-2-15,0 4-24 16,0 0 12-16,0 0-2 16,0 0 3-16,2 0-5 15,3 0 1-15,-1 0 8 16,-1 0-14-16,3 4-19 16,-3 2 19-16,-3 6 22 15,0-6-1-15,2 0 1 0,-2 0 1 16,4-6-35-16,3 0-37 15,4 0-13-15,4 0 47 16,4 0 28-16,0 0 3 16,-3 0 6-16,-7 0 1 15,-5 0 0-15,-4 12 6 16,0 8 59-16,0 6 1 16,-13 0-5-16,-3 2-15 15,-1-2-5-15,0-7-18 16,5-7-11-16,0-3 2 15,6-6-13-15,-1-3-1 0,3 0-39 16,-3 0-55 0,2 0-29-16,1 0-199 0</inkml:trace>
  <inkml:trace contextRef="#ctx0" brushRef="#br0" timeOffset="-171677.46">2705 14971 859 0,'0'0'172'0,"0"0"-108"15,0 0-14-15,0 0-21 16,0 0-29-16,0 0-23 15,0 0 11-15,-8-22 12 16,10 18-1-16,7-4 1 16,1 4 1-16,2 2-1 15,-3 2-1-15,-3 0-10 0,1 0-8 16,-2 4 14-16,-3 10 5 16,-2 3 15-16,0 2 1 15,0 0 0-15,0-2-10 16,-4-5-6-16,-4-2-1 15,4-6-10-15,0-4 0 16,2 0-15-16,2 0-13 16,0-4-29-16,0-10 14 15,13 1 31-15,3 5 12 16,2 4 5-16,-3 4 6 16,-2 0 12-16,1 0-5 15,-6 0 0-15,-3 5 18 16,-3 2 11-16,-2 2 2 0,0 1-11 15,0 2 6-15,-13-1-9 16,-5-3-4-16,0 5-6 16,-2-5-4-16,3 1-10 15,3-3-12-15,3-3-27 16,7-3-16-16,2 0-69 16,2-3-261-16</inkml:trace>
  <inkml:trace contextRef="#ctx0" brushRef="#br0" timeOffset="-170372.12">4004 14069 734 0,'0'0'137'0,"0"0"-62"16,0 0-7-16,0 0-15 16,0 0-52-16,0 0-1 15,0 0 0-15,-35 0 9 16,25 3 0-16,1 5 24 15,1 7-14-15,-1 1-1 16,3 6-10-16,0 4 1 16,6-4-8-16,0 5 12 15,0-4 6-15,4-2-18 16,6-4 6-16,3-5-7 16,6-2-1-16,-4-2-6 15,5-4-17-15,-2-2-7 16,2-2-24-16,0 0-40 0,5-3-14 15,-6-14-142-15,-3 1-310 0</inkml:trace>
  <inkml:trace contextRef="#ctx0" brushRef="#br0" timeOffset="-170203.1">4143 14102 651 0,'0'0'112'0,"0"0"-67"16,0 0 56-16,0 0-5 15,0 0-43-15,29 133-21 16,-25-103-7-16,1-4-7 0,-3-2-9 16,-2 0-9-16,0 5-8 15,0-7-75-15,0-9-146 0</inkml:trace>
  <inkml:trace contextRef="#ctx0" brushRef="#br0" timeOffset="-169921.91">4258 14153 616 0,'0'0'93'0,"0"0"-62"0,0 0-30 15,0 0 11-15,0 0-11 16,0 0 38-16,0 0 27 16,43 106-15-16,-39-84-24 15,1 0-14-15,-1-2-4 16,0 0-9-16,-4 6-12 16,0-8-73-16,0-2-113 0</inkml:trace>
  <inkml:trace contextRef="#ctx0" brushRef="#br0" timeOffset="-169759.11">4198 14329 719 0,'0'0'127'0,"0"0"-107"15,0 0-14-15,0 0-6 16,136-18-51-16,-94 16-106 15,-8 2-15-15</inkml:trace>
  <inkml:trace contextRef="#ctx0" brushRef="#br0" timeOffset="-169201.77">3969 14652 332 0,'0'0'516'0,"0"0"-451"16,0 0-38-16,0 0-14 15,0 0 22-15,0 0 1 16,0 0 4-16,37 44 7 0,-30-26-18 15,0-2-15-15,-2 2-12 16,-3-5-2-16,2-2-39 16,-4-3-20-16,0-8-32 15,0 0-100-15,0 0-162 0</inkml:trace>
  <inkml:trace contextRef="#ctx0" brushRef="#br0" timeOffset="-169008.81">3969 14652 793 0,'-123'-13'170'15,"123"10"-90"-15,0 1-33 0,0 1-47 16,2-3-17-16,19-3-2 16,0-1 18-16,8-6 0 15,5-2-27-15,2 2-3 16,10-4-53-16,-10 7-134 15,-7 6-61-15</inkml:trace>
  <inkml:trace contextRef="#ctx0" brushRef="#br0" timeOffset="-168675.2">4196 14530 430 0,'0'0'232'0,"0"0"-105"15,0 0-48-15,0 0-45 0,0 0-17 16,0 0-10-1,0 0 25-15,-53 26 1 0,41-18 9 16,3 2-14-16,3-4-11 16,4 0-11-16,2-1-5 15,0 1-1-15,0 3 0 16,4-1-6-16,9-2-1 16,7 3-1-16,-1-2-4 15,0 1 12-15,-3 0 0 16,-3 0-6-16,-6 0 4 15,-3-2-1-15,-4 3 3 16,0-2 41-16,0 3-14 16,-2 2-1-16,-13-2-8 0,-4 2-18 15,0-2-21 1,-4 0-31-16,-12-2-42 0,6 1-147 16,2-6-400-16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4T02:45:07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3320 12356 59 0,'0'0'123'0,"0"0"-81"16,0 0-23-1,0 0 21-15,0 0-10 0,0 0 68 16,-4-80-66-16,0 66-3 16,2 2-2-16,-4 2-1 15,4 0 6-15,0 4 27 16,-2 2-18-16,2 2-30 15,-1 0 4-15,1 2 18 16,2 0-19-16,0 0-5 16,0 0-9-16,-2 0-2 15,2 0 0-15,0 6-5 16,0 16 7-16,0 12 5 16,0 10-5-16,0 12 0 15,13 6 0-15,5 6 0 0,5 7 0 16,3-3 0-16,3 2 0 15,4-4 8-15,-2-1-8 16,4-5 0-16,0-5 0 16,1 0 0-16,1-7-1 15,0-4-8-15,2-5 8 16,-3-8 1-16,-5-2 0 16,0-3 1-16,-4-5 7 15,0-2-2-15,-3-3-5 16,-2-2 6-16,-3-6 3 15,-4-2-9-15,-5-1 0 16,-2-8 9-16,-4 1-1 16,-2 1 1-16,1-3 2 15,-3 0-11-15,0 0-1 0,0 0-21 16,0 0-18-16,0 0-58 16,0-6 9-16,-5-9-29 15,-9-3-223-15</inkml:trace>
  <inkml:trace contextRef="#ctx0" brushRef="#br0" timeOffset="489.7">3795 13298 52 0,'0'0'107'0,"0"0"-29"16,0 0-51-16,0 0-12 15,0 0 8-15,0 0 27 16,0 0-22-16,-118-36-4 16,115 35 22-16,3 1-28 15,0 0-18-15,0 0-1 16,0 1-10-16,10 14 10 15,5 1 1-15,3 6 1 16,5 0 10-16,-2 2-2 0,4-4-8 16,-5-2 6-16,-2-6-5 15,-2-4-1-15,-6-6 6 16,2-1 29-16,-3-1-11 16,2 0-8-16,-3 0-1 15,4 0-6-15,-1 0-3 16,-3 0 2-16,2-1 1 15,-1-1-4-15,-3-2 1 16,-2 0 16-16,2-6 22 16,-3-2 10-16,2-8-25 15,0-2-10-15,-1-3-5 16,0 1 3-16,1 1-3 0,2-4-5 16,0 4-9-16,-1-2 0 15,1 2 1-15,2 0-2 16,0 2 1-16,-1-2-1 15,4 2 0-15,-3 0 1 16,-3 3-1-16,-2 7-1 16,-1 5-5-16,-3 3-7 15,0 3-33-15,0 0-62 16,0 0-38-16,0 17 71 16,0 4 19-16,0-3-101 0</inkml:trace>
  <inkml:trace contextRef="#ctx0" brushRef="#br0" timeOffset="1117.71">3666 13321 332 0,'0'0'107'0,"0"0"-77"0,0 0-20 15,0 0-8-15,0 0-2 16,0 0 0-16,0 0-9 16,-3-5 2-16,3 5 1 15,0 0-1-15,0 0 7 16,0 5 2-16,11 5-1 0,5 4 8 15,-1 2-8 1,6 4 32-16,1 2 9 0,3 2-16 16,-1-2-10-16,0-2-9 15,-1-6-5-15,-3-4 5 16,-2-4 0-16,-4-2 2 16,-1-4 1-16,-1 0 6 15,0 0 13-15,1-4 5 16,0-10 5-16,1-6-14 15,0-4-2-15,-1-3 4 16,-4-6-9-16,-5-1 18 16,1-4-17-16,-5-5-17 15,0-7 3-15,0 0-5 0,0-4-11 16,2 2-30 0,7-14-28-16,0 13-62 0,0 6-61 0</inkml:trace>
  <inkml:trace contextRef="#ctx0" brushRef="#br0" timeOffset="9947.96">19012 9060 209 0,'0'0'139'15,"0"0"-102"-15,0 0 4 16,0 0 6-16,0 0-6 16,0 0 5-16,0 0-7 15,-26-50-6-15,19 39-8 16,-2 0 2-16,-2-6 8 16,0 3-9-16,0 0 5 15,0 2-15-15,-3 0-14 16,3 5 8-16,1-2-9 15,-2 7 12-15,1 0-7 0,1 2-3 16,0 0-2-16,-5 0-1 16,-6 10 0-16,-6 7 0 15,-6 6 1-15,-3 4-1 16,-1 7 2-16,0-2-2 16,4 4 1-16,2 2 0 15,0 0-1-15,2 2 1 16,0 0 0-16,3-2 0 15,1-3-1-15,0 2 0 16,1-3 0-16,1-2 0 16,1 1 0-16,0-5-1 0,-3-5 1 15,0 4 0-15,2-1 0 16,-6 1 0-16,-2 0-1 16,-1-2 1-16,1 2-1 15,2-1 1-15,0-2 0 16,2-2 1-16,-2 2-1 15,2 1 0-15,-4 1 0 16,-2 2 0-16,0 1 0 16,-3 0 0-16,3-2 0 15,2 2 0-15,-1-3 0 16,3 2 0-16,-2 0 1 16,2 2-1-16,-2 0 0 15,4-2 1-15,0-2-1 16,2 0 0-16,-2 3 0 15,2-1 0-15,-7 2 0 0,0 0 1 16,-3 2-1-16,2-2 0 16,-1 1 0-16,1-4 0 15,-3 1 1-15,-1-2-1 16,1 0 0-16,-1-1 0 16,2-2 0-16,0-1 0 15,1 1 2-15,-3-1-2 16,-4 1 1-16,-3 2-1 15,-6-1 0-15,-2 0 0 16,-4 0 0-16,-4 3 0 16,-1-2 1-16,1 3-1 15,2 0 1-15,0-1-1 0,2 0 0 16,1 1 4-16,2-2-4 16,-5-1-1-16,-1-1 1 15,-3 2-1-15,-2-5 1 16,-7 4 0-16,-4-3-1 15,-2 0 1-15,-1 0 0 16,-4 0 1-16,1-4 0 16,1 2-1-16,2-4 0 15,-2 3 0-15,-2 0 0 16,-3 1 0-16,-4 0 0 16,2 0 0-16,-3 2 0 15,3 0 0-15,1 3 0 16,-3-1 0-16,0 2-1 15,0-2 1-15,-3-1 0 0,-1 4 0 16,-1-3 0-16,3 0 0 16,-3 2 1-16,3-2 1 15,2 2-1-15,-1 1-1 16,-1-2 1-16,0 2 0 16,-5-2 1-16,-4 0 4 15,-1-2-6-15,-1-2 10 16,2 1-8-16,0-5 6 15,-1 2 1-15,1-1 0 16,-3-1-8-16,3 0 6 16,-3 1-6-16,3-3 0 15,5 2 0-15,-1-5 5 16,7-1-4-16,-1-2 5 0,3 1-6 16,-2-4 6-16,-7 2-6 15,-18 2 0-15,-21 0 0 16,-17 4 0-16,-4 0-1 15,11 1 2-15,16 1-1 16,27-7 9-16,15 1-1 16,18-4-8-16,3-3 15 15,-17 0-6-15,-11 2-4 16,-15-1-4-16,-18 0 5 16,-20 0-7-16,-16-1 1 15,1 4 9-15,31-2-9 16,34 0 6-16,30-1-6 15,5-2 6-15,-9-2-6 0,-14 0-1 16,-6 0 0-16,1 0 1 16,4 0 12-16,-1 0-7 15,0-5-3-15,-6 2 3 16,-7 0-5-16,-26 3 0 16,-20 0 1-16,-22 0-1 15,16 0 8-15,35 0-8 16,36 0 11-16,23 0 2 15,-8 0 2-15,-7 0-4 16,-8-5 11-16,3-5-12 16,4-2-5-16,-1 1 3 15,-1-3-9-15,1 3 2 16,-4-3-1-16,2-3 5 0,-2 3-3 16,2-3-3-1,-6 4 6-15,-2 1-5 0,-4 0-1 16,-5 2 1-16,1 3 0 15,-1-2 1-15,5 3 0 16,4 2 7-16,5 2-8 16,4-2 1-16,3 2 0 15,2-2-2-15,-3-1 1 16,1 4 0-16,0-3-1 16,1 2 1-16,1-1-1 15,0 2 0-15,-1 1 0 16,1 0 1-16,0 0-1 15,1 0 1-15,-3 1-1 0,-3 8 0 16,-6-1 0 0,-5 2 0-16,-3 0 0 0,3 2 0 15,8 2 0-15,2 2-1 16,13-2 0-16,6 2 1 16,7-2 1-16,10 3 0 15,6-2-1-15,2 3 0 16,4 1 0-16,-1 2 0 15,-1 3-1-15,0 3 1 16,-2 2-1-16,0 3 0 16,1 1 0-16,1-1 1 15,4-1 0-15,4-4-1 16,0-2 1-16,0 0 0 16,1 4-2-16,-3 0 0 0,1 6-4 15,-5 1 6-15,3-1-1 16,-1 2 1-16,0-3-1 15,4-2 0-15,2 2-2 16,3 0 2-16,-3 0 1 16,6 1-1-16,-3-1-4 15,3-3 4-15,1 4 1 16,-1-1 0-16,-4 4-1 16,2 0 1-16,-5 2-1 15,1-2 0-15,2 0 1 16,-2-2-1-16,3-2 1 15,1 5 0-15,-1 1 0 16,-2 4 0-16,0 4 1 0,-1 0-1 16,4 2 0-16,1-4 0 15,3-2 0-15,1 1 0 16,4-4 0-16,-1 3 0 16,3 0 0-16,-4 3-1 15,4-1 1-15,1 0-2 16,1 2 1-16,4 1 0 15,0 1 0-15,0 0-7 16,6 2 8-16,5 2-2 16,1 0 1-16,-1 0 0 15,3-5 0-15,1-4 1 16,1 1-1-16,-1-3 0 16,5-3-1-16,-2-2-5 0,2-3 7 15,3 5 0 1,-4-5-1-16,3-1 1 0,-1 0 0 15,1 1-2-15,-2-5 2 16,2 2 0-16,5 3 0 16,2-2 0-16,-1-1 0 15,5-3-1-15,-5 0 0 16,-4-5 0-16,1-4 0 16,-2 0 1-16,-7-4-1 15,3 0 1-15,-4-6 0 16,-1 1 0-16,-3-4-1 15,-5-3 2-15,0 0-1 16,-2-2 0-16,-2-2 0 16,-2 0 0-16,2 0 0 15,-2 0 0-15,2 0 0 16,1 0 0-16,-3 0-9 16,0 0 9-16,0 0-1 0,0 0 1 15,0 0 7-15,0 0-6 16,0 0 1-16,0 0-2 15,0 0-1-15,-3 0-23 16,-5-2-25-16,-4-6 5 16,-3 1-8-16,-3 1 29 15,-5-3-9-15,-3 5-8 16,2 2 5-16,-3 2 11 16,2 0-11-16,2 0-1 15,6-4 11-15,-1 4 2 0,5 0-40 16,-4 0-41-16,1 0 32 15,-5 0-48-15,1 0 39 16,-2 4 57-16,0-2 23 16,-1-2 1-16,6 0 20 15,-1 0 42-15,3 0-6 16,1 0 5-16,3 0-15 16,2-6 3-16,2 2-9 15,2 0-9-15,3 2-10 16,2 0-5-16,0 2-4 15,0 0-12-15,0 0-1 16,0 0-6-16,0 0 5 16,0 0 2-16,0 0-6 15,0 0-1-15,5 0 7 16,9 0-1-16,1 6-11 0,5 4 12 16,7-1 8-16,0 3-2 15,4-1 14-15,2-3 1 16,-1 1-13-16,1 1 0 15,-4-4 8-15,0-3-6 16,-2 1 8-16,-6 0-5 16,2-2-6-16,-5 1-6 15,-1-2 0-15,-1-1 11 16,0 0-6-16,0 0-4 16,-3 0 4-16,-5 0 5 15,2 0 5-15,-6 0-7 16,-4 0 37-16,2 0 6 15,-2 0-16-15,0-1 0 0,0-2-7 16,0 1 0 0,0-9-9-16,0-12-11 0,0-9-9 15,0-10-1-15,0-9 1 16,0-4 1-16,0 1-1 16,0 10 3-16,-4 8-2 15,-3 10 4-15,2 3-5 16,1 5-1-16,2-3 0 15,2-2-54-15,0 2-19 16,2-2-30-16,14-1-30 16,9 2-26-16,-4 1 5 15,-3 11-91-15</inkml:trace>
  <inkml:trace contextRef="#ctx0" brushRef="#br0" timeOffset="15000.75">10121 14097 393 0,'0'0'84'15,"0"0"-61"-15,0 0-12 16,0 0 7-16,0 0-17 16,0 0-1-16,-12-2-1 15,10 0 1-15,2 2 21 16,-5-2 22-16,3 0-4 16,-4-3 3-16,1 1 1 15,1 1 6-15,-1 0-10 16,3 1-11-16,0 2-11 0,2 0-1 15,0 0-10 1,0 0-6-16,0 0 1 0,0 0-1 16,0 0 1-16,0 0 9 15,0 0 2-15,0 0-6 16,0 0-6-16,0-1-1 16,11-1 1-16,4-1 1 15,6-1 9-15,4 3-9 16,-2-5 0-16,4 2 0 15,1 0 0-15,2 0-1 16,1-2 2-16,3 2 0 16,-3-2-1-16,2 0 0 15,1 0 0-15,2-1 1 0,-5 1-1 16,0 1 6-16,-3 2-7 16,-3 2 0-16,0 1 0 15,-5 0 0-15,0 0 0 16,0 0 0-16,-2 0 0 15,2 0 0-15,2 0 0 16,3 0 0-16,2 0 1 16,2 1-1-16,4 2 0 15,1 2 1-15,1-5 1 16,-2 2-1-16,1 2-1 16,1-1 0-16,1-2-1 15,0 2 0-15,0-2 1 0,-3 4 0 16,-2-5 0-16,-2 0 0 15,-2 1 0-15,-3-1 0 16,-2 2 0-16,1-2 0 16,-3 3 0-16,0-2 0 15,-2 1 0-15,5 1 0 16,-5 1 0-16,8 2 0 16,-4-5 0-16,3 6-1 15,-1-1 1-15,0-1 0 16,1 4 0-16,2-3 0 15,-2 1 0-15,-2 2 0 16,0-1 0-16,-1 0-1 16,-4 2 1-16,0-2-1 0,-2 0 1 15,1 2 0-15,4-2 0 16,-4 3-1-16,1-3 1 16,3 5-1-16,-7 1-1 15,5 1 1-15,-4-2-1 16,-1 3-4-16,-1 0 6 15,-2 0 1-15,0-6-1 16,2 2 0-16,-2 0 1 16,3 0-1-16,1 0 1 15,-1 1-1-15,-1-1 1 16,1-1 0-16,-6-1-1 16,3 1 0-16,-1-2-1 15,-1 6 1-15,-1-6 0 16,4 4 1-16,-1-2-1 15,0 1 0-15,-2 1 1 0,0-5 0 16,-5-2 0-16,0-2 0 16,1-1 1-16,-5 0-1 15,2-3 0-15,-2 0 0 16,0 0 0-16,0 0 12 16,0 0 10-16,0 0-6 15,0 0-4-15,0 0-3 16,0 0-8-16,0 0-1 15,0 0 1-15,0 0-1 16,0 0 0-16,0 0-1 16,0-3-18-16,0 3-18 15,-2 0-29-15,-3-3-5 16,1 2-21-16,-2 1-30 0,-3 0 30 16,-7 0 12-1,1 0-91-15,1 0 7 0</inkml:trace>
  <inkml:trace contextRef="#ctx0" brushRef="#br0" timeOffset="16006">11758 14436 360 0,'0'0'95'0,"0"0"-59"15,0 0 36-15,0 0-17 16,0 0-17-16,0 0-25 16,0 0-12-16,-18-14 15 15,18 11 24-15,0 2 15 16,0 1-6-16,0-3-5 16,0 3-4-16,0 0-17 0,0 0-8 15,0 0-8 1,0 0-6-16,0 0 0 0,0 0 0 15,0 0-1-15,0 0 0 16,0 0 0-16,0 0 0 16,0 0-1-16,0 0 0 15,0 0-6-15,0 0 6 16,10 0 0-16,2 3-1 16,7 2 1-16,-2 4 1 15,3-4 0-15,-2 4 0 16,0-2 1-16,-2-1 0 15,-1 3-1-15,-2-1 1 16,3-4-1-16,-5 2 1 16,3-3-1-16,-3-2 1 15,-3 2-1-15,4-3 1 0,-6 3 0 16,3-3-1-16,1 1 0 16,-4 1 0-16,0-2 2 15,3 0-1-15,-1 3-1 16,-2-3 0-16,1 0 1 15,-1 0 0-15,-2 0-1 16,4 0 1-16,-4 0 0 16,-2 0-1-16,-2 0 1 15,2 0 8-15,-2 0 2 16,0 0-2-16,0 0-2 0,0 0-1 16,0 0 3-1,0 0-8-15,0 0 8 0,0 0-8 16,0 0 5-16,0 0 4 15,0 0-9-15,0 0 11 16,0 0-5-16,0 0-4 16,0-3 4-16,0 3-6 15,0 0 1-15,0 0 5 16,0 0 0-16,0-2 2 16,0 2-1-16,0-1 0 15,0-5 8-15,0-2 8 16,0-6-14-16,3-1-9 15,-3-2 0-15,2-10 7 0,2 1-8 16,5-5 0 0,2-6 0-16,2 1 0 0,4-4-1 15,0 4 1-15,-1 5-3 16,-3 6-16-16,3 5-18 16,-3 4-33-16,3 6-31 15,-3 0-38-15,-7 6-139 0</inkml:trace>
  <inkml:trace contextRef="#ctx0" brushRef="#br0" timeOffset="29224.29">18830 5881 3 0,'0'0'25'16,"0"0"19"-16,0 0 34 15,0 0-11-15,0 0-20 16,7-9 1-16,-7 6-12 15,0 1 3-15,0 0-15 16,0 0-1-16,0 0-7 16,0 0-4-16,0-2-1 15,0 2 4-15,0 0 11 16,0 2-5-16,0-2-13 0,-3 2 3 16,3-2-1-16,-1 2-1 15,1 0-9-15,-3 0 1 16,3 0 0-16,-3-2 0 15,1 2 9-15,0 0-4 16,-2 0-6-16,1 0 1 16,1 0 0-16,2 0 0 15,0 0 1-15,0 0-2 16,0 0 0-16,0 0 1 16,0 0-1-16,0 0 0 15,0 0 0-15,0 0 1 16,0 0-1-16,0 0 8 15,0 0-8-15,0 0 1 0,0 0-1 16,0 0 0 0,0 0 2-16,0 0-1 0,0 0 0 15,0 0 1-15,0 0 12 16,0 0 1-16,0 0 5 16,0 0-10-16,0 0-3 15,0 0-6-15,0 0 0 16,0 0 0-16,0 0 6 15,0 0-7-15,0 0 0 16,0 0 0-16,0 0-1 16,0 0-44-16,0 0-5 15,5 2-15-15,-1 14-13 16,-4 0-46-16,0-2-123 0</inkml:trace>
  <inkml:trace contextRef="#ctx0" brushRef="#br0" timeOffset="44941.71">13688 14143 110 0,'0'0'395'15,"0"0"-295"-15,0 0-64 16,0 0 1-16,0 0-2 15,0 0-28-15,-39-8-5 0,29 8 19 16,-9 8 8-16,-2 0-7 16,-6 2 7-16,-2-2-5 15,0 1 2-15,0-2-6 16,2 1 1-16,2 2-14 16,-2-2-6-16,-2 3 0 15,1 0 0-15,-6 1 0 16,1-4 14-16,-1-2-1 15,1 0 3-15,2-5 2 16,0 4-6-16,2-5-11 16,0 0 12-16,3 0-7 15,5 0-5-15,-3 0-1 0,-1 0 1 16,-4 0-1-16,-7 4 0 16,-3 4 0-16,-4 6 0 15,-4-3-1-15,0 2 0 16,1-2 0-16,-1-2 0 15,2 2 0-15,0-4 2 16,5-1-2-16,1 2 0 16,1-4 1-16,5 1-1 15,-2-1 0-15,2-3 1 16,-2 3 0-16,-3 2-1 16,-4 0 2-16,-1 0-2 15,-1 3 2-15,-1-4 6 16,3 2-6-16,4-1-1 15,7-1 11-15,2 1 4 16,6 0-5-16,5-1-2 0,3-1-9 16,-1 2 1-16,3 2 0 15,-2-2-1-15,-1 5 0 16,-2-1 0-16,0 7-1 16,-2 4 1-16,-3 4-1 15,2 0-1-15,-2 4 1 16,5 1 1-16,3-8 0 15,-1 0-1-15,7-4 0 16,1 0 1-16,-1 0-1 16,1 0 0-16,2 6 0 15,2 2 0-15,-3 9 0 0,1 1 1 16,-2-1-1 0,4 9 1-16,2-2-1 0,2-1 1 15,0 1-1-15,2 0-1 16,14-2 2-16,3 0 0 15,4 1-1-15,2-4 0 16,-1 2 1-16,3-1-1 16,-1-2 1-16,1 0 0 15,2 1-1-15,0-2 1 16,4 1 0-16,3 0 0 16,3 1-1-16,2 1 0 15,7-2-18-15,0 0 10 16,6 4 8-16,2 0 0 15,5 1 0-15,5-1 1 16,3-1-7-16,2-2 6 0,7-6 0 16,5 4 0-1,5-7 0-15,7 2-5 0,0-2 5 16,3-2 1-16,2 1-1 16,-2-6 0-16,0-1 1 15,-5-3-1-15,1 0 0 16,-3-11-10-16,-2-6 1 15,-1 0 10-15,1-10-5 16,1-11 5-16,5-10 0 16,-5 3 0-16,3 6 5 15,-9 0-5-15,-6 4-1 16,-4 3 1-16,-9 4 0 0,-3 5 1 16,-2-2-1-16,0-2 0 15,3 1 0-15,1-4-13 16,3-5 12-16,2-4 1 15,0 0 0-15,-2-4 0 16,0-1 0-16,-7 4 0 16,-4 0 0-16,-10 6 1 15,-6-2 1-15,-7 2-2 16,-4 5 0-16,-2-3 0 16,-2-3 0-16,-2-4 0 15,1 0 0-15,-4-6 0 16,2-3 0-16,-4-4 1 15,-2 0-1-15,-6-1 1 0,-2 4 0 16,-4 2 1 0,-4 3-1-16,0 2 1 0,2 1-1 15,3 2 0-15,1-1 0 16,4 0-1-16,0-3 0 16,1 0 2-16,1 2-2 15,-3-4 1-15,-1 3 0 16,-1 3 0-16,0 4 0 15,0 3 1-15,-1-2 12 16,1 3-13-16,-1-2-1 16,0-1 1-16,2-8 0 15,-4-3 0-15,-2-2 0 16,-2-6 2-16,0-2-2 16,0 2 15-16,-4 2-10 15,-7 0-4-15,-3-2-1 0,-1 4-1 16,-5 1 1-16,-3-3 0 15,-4 0 12-15,-4 4-12 16,0-6 9-16,-2 1-1 16,-1-4-3-16,-1 1-5 15,-1-2-1-15,-1 1 0 16,-2 3 1-16,-3 4-1 16,0 2 0-16,-3 2 10 15,1 6 9-15,-3 0-18 16,0 2 6-16,0 3-1 15,-3 0-6-15,-4-4 2 16,-2 7-1-16,-4-3 6 0,-3 3-5 16,-1 0-1-16,-1-3-1 15,1 4 1-15,-1-2 0 16,5 3-1-16,2 2 1 16,7 2 0-16,2 3-1 15,2 5 0-15,1 0 0 16,-2 0-1-16,-3 8-9 15,-6 14-17-15,-7 11-20 16,-7 14-28-16,-27 39-43 16,16-10-89-16,11-8-388 0</inkml:trace>
  <inkml:trace contextRef="#ctx0" brushRef="#br0" timeOffset="46751.9">16975 15679 385 0,'0'0'82'0,"0"0"-60"15,0 0-12-15,0 0-9 16,0 0 0-16,0 0-1 16,0 0 2-16,-48 33 6 15,46-29 23-15,0-4-1 16,-3 5 0-16,0 5-8 16,1 2-13-16,2 11 4 0,2 4-3 15,0 9 1-15,2 4-1 16,12 4 15-16,3 2-9 15,4 7-5-15,-4-9-9 16,-1 2-1-16,-5-6 1 16,-5-8-1-16,0 2 1 15,-6-11 4-15,0 4 16 16,-10-1-3-16,-12 1-1 16,-4 0-6-16,-3 0-5 15,-3-5-6-15,8-4 6 16,3-8-1-16,8-2-4 15,9-8 8-15,4 0-2 16,0 0-8-16,0 0 0 16,13-8-1-16,6-6 0 0,5 0-1 15,-3 10 1-15,4 4 0 16,2 0 0-16,0 10 0 16,2 20-8-16,-4 9 3 15,-6 11-2-15,-1 3 8 16,-7-3 0-16,-2 0 16 15,-4-6-6-15,-1-4 2 16,-2-5 2-16,1-7-4 16,-3-3 5-16,2-2-8 15,-2-9-1-15,2-4-5 16,2-2-1-16,-2 0 0 0,3-6-33 16,0 2-44-1,-1 0-77-15,-1-4-35 0</inkml:trace>
  <inkml:trace contextRef="#ctx0" brushRef="#br0" timeOffset="48290.86">17344 15927 494 0,'0'0'108'0,"0"0"-33"16,0 0 6-16,0 0-22 15,0 0-39-15,0 0-20 16,4 0 0-16,5 22 0 15,7 10 38-15,2 9 9 16,1 7-21-16,-2 2-10 16,3 3-3-16,-5 0-6 15,-1-3-6-15,-4-5 7 16,-1-14-7-16,-2 0-1 16,-2-13 1-16,-1-8-1 15,-2-6-40-15,-2-4-10 16,0 0 26-16,0 0-4 15,-6-36-172-15,-10 0-15 16,-2-1-30-16</inkml:trace>
  <inkml:trace contextRef="#ctx0" brushRef="#br0" timeOffset="48474.45">17337 16026 32 0,'0'0'143'0,"0"0"14"15,0 0-49-15,0 0-17 16,0 0-16-16,0 0-20 15,0 0-36-15,11-77-8 16,14 65 2-16,8 2-13 16,2 2 2-16,6 7-2 15,1 1-1-15,5 0-65 16,-11 0-47-16,-11 1-53 0</inkml:trace>
  <inkml:trace contextRef="#ctx0" brushRef="#br0" timeOffset="48635.65">17478 16168 232 0,'0'0'119'15,"0"0"-77"-15,0 0 5 16,0 0 1-16,0 0-22 16,134-32-16-16,-101 25-10 15,-2 2-22-15,-11 5-66 16,-5 0-200-16</inkml:trace>
  <inkml:trace contextRef="#ctx0" brushRef="#br0" timeOffset="48827.71">17511 16459 396 0,'0'0'90'0,"0"0"-71"16,0 0 2-16,0 0 4 15,0 0-4-15,140-50-13 16,-109 42-8-16,-2 4 0 16,5 4-14-16,-8 0-29 15,-5 0-114-15</inkml:trace>
  <inkml:trace contextRef="#ctx0" brushRef="#br0" timeOffset="49083.45">17917 15923 700 0,'0'0'71'0,"0"0"-70"16,0 0-1-16,0 0 13 15,44 147 30-15,-26-88-27 16,2-2-6-16,-2-7-9 15,0-2 5-15,-5-3-6 16,1-13 0-16,-8-6-14 16,-2-8-47-16,-4-18-83 0,0 0 63 15,-16-4-26-15</inkml:trace>
  <inkml:trace contextRef="#ctx0" brushRef="#br0" timeOffset="49244.83">17867 15972 228 0,'0'0'176'16,"0"0"-56"-16,0 0-70 16,0 0-35-16,0 0 9 15,0 0-22-15,0 0-2 16,123 0-16-16,-90 24-33 16,-6-2-54-16,-11 0-130 0</inkml:trace>
  <inkml:trace contextRef="#ctx0" brushRef="#br0" timeOffset="49417.96">17937 16361 396 0,'0'0'103'16,"0"0"-71"-16,0 0-9 16,0 0 36-16,0 0-19 15,0 0-15-15,138 26-12 16,-101-30-12-16,4-8-1 15,7-8-69-15,-8 3-52 16,-6 0-176-16</inkml:trace>
  <inkml:trace contextRef="#ctx0" brushRef="#br0" timeOffset="49912.7">18362 15923 686 0,'0'0'72'16,"0"0"-52"-16,0 0-12 15,0 0 9-15,33 139 9 16,-15-95-13-16,1-4-2 16,-2 0-2-16,-1-3-7 15,-1-10 0-15,-1-4 7 0,-3-6-9 16,-5-5-6-16,-2-8-30 15,-4-4-3-15,0 0 26 16,0-4 7-16,-15-18-36 16,-7-10-17-16,-3-6-10 15,-2 1 46-15,6-7 11 16,0 2 12-16,8 9 22 16,4 5 15-16,7 6-14 15,2 4 16-15,0 4-21 16,9 0-11-16,11 5-6 15,4 6 6-15,7 3-6 16,5 0 38-16,4 3-11 16,-2 20 5-16,-3 1-7 0,-3 10 7 15,-9 2-8 1,-13 4 11-16,-5 0-7 0,-5 0-5 16,-2 0 7-16,-17 1-14 15,-2-6-15-15,-2-3-2 16,3-1-31-16,-4-8-41 15,6-6-80-15,2-13-178 0</inkml:trace>
  <inkml:trace contextRef="#ctx0" brushRef="#br0" timeOffset="50095.24">18955 16284 605 0,'0'0'89'15,"0"0"-48"-15,0 0 15 16,0 0-3-16,12 121-15 16,-12-85-21-16,0 0-9 15,0 12-8-15,0-12-73 16,0-12-142-16</inkml:trace>
  <inkml:trace contextRef="#ctx0" brushRef="#br0" timeOffset="50549.97">19238 16102 760 0,'0'0'97'0,"0"0"-86"0,0 0-2 16,25 106 3-16,-17-70-2 16,1-4-9-16,-4-6 0 15,2-4 1-15,-7-12 0 16,0-1-2-16,0-9-23 16,0 0 10-16,-14-19-100 15,-1-11-53-15,1-6 62 16,1-10-21-16,3 2 66 0,4 0 59 15,6 7 57 1,0 6 14-16,0 11 23 0,8 10-32 16,13 6-23-16,6 4 4 15,8 0 21-15,5 8-7 16,2 10 1-16,5 4-22 16,-4 0-17-16,-3 0-6 15,-7 0-6-15,-4-4-6 16,-4-4-1-16,-10-1-29 15,-3-4-25-15,-6-9-73 16,-4 0-37-16,-2 0 40 0</inkml:trace>
  <inkml:trace contextRef="#ctx0" brushRef="#br0" timeOffset="50742.02">19603 15806 804 0,'0'0'117'0,"0"0"-101"16,0 0 7-16,16 103 12 16,-5-49-13-16,4 5-9 15,6 3-13-15,-2-9 0 16,6 0-26-16,6 1-42 16,-4-14-105-16,-4-18-94 0</inkml:trace>
  <inkml:trace contextRef="#ctx0" brushRef="#br0" timeOffset="51667.72">20067 16043 354 0,'0'0'197'15,"0"0"-123"-15,0 0-11 16,0 0 12-16,0 0-28 16,0 0-23-16,0 0 9 15,-72-6-1-15,52 21-10 16,-4 3 2-16,-1 5 5 16,5 4-13-16,0 3-6 15,6 1-2-15,6 0-6 0,3 1-1 16,5-5 5-16,0-5-6 15,0-4 0-15,0-8-28 16,5-7-6-16,3-3 6 16,6 0 15-16,1-12 7 15,4-10-1-15,-4-6-22 16,1-3-49-16,-3 8-4 16,-2-4 13-16,-4 10 33 15,-3 5 27-15,-2 10 6 16,1 2 3-16,1 0 7 15,1 6 52-15,2 15-17 16,1 2-10-16,3 0-19 16,1-2-3-16,1-3-9 0,1-9 6 15,-1-4-7 1,3-5-2-16,-1 0-11 0,1-22-8 16,-3-2-30-16,0-6-21 15,1 3-9-15,-4 0-4 16,0 5 69-16,-3 8 16 15,-3 10 24-15,-4 4 1 16,2 8 40-16,-2 14 11 16,0 6-9-16,2-2-1 15,-2 2-34-15,4-6-16 16,-1-4-8-16,-1-3 5 16,-2-8-7-16,0-7-4 0,0 0 9 15,0 0 2-15,0-9-13 16,0-14-9-16,0-2-23 15,0-2 5-15,0 8 11 16,0 6 16-16,0 3 0 16,0 8 0-16,5 2 0 15,6 0 0-15,2 2 0 16,-1 8 11-16,-4-1 4 16,1-1-14-16,-3-3 5 15,2-1-5-15,-4-4-1 16,5 0-17-16,7 0-8 15,3-22 18-15,10 0 7 16,0 0 0-16,0 0 0 0,-4 12 1 16,-8 2 0-16,-3 8 1 15,-7 0 5-15,-5 0 12 16,0 12-2-16,-2 2 0 16,0 0-8-16,0-1-2 15,0 0-7-15,2-3-21 16,2 3-25-16,2-9-65 15,2 0 11-15,-1 1-57 16,-1-5-140-16</inkml:trace>
  <inkml:trace contextRef="#ctx0" brushRef="#br0" timeOffset="52009.91">20543 16208 398 0,'0'0'94'15,"0"0"-74"-15,0 0-3 16,0 0 31-16,0 0-28 16,0 0-3-16,0 0 6 15,81-48-14-15,-75 38-2 16,-4-4-7-16,-2 7-29 16,0-8 5-16,0 7-6 15,-6 4 23-15,-3 4 7 16,-5 0 6-16,1 0 1 15,-3 8-5-15,1 6 6 0,3 4 23 16,2 4 15 0,5 0 13-16,5-4-10 0,0 4-17 15,5-4 1-15,15-4-10 16,6-5-14-16,5-5-9 16,8-4-18-16,19 0-4 15,-8-13-16-15,-4-1-141 0</inkml:trace>
  <inkml:trace contextRef="#ctx0" brushRef="#br0" timeOffset="54216.36">20984 15562 324 0,'0'0'85'0,"0"0"-61"15,0 0-16-15,0 0-1 16,0 0-1-16,0 0-5 16,16 0 0-16,-16 0 29 15,0 0 24-15,0 0 1 16,0 0-9-16,0 0-3 16,0 0-8-16,0 0-17 15,0 0-16-15,0 0 4 16,0 0-6-16,0 0 1 15,0 0-1-15,2 0 1 16,0 9-1-16,1 0 0 16,3 9 9-16,1 5 1 15,4 7 10-15,0 0-4 16,3 5-9-16,-1 3 0 16,1 1 5-16,-1 1-2 0,1 0 7 15,1 0 4-15,1-4-7 16,1-4-5-16,4 0-8 15,-2-2 8-15,3-3-9 16,1-5 0-16,2-4 1 16,-6-4 0-16,4-7-1 15,-1-2 1-15,-2-5 0 16,0 0 0-16,-2 0-1 16,-7 0 0-16,-4 0-1 0,-7 0 1 15,0 0 0-15,0-2 0 16,0-1 1-16,-7 1 0 15,-4 2 6-15,-3 0-6 16,-1 0-1-16,-3 0 1 16,1 13 1-16,-1 5 5 15,1 3-7-15,5 6 2 16,1 5 11-16,3-1-6 16,6 4 0-16,2 6-6 15,0-1 0-15,2 6 0 16,14 2 7-16,5 2-7 15,-2 2 9-15,4-8-9 16,1 2 7-16,-3-10-7 0,0 4 6 16,-2-3-6-16,-7-3 9 15,-3 2-9-15,-6-5 11 16,-3-4 5-16,0-1 14 16,-5-2-7-16,-14-2 1 15,-6-8-8-15,0-2-4 16,1-1-6-16,2-8-1 15,2-3-5-15,7 0 0 16,1 0 0-16,5 0-1 16,3 0-18-16,4 0-50 15,0 0-11-15,0 0-92 16,4 0-174-16</inkml:trace>
  <inkml:trace contextRef="#ctx0" brushRef="#br0" timeOffset="58140.75">19864 12900 690 0,'0'0'109'15,"0"0"-76"-15,0 0 20 0,0 0 8 16,0 0-16 0,0 0-21-16,-67-44-6 0,54 41 2 15,1 3-7-15,1 0 3 16,2 0-16-16,0 3 0 15,3 13-1-15,1 6 0 16,3 7 1-16,2 6 0 16,0 3-1-16,18 2 0 15,4 0 0-15,5 0 1 16,0 0 0-16,-2-2 0 16,-4 2 1-16,-3-2 5 15,-7-1-6-15,-4-1 1 16,-4 0-1-16,-3-3 1 0,0-6-1 15,-8-2 0-15,-7-2 0 16,-1-3 10-16,1-8-10 16,1-2-1-16,5-6-6 15,5-4 6-15,4 2-5 16,0-2-11-16,0 0-12 16,0 0 9-16,0 2 5 15,9 5 7-15,3 2 7 16,3 9 1-16,1 5-1 15,-1 8 1-15,1 4 8 16,-3 2 0-16,1 4-7 16,-1-5 0-16,-5-2 9 15,2-3 0-15,-6-2-4 16,1-8 6-16,-1 0-11 16,-2-6 0-16,2-3-1 0,1-5 0 15,11-5-35-15,-1-2-63 16,1 0-144-16</inkml:trace>
  <inkml:trace contextRef="#ctx0" brushRef="#br0" timeOffset="58391.99">20370 13196 487 0,'0'0'360'0,"0"0"-327"0,0 0-27 16,0 0 1-1,19 137 2-15,-8-79-1 0,3-2-7 16,-3-4 1-16,1-8 5 16,-6-10-7-16,-2-6-9 15,-4-7-47-15,0-10-67 16,0-7-106-16</inkml:trace>
  <inkml:trace contextRef="#ctx0" brushRef="#br0" timeOffset="58601.29">20334 13133 728 0,'0'0'104'16,"0"0"-46"-16,0 0-29 15,0 0-20-15,0 0-2 16,0 0-6-16,121-11 0 16,-79 22-1-16,-7 2-23 15,-6 3-32-15,-7 5-53 16,-6-4-42-16,-9-5-51 0</inkml:trace>
  <inkml:trace contextRef="#ctx0" brushRef="#br0" timeOffset="58747.73">20539 13341 421 0,'0'0'123'0,"0"0"-86"0,0 0-15 15,0 0 27-15,0 0-4 16,0 0-25-16,0 0-20 16,118 14-6-16,-99-4-92 15,-7 2-119-15</inkml:trace>
  <inkml:trace contextRef="#ctx0" brushRef="#br0" timeOffset="58917.91">20545 13658 411 0,'0'0'103'0,"0"0"-67"16,0 0-13-16,0 0 6 15,0 0 18-15,0 0-25 0,0 0-12 16,119 10-10-1,-68-31-13-15,-11 7-75 0,-11 3-142 0</inkml:trace>
  <inkml:trace contextRef="#ctx0" brushRef="#br0" timeOffset="59166.01">20902 13177 795 0,'0'0'121'0,"0"0"-99"0,0 0-11 15,0 0-1-15,0 110 19 16,0-50-11-16,0 1-11 16,9-3-6-16,2-3 0 15,0-11 1-15,-2-7-2 16,0-12-30-16,-7-12-42 15,1-7-100-15,-3-6-50 0</inkml:trace>
  <inkml:trace contextRef="#ctx0" brushRef="#br0" timeOffset="59336.88">20804 13108 707 0,'0'0'113'0,"0"0"-74"15,0 0-25-15,0 0-7 16,0 0-5-16,0 0-1 16,136 8-1-16,-92 10-20 15,-10-2-98-15,-10 0-84 0</inkml:trace>
  <inkml:trace contextRef="#ctx0" brushRef="#br0" timeOffset="59503.55">20869 13586 325 0,'0'0'205'0,"0"0"-147"15,0 0-22-15,0 0 10 0,0 0 18 16,0 0-33-16,113 33-28 16,-48-47-3-16,-10-4-81 15,-13 0-142-15</inkml:trace>
  <inkml:trace contextRef="#ctx0" brushRef="#br0" timeOffset="59743.94">21276 13124 776 0,'0'0'120'15,"0"0"-88"-15,0 0-19 16,0 0 9-16,-20 137-9 15,20-83-12-15,0 2 9 0,10-5-9 16,3-4-1-16,-3-11-9 16,-2-6-32-16,-4-12-17 15,-4-10-41-15,0-5-2 16,0-3 59-16,-25-29-92 16,3-4 1-16,0-5-60 0</inkml:trace>
  <inkml:trace contextRef="#ctx0" brushRef="#br0" timeOffset="59989.01">21174 13056 424 0,'0'0'119'0,"0"0"2"0,0 0-50 15,0 0-47 1,0 0-14-16,0 0-8 0,0 0 15 16,115 52 13-16,-78-20 9 15,-4 6-7-15,-2 5 0 16,-7 5-5-16,-4-1 5 15,-3 6-4-15,-11-3-5 16,-4-3-7-16,-2-2-5 16,0-3 4-16,-16-4-14 15,-10-2 9-15,-3-4-10 16,-2-4-32-16,-8-6-46 16,10-9-113-16,6-9-177 0</inkml:trace>
  <inkml:trace contextRef="#ctx0" brushRef="#br0" timeOffset="60729.73">21675 12846 660 0,'0'0'112'16,"0"0"-50"-16,0 0 3 16,0 0-38-16,0 0-26 15,0 0 7-15,0 0-6 16,58 30-2-16,-40 0 0 16,-2 8 1-16,-8 7 10 15,-1 2 4-15,-7 7-2 16,0 2-5-16,0 1-6 15,0-3 8-15,0-6-9 16,0-8-1-16,2-8 2 0,10-8-2 16,3-10-15-16,3-8-21 15,2-6 5-15,-2 0 18 16,0 0 2-16,-7 0 4 16,-7 0 5-16,-2 0-4 15,-2 0 1-15,0 10 5 16,0 12 27-16,-2 8 1 15,-2 2-13-15,-1 2-6 16,2-4-7-16,3 0 0 16,0-3 7-16,0-4-9 15,0-2 0-15,8-2 0 16,0 0 0-16,0-1 0 16,0 4 1-16,-3 3 0 0,-1 2 1 15,-2 2 11-15,2 0 6 16,-1-3-7-16,-3-2-2 15,0-6-4-15,0-4-5 16,0-6 1-16,0-2 9 16,-13-4 2-16,-8-2-12 15,0 2-1-15,-4-2-26 16,0 0-42-16,10 0-85 16,3 0-197-16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4T02:47:40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5016 11939 453 0,'0'0'132'0,"0"0"-94"15,0 0-25-15,0 0-4 16,0 0 6-16,0 0 1 16,78 20-1-16,-58-14 12 15,2 1 1-15,1 0-2 16,-2-3-8-16,2 0 10 16,0-2-8-16,-1 0 3 15,2 0 2-15,1 0-9 16,1 0-3-16,1 0 0 0,0 2-6 15,2 1 0 1,4-1-5-16,7-1 4 0,8 1-5 16,4-2 6-16,11 2-1 15,3-1-5-15,6-2 0 16,-3 1 1-16,-4-2-2 16,-5 2 2-16,-6-2 0 15,-12 2-1-15,-9-2-1 16,-8 2 1-16,-7-2-1 15,-10 0 1-15,-3 0 0 16,-3 0 0-16,0 0 6 16,-2 0 23-16,0 0-11 15,0 0-6-15,0 0-11 0,0 0 0 16,0 0-2 0,0 4-19-16,-6 13-81 0,-7-4-72 15,-1-1-235-15</inkml:trace>
  <inkml:trace contextRef="#ctx0" brushRef="#br0" timeOffset="3902.09">6547 9082 409 0,'0'0'119'16,"0"0"-53"-16,0 0-20 15,0 0-8-15,0 0-22 16,0 0 4-16,0 0 3 16,0-19-1-16,0 19-2 15,0 0 3-15,0 0-10 0,0 0-13 16,0 0 0-16,0 0 6 15,9 0-6-15,7 6 1 16,1 7 1-16,5-2-1 16,3 3-1-16,6 3-1 15,5-3 1-15,4-1 7 16,7-1-7-16,6-1 0 16,2-1 0-16,4-2 1 15,1 1-1-15,0 2 0 16,2-3 0-16,3 0 0 15,4-2 0-15,5-2 0 16,5 1 1-16,4-2 0 16,4 0-1-16,2-2 0 15,1 0-1-15,-1-1 1 16,1 3-1-16,-3-3 1 0,0 0 1 16,-2 0 0-16,-3 0 1 15,-1 0-1-15,-8 0-1 16,-1 0 0-16,-8 0 0 15,1 0-8-15,-5 0 8 16,0 2-1-16,3-2 1 16,3 0-8-16,5 0 8 15,8 0 2-15,1 0-1 16,0 0 0-16,1 1-1 16,-6 2 1-16,3-1 1 15,-2-2-1-15,4 0 0 16,2 0-1-16,5 0 1 15,4 0 0-15,1 0-1 0,-3-5 0 16,-4-1 0-16,-10 1 0 16,-7 2 1-16,-6-4-1 15,-5 1 0-15,4 0 2 16,-1-2-1-16,4 2 0 16,2-3-1-16,3 4 0 15,-1-1-2-15,3 0 1 16,1 0 0-16,-3 2 0 15,-4 2 1-15,-3-1-1 16,-2 3-1-16,3 0 2 16,-1 0-1-16,3 0-9 15,-1 0 10-15,1 0 5 0,1 0-5 16,2 0-5-16,-4 0 5 16,-3 0 1-16,-5 0 1 15,-8 0-2-15,-6 0-1 16,-3 3 0-16,-6 3 0 15,-6 0 0-15,-8 0 0 16,2 0 0-16,-8-1 1 16,-2 1-2-16,0 3 0 15,-2 1 1-15,2 2 1 16,-2 1 0-16,0 4 0 16,-2-3 0-16,2 3 0 15,-3-6 1-15,-1-1 0 16,-2-2 6-16,0-2-6 0,-1-3-1 15,-2-2 1 1,3-1 0-16,-3 0 1 0,0 0-1 16,0 0 8-16,3 0-2 15,-1 0-1-15,2 0 24 16,7-8-19-16,5-8-10 16,5-2-1-16,8-4 2 15,8-1 0-15,1 2-1 16,4 1-1-16,-3 4 1 15,-2 4-1-15,-6 2 0 16,-2 6-1-16,0 2 1 16,-1 2-1-16,1 0-1 15,4 0 2-15,5 0-1 16,1 0 1-16,-2 0 0 16,1 0 8-16,3 2-7 0,-1 4 0 15,-1-2 1-15,7 2-1 16,0-2 0-16,5-2-1 15,5 2 2-15,7-2-1 16,0 2 0-16,7 0 1 16,1 2-1-16,-1 0-1 15,-1 0 1-15,-5 2 0 16,-1-2-1-16,-8 1 1 16,1-4-1-16,-1 2 0 15,3 1 0-15,5 1 7 16,1 1-7-16,6 0-2 15,3 0 2-15,0 3 0 0,4 0 1 16,-4-1 0 0,1-2-1-16,-3 1 0 0,-5-2 0 15,-1-1 1-15,-3 0-1 16,-1 1 0-16,-1-3-7 16,2 1 7-16,5-3 8 15,2 2-8-15,5 0 0 16,2-1-7-16,2 0 14 15,0 2-7-15,-5 1 1 16,-4-1-1-16,-2 1 0 16,-3 2 0-16,-2 0 0 15,2 1 0-15,0-1 0 16,-1-1 1-16,1 1-1 0,1 1 0 16,-1-4 1-1,-1 2-1-15,-1-4 0 0,0 2-1 16,-1-2 1-16,-1 0 0 15,0 1 1-15,-2-2-1 16,-2 4 0-16,-3 0-9 16,0 0 9-16,3 1 7 15,0-5-7-15,4 3 0 16,5-1 1-16,-1-2-1 16,1-1 0-16,2 2-5 15,-5-1 5-15,-2-2 2 16,0 0-1-16,1 0-1 15,-3 0 2-15,2 0-1 16,-4 0-1-16,2 0 1 16,1-2-1-16,1-7 0 0,3 3 0 15,2-1 1-15,-3 0 0 16,-1 2-1-16,-4 1 1 16,-1 0-1-16,-6-2 0 15,5 1 0-15,0-1 0 16,1-1-2-16,2 0 1 15,-2 0 1-15,-1 0-1 16,-4 2 1-16,-2-1 0 16,-4 1 0-16,2-1 0 15,2 2 0-15,0-3 1 16,2 0 1-16,3-1-2 16,-6 1 1-16,2-2 1 0,-4 1-2 15,1 2 0-15,0 2 9 16,0-1-7-16,-3 1 6 15,3-1-6-15,0 1-2 16,0 0 0-16,0 0 0 16,5 1 8-16,0-3-6 15,-3 1 6-15,-2-1-6 16,-5 0 7-16,-2 0-1 16,-1-1 5-16,-2 1-12 15,1 1 9-15,2-1 2 16,2 0-11-16,5 0-1 15,0-2 1-15,2 0 4 16,0 0 3-16,3 0-7 0,-2-2 10 16,-3 2-4-1,-5-2-6-15,-1 2 2 0,-7-2-2 16,-5 2 1-16,-6-2-1 16,0 0 0-16,-7 1 0 15,-3 0-1-15,-7 1-8 16,-6-2-50-16,0 4-39 15,-10-2-122-15</inkml:trace>
  <inkml:trace contextRef="#ctx0" brushRef="#br0" timeOffset="7100.12">7744 11839 803 0,'0'0'126'16,"0"0"-126"-16,0 0-7 15,0 0 6-15,0 0 2 16,0 0-1-16,0 0 2 16,119 33-2-16,-80-22 1 15,3-3 0-15,7 2 9 0,11 0-10 16,9-2 1-16,16-1 11 16,11 2 22-16,24-3-16 15,26-4-12-15,26-2-5 16,9 0 9-16,-14-4-9 15,-37-10 1-15,-35 4 5 16,-24 3-7-16,-6 0 1 16,8-1 0-16,14-2-1 15,13-2 0-15,18-8 0 16,19-6 1-16,17-10-1 16,4 0 1-16,-16 0 1 15,-29 9-1-15,-30 8-1 16,-18 2 2-16,-7 0-2 0,8-2 0 15,5-3 0-15,6-2 0 16,-6-1 2-16,-7 6-2 16,-4-1 1-16,-1 2-1 15,-6 4 0-15,-2 2 0 16,-2 4 1-16,-2 3-1 16,-7 5 0-16,-4 0 0 15,-7 0 0-15,-2 11-1 16,-8 5 0-16,2 3-6 15,-5 6 7-15,1 0 1 16,1 4-1-16,1 3 0 16,2 4 1-16,-1 4 0 15,2 2-1-15,-2 3 0 16,-1 0 0-16,-2-2 2 16,-3-5-2-16,-1-6 1 0,-5-6-1 15,2-9 1-15,-6-4 0 16,0-5-1-16,-2-6 0 15,-2-2 0-15,3 0 6 16,-3 0-5-16,0 0 6 16,0-8-6-16,2-8 0 15,2-6-1-15,6-2 0 16,1 0-2-16,7-5 1 16,6 4 0-16,5 0 0 15,3 1 1-15,10 1-1 16,2 1-6-16,7 0 7 15,5 2 1-15,1 2-1 0,4-1 1 16,1 5-1-16,0 0 0 16,-1 5 0-16,1 0 0 15,-2 3 0-15,6 0-1 16,-4 4 0-16,0 0 1 16,3 2 0-16,-3 0 1 15,1 0-1-15,-1 0 1 16,0 0 0-16,3 4-1 15,-1 4 0-15,5-1-6 16,2-1 6-16,5-3 7 16,-3 0-7-16,0-2 0 15,-5 3 0-15,-5 1 1 16,-3-2-1-16,0 3-5 0,-2 3 5 16,0-2 2-1,5-1-2-15,1 3 0 0,3-4 0 16,6 0 1-16,1 0 0 15,1-1-1-15,2 1 0 16,-4 0 0-16,-4 1 1 16,-5 3-1-16,-1-2 2 15,-3 2-2-15,0-1 0 16,2-4 1-16,3 0-1 16,0-4 0-16,8 2 0 15,3-2 0-15,0 0 0 16,2 0 0-16,-2 0 0 15,-1 0 0-15,-3 0-1 16,1 0 1-16,-2 0 1 16,1 4-1-16,1-1 0 0,-2 2 0 15,1-1 0-15,1 2 1 16,3-2-1-16,0 2 0 16,5-2-1-16,-2 0 1 15,2 0 0-15,-2 0 1 16,0 2 0-16,-4-3 0 15,-3 3 0-15,-3 3-1 16,-4-3 0-16,-1 2 0 16,-2-1 1-16,-1-2-1 15,-1 1 0-15,-2 0 0 16,0 2 0-16,0 0 0 16,-3 0 0-16,1 1 0 15,2-2-1-15,0 1 1 0,0-2 0 16,2 2 0-16,0 0-1 15,0-1 1-15,3-1 0 16,-5-1-1-16,0-2 1 16,-3 1-1-16,3 1 1 15,0-5 0-15,0 0-10 16,-1 0 2-16,4 0 7 16,-1 0-1-16,-2 0 1 15,1 0-1-15,-7 0 1 16,2-2 1-16,0-1-2 15,-2 2 1-15,0-2 0 16,0 2-10-16,-2-1-4 0,2-1 13 16,-1 2 1-16,3-2 0 15,-3-1 1-15,0-3-1 16,3-1 1-16,-3 2-1 16,0-2 1-16,3 1 0 15,-1 1-1-15,0 1 1 16,3-1 0-16,-2-2-1 15,1 2 1-15,-1-2 2 16,-1 1-1-16,-3 2-1 16,-4 0 1-16,-4 3-1 15,-1-3 0-15,-3 1 0 16,-3 0 0-16,-2 0 0 16,1 2 1-16,-3 0-1 0,2 0 1 15,2 0-1 1,-2 0 10-16,-2-2-8 0,2-1 8 15,3-1 0-15,2 0-9 16,1 1 4-16,6-1-4 16,2-1-1-16,2 2 1 15,-3-1-1-15,2 0 0 16,-6-3 0-16,-2 4 2 16,-2-4-2-16,-5 2 0 15,1-1 1-15,-3-1 0 16,2 1 5-16,3 3-5 15,2-4 0-15,4 4 0 16,-2 1 2-16,0-1-3 16,-1 1 6-16,-6 0-5 15,-2-2 19-15,0 0 10 0,-5 0-5 16,2-2-3-16,-2 0 1 16,1 0-10-16,-1-1 1 15,2-2 11-15,-2 1-14 16,-1 0 4-16,-3-1 1 15,-2 4 4-15,-2 0 12 16,-3-2-10-16,2 1-5 16,-5 0 1-16,2 0 6 15,-1 2 10-15,0 1 3 16,3-4-2-16,-1 1-6 16,2 0-5-16,1-3-13 15,-1 4-1-15,1 0-8 0,-1 0-1 16,4 1 0-16,1 0-1 15,0 0 0-15,1 1 1 16,-3 2-1-16,-3 0 0 16,-1 1 0-16,-5 1 0 15,-2 1 0-15,0-3-1 16,-2 3-3-16,-3 0 4 16,-2-1 2-16,0 1-1 15,-2 0 0-15,0 0-1 16,3 0 0-16,-3 0-1 15,0 0-12-15,0 0-1 16,0 0-1-16,0 0-1 16,2 0-25-16,0 0-15 15,3 0-20-15,0-2-6 16,-5-5-49-16,0 0-49 0,0-4-359 0</inkml:trace>
  <inkml:trace contextRef="#ctx0" brushRef="#br0" timeOffset="10095.87">9140 10361 459 0,'0'0'141'16,"0"0"-105"-16,0 0-20 16,0 0-10-16,0 0-3 15,0 0-2-15,0 0 5 16,29-10 4-16,-22 10-1 15,-1 0 7-15,6 0 11 16,-1 0-14-16,2 0 3 16,3 4 10-16,4 10-7 15,2 4-9-15,5 2 7 0,4-1-2 16,2 6-8 0,4-1-7-16,4 0 1 15,4 1-1-15,6-3 1 0,5 1-1 16,4 0 0-16,6-6 0 15,6 2 1-15,6-5-1 16,0-5 0-16,2-3 0 16,-6-6 0-16,-6 0 10 15,-7 0-10-15,-10-1 8 16,-6-6-7-16,-7-5-1 16,-7 4 2-16,-2 1-2 15,-2-2 0-15,2-1 3 0,-1 3-2 16,5-3 0-16,4 2 0 15,1-1-1 1,-3 2 0-16,-4 2 0 0,-2 1 0 16,-8 4-1-16,-4 0-1 15,-3 0 1-15,-3 0 1 16,3 0-2-16,-2 0-2 16,1 0 4-16,6 0 0 15,-4 0 1-15,3 0 0 16,-2 0 0-16,-5 0-1 15,-3 0-2-15,-1 3-4 16,-5 3 5-16,-2 0 1 16,0 0 0-16,0 2 8 15,0-3 5-15,-4 4 0 16,-5-4-12-16,2 1 9 0,-1-1 6 16,1-4 8-16,2 1 4 15,1-2-8-15,0 0-6 16,-1 0 11-16,3 0-18 15,0-9 3-15,2-5-10 16,0-4-12-16,2-5 11 16,13 1 1-16,8 0-6 15,4 0-7-15,6 0 12 16,0 2-1-16,5 3 2 16,-2 6-2-16,-1 5 1 15,-3 4-15-15,2 2 14 16,-1 0 1-16,0 2 0 15,3 8 1-15,-1 0 0 0,3 2 1 16,-3 0-2-16,4-2 2 16,-1 2 4-16,-1-2-5 15,1-2 0-15,1-2 0 16,0-4 1-16,3 0-1 16,1-2-1-16,1 0 1 15,2 0 6-15,-3 0-5 16,-3 0-1-16,1 0 1 15,-3 0-1-15,2 0 0 16,0 0 0-16,0 0 0 16,2-4 1-16,0 0-1 15,-1 0 0-15,-1 0 0 16,-3 0 0-16,-1 0 1 0,3-1 0 16,-4-1-1-16,5 0 1 15,3-5-1-15,3-3 0 16,6-2 0-16,0-2 1 15,4-3 0-15,-2 2 0 16,-7-3 0-16,-9 5 2 16,-9 0-2-16,-10 4-1 15,-7 1-8-15,-7-1-28 16,-5-2-87-16,0 4-625 0</inkml:trace>
  <inkml:trace contextRef="#ctx0" brushRef="#br0" timeOffset="11754.65">13688 10217 751 0,'0'0'122'0,"0"0"-73"16,0 0 4-16,0 0 11 16,0 0-34-16,0 0-21 15,0 0-8-15,-31-30-1 16,31 30-1-16,0-3-6 15,11-3 6-15,15-1-1 16,12-6 1-16,18-2 1 16,15-4 6-16,34-1-6 0,31-4 1 15,33-2-1-15,7 2 0 16,-14 6 0-16,-34 6 1 16,-44 6-1-16,-19 2 0 15,-5 2 0-15,10 0-1 16,14-4 2-16,12-4-1 15,11-4 2-15,20-8-2 16,29-8 1-16,24-6 0 16,3 0 0-16,-19 7 16 15,-39 9 1-15,-40 6-18 16,-23 5 3-16,-1 0 1 16,15-5-3-16,28-4-2 15,39-6 2-15,32-8-2 0,15-2 1 16,-5 2 0-16,-11 2 0 15,-18 6 0-15,0 2 0 16,-7 4 0-16,-2 2 10 16,-5 1-9-16,-3 8-1 15,-1 0 0-15,-2 7 0 16,-3 0 0-16,-1 0 0 16,-2 0 2-16,-1 3-2 15,4 3 2-15,4 3-2 16,-2 2 1-16,-4 3 10 15,-19 0-10-15,-25 0-2 16,-18 1 1-16,-2 2 0 0,9 4 0 16,8 6 1-16,11 5-1 15,-1 2 0 1,-3 3-2-16,-4 0 1 16,1 6 1-16,-4-2 0 0,-7 6 0 15,0-1-1-15,-10 4 1 16,-9 2 0-16,-6-2 6 15,-8 3-6-15,-7-2 0 16,-8-1 1-16,-2 2-1 16,-6-2 1-16,-4 1-1 15,-3-5 0-15,-1-2 0 16,1-1 0-16,-4-2 0 16,1 0 0-16,1-4-2 0,-3-2 2 15,-1-4 1 1,-1-2 0-16,0-4-1 0,0-2 1 15,-3-3-1-15,0 0 1 16,1-3-1-16,-1 0 0 16,-3-3 0-16,3 0 0 15,-2-3 0-15,0-4 0 16,-2-1 0-16,3-4 0 16,-1 0 0-16,-2 0 0 15,0-2-6-15,2 0 6 16,-2 0 1-16,0 0 4 15,0 0-3-15,0 0-4 16,0 0 2-16,2 0 0 16,-2 0-9-16,2 0-3 15,-2 0 11-15,2 0-5 0,-2 0 4 16,0-4-7-16,0 0-24 16,0-1-46-16,-13-4-56 15,-5 1-60-15,-1 2-325 0</inkml:trace>
  <inkml:trace contextRef="#ctx0" brushRef="#br0" timeOffset="12154.32">21189 10657 178 0,'0'0'140'0,"0"0"-35"16,0 0-40-16,0 0-37 0,0 0-28 16,0 0-14-1,0 0 5-15,31-6-24 0,-22 6-15 16,1-1 21-16,-2 1-58 15,-4 0-169-15</inkml:trace>
  <inkml:trace contextRef="#ctx0" brushRef="#br0" timeOffset="13160.11">21162 10718 508 0,'0'0'156'0,"0"0"-76"15,0 0 22-15,0 0-19 16,0 0-11-16,0 0-45 16,0 0-25-16,0-28 6 15,0 28-2-15,0 0 4 16,0 0-10-16,10 0 5 15,5 0-4-15,6 4 13 16,0 5-6-16,6 6 14 16,2 3-6-16,2 2 0 15,3 2-2-15,-1 0-8 16,6 0 3-16,-4-1-8 16,5-2 8-16,0 1 4 0,0-2-6 15,0 0 2-15,-2-4-9 16,3 0 6-16,-6 1 2 15,-2-5-8-15,-6 0 7 16,-5-2-5-16,-4-4-2 16,-7-3 1-16,-4 2 0 15,-2-3-1-15,1 0 32 16,1 0 23-16,3-7 13 16,4-8-20-16,7-10-11 15,-2-3-16-15,4-5-9 16,-3-5-12-16,-3 1 0 15,-1-1 7-15,-3 2 1 16,-2-1 3-16,1 2 5 0,-1-1 13 16,1 0-13-1,0 2-10-15,-1 1-5 0,1 5-1 16,-3 6-1-16,-1 5 1 16,-3 4-6-16,0 7-32 15,-5 0-28-15,1 6-30 16,-1 0-32-16,0 0-50 15,-1 8-86-15,-11 4-45 0</inkml:trace>
  <inkml:trace contextRef="#ctx0" brushRef="#br0" timeOffset="17980.96">7189 9705 605 0,'0'0'98'16,"0"0"-62"-16,0 0-17 16,0 0 51-16,0 0 8 0,0 0-23 15,-48-31-23 1,48 28-9-16,0 1 12 0,0 2 10 16,0 0-18-16,0 0-27 15,0 0-15-15,7 10 8 16,17 10 7-16,12 10-1 15,10 10 1-15,13 6 9 16,6 7-8-16,6 1 3 16,2 2-3-16,3 0 4 15,-5-3-5-15,0-8-1 16,-3-2 0-16,-3-7 1 16,-7-3 0-16,-6-3 5 0,-7-5-5 15,-13-7 0-15,-8-6 6 16,-13-4-6-16,-5-4 2 15,-3-2 2-15,-3 0-4 16,0-2 1-16,0 0 8 16,0 0-2-16,0 0 0 15,0 0-5-15,0 0-2 16,-11 0-29-16,-7 0-98 16,-2 0-127-16</inkml:trace>
  <inkml:trace contextRef="#ctx0" brushRef="#br0" timeOffset="18310.14">8390 9468 622 0,'0'0'200'0,"0"0"-147"16,0 0-53-16,0 0 0 15,0 0 15-15,0 0-15 16,0 0 2-16,-58 47 7 16,10 5 27-16,-12 13 8 15,-19 28-5-15,-29 38-8 16,-27 51 4-16,-8 14-6 16,8-11-10-16,38-45-3 15,39-62-15-15,25-27 9 16,13-19-9-16,6-2 0 0,5-2-1 15,3-2-17-15,6-10-45 16,10-12-19-16,13-4-17 16,4 0-46-16</inkml:trace>
  <inkml:trace contextRef="#ctx0" brushRef="#br0" timeOffset="38466.41">900 10412 563 0,'0'0'116'0,"0"0"-79"15,0 0-14-15,0 0-23 16,0 0-4-16,0 0-28 0,10 0 24 16,-8 0 7-16,0 0 1 15,0 0 18-15,-2 0-3 16,0 0-9-16,3 0 14 16,-3 0-10-16,2 0-3 15,2 0 32-15,-2 0-1 16,0 0-4-16,-1 0-5 15,6 0-4-15,-5 0 33 16,0-3-11-16,0 1-21 16,0 0-4-16,-2-2 14 15,3-2 3-15,-1-2-8 16,-2-5-15-16,0-4 11 16,0-3-12-16,0-2-5 15,-9 0-9-15,-7 3-1 0,1-1 16 16,-3 9-6-16,3 2 6 15,-6 9 3-15,-1 0-12 16,-3 9-7-16,-6 17 0 16,0 8 0-16,-1 8-1 15,3 6 0-15,6 2 0 16,4 2 0-16,11 0 0 16,6-2-1-16,2-3-6 15,0-7 1-15,13-6 7 16,3-9 0-16,3-8 2 0,1-7-2 15,5-6-2-15,2-4 1 16,2 0 1-16,4 0 0 16,3-12-17-16,-1 3-44 15,12 0-46-15,-9 3-42 16,-4 2-172-16</inkml:trace>
  <inkml:trace contextRef="#ctx0" brushRef="#br0" timeOffset="38954.61">1230 10609 804 0,'0'0'127'15,"0"0"-83"-15,0 0-20 16,0 0-3-16,0 0-20 15,0 0 16-15,0 0 8 16,-75-46 8-16,57 46 9 16,0 0 0-16,0 0-11 15,-2 6-13-15,-3 15-10 16,3 2-8-16,1 10 7 16,1 3-6-16,7 0-1 15,2-3 1-15,9 0-1 16,0-7 0-16,0-6-1 15,4-6-12-15,12-8-41 16,2-6-17-16,1 0 18 0,4-13 30 16,-1-14-29-16,-2-5-25 15,-4-2-15-15,-7 2 21 16,-2 6 41-16,-5 9 30 16,0 10 79-16,0 7-36 15,0 0-21-15,5 7 0 16,0 14 11-16,4 2 6 15,0 2-15-15,1 1-8 16,3-3-6-16,1-6-9 16,3-3-1-16,8-8-23 15,-2-6-77-15,-5 0-127 0</inkml:trace>
  <inkml:trace contextRef="#ctx0" brushRef="#br0" timeOffset="39198.05">1451 10582 479 0,'0'0'524'15,"0"0"-408"-15,0 0-12 16,0 0-43-16,0 0-42 16,0 0-19-16,0 0 0 15,-78 64-1-15,71-38 1 16,5-2 0-16,2-2 0 15,0-4-7-15,5-3 7 16,12 0-6-16,5-5-36 16,12-8-51-16,-5-2-33 0,-2 0-177 0</inkml:trace>
  <inkml:trace contextRef="#ctx0" brushRef="#br0" timeOffset="39668.31">1527 10646 859 0,'0'0'221'15,"0"0"-119"-15,0 0-39 16,0 0-63-16,0 0-3 16,51-122-52-16,-20 69 18 15,0-5 28-15,-4-4 8 16,-11 2-18-16,-10 6 9 16,-6 11 9-16,0 17 1 15,0 12 29-15,-6 14 20 16,-6 0-27-16,-3 17-22 15,1 16 0-15,-3 12 0 0,3 5 0 16,1 4 1-16,2-2 10 16,2 0-1-16,2-2-1 15,3 0-3-15,0 0-6 16,4 0 1-16,0-1 1 16,0-5-1-16,0-4 1 15,0-6-2-15,0-9-3 16,0-12-16-16,0-7-16 15,0-6 6-15,0-6 13 16,4-22 15-16,12-6-44 16,1 0 19-16,6 4 19 0,1 12 6 15,-2 9-1 1,3 9-4-16,-3 0 6 0,1 11 0 16,-4 7 1-16,-1 0 0 15,-2 0 8-15,-5-2-8 16,-4-2-1-16,-3-2-8 15,-4-2-39-15,0-2-92 16,-15-5-206-16</inkml:trace>
  <inkml:trace contextRef="#ctx0" brushRef="#br0" timeOffset="39858.37">1284 10258 1204 0,'0'0'162'0,"0"0"-126"0,0 0-30 16,0 0-6-16,0 0-9 15,0 0-12-15,-29 139-56 16,29-87-59-16,13-10-113 16,5-9-615-16</inkml:trace>
  <inkml:trace contextRef="#ctx0" brushRef="#br0" timeOffset="40365.87">1967 10713 902 0,'0'0'145'0,"0"0"-114"16,0 0-9-16,0 0-13 16,0 0-3-16,0 0-4 15,111-126 3-15,-96 92-5 16,-5 0-12-16,-4 6 12 16,-2 5 9-16,-4 8 4 15,2 7 23-15,-2 8-13 16,0 0-18-16,0 0-5 15,2 12-13-15,0 7 11 16,5 6 2-16,-1 2 0 0,2-2 14 16,-2 4-14-16,0 1 0 15,1 0 12-15,-2 0-12 16,-3-2-8-16,-2-4-71 16,0-4-14-16,0-4-22 15,0-8 1-15,-7-4 82 16,-1-4 32-16,1 0 28 15,3 0 70-15,2 0-17 16,2 0-44-16,0 2-34 16,0-2-2-16,14 0-1 15,9 0 19-15,4 0 1 16,4 0-8-16,1 0-12 0,1 0-50 16,-8 0-94-16,-8 0-529 15</inkml:trace>
  <inkml:trace contextRef="#ctx0" brushRef="#br0" timeOffset="40963.87">719 11137 658 0,'0'0'101'16,"0"0"-68"-16,0 0 59 15,0 0-14-15,0 0-49 16,0 0-17-16,0 0 5 16,-25-19 3-16,25 19-5 15,0 0 4-15,0 0-19 16,8 0-6-16,15 0-1 0,8 0 7 16,10 3 0-1,14 7 9-15,7-2-9 0,11 0 0 16,12 0 0-16,11-1 7 15,4 0-2-15,7-1-5 16,0-2 0-16,0-1 8 16,0 0-6-16,-7 1-4 15,-1-2 0-15,-13 2 2 16,-8-2 10-16,-11 0-9 16,-13-2 1-16,-17 2 0 15,-12-2-2-15,-12 0 1 16,-6 2 0-16,-7-2 53 15,0 0 2-15,0 0-2 16,0 0-25-16,0 0-23 16,0 0-6-16,0 0-27 0,-16-8-77 15,1-6-29-15,-3-2-85 16</inkml:trace>
  <inkml:trace contextRef="#ctx0" brushRef="#br0" timeOffset="49630.14">22014 3655 409 0,'0'0'233'0,"0"0"-164"16,0 0-47-16,0 0 47 15,0 0-11-15,0 0-45 16,2 21-2-16,-2-8-5 16,2 7-6-16,-2 9 2 15,0 9 3-15,0 9-4 0,0 10 1 16,0 9 11-16,0 4-3 16,-8 2 1-16,-2 4 2 15,1 1 12-15,3 5 1 16,2 16 4-16,1 23-11 15,1 25-6-15,2 13-4 16,0-5 4-16,0 0 6 16,0-5-5-16,0 8 3 15,2 2-4-15,1-6-12 16,-1-9 18-16,2-7-6 16,-4-5-2-16,2-2-10 15,-2-5 8-15,0-7-7 0,0-4-1 16,0 1-1-16,0-3 0 15,0-1 16-15,0-12-10 16,0-21 3-16,0-15 4 16,0-11-13-16,0 10 7 15,2 6-4-15,2 10-3 16,-1-3 19-16,2-4-9 16,-1 2-4-16,1-3-5 15,-1-6 8-15,0-3-8 16,1-11 5-16,-1-6-6 15,-2-10 1-15,3-8-1 16,-2-8 2-16,-1-8 5 16,-2-2-6-16,0-4-1 0,2-4 1 15,-2 0-1 1,0 0-1-16,0 0-6 0,0-8-10 16,0-18-59-16,0-48-38 15,-2 1-84-15,-5-5-458 0</inkml:trace>
  <inkml:trace contextRef="#ctx0" brushRef="#br0" timeOffset="52146.42">22145 3592 586 0,'0'0'161'15,"0"0"-92"-15,0 0-16 16,0 0-9-16,0 0-23 16,0 0-19-16,0 0-1 15,-11 7 0-15,11-7 0 16,0 2 0-16,0-2 0 16,0 0 0-16,0 2 8 0,0-2-9 15,0 0 1 1,0 2 0-16,-2-2 0 0,2 0 0 15,-4 4 2-15,-6 2-2 16,-3 2 10-16,-3 3 11 16,-1-2-12-16,3 1-9 15,1-1 1-15,7-4-1 16,1-1 0-16,2-2-1 16,3-2 3-16,0 0 10 15,0 3-4-15,0-3 1 16,0 0 9-16,0 0-2 15,0 0-8-15,0 0-1 16,0 0-2-16,0 0 7 16,8 0-6-16,11 0-6 0,6 0 5 15,10-5-3-15,10 1-2 16,6-1 1-16,9 0-1 16,8 1-1-16,5 2 1 15,2 2 0-15,8 0 0 16,2 0-1-16,4 0 1 15,0 0 0-15,-1 0 12 16,0 4-13-16,-3 3 0 16,-5 0 1-16,-2 1-1 15,-2-1 0-15,-5-2-7 16,-2-1 7-16,0 2-1 16,0-2 1-16,2 0 1 0,0 1 0 15,-6-1 0-15,-7 0 0 16,-9 2-1-16,-9 0 0 15,-6-3 0-15,-8 0 0 16,-3-2 0-16,-6-1 0 16,1 0 0-16,1 0 0 15,-6 0 8-15,-3 0-8 16,0 0-2-16,-6 0 2 16,-2 0 2-16,-2 0 4 15,3 0-7-15,-3 0 1 16,0 0 0-16,0 0-2 15,0 0 4-15,0 0 4 16,0 0-6-16,0 0 0 16,0 0 3-16,0 0-3 15,0 0 0-15,0 0-10 16,0 0 20-16,0 0-10 0,0 0 0 16,0 0 1-16,0 0-1 15,0 0 0-15,0 0-3 16,0 0-5-16,0 0 13 15,2 0-5-15,2 0 1 16,3 0 0-16,-4 0-1 16,1 0-5-16,3 0 5 15,-4 0 0-15,6 0 0 16,3 3 1-16,1-2-1 16,1 2 0-16,3-1 1 15,-1-1 0-15,-3-1 0 0,0 3-1 16,-1-3 1-1,-5 1 0-15,-1-1-1 0,-5 0 0 16,-1 3 0-16,3-3 2 16,-3 0-2-16,0 0 0 15,0 0 0-15,0 0-10 16,2 0 10-16,2 1 1 16,-4-1-1-16,2 0 0 15,0 0 1-15,-2 0-1 16,2 3 0-16,-2-3-4 15,0 0 4-15,0 0 7 16,0 0-7-16,0 2 0 16,0-2 0-16,0 0 0 15,0 0 0-15,0 0-1 0,0 0 1 16,0 0 0-16,0 0 0 16,0 0 0-16,0 0 1 15,0 0-1-15,0 0 0 16,0 0 0-16,0 0-7 15,0 0 7-15,0 0 7 16,0 0-7-16,0 0 1 16,0 0 0-16,0 0-1 15,0 0-6-15,0 0 4 16,0 0-14-16,0 5 15 16,0 1-2-16,0 7 2 15,2-3 1-15,0 0-1 16,-2 1 0-16,0 0 0 0,3 1 1 15,-3-2-2-15,0 3 2 16,0-5 1-16,2 1-1 16,-2-3 0-16,0 0-1 15,0-4-6-15,2 2 14 16,-2-2-7-16,0 1 1 16,0-2 0-16,0 5-1 15,0 0 0-15,2 6 0 16,-2 2 1-16,0 7-1 15,2 0 0-15,-2 8-1 16,2 0 1-16,1 6 0 16,-3 1-1-16,3 2 0 15,-3 3-10-15,0 3 10 0,0 5 2 16,2 5-1-16,-2 5 0 16,0 4 0-16,2 8-1 15,2 1 0-15,2 4 1 16,1 3-1-16,3 3 1 15,-2 2 0-15,-1 4 0 16,-1 16 0-16,1 18 0 16,-4 25 0-16,-1-13 0 15,-2-26 0-15,0-32 1 16,0-23-1-16,2 7 0 16,0 7 0-16,-2 8 0 15,0 0 0-15,0-3 1 16,0-2 0-16,0 1-1 0,0-4 0 15,0 1 0 1,0-2 0-16,0-3 0 0,0-3 0 16,5-2 0-16,-1-2 1 15,0-3-1-15,1-2 0 16,2 0 0-16,0-1 7 16,-1-4-7-16,-2 0 0 15,1-4-1-15,-1-2-5 16,-2-4 6-16,4 0 6 15,-2-4-6-15,-2-1 0 16,2-3 7-16,1-4 0 16,-3-1-6-16,1-6 1 15,0-1 4-15,-3-2-6 16,3-3 1-16,-3-2 6 0,0 1-6 16,0-2-1-16,0 0-25 15,0 0-18-15,-7 6-41 16,-6-4-17-16,-5 0-215 0</inkml:trace>
  <inkml:trace contextRef="#ctx0" brushRef="#br0" timeOffset="53542.22">22176 7961 607 0,'0'0'110'16,"0"0"-67"-16,0 0 18 15,0 0 2-15,0 0-41 16,0 0-8-16,0 0-6 16,-48 0-8-16,43 0 7 0,0 0 12 15,3 0 5-15,0 0 1 16,0 0-24-16,2 0 15 16,0 0 1-16,0 0-17 15,0 2-2-15,0-2 2 16,0 0 7-16,0 0-7 15,0 2-1-15,0 0 1 16,0-1 7-16,0-1-5 16,0 0-2-16,0 3 0 15,0-3 0-15,2 0-2 16,7 0 9-16,2 1-4 16,4 2 16-16,10-2-3 0,2-1 6 15,8 3-20-15,5-3 7 16,5 0 9-16,7 0-3 15,5 0-1-15,5 0 2 16,6 0 0-16,3 0-15 16,2 0-1-16,3 0 8 15,2 0-8-15,0 0 1 16,2-4 6-16,1 0-5 16,-3 0-1-16,2 0-1 15,-4-1-1-15,-3 1 0 16,-4 3-1-16,-2 1 2 15,-4-3 0-15,-4 2 1 16,-3-4 0-16,0 2-1 0,-4 0 7 16,-2 0-7-16,2-1-1 15,-3-2 1-15,-5 2 0 16,-4 0 0-16,-9-3 1 16,-6 4 5-16,-9-1-6 15,-3 0 0-15,-4-1 6 16,0 4 26-16,-1-4-14 15,-1-1-7-15,3 2 1 16,-1 0-12-16,1 0 0 16,-1 1 8-16,3-1-8 15,-2-1 1-15,-1 1-1 16,1 0 0-16,1 3-2 0,-3-4 2 16,2 2 0-1,1 0 1-15,1-3-1 16,2 2 1-16,2 0 1 0,0-2-2 15,-3-1 0-15,-2 4 0 16,-2-2 0-16,-5 1 1 16,1-1-1-16,-3 1 16 15,3 0 2-15,-3-4-5 16,2 0-7-16,-2-1-6 16,5-2-8-16,0-1 8 15,2 0 8-15,0-3-8 16,-1 0 0-16,1 1 0 15,-4 2 1-15,0-2-1 0,-3 2 1 16,0-4 1 0,-2-1-2-16,0-1 0 0,0-1 1 15,0-3-2-15,0-1 1 16,0 4 0-16,0-3 0 16,-2 1-3-16,-8 1 2 15,-1 1-14-15,1-6 5 16,-6 1-13-16,0-2-37 15,-10-20-54-15,1 8-42 16,0-4-165-16</inkml:trace>
  <inkml:trace contextRef="#ctx0" brushRef="#br0" timeOffset="55241.1">22542 2927 464 0,'0'0'334'0,"0"0"-207"0,0 0-49 16,0 0-29-16,0 0-16 15,0 0-33-15,0 0-10 16,-2-1 10-16,2-2 10 16,0 1-1-16,0 0 1 15,0-1 22-15,0 0-3 16,0 2-16-16,0-2-5 16,0 1-2-16,0 2-5 15,0 0 0-15,0 0 1 16,0 0 5-16,0 0-6 15,0 0-1-15,0 0 0 16,0 0 0-16,0 0-11 16,0 0-26-16,0 0 6 0,0 0 4 15,0 0-14 1,0 0 1-16,0 0-25 0,0 0-78 16,0-2-80-16,0-2-160 0</inkml:trace>
  <inkml:trace contextRef="#ctx0" brushRef="#br0" timeOffset="56084.72">22544 5306 519 0,'0'0'363'0,"0"0"-221"16,0 0-63-16,0 0-34 0,0 0-19 15,0 0-26-15,0 0 0 16,-4 30 1-16,4 1 0 16,4 8 12-16,0 3 6 15,4 0-6-15,-2 0-11 16,-1-4 5-16,-1-2-6 15,0-3 0-15,-4-5-1 16,2-4-26-16,-2-6-43 16,0-5-25-16,0-8-67 15,0-5-86-15,0 0-162 0</inkml:trace>
  <inkml:trace contextRef="#ctx0" brushRef="#br0" timeOffset="56613.78">22506 5248 215 0,'0'0'610'16,"0"0"-509"-16,0 0-23 16,0 0-4-16,0 0-6 15,0 0-32-15,0 0-16 16,-10-55-11-16,10 53-2 15,0-3-2-15,12 0-4 16,7-3 0-16,2 2 1 16,4 0-1-16,2 0 0 0,-2 6-1 15,1 0 0 1,-2 0-7-16,-3 6 6 0,-3 12-14 16,-7 6 15-16,-7 7 0 15,-4 5 0-15,0 4 1 16,-17 2 0-1,-6-2 0-15,-2-4-1 0,5-8 0 16,5-6 0-16,4-8 2 16,6-3-2-16,5-5-5 15,0-4-23-15,0-2-30 16,16 3 37-16,11-3 21 16,1 0 0-16,4 4 0 15,-3 2 0-15,-5 4 0 16,-4 4 0-16,-6 6 0 0,-7 3 9 15,-7 3 14-15,0 2-8 16,-3-2 8-16,-19 0 5 16,-3-2-14-16,-4-4 5 15,4-4-18-15,2-2 1 16,4-4-2-16,11-6-31 16,3-4-62-16,5 0-137 0</inkml:trace>
  <inkml:trace contextRef="#ctx0" brushRef="#br0" timeOffset="56912.89">22907 5773 735 0,'0'0'113'0,"0"0"-58"16,0 0-27-16,0 0-6 15,21 105 4-15,8-92-10 16,6-5-14-16,5-8 0 15,0 0-2-15,-5-15 0 16,-7-12 1-16,-8-2 0 16,-10-8 12-16,-10 1-7 15,0-1 38-15,-4 4 27 16,-18 5 7-16,-10 6-38 16,-5 7-27-16,-5 9-13 15,-3 6 0-15,3 0-9 16,2 9-12-16,7 7-23 0,8 12-21 15,9-6-49-15,9-4-155 16</inkml:trace>
  <inkml:trace contextRef="#ctx0" brushRef="#br0" timeOffset="57287.9">23232 5692 755 0,'0'0'186'15,"0"0"-122"-15,0 0-41 16,0 0 17-16,0 0-22 16,0 0-1-16,-53 115-10 0,51-91 2 15,2-4-3-15,0-4-5 16,0-4 12-16,14-5 3 15,8-4-2-15,2-3-2 16,5 0-2-16,3-16-10 16,-7-4 1-16,-2-5-1 15,-9-5-5-15,-8 3-12 16,-6-2 17-16,0 4 7 16,-11 5 20-16,-13 4-4 15,-7 3-23-15,-10 9 0 16,-1 4-10-16,0 0-17 15,-5 4-31-15,13 9-49 0,12-3-90 16</inkml:trace>
  <inkml:trace contextRef="#ctx0" brushRef="#br0" timeOffset="57532.59">23504 5498 907 0,'0'0'163'0,"0"0"-138"15,0 0-17-15,0 0 33 16,16 120-2-16,-11-65-14 0,-3-3-11 16,2-4-7-1,-2-4-6-15,2-6-1 0,2-4-38 16,5-10-43-16,-1-6-89 15,0-14-561-15</inkml:trace>
  <inkml:trace contextRef="#ctx0" brushRef="#br0" timeOffset="57729.88">23643 5685 914 0,'0'0'182'16,"0"0"-124"-16,0 0-38 15,0 0-11-15,0 0-2 16,0 0-7-16,-65 116-8 16,90-92-11-16,6-8-22 0,4-4 12 15,5-10-24 1,12-2-53-16,-11-13-136 0,-7-6-125 0</inkml:trace>
  <inkml:trace contextRef="#ctx0" brushRef="#br0" timeOffset="58293.98">23384 2938 709 0,'0'0'170'16,"0"0"-2"-16,0 0-45 15,0 0-19-15,0 0-43 16,0 0-61-16,0 0-13 16,-2 25 13-16,-4 33 7 15,1 17 10-15,-2 11-2 16,3 1-7-16,2-5-6 16,2-8 4-16,0-10-6 15,0-11 1-15,0-6 0 16,0-10-1-16,0-10-43 0,0-11-79 15,0-16-36-15,0-2-28 16,0-20-198-16</inkml:trace>
  <inkml:trace contextRef="#ctx0" brushRef="#br0" timeOffset="58894.07">23504 2195 224 0,'0'0'593'15,"0"0"-485"-15,0 0-28 16,0 0-34-16,-93-104-7 15,66 86-14-15,-2 4-7 16,1 7 14-16,-4 6-7 16,-4 1-15-16,-4 6-10 15,-2 14 6-15,-1 8-3 16,6 2-2-16,3 4-1 16,7 4-1-16,7 4-9 15,7 9 1-15,7 3 9 16,6 2 0-16,0 0 0 0,15-3 0 15,14-8 0-15,8-2-2 16,11-8-6-16,8-4 6 16,5-9-11-16,13-9-6 15,4-10-4-15,7-3-7 16,1-12 28-16,2-18-4 16,-6-8 6-16,-4-11 0 15,-12-7 1-15,-12-7 14 16,-13-8 2-16,-19-2 12 15,-13-4 14-15,-9-2 5 16,-9 1 20-16,-21 4-1 16,-9 8-12-16,-5 6-3 15,-10 9-26-15,-2 11-16 16,-9 10-10-16,-10 12-6 0,-24 18-23 16,-32 11-36-16,-31 48-13 15,-10 21-24-15,7 18-22 16,49-23-35-16,39-17-184 0</inkml:trace>
  <inkml:trace contextRef="#ctx0" brushRef="#br0" timeOffset="59445.16">21439 3634 383 0,'0'0'356'0,"0"0"-260"16,0 0-75-16,0 0-20 16,0 0 12-16,0 0 18 15,141 136-4-15,-83-85 16 16,10 6-9-16,8 1 9 16,6 2-17-16,6-2-7 15,-4-5-3-15,-8-6-6 16,-12-3-9-16,-14-7 0 15,-19-7-1-15,-12-6-6 16,-11-6-27-16,-8-6-31 0,-14-8 3 16,-15-2-37-16,-6-2-231 15</inkml:trace>
  <inkml:trace contextRef="#ctx0" brushRef="#br0" timeOffset="60088.19">21136 3154 789 0,'0'0'117'0,"0"0"-62"16,0 0-16-16,0 0 21 15,-113-71 3-15,84 64-31 16,-3 1-19-16,-1 6 6 16,-2 0-13-16,-4 0-5 15,-1 6 0-15,-4 10 8 16,-5 5 1-16,-1 0-9 15,4 3 0-15,1 0 12 16,5 4 5-16,2 4 1 16,9 6-10-16,5 5-9 15,6 7 0-15,11 6-1 0,7 6 1 16,0-1-1-16,14 4-6 16,13-3-4-16,10-2 9 15,7-1 2-15,8-5 0 16,4-2 10-16,7-6-10 15,9-8 0-15,7-12 8 16,3-14-7-16,5-12 0 16,-2-6 10-16,-3-24-5 15,-13-10-5-15,-13-7 1 16,-14-12 6-16,-17-6-7 0,-12-7 5 16,-11-3-5-1,-2-5 1-15,-15 5-1 0,-19 5 6 16,-11 5 25-16,-5 14-20 15,-10 12-12-15,-7 13-7 16,-5 19-7-16,-6 7-11 16,0 23-14-16,3 23-45 15,-10 47-16-15,20-13-98 16,14-2-290-16</inkml:trace>
  <inkml:trace contextRef="#ctx0" brushRef="#br0" timeOffset="60924.23">22043 7469 889 0,'0'0'136'16,"0"0"-58"-16,0 0-26 16,0 0-19-16,0 0-21 15,0 0-12-15,-152-22 6 16,94 42 15-16,-8 6-3 0,-13 9 31 15,-5 3-17 1,-5 2 14-16,2 4-8 0,0-4-10 16,6-2-8-16,8-5 0 15,9-1-14-15,7-9-4 16,11-3 11-16,6-3-13 16,6-3-1-16,10-7 1 15,6 0-1-15,4-6-28 16,4 2-33-16,3-3-14 15,3 0-31-15,4 0-25 16,0 0-89-16,0-4-344 0</inkml:trace>
  <inkml:trace contextRef="#ctx0" brushRef="#br0" timeOffset="61469.9">20940 7668 525 0,'0'0'199'0,"0"0"-144"16,0 0-4-16,0 0 8 15,0 0 0-15,0 0-31 16,-115-42-15-16,92 40 21 16,-6 2-6-16,-7 0 8 15,-4 0 0-15,-6 4-10 0,-8 10 8 16,-4 5-14-1,-5 6 2-15,3 2-14 0,7 4 4 16,6 1-12 0,12 3-1-16,10 7 1 0,9 2 5 15,7 3-5-15,9 3 0 16,0-1 0-16,3-6 0 16,17-3-10-16,7-1 10 15,8-5 2-15,7-2-2 16,8-3 6-16,8-4 8 15,4-7-13-15,7-8-1 16,6-10 0-16,4 0 0 16,0-13 5-16,0-15-5 15,-8-9-1-15,-11-5 1 16,-11-2 1-16,-15-6 1 0,-19-4 4 16,-10-6 4-16,-5-4 9 15,-10-1-4-15,-16 8-4 16,-6 7 26-16,-3 8-3 15,-7 15-16-15,-3 10-18 16,-1 11-8-16,-2 6-14 16,2 4-14-16,1 25-30 15,7 9 1-15,7 27-46 16,14-9-17-16,9-5-121 0</inkml:trace>
  <inkml:trace contextRef="#ctx0" brushRef="#br0" timeOffset="62018.56">23010 7886 575 0,'0'0'192'16,"0"0"-52"-16,0 0-45 16,0 0-28-16,0 0-31 15,0 0-22-15,0 0-5 16,0 0-9-16,-9 22 0 16,0 13 0-16,-5 15 12 15,1 10 2-15,5 12 18 16,0 8 6-16,6 4-14 15,2 5-8-15,0 1-9 16,0 2 2-16,0 1-8 0,0-8 1 16,0-4 8-16,0-13-10 15,0-14-1-15,-2-10 1 16,-2-11 1-16,-1-12-1 16,3-4-28-16,2-11-20 15,-2-2-8-15,-6-4-21 16,0 0-2-16,2-9-288 0</inkml:trace>
  <inkml:trace contextRef="#ctx0" brushRef="#br0" timeOffset="62528.22">22831 8907 451 0,'0'0'124'16,"0"0"6"-16,0 0 0 0,0 0-54 15,0 0-15-15,0 0-38 16,0 0-3-16,-133-22-14 15,99 36 14-15,1 5 9 16,-2 0 7-16,-3 6 12 16,-1 2-6-16,4 8-14 15,1 4-5-15,3 5-12 16,2 9-5-16,4 3 3 16,4 6 5-16,5 3 5 15,7 0-12-15,7 2 2 16,2-10-7-16,0-2-2 15,15-7 0-15,8-7 0 0,4-5 2 16,4-6-2-16,3-4 1 16,5-9-1-1,2-2 0-15,3-8-9 0,7-7 8 16,4 0-13-16,6-7 4 16,1-15 4-16,0-5-1 15,-2-6 6-15,-1-4-1 16,-10-5 1-16,-5-6 1 15,-8-6 9-15,-11-8-9 16,-12-9-8-16,-13-5 8 16,-2-3 12-16,-29-1-1 15,-10 7 34-15,-10 9 15 16,-4 11-18-16,-1 15-9 0,2 9-4 16,6 10-29-1,7 8-7-15,5 10-14 0,9 1-64 16,5 0-24-16,7 10-65 15,8-2-148-15</inkml:trace>
  <inkml:trace contextRef="#ctx0" brushRef="#br0" timeOffset="63062.96">23475 7824 555 0,'0'0'126'0,"0"0"-93"15,0 0-20-15,0 0 0 0,0 0-12 16,0 0 6-1,94 104 22-15,-56-60 13 0,6 9 7 16,4 1-4-16,-2 6-18 16,3 2-20-16,0 3 1 15,2-3-1-15,1 0-6 16,-4-2 11-16,4-3-2 16,0-2-10-16,-4-3 1 15,-1-3 10-15,-5-4-11 16,0-2 9-16,-5-7-9 15,-6-6 1-15,-5-9-1 16,-8 0 0-16,-2 1-12 0,-8-4-56 16,-5-4-120-16</inkml:trace>
  <inkml:trace contextRef="#ctx0" brushRef="#br0" timeOffset="63751.87">24462 8979 751 0,'0'0'149'0,"0"0"-51"0,0 0-21 15,0 0-8 1,0 0-41-16,0 0-27 0,0 0-1 16,-71-24 1-16,54 24 7 15,-6 13-1-15,-1 0 7 16,-1 7 7-16,-4 7 10 16,2 2-9-16,3 7-12 15,0 3 2-15,5 5-12 16,4 4 16-16,6 0-3 15,2 4-1-15,7 0 4 16,0 0-3-16,0 1-3 16,12-3-3-16,9-2-6 15,8-3 0-15,3-6 11 0,5-3-11 16,4-6 7-16,-1-3-7 16,5-8 0-16,1-5-1 15,4-7 0-15,0-7 0 16,6 0-1-16,0-9 0 15,2-10 0-15,0-4 0 16,-2 2 1-16,-8-4 0 16,-2 0 0-16,-11-2 0 15,-6-2 2-15,-7-8 6 16,-8-7 1-16,-8-11 20 16,-6-9-20-16,0-4-8 15,0-4 9-15,-11 4 1 0,-9 7 45 16,-3 5 0-16,-6 10-10 15,-4 9 7-15,-11 3-5 16,-14 7-48-16,-29 2 0 16,-38 4-41-16,-35 11-23 15,-14 10-32-15,5 0-10 16,15 20 14-16,22 10 7 16,3 3-24-16,8 7 31 15,30-10-30-15,18-5-222 0</inkml:trace>
  <inkml:trace contextRef="#ctx0" brushRef="#br0" timeOffset="68850.28">12079 4095 717 0,'0'0'112'0,"0"0"-54"16,0 0 0-16,0 0-16 16,0 0 16-16,0 0-19 15,-90-75-10-15,80 65-6 16,-3 1 3-16,-1-2-2 15,-1-1-8-15,-6 0-7 16,-4-4 7-16,-6-2-15 16,-9-1 1-16,-7-4-2 15,-13 0 1-15,-7 2 1 16,-12 1 11-16,-27 4-12 16,-27 4-1-16,-27 7 0 15,-10 4-8-15,6 1 8 16,8 0 3-16,10 0 3 0,1 0-6 15,-5 10 0 1,-9 2-6-16,-8 2 6 0,-5 0 0 16,-5 0 5-16,-6 1-3 15,2 0-2-15,3 5 0 16,6 2 2-16,14 0 5 16,16-2-6-16,5-2 12 15,13-2 3-15,17-4 3 16,16-2-10-16,-7 6 2 15,-16 2 10-15,-15 4-13 16,-21 3-8-16,12-4 0 16,33-3 0-16,18-3 0 15,21-3-1-15,8 1 1 16,-16 4 5-16,-10 5-5 0,-16 4-1 16,-4 4 1-16,-16 4 0 15,-20 8 1-15,11-1-1 16,15-4 0-16,19-2 5 15,26-6-5-15,-3 7-6 16,1 5 6-16,8-1 0 16,10 4 0-16,4 5-1 15,4 1-1-15,1 5-8 16,1 4 9-16,0 3 2 16,4 4-1-16,-2 2 0 15,4 2-9-15,3 7 9 16,5 3 0-16,7 4 0 15,5 3-1-15,3 2 0 0,5 0 0 16,5-3 1-16,2-6-1 16,2-5 0-16,0-2 1 15,0-4-1-15,0-4-10 16,13 1 5-16,5-5 6 16,4 1 0-16,2 0 0 15,7-2-1-15,4 1-6 16,4-3 7-16,5-2 0 15,8 0-2-15,0 0-9 16,3-4 11-16,-2 1 0 16,1-6-6-16,-2 2-1 15,-2-5 6-15,4 2 0 16,2 0 1-16,4 0 1 0,7 4-1 16,4 1 0-1,9 1-1-15,7-2 0 0,7 1-7 16,4-4-6-16,20 6 2 15,28 0 5-15,31 1 2 16,5-1 5-16,-8-11 0 16,-15-6 1-16,-12-8-1 15,7-6 0-15,12 0-1 16,6-4 0-16,-1 4-13 16,-1 3 13-16,-8 2 0 15,-1 7-4-15,-8 1 5 16,-5-2 0-16,-11 0-9 0,2-4-4 15,-1-2 3 1,7-7 10-16,6-8-1 0,1-2 1 16,0-4 0-16,-3 0-2 15,0 1 2-15,0 2 0 16,2-1-1-16,1-2 1 16,0 0 0-16,6-2 0 15,5 0 0-15,4-1-8 16,-3 1 6-16,-5 2 1 15,-8 7-12-15,-6-1 12 16,0 3 0-16,2-2 0 16,3-1 0-16,-2-2 0 15,6-1 1-15,-2-1-2 16,-1-3-4-16,-1 1 5 16,-7 2 1-16,-6 0-1 0,-3-2 0 15,2 3 0-15,0-3 1 16,0-3 0-16,-3 4 0 15,-4-6-9-15,-3-1-8 16,0 0 5-16,-1 0 1 16,3 0 10-16,-4-4-11 15,-17 0-27-15,-18 1-20 16,-18 0 16-16,-3 0 1 16,11-3 14-16,15-1 28 15,11-1-10-15,1-4 10 16,-1 1 9-16,2-2-9 15,0-1 1-15,-2 0-1 16,0 1 2-16,-5 0 6 0,-2 3-7 16,-2 0 0-1,-2 1 9-15,-3 1-10 0,0-3 2 16,-1 1-2-16,3-2 0 16,1-2 0-16,4 2 0 15,2-2 0-15,-1 0 12 16,5 2-11-16,-6 1 28 15,-5 2-18-15,-4 1-11 16,-4-1 0-16,-3-1 0 16,-3 3 0-16,0-4 23 15,4 1-12-15,3-2 4 16,6-2 5-16,1 0-18 0,4 3-2 16,-2-1-6-16,-1-1 6 15,-1 3 1-15,-1 1 8 16,1 1 10-16,-3-3 1 15,-1 1-6-15,-6 0-3 16,-6 3 0-16,-3-3-1 16,-7-1 5-16,-5 1 14 15,-4-1-3-15,-3 0-5 16,-1-1-5-16,-5-2 2 16,2-3-5-16,-2 0 3 15,1-1 11-15,-2 0-4 16,2 0-10-16,-2 1 0 15,-1 0-5-15,-1 1 2 16,2-1-9-16,0 1 1 0,2 1-1 16,-1 1 9-16,4 1-10 15,-2 4-1-15,-1-1 0 16,-2 1 1-16,2 0 1 16,-2-4 5-16,1-1-6 15,1-2 1-15,0-2-1 16,0-2 2-16,-1-1-1 15,-2-6 1-15,-5-1-2 16,-4-4 0-16,-2-4 0 16,-5-4 0-16,-4-2 1 15,0-1 0-15,-4 3-1 16,0 0 1-16,-1 2 6 16,-2-2-6-16,0 0 18 15,1-2 1-15,-4-4-14 0,-1 0 14 16,-3-4-5-16,3-3-10 15,-5-2-4-15,3-1 0 16,-3-5 0-16,-3-2-1 16,-1 1-6-16,-4-3 6 15,-3-2 0-15,0 1 15 16,-6-2-2-16,-10-1-6 16,-5 1-1-16,-4 4 3 15,-4-2-8-15,0-1 0 16,-4-3-1-16,-1-2 2 15,1-4 6-15,2 2-7 16,-2 2-1-16,-1 5-4 16,-1 6 4-16,-3 4 10 15,-3 3 0-15,-3 4-9 16,-5 2 12-16,-2-1-12 0,-5 2 0 16,0 0 0-16,0 2-1 15,1-2 6-15,4 5 4 16,-3 0 18-16,-2 2-12 15,-2 2-3-15,-4 0-13 16,-5-1 2-16,-4 6-4 16,-7-3-6-16,-6 4 7 15,-5 1 1-15,-7 2-7 16,-3 2 6-16,-16 1-7 16,-21 1-3-16,-25-4-2 15,-1 3-1-15,10 1 1 0,12 5-4 16,8 5 2-16,-6 0 7 15,-6 6-17-15,-2 4 0 16,3 0 24-16,10 3-10 16,6 2 10-16,0 0 1 15,5 0-6-15,-1 2 4 16,3 0 1-16,-2-2-1 16,-1 0-11-16,-2 0 4 15,-6 0-23-15,-1-2 16 16,-8-2 16-16,-7 0-1 15,-9 0-4-15,-9-2 4 16,-7-1-3-16,-2-1-7 16,1-2-1-16,4 1-4 15,8-4 9-15,1-5 7 0,4-1-15 16,6-7 15-16,3-5 8 16,5 2-7-16,-1-2 7 15,0 5-7-15,8 1-1 16,6-2 0-16,25 1 0 15,25 6-1-15,19 1 1 16,8 4 3-16,-6-3 13 16,-7-2-16-16,-10-1 7 15,-1 7-6-15,-2 6 11 16,-2 7-12-16,-1 1 0 16,2 0 1-16,-2 3-1 15,3 10 0-15,-2-1 4 16,2-3-3-16,-2 4-1 15,1-5 1-15,-2 0 0 16,-2-2 7-16,0 2-8 0,3-2 0 16,6-2 4-16,12 0 28 15,8-1-19-15,8 0-7 16,8 0-4-16,7 0-2 16,6 1 0-16,5-2 2 15,9-2-1-15,3 2-1 16,3-2 1-16,3 0-1 15,0 0-1-15,-1 0-1 16,3 0 1-16,-4 0-2 16,1 2-4-16,-3 4-32 0,-3 0-14 15,-2 6-20 1,-2 14-39-16,4-3-18 0,5-4-87 16</inkml:trace>
  <inkml:trace contextRef="#ctx0" brushRef="#br0" timeOffset="85757.11">5656 12064 370 0,'0'0'0'0,"-7"-113"-52"15,7 38-124-15,2-3 77 0</inkml:trace>
  <inkml:trace contextRef="#ctx0" brushRef="#br0" timeOffset="95799.15">756 13144 899 0,'0'0'114'16,"0"0"-84"-16,0 0-29 15,0 0-1-15,0 0-1 16,0 0 1-16,0-10 1 15,0 10 41-15,0-1 5 16,0-4 20-16,0 1-37 16,-2 0-8-16,-3-2-13 15,-4-2 2-15,0-2-9 16,-3-2-2-16,0 2 0 16,-1 0 1-16,-3 2-1 15,-2 2 9-15,-2 2-9 16,0 4-22-16,-5 0 11 15,-1 4 11-15,-1 16 0 0,0 10 0 16,3 10 0 0,9 10 0-16,5 7 7 0,10 3-7 15,0-2-1-15,10-7 0 16,11-6-13-16,8-13 14 16,0-10 2-16,2-10 9 15,3-10-11-15,1-2 1 16,4-8 5-16,1-14-6 15,2-8-59-15,11-10-71 16,-9 6-74-16,-7 5-437 0</inkml:trace>
  <inkml:trace contextRef="#ctx0" brushRef="#br0" timeOffset="96218.83">1048 13301 479 0,'0'0'290'0,"0"0"-171"0,0 0-33 16,0 0-16-16,0 0-43 16,0 0-11-16,0 0 1 15,-88-32 17-15,71 32-2 16,-1 0 4-16,1 0 0 16,-1 0-22-16,-1 11 1 15,2 10-15-15,1 6 1 16,3 4-1-16,4 3-10 15,2-2 10-15,3-4 5 16,4-2-5-16,0-8-6 16,0-6-6-16,11-6-33 0,4-6-20 15,8 0 17-15,2-16 21 16,0-12-16-16,-2-6-17 16,-2-2-22-16,-9 7 7 15,-2 9 49-15,-6 9 26 16,1 9 20-16,-3 2-19 15,2 0 21-15,3 8 37 16,2 6-31-16,2 0-11 16,2 0-16-16,3-2 0 15,1-2-1-15,10-6-31 16,-4-4-106-16,-3 0-479 0</inkml:trace>
  <inkml:trace contextRef="#ctx0" brushRef="#br0" timeOffset="96736.99">1179 13275 795 0,'0'0'101'16,"0"0"-58"-16,0 0 6 16,0 0-20-16,0 0-28 15,0 0 11-15,0 0 1 16,-51 112-6-16,51-91 0 15,0-7-7-15,9-3 1 16,7-5 6-16,5-6-7 0,4 0 0 16,6-17-10-1,1-12 10-15,-3-7-30 0,-7-5-19 16,-7-4 13 0,-11-4 4-16,-4 4 17 0,0 2 8 15,-2 9 7-15,-6 14 41 16,-1 12 58-16,-1 8-96 15,4 6 9-15,-3 22-12 16,3 12 7-16,2 3-7 16,1-2 7-16,3 0 1 15,0-10-8-15,0-5 1 16,0-5 1-16,5-5-2 0,1-9 0 16,3-4-20-1,-1-3-43-15,6 0 24 0,4-10 37 16,0-3-11-16,2 6 7 15,0 7 5-15,0 0-9 16,-2 7 4-16,2 16 6 16,-2 5 18-16,-3-2-8 15,-1-4 6-15,-5-4-15 16,-3-4-1-16,-6-14-42 16,0 0-171-16,-13-2-458 0</inkml:trace>
  <inkml:trace contextRef="#ctx0" brushRef="#br0" timeOffset="96905.04">1114 12974 1109 0,'0'0'148'0,"0"0"-147"16,0 0-1-16,0 0 0 15,-29 132-6-15,29-97-46 16,10 4-58-16,5-8-59 15,1-15-355-15</inkml:trace>
  <inkml:trace contextRef="#ctx0" brushRef="#br0" timeOffset="97359.26">1743 13196 867 0,'0'0'135'16,"0"0"-89"-16,0 0-1 16,0 0-20-16,0 0-25 15,0 0-3-15,0 0-4 16,15-80 7-16,-3 68 10 15,-3 4-10-15,-1 6 0 16,-1 2-10-16,-2 0-10 16,-1 20-7-16,-1 6-14 15,-3 11 41-15,0 2 18 16,0 6-17-16,0-1 4 16,-10-4 2-16,1-2 7 0,4-7-6 15,2-8-7-15,0-2 7 16,3-10-8-16,0-5-1 15,0-2-11-15,13-4 12 16,10 0 0-16,8 0 0 16,9-15 4-16,5-8-4 15,4-2 0-15,2 2-9 16,-1 1-54-16,7 3-33 16,-14 8-78-16,-10 3-126 0</inkml:trace>
  <inkml:trace contextRef="#ctx0" brushRef="#br0" timeOffset="97922.25">660 13968 697 0,'0'0'111'0,"0"0"-83"16,0 0-18-16,0 0-9 15,0 0-1-15,0 0 2 16,0 0-1-16,103-22 6 16,-69 16-6-16,7 0 12 15,8-1-13-15,7-4 18 16,9-1 0-16,8-2-2 16,10-2 0-16,8 0 3 15,0-1-7-15,3 0-11 16,-3 1 3-16,-4 2 2 0,-7-2-4 15,-4 4 0-15,-9-2-1 16,-11 3 0-16,-12 2 0 16,-8-3 0-16,-5 1 0 15,-7 1 0-15,-1-2-1 16,0 1 13-16,-4-1-12 16,-1 3 1-16,-5 1-1 15,-1 5 1-15,-6-1-2 16,-1 1 0-16,-5 2-2 15,0-3-23-15,0-1-37 16,-5 0-289-16</inkml:trace>
  <inkml:trace contextRef="#ctx0" brushRef="#br0" timeOffset="134103.51">6656 15290 453 0,'0'0'78'0,"0"0"-74"15,0 0 2 1,0 0 10-16,0 0 38 0,0 0-13 15,-51-4-20-15,51 4-8 16,-2 0 3-16,2 0 38 16,-3 0-14-16,3 0 5 15,-3 0-10-15,1 0-8 16,0 0-8-16,2 0-8 16,0 0-5-16,-2 0 3 15,2 0-9-15,0 0 0 16,0 4-1-16,0 8 0 15,14 6 0-15,7-1-9 16,9 6 3-16,7 3-2 16,6-2 9-16,6 2 8 0,4-4-8 15,1 0 2-15,2-2-2 16,2 1 2-16,2 1 4 16,3-3-5-16,3-1 0 15,5 0-1-15,8-1 9 16,2-8-8-16,4 0 1 15,0-4-1-15,-3 0 6 16,-1-3-6-16,-5 0 0 16,-1-2 1-16,-2 0-1 15,1 0 0-15,-5 0 1 16,-6 0-2-16,-5 0 1 16,-12 0 6-16,-5 0-7 15,-7 0 0-15,1 0 0 0,7-4 0 16,7-6 1-1,10-5 1-15,13 2-1 0,11-4 0 16,3 8-1-16,4-4 1 16,-2 9-1-16,2 4 0 15,-8 0 0-15,-1 0-1 16,-10 4 1-16,-2 1 7 16,-7-2-7-16,3-3 0 15,-1 0 0-15,2 0 0 16,3 0-1-16,-3 0 1 15,3-3-1-15,-2 3 2 16,0 0-1-16,-2 0 1 16,-1 0-1-16,-4 3 0 15,1 2 1-15,-3-1-1 16,1 0 0-16,1-3 0 0,6 4 0 16,-2-5 1-16,3 0-1 15,1 0 1-15,4 0 0 16,0-10-1-16,3 1 0 15,-2 6 2-15,4-3-2 16,-4 2 1-16,-1 4 2 16,1-4 4-16,-2-1-7 15,3 0 1-15,1-2 0 16,6 5 8-16,4-6-8 16,-3 5 0-16,-4 0 9 15,-5 3-9-15,-6 0-1 16,-9 0 1-16,-4 0-1 15,-3 5 0-15,-2 0 1 0,-2-5 6 16,-1 4-7 0,4-4 0-16,-2 0 1 0,6 0 5 15,2 0-6-15,4 0 2 16,2 0-2-16,3 0 0 16,-5 0-1-16,0 0 1 15,-6 0 2-15,-4 0-1 16,-2 0 1-16,-6 0-1 15,-2 0 0-15,-6 0-1 16,-3 0 1-16,-6 0 0 16,1 0 1-16,-4-4-1 15,3 0 0-15,4 1-1 0,3-3 1 16,3 1 0-16,2 1 2 16,-2 4 2-16,-1-4-5 15,-5 4-2-15,-2 0-8 16,-2 0 10-16,-5 0 0 15,-3 8 1-15,2-1-1 16,-2-1 1-16,1-1 0 16,0 1 0-16,2 1-1 15,2-2 7-15,1 4-6 16,-2-5-1-16,0 2 0 16,1 2 0-16,-5-3 0 15,2 4 0-15,-4-4 0 16,-1 2 0-16,-3 3-7 15,3-2 7-15,-2 2-1 16,5 4 1-16,0 0 0 0,3 2 0 16,-3 2 0-16,2-1 0 15,1 2 1-15,-5-1 4 16,1-1-5-16,-3-4-1 16,-2 1 1-16,-1-5 0 15,-4 0 1-15,-2-5 0 16,-4-3-1-16,3 2 1 15,-3-1-1-15,2 2-9 16,2 4 9-16,1 1 0 16,2 1 0-16,1-1 1 15,-1 3 0-15,2-6-1 16,0 2 2-16,-2 1-1 16,-1-7-1-16,-2 2 0 0,2-1 0 15,-4-3 0-15,-2 0 0 16,2 0-3-16,-2 0-11 15,0 0 2-15,0 0 2 16,0 0-9-16,0 0-3 16,0 0-14-16,0 0-1 15,0 0-1-15,0-6-20 16,0-14-53-16,0 2-11 16,-10 0-60-16</inkml:trace>
  <inkml:trace contextRef="#ctx0" brushRef="#br0" timeOffset="134899.24">13626 15793 307 0,'0'0'169'15,"0"0"-119"-15,0 0-40 16,0 0 29-16,0 0 29 16,0 0-33-16,0 0-11 15,-25 0 41-15,25 0-3 16,0 0-11-16,0 0-21 16,-2 0-1-16,2 0-10 15,0 0-6-15,0 0-6 0,0 0 3 16,0 0-8-16,0 0 5 15,0 0-7-15,0 0 1 16,0 0 0-16,0 0-1 16,0 0 1-16,0 0-1 15,0 0 8-15,0 0-6 16,0 0-1-16,0 0-1 16,0 0 2-16,15 5-1 15,3 1 1-15,1 1 5 16,6-3-1-16,4 6-5 15,0-2 8-15,0-4-9 16,2 7 0-16,-2-7 1 16,1-1-1-16,-4-3 0 0,-1 0 1 15,-3 0-1-15,-2 0 1 16,0 0-1-16,-2 0 2 16,2 0 5-16,-3 0-6 15,4 0 1-15,-3 0 4 16,-3 0-6-16,-1 0 0 15,-5 0 1-15,-3 0 1 16,-2 0-2-16,-1 0 1 16,-3 0 0-16,2 0 12 15,-2 0 19-15,0 0-8 16,0 0-11-16,0 0-7 16,0 0-5-16,0 0-1 15,0 0 7-15,0 0 2 0,0 0 11 16,0 0 8-16,0 0-5 15,0 0 9-15,0 0 0 16,0-3 1-16,0-6-1 16,0-5-9-16,2-16-13 15,1-13-9-15,6-9-1 16,1-15-22-16,7-5-27 16,4-3-5-16,2 8-43 15,4 6-10-15,-3 15 39 16,7 2-20-16,-8 18-65 15,-6 7-168-15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4T02:51:43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7498 5382 348 0,'0'0'214'0,"0"0"-109"0,0 0-34 16,0 0 18-16,0 0-32 16,0 0-41-16,0 2-6 15,0-2 37-15,0 0 10 16,0 0 4-16,0 0-2 16,0 0-29-16,0 0-20 15,0 0-10-15,0 0-18 16,0 0-63-16,-14 10-54 15,-10 2-61-15,-7-1-120 0</inkml:trace>
  <inkml:trace contextRef="#ctx0" brushRef="#br0" timeOffset="910.85">3871 7674 454 0,'0'0'107'16,"0"0"-78"-16,0 0 33 15,0 0 19-15,0 0-44 16,0 0-18-16,0 0 20 16,0 0 9-16,0 0-11 0,0 0-1 15,0 0-11-15,0 0 7 16,0 0-24-16,0 0 2 15,0 0-8-15,0 0-2 16,0 0-23-16,0 0-30 16,4 0-69-16,7-4-184 0</inkml:trace>
  <inkml:trace contextRef="#ctx0" brushRef="#br0" timeOffset="2000.12">18353 6234 712 0,'0'0'167'0,"0"0"-80"16,0 0 14-16,0 0 27 16,0 0-36-16,0 0-34 15,0 0-8-15,9-2 11 16,-7 2-15-16,-2 0-11 16,0 0-34-16,0 0 0 0,0 0-1 15,0 0-21 1,0 0-87-16,-20 0-85 0,-9 0-54 15,-14 0-95-15</inkml:trace>
  <inkml:trace contextRef="#ctx0" brushRef="#br0" timeOffset="4051.8">18926 6324 613 0,'0'0'286'16,"0"0"-146"-16,0 0-52 16,0 0 61-16,0 0 5 15,0 0-52-15,0 0-40 16,0-38-4-16,0 34-33 15,0 2-15-15,0 2-9 16,0 0-1-16,0 0-14 16,0-2-68-16,-16 2-54 15,-71-10-79-15,3 2-155 16,-19-5-465-16</inkml:trace>
  <inkml:trace contextRef="#ctx0" brushRef="#br0" timeOffset="5182.84">4144 7506 340 0,'0'0'185'16,"0"0"-123"-16,0 0 50 15,0 0-22-15,0 0-18 16,0 0-8-16,0 0-9 16,-22-39-22-16,22 39-23 15,-2 0-9-15,2 0 0 16,0 0 0-16,0 0 28 0,0 0-2 16,0 0 8-16,0 0-8 15,0 0-2-15,0 0 21 16,0 0-12-16,0 0-10 15,0 0-3-15,0 0-13 16,0 0-8-16,0 0 5 16,0 0-5-16,0 0-51 15,0 0-83-15,0 2-93 16,0 10-62-16</inkml:trace>
  <inkml:trace contextRef="#ctx0" brushRef="#br0" timeOffset="5857.12">6595 6360 388 0,'0'0'191'0,"0"0"-54"16,0 0-64-16,0 0-29 16,0 0 6-16,0 0-18 15,0 0-22-15,0-54 1 16,0 54-10-16,0 0-2 16,0 0 1-16,0 0-1 0,-2 0-34 15,-6 4-73-15,-1 10-73 16,-7 3-8-16</inkml:trace>
  <inkml:trace contextRef="#ctx0" brushRef="#br0" timeOffset="6460.69">4611 8726 159 0,'0'0'314'0,"0"0"-181"15,0 0-87-15,0 0 13 16,0 0-11-16,0 0-29 15,0 0-12-15,0 0 41 16,0 0 7-16,0 0-6 16,0 0-6-16,0 0-20 15,0 0-21-15,0 0-2 16,0 0-25-16,0 0-50 0,6 0-65 16,1 0-74-16,-1 0 28 0</inkml:trace>
  <inkml:trace contextRef="#ctx0" brushRef="#br0" timeOffset="23957.59">8303 10521 337 0,'0'0'407'0,"0"0"-309"16,0 0-63-16,0 0 4 16,0 0-6-16,-8-9-30 15,8 9 4-15,-2 0-5 16,2 0-1-16,0 0 8 16,0 0 20-16,0 0 0 15,0 0-10-15,0 0-12 16,0 0-7-16,0 0-1 0,0 0-6 15,0 0 5-15,0 0-8 16,2 0 10-16,16 0-1 16,5 0 1-16,4 0 0 15,6 0 0-15,7 0 0 16,4 0 0-16,8 0 0 16,4 0 1-16,4 0 2 15,4 0-3-15,3 0 7 16,2 1-7-16,5 4-1 15,-1-2 1-15,-1 1 0 16,-1 0 0-16,-6 0 0 16,-3 0-4-16,-4 1 3 0,0-1 0 15,0 1-2-15,4 0 2 16,5-2-21-16,2 1-1 16,4-2 22-16,3 1-1 15,0-3 2-15,-2 1-1 16,-3-1 0-16,-5 2 1 15,-5 1 0-15,-6-2-1 16,-3-1 1-16,1 0-2 16,1 0-7-16,4 0 8 15,3 0 1-15,7-7-1 16,-3-2 1-16,6 1 0 16,-4 3 0-16,-1 2 0 15,-1 3-2-15,-3 0-9 0,-1 0 9 16,-8 0 2-1,0 3-1-15,-1 2 2 0,-3 0-2 16,2 1 1-16,-2-3 0 16,0 1 0-16,-1 2 0 15,2-2-1-15,-1 0 1 16,0 3-1-16,3 0 1 16,-2 2-1-16,4-2-1 15,-2 2-14-15,0-3 15 16,0 2 1-16,0-4-1 15,-2 2-2-15,2-2 2 16,-3-1 0-16,0 3 1 16,0 1-1-16,-5-4 0 15,1 2 0-15,-3 1 0 16,-2-4 1-16,1 2 0 0,-6 0 2 16,-1-2-1-16,-5 0-1 15,-7 0-6-15,-5 1 6 16,-7-3 0-16,-3 1 5 15,-5-1-5-15,0 0 0 16,-2 0 33-16,0 0-14 16,0 0-7-16,0 0-2 15,0 0-10-15,0 0-3 16,0 0-32-16,0 0-35 16,0 0-27-16,-14 0-53 15,1 0-84-15</inkml:trace>
  <inkml:trace contextRef="#ctx0" brushRef="#br0" timeOffset="36578.83">20528 12079 208 0,'0'0'115'0,"0"0"-64"15,0 0-27-15,0 0 4 16,0 0-12-16,0 0-5 16,-74 0-9-16,67 0 39 15,3 0 24-15,2 0-3 16,0 0-8-16,0 0-20 16,-3 0-5-16,0 0-8 15,3 0 3-15,-2 3-7 16,1-3 18-16,1 1-13 0,2-1-8 15,0 0-12-15,0 3-2 16,0-2-2-16,0 3-7 16,7 5 9-16,13-1 0 15,7 3 2-15,9 2 9 16,8-1-9-16,5 0 12 16,11 1-13-16,7 0 11 15,9-1-12-15,24 0 0 16,27 2 2-16,25 0 4 15,-15-1-5-15,-25-4-1 16,-31-1 1-16,-23-4 6 16,15 2-7-16,7 3-2 0,11-2 1 15,0 0 0 1,-1 2 1-16,1-3 0 16,0 0 0-16,-4 0 1 0,0 3-1 15,-4-3 0-15,-3-1 1 16,0 1-1-16,-4-2 1 15,-6 2 1-15,1-2-2 16,-7 0 0-16,-2-2 1 16,-1-2 0-16,-1 0 0 15,-2 0 0-15,0 0 4 16,-5 0-5-16,-2 0 0 16,-1 0 1-16,-8 0-1 15,-3 0 0-15,-3 0 1 16,-7 0-1-16,-2-2 1 15,-7-2-1-15,-3 2 1 0,0 2-1 16,-5-2 1-16,0 2 0 16,-5-2-1-16,-1 2 0 15,-4 0 0-15,0 0-42 16,-2 0-28-16,-6 12-26 16,-17 2-69-16,-6-2-211 0</inkml:trace>
  <inkml:trace contextRef="#ctx0" brushRef="#br0" timeOffset="46009.04">5600 13003 560 0,'0'0'79'0,"0"0"-79"16,0 0-72-16,0 0 72 15,0 0 17-15,0 0-8 16,0 0-9-16,0 0 0 15,4 0-1-15,7 3 1 16,5-1-1-16,4 0 1 16,4 0-2-16,7-2 2 0,8 0 8 15,5 0 17-15,5 0-9 16,6 0-9-16,2-9-6 16,9 2 6-16,2-5-6 15,5-2 0-15,7-6 9 16,27-11 5-16,29-12 6 15,29-15-8-15,13-8 2 16,-5 3-14-16,-7 9 0 16,-18 12 0-16,0 4-1 15,-3 4-1-15,0 2 1 16,9 0 8-16,8 2-8 16,5-1-10-16,7-3 10 15,0 2-1-15,3-4 1 16,14-5 0-16,6 8 6 15,9 4-5-15,8 7 10 0,6 12 8 16,1 7-8-16,-3 3 7 16,-6 0-5-16,-7 0-5 15,-3 0-2-15,6 0 1 16,1-4 2-16,5-7-1 16,2-1-7-16,-2-2 10 15,-9 2 13-15,-16 6-8 16,-1 6-14-16,-15 0-1 15,-11 0 0-15,-6 5 6 16,-6 2 4-16,8 2-11 0,3-1 2 16,4-5-1-1,4 1 8-15,5 3-3 0,2-1-6 16,-2 4 0-16,-5 3 0 16,-13 0 0-16,-7 2 8 15,-4 0-8-15,-6 1-7 16,-6-4 7-16,-18 1 1 15,-23 0-1-15,-20-3 1 16,-6 4-1-16,34 6 0 16,32 7 0-16,30 4-6 15,6 4 6-15,-17-7 0 16,-15-1 2-16,-18 4-2 16,2 5 1-16,1 4-2 0,-3 0 1 15,-16-4-11 1,-17-8 11-16,-16-6 4 0,14 2-4 15,35 4 0-15,38 4 0 16,19 2-1-16,-7-2-16 16,-14 5 5-16,-21 4 5 15,-4 6 7-15,-2 5-61 16,-5 0 53-16,-1 2 8 16,-18-4-1-16,-19-6 1 15,-20-8 0-15,-6 1-12 16,12 6 6-16,8 6-7 15,10 5-5-15,-2-2 17 16,-1-2-1-16,-3 2-8 16,-2 1-6-16,-5 2-65 15,-3 4 50-15,-5 1 31 0,-9 2 0 16,-7-1 3-16,-4 5 10 16,-7-2-13-16,-5-2-35 15,-10 0 35-15,-7-4-1 16,-7 0 1-16,-7 0 0 15,-1 5 1-15,-1 2 5 16,0 8-6-16,5 1-5 16,2 3 5-16,0-4 1 15,0 5-1-15,2-1 0 16,-2 1 1-16,-5 3 2 16,-2-3-3-16,-2-6-1 15,0 3 1-15,-17-6 1 0,-8 6 11 16,-2-8-11-16,-2 4-1 15,-4-1 10-15,0 1 6 16,-1 2-1-16,3-3-13 16,-2 3 5-16,-1-8 0 15,-4 8 8-15,-2 3-14 16,-9 5 0-16,-13 17 19 16,0-4-14-16,-6 1-5 15,-3-7 12-15,9-17-12 16,-7 2-1-16,0-3 7 15,-1-8-7-15,-1 0 0 16,0 2 1-16,-5-2 0 16,-4 9-1-16,-5 1-39 0,-8 0 29 15,-5 5 3 1,-9 2-5-16,-16 6 11 0,-22 9 0 16,-20 4-1-16,-1 0 2 15,4-3-1-15,18-11-3 16,13-9 4-16,-1 2 10 15,-1-6-10-15,-4-7 2 16,2-6-1-16,-3-5 8 16,4-3 4-16,0-6 14 15,4-9-5-15,4 2 10 16,6-12-3-16,17-3-3 16,19-8-12-16,-17 8 6 15,-16 8-7-15,-26 3-11 0,-27 1-1 16,5 0 0-1,7-4 6-15,0 6-7 0,2 1 0 16,5 2 2-16,10-1-2 16,25-10 22-16,28-9 7 15,22-11-12-15,11-2-7 16,-1-6-4-16,-4 0-5 16,-4 0 1-16,3 0-2 15,3 0 1-15,-4 0-1 16,-5 0 1-16,-7 0 0 15,-5 0 0-15,-2 0-1 16,3 0 0-16,6 0 1 16,8 0-1-16,10 0 6 15,8 0-4-15,8 0 14 0,5 0-15 16,4 0-1-16,0 0 6 16,0 0-6-16,-4 0-1 15,-1 0 1-15,-4 0 0 16,-4 0 1-16,0 0 0 15,-6 0-1-15,2 0 0 16,1 0 1-16,1 0 5 16,1 0-5-16,1 0 15 15,0 0-15-15,1 0-1 16,-3 0 1-16,2 0 0 16,-3 0 1-16,1 0 0 15,1 0 5-15,-1 0-6 16,1 0 8-16,3 0-8 0,-2 0 0 15,-1 0 8 1,1 0-8-16,-3 0 4 0,-1 0-4 16,-4 0-1-16,2 0 0 15,-4 0 1-15,2 0 1 16,-4 0-1-16,0 0 0 16,1 0 0-16,-5 0 1 15,3 0 9-15,-3 0-3 16,2 0-7-16,1 0 0 15,8 0 1-15,-1 0-2 16,6 0 1-16,2 0 8 16,6 0-8-16,-1 0 9 15,1 0-9-15,-4 0 7 16,-1 0-7-16,-4 0-1 16,-3 0 0-16,-4 0-1 0,-3 0 0 15,0 0 1-15,-5 0 0 16,0 0 0-16,0 0 1 15,-5 0-1-15,1 0 2 16,-5 0-1-16,-7 0-1 16,-1 0 0-16,-6 0 0 15,-1 0 0-15,0 0-1 16,-3 0 1-16,0 0-7 16,5 0 7-16,2 0 0 15,7 0 0-15,6 0 7 16,9 0-6-16,7 0-1 15,9 0 2-15,5 0-1 16,3 0 0-16,1 0-1 0,0 0 1 16,-2 0-1-1,-3 0 1-15,-5 0-1 0,0 0 0 16,-1 0 0-16,-6 0 0 16,4 0 2-16,-3 0 5 15,1 0-7-15,1 0 1 16,0 0 6-16,0 0-7 15,-3 0 0-15,-2 0 6 16,-3 0-6-16,0 0 0 16,-1 0 0-16,1 0 6 15,-1 0-5-15,1 0 4 16,-3 0-5-16,-2 0 0 0,2 0 1 16,0 0-1-16,4 0 0 15,2 0 0-15,2 0 2 16,3 0-2-16,-2 0 0 15,2 0 0-15,1 0 0 16,-1 0 0-16,3 0 1 16,2 0 6-16,4 0-7 15,2 0 1-15,3 0 1 16,2 0 11-16,2 0-8 16,1 0-4-16,2 0-1 15,-5 0 10-15,0 0-2 16,-2 0-7-16,-5 0 0 15,3 0 12-15,-4 0-7 16,4 0-5-16,2 0 13 16,0 0-12-16,-1 0 7 0,0 0-9 15,0 0-1-15,-2 0 1 16,-3 0 1-16,-3 0 0 16,-6 0 0-16,3 0-1 15,-7 0 0-15,6 0 0 16,-1 0 0-16,3 0-1 15,4 0 1-15,0 0-1 16,2 0-1-16,2 0 2 16,2-2-1-16,-2-20 1 15,1-12 1-15,-2-9-1 16,-1-5 2-16,3-1-1 16,-5-1 0-16,6-1-1 15,1-5-1-15,2-4 1 0,0-2 0 16,3-7 1-1,-1 1-1-15,-2-6 0 0,0 1 0 16,-1 4 0-16,2 0 2 16,-1 3-1-16,-2 2 2 15,-1-2 3-15,1 3-6 16,0 1 1-16,0 0-1 16,0 4 0-16,0 0 0 15,-1-7 1-15,1 4-1 16,2-2 0-16,0 9 1 15,-1 6-1-15,2 4 0 16,-3 2 1-16,0-2-1 0,2 8 0 16,0-3 1-16,2 3 0 15,3 0 0-15,-3 0-1 16,0 0 0-16,3 0 0 16,-1 2-1-16,2 2 2 15,2 1-1-15,-4-6 0 16,3 3 0-16,0-2 0 15,-1 4 2-15,3-4-2 16,0 1-7-16,2-5 7 16,0 0 0-16,1-1 0 15,3-3-5-15,0-1-4 16,1 1 8-16,2 3 1 16,-2 5-1-16,2 0-1 0,0 5-18 15,0-6 14 1,1 3 6-16,2-6-9 0,-1 0 8 15,2-4-18-15,0 2 12 16,-1-2 7-16,-1 3-1 16,-1 5-8-16,4-2 2 15,-1 2 6-15,1-4 0 16,2-3-6-16,-2-1 5 16,2-3 2-16,0 5-8 15,2-1 8-15,2 1 0 16,0 2 0-16,0 0 1 15,-3-4-1-15,3 0 0 16,0 4 0-16,0 0 0 16,0 2 1-16,0-2-1 15,0 1-11-15,0 2 11 0,0-6 0 16,0 2 0-16,5-3 1 16,3 2 0-16,0 3-1 15,-2 0-5-15,1 3 5 16,-3-1 10-16,-2-1-9 15,0-3 0-15,-2 3 0 16,3 2 1-16,-1 1-2 16,1-1 1-16,-1 3-1 15,2-3 0-15,-2 3-1 16,1-3 1-16,-3-2 1 16,0 5 0-16,2-2 0 15,0-1-1-15,0 0-9 0,2 0 2 16,-1-2 1-1,2 3-3-15,1 10 9 16,-1 3-18-16,1 5 7 0,3-1-70 16,3 3 65-16,3-7 16 15,1-3-7-15,3-4 5 16,6-6 2-16,2-5 9 16,2 0-9-16,2-2 8 15,2 2-8-15,-4 2 1 16,-2 6-1-16,-4 2 0 15,-6 3 2-15,-4 5-1 16,3 1-1-16,-2 0 1 16,-1 2 1-16,3-3-1 0,-1-3 0 15,3-3 0 1,2-6-1-16,1-2 1 0,1-2 0 16,-5-1-1-16,-1 0-1 15,-3 3 1-15,-1 5-1 16,1 3-13-16,0 2 12 15,0 2-21-15,3 2 13 16,2-2 9-16,-3 2-6 16,2 1 6-16,-3 6-19 15,0 3 7-15,-3 0 13 16,-2 0 1-16,2 0 6 16,2-2-6-16,-1 0 5 15,1 0-6-15,-1 2 1 0,-2 2-1 16,-1 2 0-1,0 2-5-15,0 0 4 0,-2 2-9 16,-3 1-21 0,2 3 15-16,2-1 15 0,-2 1-1 15,2-2 2 1,0 0 2-16,1 2-1 0,0 0-1 16,-1 0 2-16,3 0-1 15,1 0-1-15,1 0 1 16,1 0 0-16,1 0-1 15,1 0 0-15,1 0-5 16,-1 0 5-16,-1 0 0 16,-1 0 1-16,-1 0 0 15,-1 0-1-15,-3 0 1 16,-3 0 0-16,1 0-1 0,-1 0-1 16,-1 0-8-1,1 0-2-15,1 0-7 0,2 0-3 16,1 0-1-16,3 0-50 15,7 0-50-15,-5 0-55 16,-1 0-19-16</inkml:trace>
  <inkml:trace contextRef="#ctx0" brushRef="#br0" timeOffset="63429.22">8382 16910 67 0,'0'0'10'0,"0"0"16"16,0 0 36-16,0 0 47 15,0 0-58-15,-89-14-8 16,85 10-1-16,2 4-23 15,2 0-12-15,0 0-1 16,-3 0-5-16,3 0-1 0,-2 0 22 16,0 0 21-16,2 0-1 15,-2 0 3-15,0 0 4 16,2 0 1-16,0 0-12 16,0 0-20-16,0 0-7 15,0 0-9-15,0 0-2 16,0 0 0-16,0 0-10 15,0 0-2-15,13 0 12 16,3 0 1-16,5 0 0 16,6 8 0-16,0-2 0 15,4-2-1-15,3 0-7 16,4 0-1-16,0 2 8 16,2-1 1-16,-1-3-1 0,2 3 0 15,-3-1 1-15,-5-2 0 16,3 2 7-16,-5-4-8 15,0 4-7-15,0-4 7 16,-2 0 0-16,5 0 7 16,-1 0-7-16,0 0 0 15,2 0 0-15,-4 0 0 16,-3 0-1-16,-1 0-8 16,-6 4-1-16,1 0 10 15,-7-2-9-15,0 6-4 16,-1-3 13-16,0-2-2 15,-1 1 0-15,1 2-4 16,3-2 5-16,-1 0-1 0,-3 0-6 16,0 2 6-16,1-2-5 15,-3 5 6-15,0-3 0 16,-2-3 1-16,0 1-10 16,-1-4 8-16,2 4-14 15,-4-4 5-15,3 4 5 16,-3-4-1-16,2 0 6 15,-2 0-8-15,-1 2-15 16,-3-2-4-16,0 0-2 16,-2 0 8-16,0 0 5 15,0 0 8-15,0 4-25 16,0-4-154-16</inkml:trace>
  <inkml:trace contextRef="#ctx0" brushRef="#br0" timeOffset="66059.69">14370 15105 75 0,'0'0'172'0,"0"0"-114"0,0 0-37 16,0 0-11-16,0 0 6 16,0 0-7-16,0 0-9 15,-39 20-1-15,39-18-55 16,0 0-90-16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4T02:54:01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8456 392 0,'0'0'277'16,"0"0"-168"-16,0 0-64 15,0 0 3-15,0 0 2 16,0 0-22-16,0-70-18 16,0 64-3-16,0 0 21 15,0 4 16-15,0-1-28 0,0 2 5 16,0 1 7-1,0 0-17-15,0 0-3 0,0 0-2 16,0 0-5-16,0 0 1 16,0 0-2-16,0 4-10 15,0 10 10-15,0 10 0 16,0 8 0-16,0 10 0 16,0 11 1-16,5 6-1 15,-1 8 1-15,0 2 0 16,3 0-1-16,-2-1 0 15,-3-2 0-15,3 0 1 16,-5 1 0-16,2 3-1 16,-2-1 0-16,0 2 1 15,0 0 0-15,0-3 0 16,0-3 7-16,2-3-8 0,-2-1-1 16,0-3 1-16,0-6 0 15,0 1 1-15,2-3-1 16,0-3 0-16,0 1 1 15,3 1 0-15,-3-5-1 16,0-4 1-16,3-6-1 16,-2-6 1-16,-1-8 0 15,0-8 1-15,-2-2-1 16,2-6 4-16,-2-2-5 16,0 0 0-16,0-2 1 15,0 0-1-15,0 2 1 16,0-2-1-16,2 0 0 0,-2 0-1 15,0 0 0 1,0 0 1-16,0 0-1 0,2 0 1 16,-1 0 0-16,3 0 0 15,4 0 0-15,4 0 0 16,1 0 0-16,5 0 1 16,2 0-1-16,2 2 1 15,3 3 0-15,2 0-1 16,2 1 0-16,2 0 0 15,4-2 1-15,3 1 0 16,5 1-1-16,2-2 1 16,6 0 0-16,1 0-1 15,2 0 0-15,6-2 0 0,3-1 0 16,1 2 0-16,1-2 0 16,-1 2 0-16,-4 1 2 15,-4 1-2-15,-4 4 1 16,-6-1-1-16,-3 2 0 15,-1 0 3-15,-4 0-3 16,3-3-1-16,-2 2-6 16,1-3 7-16,3 0-1 15,-1-2 1-15,0 2 0 16,3 0 0-16,-3 1-2 16,3 2 2-16,-1 1 0 15,4 0-1-15,-2-2 1 16,3-1-1-16,0 2 1 15,2-1-1-15,-1-2 1 16,-2 2-1-16,4-2 1 0,-5 0 4 16,8 1-4-16,-2-1-1 15,6-1 0-15,1 1 0 16,2-2 0-16,3 0 1 16,-3-2-1-16,-2 2 0 15,1-2 1-15,-1-2 0 16,0 0-9-16,5 0-1 15,-1 0 4-15,2 3 5 16,-1 0-9-16,2 1 4 16,-3 1 6-16,1-3-8 0,-3 3-7 15,4-1 8 1,-4-2-3-16,3 0 10 0,1-2 0 16,3 0 0-16,0 0-7 15,5 0 7-15,1 0 0 16,4 0-1-16,1-6 1 15,2 2 0-15,1 0-1 16,-3 0 1-16,-4 1-1 16,-3-2 1-16,-8 1 1 15,-3 2-1-15,-4 0 0 16,-4-2 0-16,2 2 0 16,-4-2 0-16,4 0 6 15,0 0-5-15,3-1-1 16,5 4 0-16,-2-4 0 15,3 4 0-15,-1 0 0 0,3 1 0 16,3 0 2-16,-2 0-2 16,3 0-7-16,4 0 6 15,0 0 1-15,3 0 0 16,2 1 0-16,3 0 0 16,-1 2 0-16,0-3 1 15,1 2 0-15,-6-2 0 16,2 0 0-16,-1 1 0 15,-2-1 0-15,-1 3 5 16,3-1 0-16,1 0-5 16,3 0-1-16,0 0 0 15,3-2-4-15,-2 2 4 16,1 0 0-16,1-2 0 0,-3 0 0 16,-2 2 0-1,3-2 0-15,-6 2 5 0,0 0-5 16,-2 0 0-16,-3 2-1 15,-3-1 0-15,-5 0 1 16,1 1 0-16,-1-2 0 16,1 2 1-16,-1-3 5 15,5 2-6-15,5-1-6 16,0 0 6-16,2 0 5 16,-1 0-5-16,1 4 0 15,-5 0 1-15,0 1-1 16,-4-1 1-16,-1 0-1 15,-2 0 0-15,-2-2 0 16,3-1 0-16,-1-1-2 16,3 0 1-16,2 0 0 0,0 3-1 15,3-1 2-15,-3 0 0 16,-3-1 0-16,1 1 0 16,-2 1-1-16,-2-4 1 15,1 4-1-15,-1-2 1 16,3 0 0-16,1-3 0 15,4 1-1-15,1-1-6 16,0 0 7-16,4 0-8 16,-1 0 8-16,-4 0 0 15,-3 0 1-15,2 3-1 16,-4-3 0-16,4 1 0 16,-4-1-5-16,4 3 5 0,1-2 0 15,0-1 0-15,5 3-1 16,0-2 1-16,0 2 1 15,-1-1-1-15,-2-1 0 16,-3 2 6-16,-1-2-6 16,-3 2-1-16,6-2 1 15,0 1-1-15,3-2 1 16,4 0 0-16,0 0-1 16,2 0 1-16,-4 0 7 15,-3 0-7-15,-5 0 0 16,-4 0 0-16,-7 0-2 15,-2 0 4-15,0 0-4 16,-2 3 2-16,4-3 0 0,0 1 0 16,3-1 0-16,1 2 0 15,-2 2 0-15,0-2 0 16,-1 2 2-16,-6 1-1 16,-6 0-1-16,-8-1 7 15,-2 0-7-15,-8 1 7 16,-5-3-7-16,-4-2-1 15,-2 0-1-15,-3 0 4 16,-1 0 9-16,-3 0 11 16,0 0 1-16,-2-7-12 15,0-1-11-15,-3 1 1 16,1-3 12-16,-5 1-7 16,0-2-5-16,1-2-1 0,-3-3 0 15,0-1-1 1,3-5 0-16,-3-3 1 0,0-3 0 15,0-6-7-15,0-4 7 16,2-6 0-16,2-6 0 16,0-4 0-16,1-4 0 15,1-7 8-15,4 1-6 16,-4-1-2-16,3-2 1 16,-5 4 0-16,0 1 0 15,2 4-1-15,-4 2 0 16,2-2 0-16,1-1 1 15,-1 4 1-15,0 1-1 0,1 4-1 16,-5 5 2 0,0 5 5-16,0 4 25 0,0 2-22 15,0 0 3-15,-3 2-1 16,-5-1-5-16,-2 0-6 16,1-1 5-16,1 0-6 15,-3 0 2-15,-1-1-1 16,-1 1-1-16,0 0 1 15,-1 0 8-15,2 0-9 16,-5-2 0-16,5-4 7 16,-5 2 4-16,2-1-3 15,-3 3-6-15,-2 3 12 16,-2-1-8-16,-6 5 6 16,-2 0-11-16,-8 0-1 15,0 1 6-15,-4-1-5 0,-2 2-1 16,1 1 0-1,-3 2 1-15,-2 1 0 0,0 4-1 16,-6-1 1-16,-4 2 0 16,-4 1 1-16,-5 2-2 15,-4-2 0-15,3 5 1 16,-3-1 8-16,3 3-9 16,1-3-7-16,-3 1 7 15,1 0-1-15,3-2 0 16,-3 2 1-16,1 0 0 15,1 2 0-15,1 1 0 16,1 0 0-16,-2 1 0 16,-1 2 0-16,-6 0-1 15,0 1 1-15,-4 2-1 16,-2-1 0-16,-2-1 0 0,-1 3-12 16,-3-3 6-16,-3 3-5 15,1 0 5-15,-1 0 6 16,2 0 0-16,2 0 0 15,1 0 0-15,2 0 0 16,-1 0 0-16,-1 2 1 16,-4 0 0-16,2 0-1 15,-4-2 0-15,1 2 0 16,-2-2 1-16,-1 0 0 16,3 0 0-16,0 0 0 0,5-3 0 15,1 3 0 1,3-2 0-16,0 3 1 0,-4 1-1 15,-2 0 0-15,-20 0 0 16,-23 0-1-16,6 0 1 16,14 0 0-16,13 1 0 15,17-1 0-15,-4 0 0 16,-7 0 1-16,8 0 0 16,6 0-1-16,2 0 0 15,5 0 1-15,-2 0 0 16,-3-1 1-16,-5 1-2 15,-4 0 0-15,-4 0 0 16,-3 0 0-16,-1 1 0 16,2 8 0-16,1-1 0 15,1-2 0-15,0 2 0 0,4-2 0 16,1 0 0-16,-1 0 0 16,3-1 0-16,-2 2 0 15,-1-1 1-15,0 0-1 16,2 0 0-16,0 1 0 15,5-3 0-15,5-2 0 16,2-2 0-16,4 0 0 16,5 0 1-16,2 0-2 15,2 0 2-15,-2-6-1 16,0 1 1-16,-2-1-1 16,-1 2 0-16,-1 0 1 15,-2 2-1-15,-1 2 0 16,3 0 0-16,0 0 0 0,1 0 0 15,3 0 0-15,6 0 0 16,-4 0 0-16,2 0 0 16,-2 0 0-16,1 0 2 15,-1 0-2-15,0 4 1 16,-2 0 1-16,0 0-1 16,0 0 0-16,-2 2-1 15,0 0 1-15,-5-2 0 16,1-1-1-16,-1 1 0 15,1 1 0-15,-3-1 0 16,0-2 0-16,-2 4 0 16,2-2 0-16,-4 4-1 15,0 1 1-15,-4 0 0 16,3 3 0-16,-5-2 0 16,6 3-1-16,-1-5 1 0,4 5-1 15,1-3-5-15,-4 3 6 16,-2 0-2-16,-1 1 1 15,1 0-12-15,2 2 7 16,1-2-6-16,3-1-7 16,0-2 1-16,1 1 0 15,-3-1 8-15,-3 1-4 16,-1-3-2-16,-4 2 6 16,0-1 8-16,1-2 1 15,0-2-1-15,8-2 2 16,3-2-1-16,9-2 1 15,5 0 0-15,4 0 0 0,7 0 0 16,4 0 1-16,3-2-1 16,4-4 1-16,4 2 6 15,3 0-6-15,2 0-1 16,2 0 13-16,0-1-12 16,0 4 0-16,-1-1 7 15,1-1-6-15,-5 2 4 16,0-1-6-16,-2-1 0 15,-2 2 0-15,0 0 0 16,0-2 1-16,1-1 0 16,6 2 0-16,1-5 9 15,1 4-9-15,3-3 8 16,-1 0-2-16,-1 0-5 0,-1-2-1 16,0 1 0-16,-4-2 6 15,0 0-6-15,1-1 0 16,-1 1 0-16,0 0 0 15,-1 0 0-15,2 0 6 16,-6 1-6-16,-2-1 0 16,-2 0 0-16,-5 1 0 15,2 1 0-15,4-2 0 16,3 2 0-16,4 5 6 16,3-3 4-16,2 2-10 15,0 0-1-15,1 1 0 16,-1 0 0-16,-1 0 1 15,0 2-1-15,-1 0 0 16,-1 0 0-16,2 0 0 16,-2 0 0-16,-1 0 0 0,-2 0 0 15,-3 0 0-15,-2 0 0 16,0 0-1-16,-2 0 1 16,0 4 0-16,4 1 0 15,2-2-1-15,3 2 1 16,5-3 0-16,-2 3 0 15,4-1 0-15,-1 0 0 16,1 0 0-16,-3 2 0 16,1-2 0-16,-2 0 0 15,4 2 0-15,1-1 0 16,3-1 1-16,-1-1-1 16,4 1-4-16,-3 2 4 0,2 2 0 15,0 0-6-15,3 1-9 16,1-1 14-16,2 2 1 15,2-2-1-15,1-2-4 16,0-2 3-16,0-3 1 16,0 2 1-16,0-3 0 15,0 1 0-15,0-1 0 16,0 0-1-16,0 0 0 16,0 0 1-16,0 0 0 15,0 0 0-15,0 0-1 16,0 0 1-16,0 0 0 15,0 0 0-15,0 0 1 16,0 0-1-16,0 0 1 16,0 0-1-16,0 3 1 15,0-3-1-15,4 0 0 0,1 0-1 16,1 0-10-16,6 0 2 16,1 0-24-16,5 0-11 15,8 0-27-15,5-8-1 16,29-14-42-16,-6 1-74 15,-5 1-329-15</inkml:trace>
  <inkml:trace contextRef="#ctx0" brushRef="#br0" timeOffset="27973.81">13167 4399 160 0,'0'0'266'16,"0"0"-151"-16,0 0-8 15,0 0-35-15,0 0-29 16,0 0 2-16,-23-17-7 16,21 14-2-16,2 3-12 15,-2-1 20-15,0-1 16 16,-3-3-3-16,2 3-11 15,-1-2-8-15,-1 0 25 16,1 2-5-16,2 0-17 0,0 0-9 16,2 2-6-16,0 0-4 15,0 0-22-15,0 0 0 16,0 0-1-16,0 0-5 16,0 0-10-16,0 2 5 15,0 12-8-15,0 6 19 16,0 10 2-16,0 5 5 15,0 1-7-15,0 1 6 16,0 4-13-16,0-1 14 16,0-2-6-16,0 2-1 15,0-4 0-15,0 0 0 16,0-4 0-16,0-4 2 0,0-3 4 16,0-3-6-16,0-4-1 15,4-5 1-15,-2-1 0 16,3-1 0-1,-3-5 0-15,-2-4-8 0,2 0 8 16,-2-1 0-16,0-1 2 16,0 0 11-16,0 0-13 15,0 0 1-15,0 0 8 16,0 0-9-16,0 0-11 16,0 0-56-16,-7-28-75 15,-3-2-77-15,-4-6-689 0</inkml:trace>
  <inkml:trace contextRef="#ctx0" brushRef="#br0" timeOffset="29287.24">13092 3445 347 0,'0'0'345'0,"0"0"-244"16,0 0-61-16,0 0 41 16,0 0-9-16,0 0-27 15,0 0-16-15,-19-93 20 16,12 87 28-16,0 2-31 16,-4 0-17-16,-3 0-19 15,-7 2-10-15,-8 2 0 16,-10 0 0-16,-5 0 6 15,-10 6 1-15,-4 8-7 16,-2 3 9-16,1 3-9 0,1 0 0 16,0 0 1-16,2 2-1 15,2 0 0-15,4 3-7 16,0 4 7-16,3 1 2 16,7 4-1-16,2 1-1 15,5-2 0-15,6 6 0 16,5-2 0-16,4 5-1 15,7 2-7-15,6 2 0 16,5 1 8-16,0-2 0 16,0-1 0-16,16-3 0 15,5-3 0-15,7 1 1 16,3-6-1-16,4 2 1 16,4-3-1-16,5-2 0 15,3-2 8-15,4 0-7 16,5 0 0-16,8-4 0 0,5 1-1 15,5-6 1-15,8 1-1 16,3-2 1-16,9-2 0 16,4-1 0-16,18-2-1 15,20 1 0-15,-11-2 0 16,-18-3 0-16,-14-3 0 16,-22 0 0-16,7-4 1 15,12 2-1-15,-8-4 0 16,0 0 0-16,-4 0-2 15,0 0 2-15,0-10 1 16,2-1-1-16,-2-3 0 16,1-1 0-16,-4 0 0 0,0-2-1 15,-3 0-5-15,-3-3 6 16,0 0 0-16,-2-3 0 16,-2-4 2-16,-2 1-1 15,-1-1 1-15,-7 2-1 16,-3-1 0-16,-5 0 14 15,-7-1-14-15,-5-2 15 16,-4-3 6-16,-4-4-22 16,-6-2 13-16,-6-1-4 15,-9-1 6-15,-4 0-4 16,-2-2 11-16,0-2 20 16,-11-1-13-16,-9 2-9 15,-5-1 4-15,-3 0-4 0,-3 2-4 16,-2 0-1-1,-9 2-7-15,-1 1-7 0,-9 1-1 16,-4 0-2-16,-6 2-9 16,-5-1 5-16,-1 1 6 15,-3 2-1-15,-6 0 1 16,2 2-2-16,-6 2 2 16,1 1-8-16,-2 2 7 15,-3 5 0-15,2 4-8 16,3 2 2-16,2 3 6 15,1 9 1-15,3-1-1 16,3 3 1-16,0 2 0 16,-3 0-10-16,-2 0 9 0,-2 8 1 15,-7-1-2 1,3 6 2-16,2 1 0 0,4 1 0 16,2 2 0-16,5 5 6 15,3 0-6-15,5 7 0 16,1 0-26-16,4 7-37 15,8 4-19-15,3 5-12 16,11 0-8-16,12 26-12 16,11-12-84-16,7-9-112 0</inkml:trace>
  <inkml:trace contextRef="#ctx0" brushRef="#br0" timeOffset="29733.32">13157 3552 747 0,'0'0'109'0,"0"0"-52"16,0 0-4-16,0 0-25 15,0 0-28-15,0 0 0 16,0 0 18-16,2 114-9 15,0-57 10-15,4 6 1 16,-2 1 15-16,2-1-25 16,1-5 2-16,1-5-11 15,2-7-1-15,-1-7 1 16,-1-11 0-16,4-11-1 16,3-4-24-16,3-9-27 15,9-4-10-15,-3-10-11 16,-8-10-120-16</inkml:trace>
  <inkml:trace contextRef="#ctx0" brushRef="#br0" timeOffset="30632.4">13017 3913 713 0,'0'0'162'0,"0"0"-78"16,0 0-15-16,0 0-25 15,0 0-44-15,0 0-8 16,0 0 7-16,111-65-7 16,-62 38-23-16,1 4-8 15,-6 2-24-15,-6 6-37 16,-7 2 18-16,-9 6 17 16,-7 0 45-16,-7 7 11 0,-5 0 8 15,0 0 1 1,-1 21 43-16,1 5 20 0,1 6 10 15,-2 8-14-15,2 0-14 16,2-2-18-16,0-3-17 16,1-6-10-16,1-5 1 15,4-7 9-15,-1-8-10 16,7-4 0-16,1-5-2 16,4-9-5-16,4-15-12 15,-2-8-82-15,-6-4-66 16,-1 6 64-16,-9 6 43 15,-3 8 60-15,-4 9 83 0,-2 5 21 16,0 2-36 0,0 2-36-16,0 15 8 0,0 6-4 15,0 0-8-15,-2 0-15 16,-4-2-6-16,-1-5 5 16,1-3-12-16,-1-6-9 15,-2-3 9-15,0-4 11 16,1 0 4-16,-2 0-4 15,6-11 2-15,-1-6 1 16,5-1 5-16,0 3-19 16,0 0 1-16,5 5-1 15,9 0 1-15,1 2-1 16,3 1 0-16,-1 1 0 0,4-1 1 16,-3 1 0-1,-3 2 0-15,-2 0-1 0,-4 0 1 16,-4 4 0-16,-5 0-1 15,2 0-1-15,-2 0-16 16,0 2 17-16,2 8 16 16,0 3-1-16,-1 0-7 15,3-1-6-15,-4-4-1 16,2 0 9-16,-2-6-9 16,0 0 0-16,2-2 0 15,-2 0 0-15,3 0 0 16,-3 0 0-16,2 0 2 15,-2 0-3-15,2 0 1 16,0 0-1-16,3 0 0 16,-1 2-1-16,3 5-13 15,-1 2 14-15,2 3 0 0,-2 0 0 16,-2 1 1-16,1-3 0 16,-3-3-1-16,0-1-7 15,-2-2-13-15,0-2-15 16,0-2-2-16,0 0-27 15,2 0-24-15,0 0-176 0</inkml:trace>
  <inkml:trace contextRef="#ctx0" brushRef="#br0" timeOffset="31007.99">13879 3976 599 0,'0'0'213'0,"0"0"-133"15,0 0-51-15,0 0 22 16,0 0-9-16,0 0-31 16,0 0-5-16,40-12-5 15,-22 1 8-15,-2-4-8 16,-3 1 1-16,0-1-1 16,-2-2 0-16,-3 3 0 15,-4 0 0-15,-2 4 1 16,-2 2 4-16,0 4-4 15,0 4-2-15,-5 0-1 16,-8 0 1-16,-2 17 1 16,-3 2 6-16,5 7-2 15,-1 0-4-15,7 3 9 0,3-4 5 16,4-2-8-16,0-4-6 16,13-1 0-16,9-5-1 15,7-7-1-15,3-6-19 16,3 0-23-16,6-21-74 15,-10-7-70-15,-9 0-516 0</inkml:trace>
  <inkml:trace contextRef="#ctx0" brushRef="#br0" timeOffset="31191.45">13551 3551 1084 0,'0'0'138'0,"0"0"-98"0,0 0-17 16,0 0 25-16,0 0-48 15,0 0-94-15,0 0-158 16,-44-42-104-16</inkml:trace>
  <inkml:trace contextRef="#ctx0" brushRef="#br0" timeOffset="35692.86">14688 4466 335 0,'0'0'91'16,"0"0"-7"-16,0 0-2 16,0 0-17-16,0 0-6 15,0 0-14-15,-23-10 16 16,19 10-17-16,2 0-12 15,2 0 3-15,0 0-22 16,-2 0-6-16,2 0-7 16,-2 0-4-16,-1 11 2 15,1 6 2-15,2 5-14 16,0 1 14-16,0 5 5 0,0 3-4 16,9 1 0-16,7 4-1 15,0-2 0-15,6 4 0 16,2 0-1-16,0 0 1 15,3 3 0-15,0-1 0 16,2 4 1-16,0 0 0 16,2 2-1-16,0 2 0 15,3 0-1-15,-1 4 1 16,2-3-1-16,0-1 1 16,2-2-1-16,1-2 1 15,6 0 0-15,6 0 10 16,-1 2 3-16,2 4-1 15,-2 0-5-15,-3 3-7 0,1 1 1 16,0-1 8-16,0 4 1 16,-1-1-9-16,3 2 0 15,1-2 8-15,3 3-9 16,3-5-1-16,4 0 1 16,7 0-2-16,2 0 1 15,5 2 0-15,-1 1 1 16,3 1 23-16,-1 5-21 15,2 0-1-15,0 3 0 16,-3 5 6-16,-1-3-6 16,-2 2-1-16,-6 0 0 15,-3-1-1-15,-2 4 0 0,-2-1 1 16,-2 0 0-16,-2-1 0 16,-3-3 2-16,-2 0-2 15,-2-4 1-15,0 0-1 16,-2 2 1-16,-3 1-1 15,-2 0 0-15,0 2 0 16,-4 2 1-16,-3-2-1 16,-2 2 1-16,-4-3 10 15,0 0-11-15,-3 0-5 16,-3 1 5-16,5 1 0 16,-3 0 1-16,-4 0 5 15,-3 1-6-15,-5-4 0 16,-5-5 0-16,-3 0 0 0,-3-5 0 15,0-3 1 1,0-2-1-16,-7-2 0 0,-6-2 1 16,-3 0 2-16,0 1-2 15,-3-3-1-15,0-4 1 16,0 2 5-16,-2-4 6 16,-1 2 5-16,0-1-4 15,2 2-11-15,-3-2 5 16,0-1-6-16,0 2 0 15,-3-4 6-15,1 2-7 16,0 0 2-16,-1 0-1 16,1 0 5-16,1 1-5 15,-1 0 0-15,0-2 6 16,-2 1 2-16,1 0-8 16,0 0 19-16,-6 0-8 0,3 2-1 15,-4 0-5-15,2 2-5 16,-3-1 1-16,-2-2 0 15,0 4-1-15,-3-1 6 16,1 0-5-16,-3-3 5 16,4-2-6-16,-1-5 0 15,0-2 9-15,1 0-8 16,-4 0-1-16,-3-1 1 16,-4 0 4-16,-2-2-4 15,-4-2 12-15,-2 3-14 16,-4-5 2-16,-2 1 8 15,-5 0-3-15,-4-1-5 16,-4 2-2-16,1-1 1 0,-7 1 0 16,-5-2-1-16,3 1 1 15,-4 0 0-15,2-3 0 16,2 0 1-16,4-2 4 16,-2 1 0-16,-2-2 4 15,2 2-3-15,-4 0-6 16,2-2-1-16,1 0 1 15,4-2 9-15,2-2-7 16,2-2-3-16,1-1-6 16,-3-3 5-16,1 3 1 15,-4-3 0-15,4 1 1 16,0-2-1-16,3-1 0 0,3-2 7 16,2-2-7-1,5-2 1-15,2-2-1 0,-3 0 1 16,3 0 0-16,-2 0-1 15,-1 0 1-15,-1 0-1 16,1 0 0-16,1 0 0 16,4 0 0-16,4 0 0 15,3 0 1-15,7 0 0 16,4 0 0-16,3-4-1 16,4-4 1-16,2 0-1 15,2-1 0-15,1-2 0 16,-1 1 0-16,2 0 0 15,0 0 1-15,4 2-1 16,1-2 0-16,0 2 0 16,0-2 0-16,-1-1 1 0,2 0-1 15,0 3 0-15,5 0 10 16,3-1 8-16,7 5-10 16,-2 1 5-16,6-1-7 15,0 4-5-15,2 0 0 16,0 0-1-16,-2 0 1 15,2-2-1-15,-3 2 0 16,1-1 0-16,-2-3 0 16,2 1-15-16,-5-1-23 15,3 0-47-15,-5-2-48 16,2-2-32-16,1 0-179 0</inkml:trace>
  <inkml:trace contextRef="#ctx0" brushRef="#br0" timeOffset="36172.26">12770 10906 791 0,'0'0'135'0,"0"0"-86"16,0 0-26-16,0 0 3 15,0 0-17-15,0 0-9 16,0 0 9-16,-123 61-1 0,92-44-7 16,-2 2 0-1,-3-3-1-15,-2-3 6 0,0 2-4 16,-2-1-1-16,-1-4 8 16,6 0-9-16,8-4 0 15,8 0 11-15,7-4 14 16,8-2-12-16,4 2-13 15,0-2-11-15,0 0-5 16,0 0-1-16,9 4 16 16,6 0-6-16,6 2 7 15,3 2 0-15,2 1 2 16,5 4-2-16,-2-1 1 16,3 3 6-16,-2-4-6 15,0 1 0-15,-4 0 0 16,2 0 0-16,-6-2 0 0,-3 0 1 15,0 0-1-15,-3 1 0 16,-1-2-1-16,-4 1-33 16,0 0-49-16,-4-2-94 15,-3-4-368-15</inkml:trace>
  <inkml:trace contextRef="#ctx0" brushRef="#br0" timeOffset="38003.8">13225 10684 510 0,'0'0'109'0,"0"0"-23"15,0 0-1-15,0 0-27 16,0 0-30-16,0 0-20 16,0 0-2-16,6-44 24 15,-6 44 4-15,0 0 0 0,0 0-15 16,0 0-19-16,2 9-16 15,0 11 16-15,1 11 37 16,-3 5-8-16,2 4-13 16,-2 2-4-16,2-2-11 15,2-2 12-15,0-3-4 16,1-4-9-16,0-4 0 16,2-8 0-16,-1-1 4 15,0-5-4-15,-1-4-52 16,0-2-11-16,-5-7-23 15,0 0-85-15,0 0-5 0</inkml:trace>
  <inkml:trace contextRef="#ctx0" brushRef="#br0" timeOffset="38327.24">13050 10926 651 0,'0'0'133'16,"0"0"-67"-16,0 0-24 15,0 0-34-15,0 0-8 16,0 0-1-16,0 0-5 16,119-42-18-16,-79 30-30 15,-5 0-19-15,-2 3 2 16,-1 7 28-16,-10 2-1 16,-2 0 21-16,-7 0 15 15,-2 11 8-15,-1 5 24 0,-4 2 25 16,-1 5 1-16,-1 0-9 15,-2-1 1-15,0 0-19 16,4-3-9-16,-2-3-5 16,0-4-5-16,5-4-4 15,-1-6 0-15,8-2-38 16,16-7 14-16,-5-12-95 16,-3-2-213-16</inkml:trace>
  <inkml:trace contextRef="#ctx0" brushRef="#br0" timeOffset="38787.92">13599 10953 188 0,'0'0'150'16,"0"0"8"-16,0 0-55 0,0 0-9 16,0 0-34-1,0 0-24-15,0 0-2 0,-18 40-14 16,15-40-6-16,-2 0 11 16,2 0-12-1,-2 0-13-15,0 0-2 0,3 0 2 16,2-11 0-16,0 1 0 15,0-4-1-15,7 2-1 16,9-3-5-16,4-2-13 16,-1 3-22-16,4 1 23 15,-5 7 12-15,-1 6 1 16,-3 0-1-16,-5 3 7 16,0 17 25-16,-2 2 17 15,-3 5 6-15,-2-4-21 16,1-2-14-16,-1-3-1 0,0-7-2 15,-2-3-4-15,2-5-6 16,0-3 0-16,3 0 0 16,4 0-13-16,4-6 12 15,10-10-30-15,4-2-8 16,1 3 22-16,-4 5 11 16,-1 6 6-16,-7 4-1 15,-7 0 1-15,-3 0 4 16,0 10 8-16,-1-1-11 15,4 1-1-15,0-3-4 16,2 1-37-16,7-3 4 16,-1-3-100-16,-1-2-62 0</inkml:trace>
  <inkml:trace contextRef="#ctx0" brushRef="#br0" timeOffset="39067.87">14042 11025 195 0,'0'0'166'0,"0"0"-64"0,0 0-30 16,0 0-15-16,0 0-23 15,0 0-21-15,0 0-3 16,98-53-8-16,-84 38 4 16,-8 1-5-16,-6-1-1 15,0 5 0-15,0 2 75 16,0 4 41-16,-6 2-17 16,-4 2-58-16,-2 0-33 15,2 4 0-15,-4 14-7 16,6 6 16-16,1 1-5 15,5-3-2-15,2-2-3 16,0-3-1-16,7-3 9 0,13-3-15 16,4-5 0-16,5-2-9 15,6-4-34-15,-4 0-63 16,-10-5-201-16</inkml:trace>
  <inkml:trace contextRef="#ctx0" brushRef="#br0" timeOffset="39252.41">13651 10837 1073 0,'0'0'160'0,"0"0"-96"0,0 0 10 15,0 0-74-15,0 0-97 16,0 0-48-16,0 0 44 15,46-11-164-15</inkml:trace>
  <inkml:trace contextRef="#ctx0" brushRef="#br0" timeOffset="39724.24">14499 10628 355 0,'0'0'352'0,"0"0"-225"15,0 0-85-15,0 0-22 16,0 0-11-16,0 0-9 16,0 0 1-16,71 35 5 15,-47-10 17-15,5 5 22 16,0 5 1-16,3 8-13 16,-1 5 28-16,0 7-19 15,-4 3-22-15,-5 0-7 0,-7-2-3 16,-6-2-1-1,-9-8 5-15,0-3 15 0,-9-8 22 16,-13-1-12-16,-5-3-13 16,-2-3-10-16,-2-2-8 15,0-2-8-15,-1-2-5 16,-1-2-49-16,0 2-21 16,-1-4-25-16,-16 4-10 15,7-4-95-15,1-6-471 0</inkml:trace>
  <inkml:trace contextRef="#ctx0" brushRef="#br0" timeOffset="42442.35">12558 10706 725 0,'0'0'136'0,"0"0"-76"16,0 0-15-16,0 0 9 15,0 0-31-15,0 0-19 16,0 0-3-16,0 7-1 15,0 16 2-15,-2 3 27 16,2 8-11-16,-4 7-7 16,-1 0 1-16,-4 7-6 15,-2 4-6-15,-14 23-30 16,5-13-82-16,0-12-191 0</inkml:trace>
  <inkml:trace contextRef="#ctx0" brushRef="#br0" timeOffset="86202.26">5338 12471 418 0,'0'0'221'0,"0"0"-185"15,0 0-36-15,0 0-56 16,0 0 30-16,0 0 14 16,0-21-25-16,0 21 16 0,8 0 14 15,-2 0 6 1,13 0-10-16,-4 0-67 0,5-6-97 0</inkml:trace>
  <inkml:trace contextRef="#ctx0" brushRef="#br0" timeOffset="87208.53">19300 12173 801 0,'0'0'133'15,"0"0"-87"-15,0 0-29 0,0 0-1 16,0 0-4 0,0 0-12-16,0 0 0 0,-27-23 0 15,27 23 0-15,0 0-27 16,-4 0-60-16,-2 2-92 16,-8 2-72-16</inkml:trace>
  <inkml:trace contextRef="#ctx0" brushRef="#br0" timeOffset="88092.37">12814 12472 844 0,'0'0'55'0,"0"0"-32"16,0 0-13-16,0 0-2 15,0 0 15-15,0 0-12 16,0 0-11-16,0 0-9 16,0 0-7-16,0 0-4 15,0 0 3-15,0 0-19 16,0 0-3-16,0 0-18 16,0 0-44-16,0 0-39 15,0 0-56-15</inkml:trace>
  <inkml:trace contextRef="#ctx0" brushRef="#br0" timeOffset="92828.24">10239 13343 316 0,'0'0'122'16,"0"0"-91"-16,0 0-31 15,0 0-8-15,0 0-3 16,0 0 4-16,0 0 7 16,0 0 8-16,-2 0 82 15,2 0 19-15,0 0-19 16,-3 0-22-16,0 0-18 15,-2 0-22-15,4 0-18 0,-3 0-4 16,-3 0 5 0,-1-2-4-16,-4-2-7 0,1 1 0 15,-5 0 0-15,1 0 16 16,-1 2-15-16,-1 1 9 16,-2 0-9-16,-1 0 10 15,-6 0-10-15,-3 6-2 16,-4 8-10-16,-6 5 11 15,1 2 0-15,1 3-3 16,3 2 2-16,3 2-1 16,2 0 1-16,4 2-1 15,3 2 2-15,5 0-1 16,3 0-1-16,3 1 2 0,7 1 3 16,4 0-3-1,0 2 0-15,0-2 2 0,0 2-2 16,8 2-1-16,10-2 0 15,6 3 1-15,5 0 0 16,10-2-10-16,1 0 10 16,6-2 6-16,1-3-6 15,-1-4 0-15,2-3 0 16,-4-2 2-16,-1-4-2 16,-3-6 0-16,-3-1-3 15,4-4-4-15,0-3 6 16,4-4-1-16,5-1 2 15,1 0-10-15,-2-1 9 16,-2-12-18-16,-5-4 7 16,-5 3-14-16,0-3 16 0,-6-3 10 15,0 0 1-15,0-4-1 16,1-1 0-16,-3 0-1 16,-3-1 2-16,0-1 3 15,1 1-4-15,-4-1-1 16,-1 0 1-16,-4 1 9 15,-2 2-9-15,-5 0 0 16,-7 0-13-16,-2-8 13 16,-2-2 13-16,0-6 3 15,0-4-9-15,-11-2 1 16,-7-4-8-16,-4-3 2 16,-3-1-1-16,-3 2 1 0,-1 6 17 15,-5 6-12-15,-1 7 42 16,-1 9-19-16,-4 10-14 15,-5 8-15-15,-4 6 0 16,-5 0-1-16,-1 19 1 16,-1 5 1-16,5 6-2 15,4 4-34-15,7 6-25 16,-6 18-16-16,12-8-71 16,3-6-147-16</inkml:trace>
  <inkml:trace contextRef="#ctx0" brushRef="#br0" timeOffset="96017.25">10559 14408 103 0,'0'0'376'15,"0"0"-271"-15,0 0-67 16,0 0 18-16,0 0-31 16,0 0-25-16,0 0 6 15,-2-31-6-15,2 31 46 0,-2 0 21 16,2 0 9-16,-4-4-22 16,-4-1-14-16,0-2-27 15,-5 1 0-15,-6 0 2 16,0 0 12-16,-8 2-17 15,-4 2-1-15,-2-2 2 16,-8 4 11-16,-1 0-7 16,-8 0-8-16,0 0 4 15,-6 4 2-15,-4 8-5 16,0 3-7-16,-1 0 9 16,3 2-10-16,7 2 0 15,2 2 6-15,6 1-6 16,6 2-1-16,3 0 0 0,3 4 1 15,4 0-6-15,6 6 6 16,3 6-9-16,4 7 9 16,5 6-2-16,5 5-4 15,4 5 4-15,0 2 1 16,0 2 1-16,13-2 1 16,7-6-1-16,9 0 0 15,3-5 0-15,9-8 0 16,4-2 0-16,7-4 5 15,1-6-5-15,5-1-1 16,2-10 0-16,1-3-5 16,-2-6 5-16,-1-8 1 15,3-6-8-15,1 0 8 0,2-13 0 16,3-19 0-16,2-1-2 16,-5-7-22-16,2-4 17 15,-8-4 7-15,-7-6-5 16,-6-3 4-16,-10-6 1 15,-8-6 0-15,-10-6-7 16,-7-4-1-16,-10-2 8 16,0 1 7-16,-18 3-6 15,-14 10 1-15,-9 5-1 16,-7 5 16-16,-3 16 25 16,-2 9-17-16,-1 8-8 15,5 12-5-15,2 7-12 0,8 5-1 16,2 14-60-16,6 17-18 15,11 30-50-15,9-2-60 16,9-9-166-16</inkml:trace>
  <inkml:trace contextRef="#ctx0" brushRef="#br0" timeOffset="103208.25">9626 15458 485 0,'0'0'126'16,"0"0"-97"-16,0 0-21 0,0 0-8 15,0 0 0 1,0 0-3-16,0 0 2 0,0 4 1 16,0-4 98-16,0 0 6 15,0 0-30-15,0 0-11 16,0 0-34-16,0 0-16 16,0 0-5-16,0 0-8 15,0 0 1-15,0 0 0 16,0 0 1-16,0 0-2 15,0 0-17-15,4 0-25 16,3 0-9-16,4 0 27 16,3 0 5-16,-1-8-19 15,3 2 9-15,-6-2 13 16,-3 1 3-16,0 1 5 16,-2 2 7-16,-3-1 1 0,-1 5 6 15,-1 0 5 1,0 0 1-16,0 0-1 0,0 0-5 15,0 0 3-15,0 0 17 16,0 0 11-16,0 0 2 16,0 0-8-16,0 0-10 15,0 0-6-15,0 0-14 16,0 0 1-16,0 0-2 16,0 0-6-16,0 0-1 15,0 0-5-15,0 18 12 16,5 4 9-16,2 10 5 15,2 5-1-15,0 2-4 0,0 6-8 16,-1-1-1 0,2 2 0-16,-2 9 0 0,-1 4 6 15,2 1 5-15,0 11-1 16,-2-4-4-16,1 7-3 16,-1-1 3-16,2-3-6 15,-2-2 1-15,-3 5 4 16,3 5 5-16,-3 0-9 15,1 1 16-15,2-2-11 16,1-6-4-16,4-5-1 16,-2-5 0-16,2-6 6 15,-3-10-6-15,-2-3-1 16,-1-13 1-16,-4-7 0 0,3-12 0 16,-3-2-1-1,0-3-1-15,-2-5 0 0,2 0 1 16,0 0-1-16,-2 0 1 15,0 0 0-15,0 0-1 16,0 0 0-16,0 0 1 16,0 0 0-16,0 0-1 15,3 0 0-15,0 0-1 16,1 0 2-16,0 0-1 16,3 0 1-16,-3 0 0 15,2 0 0-15,2 0 0 16,-4 0-1-16,1 0-13 15,-1 0 8-15,-2 0 5 16,-2 0 0-16,2 0 0 0,3 0-1 16,2 5 2-16,2-1-1 15,1 1 1-15,6 4-5 16,0 0 5-16,2-1 0 16,2 2 0-16,2-1 0 15,2 3 2-15,1 3-1 16,4-3-1-16,2 5 0 15,5-2 1-15,2 3-1 16,9-1 1-16,6 6-1 16,14-4-6-16,9 2 6 15,13 2 7-15,25 2-7 16,-8 0-1-16,6-4-8 0,-3 2 9 16,-22-6-3-1,8 1 3-15,-5-6-1 0,-6-2 1 16,-6-5 0-16,0-1 0 15,3-4-1-15,-1 0 0 16,5 0 1-16,4-4 0 16,4-5 0-16,18 3 0 15,-6 3 0-15,2-6 0 16,2 4 6-16,-15-4-5 16,13 1 0-16,-4-2 5 15,-5 2-6-15,-5-2 0 16,-4-8 0-16,1 1-1 15,-1-2 2-15,-3 1-1 0,3 2 7 16,-2 2-6 0,0 4 0-16,-2-1 0 0,-5 6-1 15,-4-1 0-15,-1-2 0 16,-3 4 0-16,-1-2 1 16,-2-2-1-16,-2 0 0 15,-1-2 2-15,0-4 6 16,-7 2-7-16,1 1 0 15,-4 0-1-15,0 5 0 16,2-6 1-16,2 6-1 16,3-3 0-16,3 2 1 15,3 1-1-15,3-2-1 16,-1-2 1-16,-3-3 1 16,-2 4 0-16,-6 0 0 0,-6 0 0 15,-7 4 0-15,-5 1 2 16,-5 0 3-16,-1 4-5 15,-3 0-1-15,-2 0 1 16,1 0-1-16,-6 0 0 16,-3 0 0-16,0 0 0 15,-6 0-1-15,-1 0 0 16,-3-4-35-16,-7-9-63 16,-4-2-28-16,-2-3-671 0</inkml:trace>
  <inkml:trace contextRef="#ctx0" brushRef="#br0" timeOffset="104043.78">15336 15043 87 0,'0'0'530'0,"0"0"-452"16,0 0-61-16,0 0-15 15,0 0-2-15,0 0 6 16,0 0-6-16,9 112 13 15,-2-74 30-15,0 9-18 16,-3 3 14-16,0 10-7 16,3 8-3-16,-3 8-9 15,1 9-6-15,2-2-8 16,2 9 3-16,-3-9-8 16,4 3-1-16,-6-1 1 15,2-6 6-15,1 8-6 16,-1 1 9-16,2 1 10 15,0 5-5-15,3-4-8 0,1-6-6 16,1-4 0-16,1-7 0 16,-1-11 0-16,0-12 0 15,-1-5-1-15,-4-14 1 16,1-1 14-16,-2-12 12 16,-2 0-8-16,1 0-12 15,-2 0 6-15,1-1 6 16,-1 1-3-16,-2-4-9 15,3-1-6-15,-2 0 6 16,-3-8-6-16,0 0-1 16,0-5-8-16,0 0-51 15,-8 0-118-15</inkml:trace>
  <inkml:trace contextRef="#ctx0" brushRef="#br0" timeOffset="105326.29">9924 16321 485 0,'0'0'126'0,"0"0"-64"0,0 0 9 16,0 0 8-16,0 0 6 15,0 0-34-15,0 0-32 16,-11 0-12-16,11 0 0 16,-2 0 8-16,2 0-4 15,0 0-10-15,0 0-1 16,9 0 0-16,15 0 1 15,12 0-1-15,9 0 0 16,10 0 3-16,13 3-2 16,25 6 0-16,36-4 0 15,44-5 1-15,24 0-2 16,-1 0 1-16,-16-9-1 16,-28 1 6-16,-14 4-6 15,-27-2 0-15,-21 6 0 0,-22 0 2 16,-3 0-2-16,11 0 1 15,11-5-1-15,34 1 1 16,18-5 0-16,26 0 6 16,-13 1 9-16,-32 5-7 15,-35 1 1-15,-25 2-9 16,9 0 10-16,9 0-10 16,9 0-1-16,-3 0 0 15,3 0 1-15,3 0 0 16,3 0 6-16,1 9-6 15,-1-1-1-15,-6 2 1 0,-2 3 1 16,-9-3-2-16,-5-2 6 16,-4-4-6-16,0 1 0 15,0 0 1-15,-1-5 1 16,3 0-1-16,1 0-1 16,-1 0 1-16,0 0-1 15,-5 0-6-15,-2-5 5 16,-4 5 1-16,-4 0 2 15,0 0-1-15,-1 0 1 16,3 0-1-16,4 0-1 16,4 0-1-16,3 0 1 15,-2-4 0-15,-2-1-2 16,-13 0 1-16,-4-2 1 0,-13 2 0 16,-6 4 1-1,-10 1-1-15,-1 0 2 0,-6 0-2 16,2 0 0-16,-5 0 0 15,0 0 0-15,-1 0 0 16,-4 0 1-16,0 0-2 16,-2 0 1-16,0 0 0 15,0 0-11-15,0 0-21 16,-8 0-34-16,-13 10-41 16,-3-1-78-16</inkml:trace>
  <inkml:trace contextRef="#ctx0" brushRef="#br0" timeOffset="106932.5">10613 15436 833 0,'0'0'130'15,"0"0"-123"-15,0 0 2 16,0 0-9-16,0 0 0 15,0 0 0-15,0 0 0 16,9 91 22-16,-3-53 11 16,1 8 10-16,0 2-1 0,0 5-1 15,-1 1-5-15,3 1-13 16,0-1-11-16,2-2-6 16,-2-7-5-16,0-5-1 15,0-12 0-15,-3-2 3 16,1-8-3-16,-3-9-2 15,4 0 1-15,-2-5-7 16,3 0-35-16,3-4-15 16,3 0 29-16,3-18-11 15,-3-22-34-15,-6 1-63 0,-6 7-136 16</inkml:trace>
  <inkml:trace contextRef="#ctx0" brushRef="#br0" timeOffset="107616.25">10559 15927 532 0,'0'0'154'16,"0"0"-106"-16,0 0-29 15,0 0-19-15,0 0-7 16,0 0 7-16,0 0 2 16,110-29 8-16,-68 10-9 15,-2 5-1-15,-6 1-42 16,-2 9 13-16,-5-2 20 15,-6 3 1-15,-4 3 0 16,-3 0 7-16,-1 4 1 0,-1 9 22 16,-2 6 21-16,1 2-4 15,1-2-3-15,-1 2-14 16,0-3-9-16,0-9-12 16,-2 1 2-16,3-6-3 15,-2-4-16-15,3 0-19 16,1-18 16-16,1-5-57 15,-1 0-5-15,-5 2 57 16,-5 8 24-16,-2 9 36 16,1 4 0-16,-1 0 5 15,-2 17 60-15,2 0-42 0,0 1-27 16,-2 1-12 0,0-6 2-16,0-4-9 0,0-5-13 15,0-3 16 1,0-1-6-16,0 0-1 0,0 0-9 15,0-5 0-15,0-8-25 16,0-2 7-16,0 2 0 16,0-1 17-16,8 6 1 15,7 5-7-15,1 3 7 16,1 0-1-16,-1 0 1 16,1 11 1-16,-3-1-1 15,-4 3 10-15,0-7-3 0,-3 1-6 16,0-7-1-1,-3 0-1-15,2 0-25 0,4 0-17 16,1 0 26 0,-1 0 5-16,2-3 11 0,-5-1-8 15,1 4 8-15,-3 0 0 16,2 0 1-16,0 4 8 16,-1 4-7-16,3-4-2 15,2 1-6-15,9 0-78 16,-2-5-87-16,-3 0-125 0</inkml:trace>
  <inkml:trace contextRef="#ctx0" brushRef="#br0" timeOffset="107894.56">11457 15972 168 0,'0'0'86'15,"0"0"35"-15,0 0 3 16,0 0-11-16,0 0-50 0,0 0-31 16,0 0-15-1,52-35-15-15,-48 25-1 0,-4 6 13 16,0-4 1-16,0 6 9 15,-9 2 18-15,-5 0 10 16,2 0-10-16,-5 0-13 16,2 14-16-16,1 8 1 15,4 5 2-15,3 5 9 16,7 0-1-16,0 4-11 16,4-2-2-16,19-10-11 15,4-2 7-15,4-5-7 16,5-11-20-16,-3-6 7 15,0 0-27-15,1-19-36 0,-8-7-77 16,-10-2-115-16</inkml:trace>
  <inkml:trace contextRef="#ctx0" brushRef="#br0" timeOffset="108079.26">11043 15673 829 0,'0'0'129'0,"0"0"-110"15,0 0-19-15,0 0-64 16,0 0-86-16,0 0-77 16,0 0-263-16</inkml:trace>
  <inkml:trace contextRef="#ctx0" brushRef="#br0" timeOffset="109098.23">10979 16776 905 0,'0'0'155'0,"0"0"-103"16,0 0-6-16,0 0-25 15,0 0-21-15,0 0-61 16,0 0 12-16,-10 0 0 0,10 0-73 16,12 4 23-16,1 9-125 15,-3 6-277-15</inkml:trace>
  <inkml:trace contextRef="#ctx0" brushRef="#br0" timeOffset="109230.23">11101 17038 380 0,'0'0'126'15,"0"0"-28"-15,0 0-32 16,0 0-14-16,0 0-32 16,0 0-20-16,0 0-8 15,36 24-75-15,-26-19-47 16,4-2-262-16</inkml:trace>
  <inkml:trace contextRef="#ctx0" brushRef="#br0" timeOffset="109347.24">11101 17038 436 0,'109'145'141'0,"-109"-137"-69"16,0 2-20-16,0 1-27 16,0-5-25-16,0 3-52 15,0-5-92-15</inkml:trace>
  <inkml:trace contextRef="#ctx0" brushRef="#br0" timeOffset="109488.76">11247 17373 763 0,'0'0'217'0,"0"0"-164"0,0 0-53 15,0 0-20-15,0 0-133 16,0 0-104-16</inkml:trace>
  <inkml:trace contextRef="#ctx0" brushRef="#br0" timeOffset="113778.47">11034 17115 41 0,'0'0'105'16,"0"0"-49"-16,0 0 22 16,0 0-25-16,0 0-14 15,0 0-10-15,-11-4-6 16,6 4-13-16,3 0-8 16,0 0-1-16,0 0 0 15,0 0 0-15,0 0-1 16,2 0-11-16,-4 0-14 0,4 0-1 15,-2 0 10-15,-2 0-21 16,2 4-51-16,-2-1-144 0</inkml:trace>
  <inkml:trace contextRef="#ctx0" brushRef="#br0" timeOffset="113995.46">11034 17115 508 0</inkml:trace>
  <inkml:trace contextRef="#ctx0" brushRef="#br0" timeOffset="114907.12">11034 17115 508 0,'42'-18'100'0,"-42"13"-71"0,0 1 4 0,0 0 29 16,0-1-14-16,0 0-34 15,-4-2 19-15,-5-4 32 16,-2 3-20-16,-2-2-3 16,-3-2 12-16,-3 6-21 15,2 3-13-15,-1-2 5 16,3 5 8-16,1 0-11 15,3 0-8-15,3 5-14 0,-4 12 0 16,5 5 0-16,1 2 0 16,2 2 0-16,4-3-1 15,0-5 0-15,0 0-15 16,8-10-22-16,10-4-20 16,4-4-2-16,5 0 25 15,2-12 10-15,0-11-11 16,-4-4-30-16,-5-4-27 15,-12 3 0-15,-3 6 23 16,-5 0 60-16,0 8 10 16,0 6 41-16,0 8 21 15,0 0-28-15,2 0-34 16,5 18 11-16,4 4 14 0,0 4-12 16,5 2-6-16,-3 3-6 15,2-4 2-15,3-1 4 16,3 11-6-16,-2-1-1 15,4 8 2-15,1 4 5 16,-1 2 7-16,-1-2-13 16,-2-2-1-16,-5-11 1 15,-3-11-1-15,-6-12 2 16,-6-6-1-16,0-6 50 16,0 0 14-16,-8 0-42 15,-10 0-15-15,-2-11-7 16,0-10-1-16,1-15-13 0,6-5-6 15,2-6-1-15,6-8 5 16,1 5-8-16,4 2 16 16,0 0 7-16,0 12 0 15,0 4 0-15,9 1 0 16,2 12-1-16,2 7 1 16,6-3 0-16,3 11 0 15,2 0 0-15,5 4 0 16,4 0-1-16,2 8-1 15,-2 14 2-15,-2 1 0 16,-5 4 10-16,-6-4 1 16,-1 3 4-16,-8-8-8 15,-3-4 10-15,0-7-11 0,-6-2 1 16,0-4-6-16,-2-1-1 16,2 0-3-16,5 0-10 15,-1-13 12-15,6-5-6 16,-1-1 5-16,1-2-5 15,0 7 6-15,-5 1-9 16,-1 8 10-16,-4 1 0 16,1 4-1-16,-3 0 1 15,0 0-1-15,2 0 1 16,3 0 0-16,1-5 0 16,3 5 0-16,0 0-2 15,-4-4-32-15,4 4 5 16,-3-4 4-16,-4 3-1 0,0 1 3 15,1 0-6 1,-1 0-49-16,0 0 10 16,0 0-66-16</inkml:trace>
  <inkml:trace contextRef="#ctx0" brushRef="#br0" timeOffset="115320.94">11781 17088 322 0,'0'0'105'0,"0"0"-2"0,0 0 2 16,0 0 2-1,0 0-18-15,0 0-40 16,0 0-24-16,0 0-8 0,-63 27-1 15,52-9 4-15,0 0-2 16,4-1-4-16,0-6-7 16,5-3-6-16,2-4-1 15,0 0-11-15,0-4-41 16,2 0-23-16,10 0 37 16,1-8-12-16,3-11 2 15,-1 6 0-15,-3 0 28 16,-4 4 19-16,1 9 0 15,-3 0 1-15,2 0 10 0,2 0 28 16,1 4 4 0,3 6-16-16,1 4-18 0,-1-7-6 15,1-2-2-15,10-5 0 16,-2 0-91 0,-6-5-160-16</inkml:trace>
  <inkml:trace contextRef="#ctx0" brushRef="#br0" timeOffset="115576.58">12028 17056 639 0,'0'0'149'16,"0"0"-75"-16,0 0 24 15,0 0-32-15,0 0-28 0,0 0-29 16,0 0-8-16,-81 77 9 15,79-55-9-15,2 0-1 16,0-4-1-16,0-4-6 16,7-11-22-16,11-3-24 15,3 0 9-15,9-25-11 16,-4-7-78-16,-7-3-119 0</inkml:trace>
  <inkml:trace contextRef="#ctx0" brushRef="#br0" timeOffset="115759.46">11908 16709 742 0,'0'0'160'0,"0"0"-101"16,0 0-40-16,0 0-16 15,0 0 29-15,21 147 7 16,0-85-19-16,1-4 2 16,3-4-8-16,4-10-4 15,0 0-9-15,2-7-1 16,0-9-12-16,9-10-62 15,-9-10-37-15,-4-8-132 0</inkml:trace>
  <inkml:trace contextRef="#ctx0" brushRef="#br0" timeOffset="116102.28">12290 17161 342 0,'0'0'192'15,"0"0"-163"-15,0 0-22 16,0 0 10-16,0 0-17 16,0 0 1-16,0 0 1 15,79-77 5-15,-77 63-1 16,-2 0 14-16,0 2 35 16,-4-2-12-16,-10 7 25 15,1 4-16-15,-3 3 1 16,1 0-5-16,-1 3-29 15,3 18-8-15,1 9 5 16,3 2 15-16,7 4 0 0,2 1-10 16,0-7-10-1,11-2-11-15,9-6 1 0,7-10-2 16,2-6-6-16,2-6-11 16,3 0-15-16,-3-32-45 15,-7-1-134-15,-8 4-429 0</inkml:trace>
  <inkml:trace contextRef="#ctx0" brushRef="#br0" timeOffset="120547.71">9893 16929 316 0,'0'0'113'0,"0"0"-63"15,0 0 6-15,0 0 11 16,0 0-24-16,0 0-11 16,0 0 11-16,-7-11 15 15,5 11-12-15,2 0 0 16,-2 0-5-16,2 0-12 0,-2 0-16 16,2 0-3-16,0 0-9 15,0 11-1-15,0 6 0 16,0 10 0-16,8 12 10 15,9 11-9-15,4 6 0 16,4 3 0-16,4 9 0 16,0-2-1-16,2 2 1 15,-2 2 0-15,-4-2 0 16,0-1 1-16,-4-5-2 16,-1 2 1-16,-1-6 3 15,-4 1-4-15,-1-7 0 16,-3 2 1-16,-4-10-1 15,4 2-1-15,-7-8 1 0,3-6 0 16,-3-6 0-16,0-8 1 16,3-4-2-16,-5-3-3 15,1-8 4-15,1 1 0 16,-2 0 1-16,1 0 0 16,1 0-1-16,2-2 0 15,1 2-8-15,2 1 6 16,2-2 2-16,5 1-8 15,2 1 8-15,0-4 2 16,-1 3-1-16,3 4 0 16,1-2 1-16,0-2-1 15,0 0 0-15,1 1-1 0,2-5 0 16,1 0-1-16,2 0-3 16,0 0 4-16,2 0 1 15,0 0 0-15,2 0-1 16,2 0 0-16,0 0 1 15,1 0 0-15,3 0-1 16,4 0 1-16,1-9 0 16,5 5-1-16,2-6 1 15,5 2-1-15,-1 2 0 16,8-6 1-16,1 2-1 16,1-2 1-16,7-2 0 15,1 0-1-15,-1 2-2 16,1 2-5-16,-4 1 7 0,-1 1 1 15,-1-1 0 1,-1-1-1-16,1-2 0 0,0-1-3 16,0-2 3-16,-1-3 14 15,3 2-13-15,2-2-2 16,-2 8-6-16,0 0 7 16,0 2 1-16,-2 4 1 15,-1 0-2-15,-2 0 7 16,1-2-7-16,1-2-5 15,-1 0 5-15,-1-6 1 16,2 4 0-16,-3-3-1 16,1 4-6-16,-2 0 6 15,0 0 2-15,1-4 5 16,-1 7-7-16,2-6-1 16,3 2 0-16,-1 2-7 0,1-2 8 15,-3 2 0-15,-4 4 6 16,-2-2-5-16,-4 2-1 15,-4 4 1-15,-1 0-1 16,0 0 2-16,0 0-1 16,1 0 0-16,0 0 0 15,1 0-1-15,2 0 1 16,-2 0-1-16,-2 0 0 16,2 0 0-16,-3 0 0 15,-1 4 0-15,-1 0 0 0,-3-2 0 16,1 2 0-1,0 0-1-15,1-4 1 0,3 0 0 16,4 0 0-16,-2 0 0 16,1 0 0-16,-1 0-6 15,-2 0 9-15,-1 4-10 16,-3-4 7-16,0 0 0 16,1 0 6-16,-1 0-4 15,0 0-4-15,1 0 4 16,-3 0-2-16,-3 0 0 15,-1 0-1-15,0 0 1 16,-2 0 4-16,1 0-4 16,1 0 0-16,1 0 1 15,6 0 6-15,-1-4-7 16,-2 0 1-16,1 0-1 0,-8-2 0 16,-6 2 0-16,-8 4 0 15,-7-4 1-15,-9 4-1 16,1 0 0-16,-4 0 1 15,0 0-1-15,0 0 0 16,2 0-20-16,2-8-38 16,3-10-20-16,-3-1-68 15,0-2-200-15</inkml:trace>
  <inkml:trace contextRef="#ctx0" brushRef="#br0" timeOffset="120969.22">15586 16958 525 0,'0'0'126'0,"0"0"-93"16,0 0-21-16,0 0 5 15,14 112 15-15,-1-71-8 0,5-1 12 16,-1 6 19-1,-1 2-6-15,1 0-21 0,-3 2-7 16,-1-1-8-16,-1-4-4 16,-3-1-2-16,-1-8-1 15,-1-5-5-15,-3-7-1 16,-1-9 0-16,-1 0-18 16,-2-11-37-16,0-4-77 15,-11 0-155-15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4T02:57:04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9537 937 0,'0'0'118'15,"0"0"-108"-15,0 0-8 16,0 0 12-16,0 0-14 16,0 0 1-16,-3 1 7 15,0-1 8-15,2 0 15 0,-1 0 28 16,-5 0-11-16,-3 3-16 15,-2 0-11-15,1 2 1 16,-5 1-10-16,3 2-2 16,-5 4-10-16,-2 4 0 15,-4 4-1-15,-1 6-1 16,-4 5 1-16,-2 2 1 16,-3 5-1-16,1 1 2 15,4 2-2-15,0 2 1 16,3-1 0-16,6 3-1 15,-3 2 1-15,5 3-1 16,1 4 0-16,1 4 1 16,3 2 0-16,4-2 1 15,4-2-1-15,3-3 0 16,2-6-1-16,0-4-1 0,2-5 1 16,9 2-1-16,5 0-6 15,2 0 7-15,1 1 1 16,4-2 1-16,1 1-1 15,3 1 1-15,2-3 0 16,5 0-1-16,-1-2 0 16,5 1 0-16,5-4 7 15,0-1-7-15,5 1-1 16,5-3-6-16,3-2 6 16,6-1-8-16,3 0 9 15,1-4-2-15,6 0 2 16,-3-1-1-16,-2-4 0 15,-3-1 1-15,1-2-1 0,-5-5 0 16,-2 1 0-16,2-6 1 16,-2 1 0-16,2-3-2 15,-2-3 2-15,3 1 0 16,-5-1 1-16,-2 0-1 16,2 0 0-16,0 0 1 15,-2 0 1-15,2-6-2 16,-2-2 1-16,5-2-1 15,-1 0 9-15,-2-4-9 16,-3 0 0-16,-2 0-1 16,-9 2 1-16,-5 2 0 15,-8 0 0-15,-7 0 0 16,-3 0 0-16,2-1 1 0,-4-4 7 16,4-1 5-1,1-3-3-15,5-4-9 0,-3-1 1 16,0-3-1-16,-1 2 10 15,-3-5 12-15,-5-1-5 16,2-5-4-16,-5-4-8 16,1-2-4-16,-2-4-2 15,-1 1 1-15,-6-3 8 16,-2 3-8-16,-2-2-1 16,0 1 7-16,0-2-1 15,0 1 6-15,-8-3-2 16,-5-3 3-16,-3 1 5 0,1-3 6 15,-6 0-11 1,1 1-11-16,-4-1 8 0,-5-1 7 16,-4 2-3-16,-4 0-7 15,-7 0 9-15,-3 6 6 16,-6 1-9-16,-3 5-12 16,-4 4 27-16,-5 2-18 15,1 6-3-15,-3 2-7 16,2 2 2-16,-4 6-2 15,2 3 1-15,-5 4-1 16,-1 3-1-16,-2 6 0 16,-4 2-8-16,-5 2 9 15,-5 0 0-15,-2 6-7 16,-1 8 6-16,1 2 0 16,4 0-15-16,11-1-13 0,11 2-6 15,17-3-20-15,12-2-23 16,14 2-25-16,11 9-39 15,6-6-35-15,5-3-112 0</inkml:trace>
  <inkml:trace contextRef="#ctx0" brushRef="#br0" timeOffset="3219.55">17620 4141 514 0,'0'0'137'0,"0"0"-75"16,0 0-25-16,0 0 20 0,0 0-2 16,0 0-25-16,0 0-13 15,-11-23-17-15,11 23 11 16,-2 0 4-16,2 0-8 15,-4 0 10-15,-4-1 2 16,-3 1 4-16,-4 0-17 16,-3 0 3-16,-5 0-8 15,2 6 1-15,-4 8-2 16,-2 2 1-16,-1 2 0 16,0 3 1-16,-1 4-2 15,-2 0 0-15,0 4 0 0,0 3-2 16,0 0 2-16,-3 6 0 15,-1 5 12-15,-3 4-11 16,-3 6 7-16,2 3-7 16,-1 4 17-16,4 4-18 15,0 0 13-15,7 3-5 16,3 1-7-16,2 0 4 16,3 4-5-16,-2 4 0 15,2 4 2-15,-6 22-2 16,-2 25 2-16,0-11-1 15,4-10-1-15,6-13-1 16,2-19 1-16,1 10 1 16,1 11 0-16,2-5 0 15,0-2-1-15,4 2 0 0,5-4 0 16,-1 3 1-16,5-1 0 16,0 0 6-16,0 2-7 15,0 2 0-15,0 1 0 16,0 3 0-16,0 0 1 15,0-6 7-15,0-3-7 16,0-9 0-16,0-4 2 16,0-5 10-16,11-3 7 15,4 0 2-15,3 0-12 16,3 2 0-16,2-2-9 16,7 2 15-16,1-2-4 15,7 1 8-15,2-5-10 16,6 0 5-16,4-2 3 0,6-2-5 15,6 1 5 1,3-3-8-16,3-2 16 0,4-2-14 16,4-2-1-16,2-4 1 15,0-2-2-15,2-2 7 16,2-1-6-16,3-6 0 16,2 0 5-16,2-5-7 15,-2-2-9-15,3-2 9 16,-4-3-9-16,-1-4 0 15,2-3 0-15,-3-1 1 16,0-2 6-16,3-3-6 16,3 0 5-16,1-2 1 15,0 1-6-15,3-3 9 16,0-1-10-16,-3-1 0 0,-4-2 2 16,-4-2 5-16,-6 0-6 15,-4 0-1-15,2 0 10 16,-2-6 9-16,3-4-18 15,1-2 9-15,6-2-9 16,0-3-1-16,1-2 0 16,-1-1 7-16,-1-4-7 15,-6-4 1-15,-2-2 17 16,-5-6 5-16,-1-2-6 16,-1-2-2-16,2-2-9 15,1-3 0-15,1 3 5 16,2-2-10-16,-1 0 18 15,-5-2-8-15,-3 1 10 0,-2 0 8 16,-4-4-12-16,1 3-5 16,-6-2 0-16,0 2-6 15,-1 0-5-15,-1 2 6 16,-3-2 2-16,4 0 13 16,-3-4-13-16,2-3 7 15,-1-3-4-15,0-2 4 16,2-6 4-16,-3 0-4 15,0 2-14-15,0-3-2 16,-5 5 6-16,-3 3-4 16,-3-4 9-16,-5 1-5 15,-4-3 5-15,-2-3 2 16,-6-1-4-16,2-2-8 16,-3 0 6-16,0 0-7 15,-2-1 8-15,-2-1-7 0,-3-1 0 16,-2 2 0-16,-4 0 1 15,-2 1-1-15,-3 4-1 16,-2-2 1-16,0 3 0 16,0 1-1-16,-10 1 1 15,-3 3-1-15,-2 0 0 16,-1 1 0-16,-5 2-1 16,2-2-1-16,-6 2 1 15,1-5 1-15,-1-1 0 16,-2 1-1-16,1 0 0 15,-1 2 0-15,1 4-5 16,-3 1 5-16,-5 4-9 0,1 0 9 16,-3 4-10-16,0-1 5 15,-2 5 5-15,1 0-5 16,-1 1 5-16,-5-2-4 16,1 0 4-16,-5 4-10 15,-4-3 0-15,-4 2-3 16,1-5-1-16,-4 3 5 15,-3-2 9-15,4 2-8 16,-5-1 2-16,-1 4 5 16,-2-4-10-16,1 3 5 15,-5 0 7-15,2 2-12 16,-2 0-1-16,2 1 11 16,0 4-9-16,4 3 10 0,5 2-8 15,6 0 2-15,2 3 7 16,6 0 2-16,-1-1 0 15,-1-2-1-15,-1 2-1 16,-5-1-1-16,-3 4-6 16,-1 0 6-16,-4 1-11 15,-5 1 0-15,-1-2 11 16,-8 1-7-16,0-1 7 16,3-2-5-16,2 1 6 15,6 4 0-15,7-2-1 16,8 2 1-16,1 1 1 15,3 2 0-15,2 0-1 16,-1 4-1-16,1 0 1 0,-3 3-1 16,0 5 1-1,0-2-2-15,1 4-9 0,4-1 10 16,0-1-1-16,2 3 2 16,0 1-2-16,5-2 1 15,-2-1 0-15,1 2-4 16,1 1 5-16,-4-2 1 15,0 2-1-15,1 1 0 16,1 0 1-16,1 0-1 16,3 0 0-16,0 0-9 15,2 0 8-15,0 5-7 16,2 5 1-16,2 1 1 0,1-1 5 16,0 4 1-1,-5-3-2-15,-2 5 2 0,-3-2-1 16,-2 3 0-16,3-1 1 15,-3 0 0-15,5-1 0 16,4 0 0-16,0-1-1 16,3 0 1-16,-2-1-2 15,-1 2 2-15,-2 1 0 16,-2-3 0-16,-1 2 0 16,1-5 0-16,2 2 0 15,0-3 2-15,2-2-2 16,5-1 0-16,0 0 0 15,4 2 0-15,1 0-2 16,-2 3-5-16,3-2 6 16,-1 5 1-16,-1 0 0 0,-2 3 1 15,2-3-1-15,0 1 0 16,3-3 0-16,2 1 0 16,1-3 1-16,4-2-1 15,-1-2 0-15,1-2 1 16,2-1-1-16,4 0 0 15,0-1 0-15,2-2 0 16,0 1-1-16,0-1 1 16,0 0-6-16,0 0-10 15,0 0-18-15,0 0-11 16,0 5-14-16,0-1-21 16,16 1 3-16,5 4-32 15,27 3-37-15,-10-5-64 0,-1 0-629 0</inkml:trace>
  <inkml:trace contextRef="#ctx0" brushRef="#br0" timeOffset="16803.25">6898 2959 719 0,'0'0'118'0,"0"0"-69"0,0 0-11 15,0 0-14-15,0 0 33 16,0 0-2-16,-12-7-9 15,12 7-23-15,0 0-1 16,0 0 1-16,0 0-4 16,-3 0-8-16,3 0-2 15,-5 0-8-15,-1-3 16 16,-5-1-2-16,-10-2-10 0,-5-4-5 16,-6 2 0-16,-5-1-12 15,1-2 12-15,-1 4 9 16,1-2-8-1,3 3 0-15,-4-2 0 0,-3 0 0 16,-2 2 0-16,-7 2-1 16,-5 0-1-16,-3 0 0 15,4 3 0-15,-3-2 1 16,4 1 0-16,6 2 0 16,1-1 0-16,7 1 0 15,-2 0 0-15,3 0 0 16,-6 0 0-16,-4 0-6 15,-4 0 5-15,-5 0 1 0,-2 6 1 16,0-4 0-16,-6 3 0 16,5 1-1-16,-3 2-1 15,5 3 0-15,3-2 0 16,5 5 0-16,5 3 1 16,-2-1-1-16,2 1-6 15,-1 4 7-15,-3 1 0 16,-4 2 0-16,1 2 0 15,-2 1 0-15,1-4 0 16,-2 4 0-16,4-2-1 16,-2 1-8-16,3 0 9 15,3 4 6-15,1 1-6 16,0 0-1-16,4 1 0 0,0 2-2 16,-1 3 3-1,2-1 0-15,-3 2 0 0,-1-1 2 16,1 2-2-16,-1 2 2 15,2-4-1-15,3 1 0 16,1 3-1-16,3-1 0 16,0 4-9-16,-3 6 8 15,-3 6-5-15,1 6 6 16,-2 2 0-16,-1 3-1 16,1-3 1-16,0-6 0 15,0-4 0-15,0-4 1 16,1-2 7-16,3 0-7 0,0 1-1 15,3-2 1-15,2 6-1 16,-3-1-6-16,3 4 6 16,4 0-1-16,0 2 1 15,4 0 0-15,3 5-8 16,-1 1 7-16,1 2 1 16,0 0 0-16,-1 0 0 15,4-1 1-15,0-2-1 16,1 0 0-16,5 0-5 15,1 4 5-15,2 2 0 16,3-2-6-16,3 4 6 16,0-1 5-16,2-2-4 15,-1 4 0-15,-2 3-1 16,-1 1 1-16,-1 4 0 16,3-3-1-16,2-2 0 0,2 0-1 15,0-6 1-15,0 3 0 16,6-1 0-16,12 0-7 15,2 6 0-15,2 2 1 16,3 1-4-16,2 4 9 16,0 4-11-16,-1 0 11 15,1 1-6-15,0-5 1 16,-1 0 5-16,3-4-1 16,-1-3-5-16,5-4-4 15,0-4-1-15,2-3 9 16,3-6-4-16,1-2 5 15,1-2-3-15,1-2 3 16,5 2 2-16,0 1-6 0,3-1 6 16,0 2-1-16,2 1 1 15,1-5 0-15,1-2-1 16,-2-4-2-16,1-7 2 16,-4 0 0-16,2-1 1 15,-5-2-1-15,5-2 1 16,-2 0 0-16,-2-2-1 15,-1 0 1-15,1 1 0 16,2-1 0-16,-2-1 0 16,3-2-1-16,-2 1-1 15,2-1-6-15,-1-4 8 16,0 2-1-16,-2-2 1 0,-1-3 1 16,-1 1 0-1,1-1 0-15,1-1 0 0,2 4 1 16,3-2-2-1,0-2 0-15,3 1 6 0,-1-2-6 16,2 0-1-16,1-2 1 16,2 2 6-16,2-3-4 15,1 2-4-15,1 0 0 16,0 0 1-16,1 0-5 16,-5-2 6-16,-2 2 0 15,0-3 0-15,-5-3 0 16,4-1 1-16,1 1 3 15,-2-1-4-15,-2 2-6 0,4-1-3 16,2 4 1 0,7 4-1-16,-1-4 5 0,6 1-2 15,-1-2 7-15,-2 2-1 16,-3-3 8-16,1 0-7 16,-3 1 5-16,3-2-5 15,-2-2 0-15,3 0 0 16,-4-1 1-16,4-2-1 15,-2 1 0-15,3 1-1 16,-1-2-1-16,3 3 1 16,1-2-1-16,-1 2-12 15,-2-2-20-15,-1 1 27 16,3-5 6-16,-1-1 18 16,-2-4-7-16,1-1-4 15,2-2-6-15,2 0 1 0,3 0 5 16,-1 0-6-16,-2-9 6 15,1 2 1-15,-3-1-8 16,0-3 1-16,-3 1 0 16,2-1 2-16,1 0-3 15,-5-2 5-15,3 1-5 16,-2-3 0-16,-1 1 2 16,1 0-1-16,-3-1-1 15,-2-1 1-15,-4 3 10 16,0-3-10-16,-2 0-1 15,-6-2-1-15,4 0 1 16,-3-1 1-16,0 0 0 0,2-1 0 16,-2 0 1-1,0-3-1-15,-2 3 6 0,0-5-7 16,-2-2 1-16,-1 1-1 16,-2-3 9-16,3-1-9 15,-5-1 1-15,-3 3-1 16,-3 1 0-16,-7 4 1 15,-1 1-1-15,-3 2 1 16,-3 0 0-16,0 0-1 16,0 0 8-16,1 0-7 15,-2 0 1-15,4-4 4 16,-3 0 7-16,4-1-6 16,-2 0 6-16,3-3-12 0,-4-1-1 15,4-1 0 1,2-3 12-16,0-3-12 0,0-3 13 15,2-5-4-15,0-2 2 16,0-4-9-16,-2-3 8 16,-4 2 6-16,-2 1-16 15,-3 0 28-15,-5 2-15 16,1 3 17-16,-3-1-12 16,0 2-10-16,0-3 3 15,2 0-10-15,0 0-2 16,3-2 1-16,-1 5 0 15,1-2-2-15,-3 4 3 16,1-2-2-16,-3 1-4 16,1-1 4-16,-1-3 2 15,-3-1 14-15,4-2-2 0,-3-2-12 16,-1-3 14-16,4 0-14 16,-1 1-1-16,2-1 0 15,-1 3 1-15,-2 2-1 16,-1-3 0-16,1 3-2 15,-4-4 2-15,-2 1-1 16,1-2 0-16,-3 3 0 16,-2 2 1-16,0 2-2 15,0 0 2-15,0 2 1 16,0 2-1-16,0-1 6 16,3 1-5-16,3 2 1 15,-1 3-2-15,-1-4 1 16,3 3 0-16,1-2-1 0,2-1 1 15,-4-2-1-15,3-1 1 16,-3-1 0-16,2-1-1 16,-2 0 0-16,1 0 1 15,-3 2-1-15,0-2-6 16,1 2 6-16,-3 2 1 16,1 1 1-16,-3 1 9 15,2 2-10-15,-2-2 7 16,2-1-7-16,0-4-1 15,3-3 0-15,-1-4 7 16,0-5-6-16,3 1 4 16,-2 2-5-16,0 2 0 15,-3 0 0-15,2 4 1 16,-2 2 0-16,0 2-1 0,-2 1 0 16,0 3 0-16,0 5-1 15,0 1 0-15,0 3 1 16,0 1 3-16,-2 2 7 15,-6 0-10-15,-2-1-5 16,-3 1-2-16,2 1 7 16,-3-1 2-16,1-1-1 15,-1 1 12-15,1-2-4 16,3 0-8-16,-4 0 0 16,-1 1-1-16,-1-5 28 15,0 2-27-15,-4-2 5 16,2 0-4-16,-2 1 11 15,0-4-12-15,0 1 8 0,-2 2 4 16,-1-2-12-16,1 2 0 16,-3 0 0-16,1-2-1 15,0-2-7-15,-3-3 7 16,0-4 10-16,0-2 2 16,-1 1-12-16,0 2 1 15,-1 0-2-15,1 4 2 16,-3 3-1-16,2 2 1 15,-4 1-1-15,2 1 0 16,-4 4-1-16,2 0-8 16,-3 3 9-16,1 0 7 15,-3 0-7-15,-5 2-8 16,-1 2 8-16,-3 0-1 0,-4-1 1 16,-2 3 0-16,-3-1 0 15,0 1 0-15,1-2 0 16,-1-1 6-16,0 1-6 15,0 3-10-15,2-2 10 16,0 5-10-16,0 0 3 16,-2 0 7-16,2-2 6 15,-4 2-6-15,3-3-9 16,-3 0 9-16,0 0-1 16,4 2 1-16,1-3 0 15,2 1-7-15,0 2 7 16,2 0 1-16,-2 3-1 0,-1 5 0 15,4-2-1 1,-2 1 2-16,-2 2-2 0,4 0 1 16,-1 1-1-16,2-4 1 15,-2 1-5-15,3 0 6 16,-4 0-1-16,-1 1 1 16,0 0-1-16,0 3 12 15,-5 0-12-15,0 2 0 16,-4 0 0-16,-3 3 0 15,1 3 0-15,-3 0 0 16,-4 0-1-16,-2 0-2 16,-1 0 2-16,-1 0 0 15,0 0 2-15,1 3-2 0,8 0 1 16,6 0-6 0,7 1 6-16,8-2 0 0,3 0 0 15,1 2 0-15,-2 2-1 16,-1 4-48-16,-6 3 5 15,-2 4 1-15,-8 5-1 16,-5 6-5-16,-5 4 0 16,-9 8-29-16,-2 4 4 15,-37 23-36-15,18-11-63 16,13-12-450-16</inkml:trace>
  <inkml:trace contextRef="#ctx0" brushRef="#br0" timeOffset="18911.52">2238 13459 506 0,'0'0'106'0,"0"0"-65"16,0 0 24-16,0 0 52 16,0 0-25-16,0 0-41 15,-34 12-14-15,32-12-2 16,2 0 36-16,0 0-29 15,0 0-41-15,0 0 12 16,0 0 20-16,0 0-11 16,13-16-12-16,12-12-9 15,8-10 5-15,11-10 5 16,4-4-9-16,3-3-1 16,-2 4 6-16,-2 4-6 15,-3 7-1-15,-6 4 1 16,-7 9 0-16,-6 6 0 15,-7 5 0-15,-7 6-1 0,-3 2 0 16,-3 6-42-16,-5 0-9 16,0 2 0-16,0-2 15 15,-3 2-7-15,-12-2-100 16,-7 0-16-16,-5 0 46 16,-2 2 44-16,3 0 17 15,1 0 39-15,3 0 13 16,1 0 27-16,4-2 35 15,1 0-11-15,5 2 35 16,3-3-16-16,2 3-11 16,4-1-6-16,2-1-24 15,0-1-19-15,2 0-10 16,16-3-14-16,5-1 14 0,8 0 6 16,0 3-4-1,0 1-1-15,-1 3-1 0,-6 0 0 16,-6 11 0-16,-5 7-16 15,-4 8-5-15,-7 8-2 16,-2 8 0-16,0 8 6 16,-22 29-37-16,0-15-81 15,-4-6-88-15</inkml:trace>
  <inkml:trace contextRef="#ctx0" brushRef="#br0" timeOffset="19339.57">2132 13687 525 0,'0'0'88'15,"0"0"-66"-15,0 0-13 16,0 0 66-16,0 0 4 16,0 0-31-16,0 0 17 15,10-65-12-15,-10 65-24 16,0 0-20-16,0 0-9 16,2 0-1-16,11 5-25 0,5 14 17 15,9 3 9-15,9 6 13 16,1 3-12-16,5 4 11 15,1-6-12-15,-3 0-1 16,0-3 1-16,-7-6 1 16,-6-2-1-16,-7-6 1 15,-7-4 6-15,-5-2-1 16,-6-2-6-16,-2-2-1 16,0 0-41-16,-7 7-61 15,-11-2-1-15,-6-2-117 0</inkml:trace>
  <inkml:trace contextRef="#ctx0" brushRef="#br0" timeOffset="19594.72">2280 13914 355 0,'0'0'284'0,"0"0"-186"16,0 0-89-16,0 0 4 16,0 0-13-16,0 0 16 15,0 0-16-15,95 27 1 16,-66-20 8-16,0-5 35 15,-2-2 3-15,-2 0-29 16,0-2-3-16,-9-7 1 16,3-6-5-16,-8-1 1 15,-2-3 2-15,-4-4 1 16,-5-4-4-16,0-4-10 16,0-3-1-16,-10 1-27 0,-14-3-51 15,4 11-93 1,-2 7-140-16</inkml:trace>
  <inkml:trace contextRef="#ctx0" brushRef="#br0" timeOffset="20061.48">2037 13703 652 0,'0'0'106'0,"0"0"-80"0,0 0-18 15,0 0-8 1,0 0-1-16,0 0-51 0,0 0 1 16,-2 46 51-16,12-5 9 15,9 9 29-15,3 10 5 16,7 11-20-16,4 5 9 15,9 4-11-15,1 1-5 16,2-4-5-16,0-4-11 16,-3-9 0-16,0-6 0 15,-5-8 0-15,0-6-1 16,-4-4-5-16,-2-10 6 16,-4-2 1-16,-3-9-1 15,-4 2 1-15,-2-6 6 0,-2-2 6 16,-3-1-11-16,-2 2 2 15,-2-6-1-15,-5 1-3 16,-2-3 0-16,-2-2-3 16,0 0-33-16,0 1 24 15,-8 0-14-15,-23-5-62 16,4 0-53-16,2 0-130 0</inkml:trace>
  <inkml:trace contextRef="#ctx0" brushRef="#br0" timeOffset="20317.88">2473 14716 580 0,'0'0'88'0,"0"0"-74"15,0 0 3 1,0 0 1-16,0 0 24 0,0 0 2 16,116 100-25-16,-91-87 13 15,-2-12 7-15,-4-1-19 16,-1 0 5-16,-3 0-8 15,-1-14-10-15,-1-5 11 16,-1-7-17-16,-6-5 19 16,-3-1-19-16,-3-8 7 15,0-8-8-15,0 2-18 16,-9-35-53-16,-8 15-78 16,5 7-171-16</inkml:trace>
  <inkml:trace contextRef="#ctx0" brushRef="#br0" timeOffset="26944.53">16579 12984 725 0,'0'0'143'0,"0"0"-93"15,0 0-21-15,0 0 5 16,0 0-24-16,0 0-10 16,3-8 0-16,10 8 1 15,2 0-1-15,8 0 1 16,4-2 25-16,10-8 7 16,15-1-7-16,12-5 3 15,13 1-8-15,2 1-14 16,2 2-6-16,-10 2 1 15,-7 3-1-15,-12 6-1 16,-12-1 1-16,-11 2-1 0,-11 0 0 16,-9 0-33-1,-5 0 0-15,-4 0 9 0,0 0-26 16,0 14-76-16,-11 8-1 16,-5 2-35-16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24T04:48:49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11018 11903 348 0,'0'0'115'0,"0"0"119"16,0 0-146-16,0 0-43 16,0 0-2-16,0 0-33 15,0 0 3-15,3 0 62 16,-3 0-23-16,0 0 25 16,0 0-13-16,0 0-27 15,0 0 11-15,0 0-19 16,0 0-1-16,0 0 18 15,0 0-24-15,0 0-8 16,0 0-5-16,0 0-6 0,-11-8 0 16,-3-2-3-16,-1 0 0 15,-6-4 7-15,-1 2-7 16,0 0-1-16,-5 0 1 16,3 2 0-16,-5 0 8 15,0 2-8-15,-5-2-26 16,-1 1 20-16,-6 0 3 15,-4 1-12-15,0-2 14 16,-3-1 2-16,-3 4-1 16,2-1 0-16,-2 0-9 15,-1 2 9-15,4-1 0 16,-2 3-8-16,6-2 8 0,-1 2 7 16,5 1 3-16,-2-3-10 15,2 1 0-15,0 1 4 16,0-1-4-16,2 0 0 15,2 1 0-15,7-1 0 16,5 0 9-16,1 1-9 16,3 0-6-16,1 1 5 15,-4 0 1-15,1 0 0 16,-5-2 0-16,-2 3 0 16,0-2 5-16,-4 0-5 15,3 2-7-15,1-2 7 16,6 2 5-16,0 0-5 0,0 0-1 15,6-1 1-15,-3 2 10 16,2-2-10-16,-2 3-9 16,-2-1-2-16,1 1 18 15,0 0-7-15,0 0 0 16,3 0 0-16,1 0 2 16,5 0-2-16,1 0-3 15,0 0 3-15,0 0 0 16,-7 0-7-16,-4 0 7 15,-5 0-9-15,-9 5 9 16,-1 2 0-16,-6-1 0 16,1-2-4-16,2 0 4 15,2 0 0-15,4-2 10 16,6 1-10-16,3-1 3 0,7-2-3 16,1 4-2-16,1-1 1 15,1 1 1-15,-6 5-1 16,1-2-6-16,-5 4 7 15,4 1 9-15,0-2-9 16,1 0-3-16,5-1 3 16,-1 1 0-16,1 2 0 15,-2 1 0-15,5 1 0 16,-1 1 1-16,1 2-1 16,2 1-10-16,5 2 8 15,-3 4 2-15,4-1-6 16,0 4 5-16,1-1 1 15,3-2 0-15,0 0 0 0,0-2-5 16,0-2 4 0,0 0 1-16,0 1-11 0,9 0 10 15,3-1 2-15,3 5-1 16,1 0 0-16,3 0 0 16,2 0 3-16,1 2-3 15,5-5-1-15,0 0 1 16,7 0 0-16,3-4-3 15,5 1 3-15,8-2 0 16,3 1 4-16,2 1-4 16,3-2 0-16,2 1-1 15,1-1 2-15,1-2-6 16,2 2 5-16,1-4 0 16,5 0 5-16,-1-2-5 15,2 2 1-15,0-3-2 0,-2-2 2 16,-2 0-1-16,-5-2 0 15,-1-2-13-15,-5-2 13 16,-4 0 6-16,0-2-5 16,-3 0-2-16,0 0 2 15,-2 0-2-15,-4-4-2 16,1-2 3-16,-4-1-5 16,0 2 11-16,-5-1-6 15,2 0 0-15,-2-2 2 16,1 0 6-16,1 0-8 0,3-2-7 15,1 0 6 1,-1-1 1-16,-3 1 0 0,3 1 0 16,-1-1 9-16,-2-2-9 15,1-1 0-15,2-1-2 16,-1-1 1-16,0 0 1 16,-1-1-3-16,-2 2 3 15,-3 0 0-15,-2-2 7 16,-2 2-7-16,-6 0 0 15,-3 2-1-15,-7 0 2 16,-1 0-2-16,-6-4 1 16,1-4 0-16,-4-3 23 15,0 0-23-15,-3-5 7 16,0 0-1-16,0-2-3 16,-15-3 0-16,-8 0-3 0,-6 2-14 15,-2-1 14 1,-2 4 0-16,2 4-6 0,2 8 5 15,4 3-36-15,3 10-30 16,6 3-30-16,-4 3-60 16,7 12-57-16,2-1-173 0</inkml:trace>
  <inkml:trace contextRef="#ctx0" brushRef="#br0" timeOffset="22042.78">10391 13514 546 0,'0'0'156'0,"0"0"-105"16,0 0-22-16,0 0 33 15,0 0-22-15,0 0-18 16,0 0 10-16,0 0 8 16,0 0 37-16,0 0-24 15,0 0-27-15,0 0 42 16,0 0-37-16,0 0-14 16,-4-3 11-16,2 3-4 15,-2-2-8-15,-3-2-16 16,-3 1 10-16,-2-2-20 15,-1-1 10-15,-5 0-15 16,0 0 15-16,-3-1 0 0,4 4 0 16,-3-2 0-16,0 0 0 15,3-1 1-15,-4 0-1 16,-1 2-4-16,-1-2 4 16,2 0 0-16,-6 2 0 15,-2-1 0-15,-5 2 1 16,1-1 0-16,-5 0-1 15,0 1-4-15,2-4 4 16,1 3 1-16,1-2 1 16,1 2-2-16,4-2 0 0,2 2 8 15,5-2-8 1,2 0-2-16,2 0 2 16,0-1 1-16,-2 2-1 0,2 1 0 15,-1-2 1-15,-2 2 6 16,-1-1-7-16,-1 4-10 15,0-1 10-15,0-2 6 16,-2 2-6-16,3-1-1 16,-2 2 1-16,4-3 7 15,-3 2-7-15,6-2-6 16,-1 4 6-16,-3-3 0 16,4 3 0-16,-4 0-1 15,-3 0 1-15,0 0 0 16,-3 0 0-16,-2 5-7 15,4-1 7-15,1 0 5 0,4-3-3 16,0 4-2 0,2-4 0-16,-2 2 5 0,2 0-5 15,-1 2-10-15,-2 1 9 16,1 2 1-16,0 0 1 16,0 1-1-16,0-2 0 15,0 0 3-15,2 2-3 16,0-1-3-16,5-2 3 15,-3 1 1-15,3-1-1 16,0 2 0-16,-3 5 0 16,-1-1 0-16,-4 0 0 15,1 1-8-15,0-2 8 16,2 1 1-16,0-4 5 0,5-2-6 16,4 0 2-16,2-2 2 15,2-2-4-15,1 2-10 16,-2 0 10-16,1 2-1 15,0 0 1-15,-1 0 0 16,-1 0 1-16,1 0 0 16,-1 4-1-16,3-6-1 15,0 5 0-15,0-2-1 16,0 1 1-16,2 3 0 16,0-1 1-16,0 1 2 15,2 4-2-15,0-4-8 16,0 3 8-16,0 1 1 15,0-2-1-15,0-1 0 16,2 5 0-16,4-7 7 16,4 3-7-16,-1 4-6 0,1-3 6 15,4 2 7-15,-1 0-7 16,3 0 0-16,2 2 1 16,0-4 5-16,2 3-6 15,0-4 0-15,2 1 0 16,3-2 0-16,-4-1 1 15,4 1-1-15,2-3 1 16,0 1 8-16,0 3-9 16,2-4-12-16,2 1 12 15,2 2 0-15,1-2 0 16,3 0 0-16,1 1 0 16,3-1 0-16,-4-1 0 15,3 0 0-15,-4-1 7 0,0 0-7 16,-3-2-2-16,1 0 0 15,-3 0 2-15,-2 0 12 16,0-2-12-16,0 2-5 16,-1-2 5-16,3 0 0 15,0 1 0-15,4-1 0 16,0-1 0-16,1 1 3 16,1-2-3-16,-1 2 0 15,-3-2 0-15,-4 2-2 16,-4 0 2-16,-2 0 0 15,-1 0 1-15,-5 1 5 16,4-4-6-16,3 3-6 0,0-1 6 16,5 2 1-1,2-5-1-15,1 1 0 0,1 2 1 16,-2-1 2-16,-2 0-3 16,0 0-2-16,0 0 2 15,-1 0 0-15,2-2 0 16,1 0 0-16,1 0 1 15,-1 0 5-15,-2 0-6 16,-2 2-7-16,-1-2 6 16,1 2 1-16,0-2 0 15,-1 4-1-15,1-4 2 16,0 0-3-16,2 0 2 16,2 0-1-16,0 0 1 0,5 0-1 15,2 0 1 1,-2 0 0-16,1 0 0 0,-1 0-7 15,-1 0 7-15,1-4 0 16,-3 2 0-16,4-2 0 16,-2 0-5-16,3 0 4 15,4 0 1-15,1-1 8 16,-1 2-8-16,3-1-13 16,-5 0 13-16,0 2 5 15,-5-4 1-15,-4 0-6 16,-2 2 0-16,-2 2 6 15,-2-6-6-15,-3 2-9 16,-2 0 9-16,0 0 1 16,1 0 0-16,0-2-1 0,2-2 1 15,-1-1 8-15,-1 2-9 16,0-1-9-16,0-3 9 16,-4 4-2-16,1-2 2 15,-4-1 0-15,5 0 0 16,0 2-3-16,-2-1 3 15,3-1-1-15,-1 3-1 16,0-5 2-16,1 5 0 16,-2-2 0-16,-2 5 0 15,-3-4 1-15,-2 4-1 16,-2 0-1-16,-3 0 1 16,1 1 0-16,0-4 1 15,0 3-1-15,-1 0 1 16,-3 2 0-16,1-2-1 15,-4 2 0-15,0-3 0 0,0 1 0 16,0-1 1-16,0-1-1 16,0 0 1-16,0-2 6 15,-9-2-7-15,-2-1-7 16,-5-2 6-16,1 0 1 16,-5 2 0-16,-3-1 0 15,2 0 2-15,-6-1 8 16,0 4-10-16,-2-2-6 15,0 2 6-15,-2 1 0 16,0-1 1-16,-5 3-1 16,1 1 0-16,-2 0 1 0,-1 2-1 15,3 0-8 1,-1 1 8-16,1 2 0 0,0 1 10 16,0-4-10-16,2 4 0 15,-1-4-7-15,5 3 7 16,0-1 0-16,6-1 0 15,0 1 0-15,3-1 0 16,0 2 0-16,0 0 0 16,2 0 5-16,0 2-5 15,-2-4-7-15,0 3 7 16,-2-4 0-16,0 4 9 16,0-2-9-16,2 1 0 15,-1 1 3-15,1-2-3 16,3 1-7-16,-4 2 7 15,1 0 0-15,0 0 7 0,0 0-7 16,1 0 0-16,0 0-14 16,1 0 15-16,1 0-1 15,3 0 2-15,-1 0-2 16,3 0 0-16,-1 0 0 16,2 0 0-16,0 0 12 15,0-1-12-15,-2-2-2 16,-1 1 2-16,-1-2 0 15,-1 2 3-15,3 2-3 16,1-2 0-16,3 0 4 16,1 2-4-16,0-2-6 15,2 2 6-15,-1-2 0 0,1 2 2 16,-3-2-2 0,2 2 0-16,-2-2 2 0,1 0-2 15,-2 0 0-15,3 2-1 16,0-3 1-16,1 3 2 15,0-1-2-15,-4 0 0 16,4-2 0-16,-3 1 0 16,3 1 9-16,-2-2 1 15,4 0-9-15,2 0 35 16,0 3-36-16,0-2 1 16,-1 2 13-16,1 0-14 15,-2-2 0-15,0 0-1 16,-2 0 1-16,2 0 2 15,-2 0-2-15,1 2 0 16,-1-2 2-16,-2 0-2 0,0 2-2 16,1-2 2-16,-2 2 0 15,0-2 4-15,-2 0-4 16,0 2-2-16,-2-2 1 16,-3-1 1-16,0 2 0 15,3-1 0-15,2-1 0 16,2 1 22-16,3-1-22 15,3 1 0-15,-1 2 4 16,2-1-4-16,-2 1-1 16,-2 0 1-16,0-3 0 15,-3 1-2-15,1 2-2 16,-6 0-54-16,-7 0-22 16,6 0-112-16,-3 2-162 0</inkml:trace>
  <inkml:trace contextRef="#ctx0" brushRef="#br0" timeOffset="29024.42">6110 15584 791 0,'0'0'104'15,"0"0"-29"-15,0 0-25 16,0 0-4-16,0 0-6 16,0 0-11-16,-9-63-1 15,9 58 28-15,0-3-24 16,0 7 17-16,0 1-25 16,0 0 0-16,0 0 1 0,0 0-14 15,0 0 0-15,0 0-11 16,-2 0-14-16,2 17 2 15,-3 20 12-15,-1 20-2 16,0 16 2-16,-3 7-1 16,0 8 1-16,3 2 0 15,-1-5 7-15,1-7 2 16,1-4-9-16,2-6-1 16,-2-1 1-16,3-9 0 15,-2-10 8-15,2-2-8 16,-2-10 0-16,2-6 7 15,-3-4-7-15,3-12-1 0,0-6-1 16,0-2 2 0,0-6 0-16,0 0-16 0,0 0-27 15,-2 0 11-15,0-10-57 16,0-8-171-16</inkml:trace>
  <inkml:trace contextRef="#ctx0" brushRef="#br0" timeOffset="30449.01">6050 15557 745 0,'0'0'134'0,"0"0"-87"0,0 0 10 16,0 0-16-16,0 0 2 16,0 0-42-16,0 0-1 15,36-28 61-15,-5 15-28 16,9 4-21-16,13-4 10 15,16-1 14-15,28 2 12 16,29 2-38-16,28 6-9 16,11 4 11-16,-9 0-12 15,-10 0 0-15,-9 8-1 16,-6 3 2-16,2-4 9 16,2-3-10-16,0 0-15 0,4 2 15 15,-4 0 1-15,-21 1-1 16,-22 2 0-16,-28-4 0 15,-6-2-13-15,2 2 3 16,5 0-13-16,4 1 23 16,-9-2 0-16,-6 0 6 15,-6 0-6-15,-3-4 0 16,-3 5-2-16,-6-5 2 16,-3 0 0-16,-8 0 9 15,-5 0-9-15,-7 0-6 16,-3 0 5-16,-7 0 1 15,-3 0 0-15,0 0 0 16,0 0-23-16,0 4 22 16,0-4 1-16,0 5-11 15,0 8 10-15,0-4 1 0,0 9 4 16,0 5-4-16,0 7 0 16,0 2 2-16,0 12-1 15,-3 4 4-15,-7 8-5 16,6 4 1-16,2 9-2 15,2-3 1-15,0 6 0 16,0-5-1-16,2 0 1 16,6 4 0-16,4-3 0 15,-1-6 0-15,-3 1 2 16,2-11-2-16,-3-3 0 16,-1-6 1-16,-2-8-1 15,1-5-1-15,-5-7 0 0,0-5 1 16,0-4 4-16,0-2-4 15,0-8-9-15,-9 2 9 16,-4-3 0-16,-9-3 0 16,-7 0-7-16,-9 0 7 15,-7-3 1-15,-8-11-1 16,-9-4-7-16,-8 3 7 16,-3-2 1-16,-8 0-1 15,2 4-1-15,-9 0 1 16,-1 3 0-16,0 2 0 15,-5 2-4-15,3 2 4 16,-2 0 6-16,1-1-6 16,-1 1 0-16,-1-1 1 0,0 5 3 15,-3-4-4 1,-1 4-5-16,-1 0 4 0,1 0 2 16,0 0-2-16,3 0 1 15,5 0 0-15,5 0 15 16,10 4-5-16,6 1-10 15,11-1 26-15,7 1-12 16,9-1-13-16,8 0 5 16,12-4-4-16,6 0 50 15,5 0-43-15,4 0-2 16,-4 0 4-16,-2 0-10 16,-6 0-1-16,-6 0 0 15,-7 0 1-15,-1 0 10 0,4-4 6 16,4 0 5-16,9 1 7 15,6 1-20-15,3-2-9 16,0 4-3-16,0-5-30 16,-2 5 24-16,-1 0-22 15,-4 0 4-15,-1 0 27 16,-1 0-20-16,3 0 0 16,1 0-14-16,5 0-5 15,5 0-10-15,2 0-55 16,2-4-184-16,12-6-275 0</inkml:trace>
  <inkml:trace contextRef="#ctx0" brushRef="#br0" timeOffset="30850.99">6769 15946 614 0,'0'0'412'0,"0"0"-315"16,0 0-84-16,-2 130 27 15,2-72-19-15,11 4 25 16,1 0-16-16,-1-3-30 16,-3-8 26-16,-1-8-26 15,0-7 0-15,-5-6 1 16,-2-3-1-16,0-10-23 15,0-9-58-15,-14-2-75 16,-3-6-238-16</inkml:trace>
  <inkml:trace contextRef="#ctx0" brushRef="#br0" timeOffset="31040.25">6456 15981 829 0,'0'0'330'0,"0"0"-233"16,0 0-97-16,0 0 9 16,0 0 15-16,144-35-6 15,-88 35-18-15,-1 3-23 16,14 29-52-16,-17-1-54 16,-10 0-269-16</inkml:trace>
  <inkml:trace contextRef="#ctx0" brushRef="#br0" timeOffset="31426.45">7097 16218 770 0,'0'0'224'0,"0"0"-165"15,0 0-6-15,0 0 1 16,0 0-11-16,0 0-14 15,0 0 13-15,-67-18-41 16,47 18 15-16,-3 12 4 16,-1 7-11-16,-1 2 3 15,8 3-12-15,3-2 8 16,5 1-8-16,7-6 0 0,2 1-36 16,0-9-16-1,2-6-6-15,15-3 12 0,0 0 15 16,3-12 31-16,-3-6-10 15,1 4 10-15,-4 7 0 16,0 2 0-16,-4 5-1 16,4 9-1-16,1 17 2 15,6 10 0-15,-2-1 27 16,6 2-27-16,0-3-9 16,14-11-33-16,-5-6-53 15,-3-11-190-15</inkml:trace>
  <inkml:trace contextRef="#ctx0" brushRef="#br0" timeOffset="31624.42">7433 16317 38 0,'0'0'922'0,"0"0"-798"16,0 0-44-16,0 0-14 16,0 0-29-16,0 0-11 15,-129 66-14-15,116-38-11 16,6-2 12-16,7-1-13 15,0-2-16-15,7-4-11 16,15-2-7-16,27-13-12 16,-6-2-44-16,-1-2-129 0</inkml:trace>
  <inkml:trace contextRef="#ctx0" brushRef="#br0" timeOffset="32904.78">7916 16288 887 0,'0'0'181'16,"0"0"-170"-16,0 0-2 16,0 0-9-16,0 0 16 15,-128 68-9-15,109-45-7 16,6-5 2-16,7-6 18 16,4-3-20-16,2-4-8 15,0-5-30-15,4 0 3 16,11 0 21-16,8-14-11 15,-1-4-40-15,-2 1 32 16,-2 4-9-16,-5 4 28 16,1 9-4-16,1 16 18 0,3 25 16 15,5 9 41 1,0 12-24-16,4 0 20 16,0-3-32-16,-4-9-10 0,-8-6-4 15,-8-12-1-15,-7-7 3 16,0-2-9-16,-14-9 0 15,-7-7 28-15,-6-2-27 16,0-5-1-16,2 0 0 16,5-16-6-16,7-12 3 15,9-8-27-15,4-13-25 16,0-1 23-16,21-7-4 16,8 5 17-16,2 2 19 15,1 13 0-15,-3 15 0 0,-5 14 0 16,-5 8 0-1,-2 0 7-15,-1 22 2 0,-3 4 5 16,3 1 12-16,-3 0-18 16,1-5-3-16,1 0-5 15,5-7-11-15,18-15-24 16,-5 0-131-16,-1-11-495 0</inkml:trace>
  <inkml:trace contextRef="#ctx0" brushRef="#br0" timeOffset="33168.8">8418 16415 669 0,'0'0'228'0,"0"0"-86"16,0 0-61-16,0 0-55 15,0 0-25-15,0 0 27 16,0 0-23-16,-94 58-5 0,92-50-19 16,2-4-52-16,0-4-14 15,2 0-5-15,10 0 67 16,3 0 21-16,2 6 2 15,7 9 0-15,-5 4 46 16,4 4-4-16,-1 0-13 16,-3-5-20-16,2-2-2 15,-6-2 7-15,-1-10-14 16,-1-4-11-16,-3 0-112 16,-5-4-494-16</inkml:trace>
  <inkml:trace contextRef="#ctx0" brushRef="#br0" timeOffset="33920.49">14177 16629 514 0,'0'0'109'16,"0"0"-68"-16,0 0-30 15,0 0 5-15,0 0 10 16,0 0 26-16,0 0-14 0,0-4-2 16,0 4 13-1,0 21-19-15,0 10 40 16,10 19-15-16,1 16-9 0,-1 7 3 15,4 7-23-15,-1 0-9 16,1-8-2-16,-1-9-15 16,-1-12 1-16,-1-7-1 15,-3-15-7-15,-3-8 6 16,-3-10-66-16,-2-11-30 16,0-6-26-16,-2-12-582 0</inkml:trace>
  <inkml:trace contextRef="#ctx0" brushRef="#br0" timeOffset="34707.62">14142 16521 977 0,'0'0'137'0,"0"0"-136"15,0 0 1-15,0 0 4 16,116-36 30-16,-60 28-35 15,2-1-1-15,0 8 8 16,2 1-7-16,0 0-1 16,5 0 0-16,8 0 0 15,25 0 4-15,34 0-3 16,30-5 0-16,-10-2 11 16,-32 1-12-16,-36 6-4 15,-28 0-2-15,4 0 12 0,1 0-3 16,1 0-3-16,-11 0-7 15,-9 0 7-15,0 0 1 16,4-2 9-16,-2-4-10 16,5 2 6-16,3-2 1 15,-7 6-7-15,-1 0-9 16,-10 0 9-16,-4 10 0 16,-6 4 0-16,-4-2 0 15,-3 6-2-15,-2 3-4 16,1 2 6-16,-1 9-8 15,1 5 8-15,1 7 5 16,4 6-3-16,1 1-4 16,0 8 10-16,0-5 5 0,3 4-13 15,-2 1 1-15,-2-2 0 16,4-3 8-16,-3 0-8 16,3 3-1-16,-6-3 0 15,2-4 8-15,-4-1-8 16,-1-5 0-16,-5-9 0 15,-4-3 0-15,-4-14 0 16,-3-6 0-16,0-2 0 16,-12-5 18-16,-19-5-18 15,-13 0-9-15,-15 0-10 16,-14-15 19-16,-28-7 1 16,-28-3-1-16,-29 2 0 0,-8-4 7 15,2 4-7-15,8 2 0 16,5 2 2-16,-5 7-2 15,0 1 7-15,6 4-7 16,32 7 6-16,34 0 16 16,28 0 18-16,17 0-15 15,0 0-12-15,3 5-3 16,7-3-8-16,12-2-2 16,8 5-37-16,4-5 3 15,3 0-30-15,-2 0-39 16,-1 0 35-16,1 0-68 15,2-5-170-15</inkml:trace>
  <inkml:trace contextRef="#ctx0" brushRef="#br0" timeOffset="35554.76">14723 16834 871 0,'0'0'153'0,"0"0"-153"15,0 0 1-15,0 0 37 16,0 0-18-16,38 134-11 16,-24-104-3-16,-5 2 1 15,-1-6-7-15,0-8 0 16,-4-4 1-16,-4-5 22 0,0-8-23 16,0-1 0-16,0 0-2 15,-2-6-12-15,-10-12-59 16,-3-8-18-16,-3-5 32 15,3-6 53-15,-1-1-20 16,0 2 26-16,7 4 42 16,2 0 21-16,4 12 2 15,3 6-10-15,0-1-30 16,0 8 14-16,15-3-38 16,0 2 0-16,6 2 14 15,-4-2-15-15,3 8 6 16,3 0-6-16,-4 0 10 15,2 0-8-15,-3 9-2 0,-3 8-6 16,-6 1 6-16,-4 0 0 16,-5-4 11-16,0 4-11 15,0-6 1-15,0-2-8 16,0-6 7-16,0 1-13 16,2-3-8-16,7 4 15 15,4-1 6-15,5 5 7 16,2 2-7-16,-2 5 41 15,0 2-27-15,-10-1-6 16,-3 4-8-16,-5-4 14 16,-2 0 34-16,-19 0-8 15,0-6-38-15,-2 2 15 16,5-5-17-16,5-4-43 0,6-1-17 16,7-4-19-16,0 0-28 15,11-9-197-15</inkml:trace>
  <inkml:trace contextRef="#ctx0" brushRef="#br0" timeOffset="35974.62">15274 16940 730 0,'0'0'247'16,"0"0"-127"-16,0 0-11 16,0 0-34-16,0 0-18 15,-125 46-21-15,100-28-30 16,8 1 24-16,3-8-30 15,8-1 0-15,4-2-6 16,2-8-42-16,0 0-14 16,2 0 1-16,16 0 15 0,1-14 26 15,4-1-38-15,-3 4 20 16,-2 7 31-16,-4 4 1 16,-4 0 6-16,3 9 22 15,1 8-6-15,-1 5 27 16,3 1-32-16,-1-4-10 15,4-2 4-15,-4-8-5 16,1-4 7-16,1-5-7 16,1 0-13-16,-3-14 1 15,4-9 12-15,-5 5 0 0,-4 0 1 16,-3 6-1-16,-1 6 20 16,-4 6-20-16,4 0 6 15,0 0 7-15,1 18 1 16,1 0-7-16,2 0-7 15,1 1-40-15,-5-10-112 16,-2-5-480-16</inkml:trace>
  <inkml:trace contextRef="#ctx0" brushRef="#br0" timeOffset="36107.22">15419 16946 861 0,'0'0'146'0,"0"0"-109"0,0 0-37 15,0 0-24 1,0 0-195-16,0 0-355 0</inkml:trace>
  <inkml:trace contextRef="#ctx0" brushRef="#br0" timeOffset="36433.83">15623 16740 801 0,'0'0'202'15,"0"0"-121"-15,0 0 2 16,6 120-25-16,-2-70 11 16,5-6-44-16,-1 0-7 15,4-8-17-15,-3-3 1 16,-3-8 13-16,-2-6-15 16,-1-10-20-16,-1-5 18 0,-2-4-8 15,3-4-12 1,1-14-28-16,3-5-5 0,3 0 53 15,4 1-15-15,1 11 17 16,0 8 8-16,2 3-7 16,-1 0-1-16,-1 10 7 15,3 8-6-15,-3 1 8 16,6-2-9-16,1-4-25 16,5-12-8-16,28-1-6 15,-8 0-114-15,-3-14-81 0</inkml:trace>
  <inkml:trace contextRef="#ctx0" brushRef="#br0" timeOffset="36686.44">16143 17008 740 0,'0'0'245'16,"0"0"-57"-16,0 0-86 0,0 0-59 15,0 0 5-15,0 0-25 16,0 0-23-16,-107 32 14 16,101-24-14-16,3-8-33 15,3 4-36-15,0-4-11 16,0 0 25-16,0 0 6 15,0 0 18-15,9 0 31 16,0 0 0-16,-1 4 10 16,4 14 31-16,-1 5-14 15,0-2 4-15,0-1-20 16,-2-2-11-16,0-1 10 16,-6-11-10-16,-3-2-47 15,-21-4-95-15,-8 0-707 0</inkml:trace>
  <inkml:trace contextRef="#ctx0" brushRef="#br0" timeOffset="37755.39">9173 16152 347 0,'0'0'91'0,"0"0"-12"16,0 0 42-16,0 0-28 15,0 0-25-15,0 0 14 16,0 0-14-16,-20 8 24 15,18-8 21-15,2 0-26 16,-2 0-2-16,2 4-41 16,-2-4-34-16,2 0 6 15,-3 0-15-15,3 0-1 16,-2 4-1-16,-2 1-14 16,-5-1 9-16,0 5 6 15,-4-3-30-15,-5 6 15 16,-7-2-9-16,-3 2-21 15,-7 2 9-15,-2-6-6 16,6-2 40-16,6-2 4 16,12-4 15-16,7 0 44 0,3 0-50 15,3 0-11-15,0 0-8 16,0 0 8-16,0 0 27 16,5 0-15-16,14 0 1 15,15 0 13-15,13 0-12 16,15 0-8-16,9 0 3 15,8 0-8-15,-2 4 23 16,-1 7-24-16,-7 4 0 16,-7-1 1-16,-6 1 1 15,-2-3-1-15,-5 2-1 16,-2-5 1-16,-1 0 8 16,-1-2-9-16,-3 4 0 0,-2-7 0 15,-8 0 0-15,-8 0 1 16,-8-2-1-16,-5 2 2 15,-7-4-21-15,-4 0 15 16,2 0-40-16,-2 4-14 16,8-4-52-16,-2 0-101 15,1 0-53-15</inkml:trace>
  <inkml:trace contextRef="#ctx0" brushRef="#br0" timeOffset="38265.47">10836 15963 902 0,'0'0'145'15,"0"0"-145"-15,0 0 52 16,0 0 39-16,0 0-2 16,0 0-36-16,0 0-34 15,-79 23-12-15,31 3-7 16,-15 5 0-16,-3 5 9 15,-11 5-9-15,-2 3-1 16,-6 0 1-16,-2 0 1 16,0-2 1-16,7-6-2 15,8-5 0-15,14-9 4 16,11-8-4-16,19-6-6 0,7-2 6 16,11-2 2-16,5-1-2 15,5 6-8-15,0-5-36 16,0 6 43-1,5 0-11-15,12 6 2 0,5 2 10 16,8 6 0-16,5 6 10 16,8 2-10-16,-1 2 9 15,5 3 4-15,-1-2-13 16,2 1-10-16,-2-3 10 16,-3-3 2-16,-3-4 3 15,-3-2-5-15,-5-7 0 16,-8 0 9-16,-6-7-9 15,-5-1-10-15,-4-7 10 16,-2 4 0-16,-2-1-18 16,-1-1-23-16,0 0-46 0,7-4-24 15,-2 0-130-15,1 0-350 16</inkml:trace>
  <inkml:trace contextRef="#ctx0" brushRef="#br0" timeOffset="38842.49">10582 15892 796 0,'0'0'104'15,"0"0"-81"-15,0 0-23 16,0 0 6-16,0 0 10 15,0 0-6-15,158 39 0 16,-98-16-10-16,9 3 2 16,14 6 44-16,23 4-20 15,25 8-13-15,24 6 4 16,10 0-8-16,-34-6-8 16,-31-9-1-16,-38-16 1 15,-12 2 9-15,-2-3-10 16,-1 0-7-16,-5 0 7 15,-13-4 0-15,-14-5 0 16,-7 0-5-16,-8-1 5 0,0-2 4 16,-4 6 27-16,-19-2-11 15,-4 6-9-15,-5 3-10 16,0 8 8-16,-10 3-9 16,-6 6 0-16,-6 8 22 15,-11 2-12-15,-5 7-4 16,-9-3 4-16,-8-2-10 15,-5 2 13-15,-6 0 3 16,-3-2-16-16,-1 0 35 16,0 2-34-16,6-6 11 15,11-3-5-15,11-6 9 16,21-12 8-16,18-5-12 16,15-10-12-16,13-7 20 0,5-1-20 15,2 0-20 1,0 0 8-16,0 0-11 0,-4-9-3 15,-4-5-132 1,2-2-155-16</inkml:trace>
  <inkml:trace contextRef="#ctx0" brushRef="#br0" timeOffset="39368.39">10102 16491 872 0,'0'0'107'0,"0"0"-72"16,0 0-12-16,0 0-9 16,0 0-5-16,0 0-8 15,0 0 7-15,5-86 1 16,-18 78-8-16,-1-1 24 16,-3 8-24-16,1 1-1 15,0 0-1-15,3 6 1 0,8 12-1 16,5 8-6-16,0-1-20 15,18 8 18-15,14 1-4 16,7-2 8-16,1-4 5 16,1-6 0-16,-5-4 4 15,-10-5-4-15,-8-4 0 16,-7-5 6-16,-6 0-6 16,-5 0-19-16,0 2 19 15,0 2 25-15,-14 2 1 16,-3 2-26-16,0-2 1 15,0-1 18-15,-1-4-19 16,5-1-9-16,1-4-30 16,6 0-65-16,4-9-172 0</inkml:trace>
  <inkml:trace contextRef="#ctx0" brushRef="#br0" timeOffset="39938.19">10428 16504 730 0,'0'0'181'16,"0"0"-97"-16,0 0-27 15,0 0-41-15,0 0 29 16,0 0-22-16,0 0-8 16,-107 107-6-16,107-99-8 15,0 0-2-15,0-6-9 0,9-2-20 16,9 0 23-1,2-10-18-15,-1-8-11 0,-3 0 4 16,-3 6 5-16,-1 6 19 16,-5 6-5-16,-1 0 9 15,3 10 4-15,0 13 2 16,2-2-1-16,0 2 1 16,3-6-1-16,-3-7 18 15,0-6-19-15,-2-4-17 16,0 0 16-16,-5 0 1 15,0-8-7-15,2-6 7 16,-4 5 0-16,0 0 3 16,0 3-3-16,0 6-10 15,3 0 10-15,3 19 1 16,4 8 18-16,3 9 13 0,5 4-13 16,1-3 17-16,0 3-30 15,0-10-6-15,-4-2 13 16,-3-2-3-16,-8-7-9 15,-6-6 10-15,0-1 1 16,0 2 34-16,-8-6-24 16,-10-3 4-16,-2 0 14 15,0-5-15-15,-5 0-25 16,-1-13-1-16,6-6-21 16,-3-4-5-16,7 2-35 15,7-10-83-15,7 4-63 16,2 1-607-16</inkml:trace>
  <inkml:trace contextRef="#ctx0" brushRef="#br0" timeOffset="40537.48">10896 16311 954 0,'0'0'209'0,"0"0"-164"16,0 0-45-16,0 0 0 16,25 144 7-16,-12-82 11 15,3 0 1-15,1-14-18 16,1-6-1-16,-3-7 13 16,-3-13-13-16,-6-8-25 0,-6-5-11 15,0-9-50-15,-6 0 5 16,-17-9-98-16,-3-13 12 15,-1-4 154-15,2-3 13 16,7 8 72-16,12 2 69 16,6 1-35-16,0 6-63 15,26-2-27-15,8 0-14 16,6-2 18-16,4 2-20 16,3 0-7-16,-2 2 6 15,-7 2 1-15,-6 6 0 16,-11-2-6-16,-7 4-5 0,-10 2 9 15,-4 0 1-15,0 2 1 16,0 13 58-16,-11 2-22 16,-2 1-11-16,0-1 6 15,1 2-18-15,5-7 6 16,1-1-19-16,4-8-8 16,2-3 7-16,0 0-30 15,0 0-1-15,0 0 12 16,8-8 20-16,5 0 3 15,4 8-3-15,-5 0-2 16,5 16 1-16,-2 12 1 16,3 6 0-16,2 2 0 15,-2-4-2-15,2-9 2 16,11-14-84-16,-6-4-96 0,-1-5-122 16</inkml:trace>
  <inkml:trace contextRef="#ctx0" brushRef="#br0" timeOffset="40717.22">11519 16509 477 0,'0'0'295'16,"0"0"-122"-16,0 0-72 15,0 0-20-15,0 0-48 16,0 0-25-16,-120 97 19 16,120-66-15-16,0-9-4 15,4 0-8-15,19-7-13 16,6-7 11-16,27-3-32 15,-10-5-102-15,1 0-658 0</inkml:trace>
  <inkml:trace contextRef="#ctx0" brushRef="#br0" timeOffset="41373.57">11981 16441 568 0,'0'0'140'0,"0"0"-115"16,0 0 50-16,0 0-29 15,0 0-1-15,0 0 1 16,0 0 13-16,118 0-7 16,-77 0 0-16,11 0-16 15,9 0 21-15,10 4-35 16,11-4 2-16,25 4-1 15,23 2-8-15,24 6-2 16,2-2-13-16,-12 4 6 0,-12-1 2 16,-17-8-8-16,-12-2-7 15,-16 2 7-15,-18-1 7 16,-7-4-7-16,9 4 0 16,6 0 0-16,4-2 4 15,-4-2-4-15,-8 0-10 16,-5 0 10-16,1-2 17 15,-5-6-10-15,-6-1-7 16,-6 1 6-16,-7 3 10 16,-12 1-16-16,-10-2-1 15,-5 4 1-15,-3 0 7 16,-6 2 0-16,2-4 13 16,-3 4-20-16,-2-4 25 0,-2 4-25 15,0 0 0 1,0 0 1-16,0 0 8 0,0 0-9 15,0 0-19-15,0 0-26 16,-4 0 12-16,-33 0-54 16,4 4-90-16,-5-4-126 0</inkml:trace>
  <inkml:trace contextRef="#ctx0" brushRef="#br0" timeOffset="42168.03">9437 15936 995 0,'0'0'187'16,"0"0"-164"-16,0 0-10 16,0 0 35-16,0 0-1 15,135-71-46-15,-112 49 40 16,-4 4-40-16,-5 4 10 16,-3 1-4-16,-4-2-7 15,-3 7 12-15,-4 8-12 0,3 0-21 16,-3 0 14-1,0 0-11-15,0 10-15 0,0 16 23 16,0 2 10-16,2 8 4 16,0 2-4-16,3 3 1 15,-5-5-13 1,0-4-5-16,0-6-63 0,-9 5-1 16,-11-8-95-16,-3-11-133 0</inkml:trace>
  <inkml:trace contextRef="#ctx0" brushRef="#br0" timeOffset="42300.25">9506 16124 781 0,'0'0'187'0,"0"0"-138"16,0 0-15-16,0 0 23 15,0 0 18-15,116-4-39 0,-74 4-24 16,2 0-5 0,18 0-7-16,-12 0-69 0,-8 0-278 0</inkml:trace>
  <inkml:trace contextRef="#ctx0" brushRef="#br0" timeOffset="43080.02">13678 15980 918 0,'0'0'187'0,"0"0"-136"0,0 0-31 16,-21 112 32-16,15-62 28 15,4-2-30-15,2-4-37 16,0-7 18-16,0-10-22 16,0-8-2-1,0-7-6-15,0-8-1 0,0-4 19 16,0 0-19-16,0 0 0 16,0-12-2-16,-4-15-54 15,-2-9-1-15,1-10 14 16,3 2-8-16,-1 5 39 15,3 3 1-15,0 17 11 16,0 11 24-16,7 8-23 16,14 0-1-16,7 14 0 15,4 8 0-15,4 5 17 16,-1-4-17-16,-2-1 1 0,-1-4 0 16,-8-6-1-16,-2-6 0 15,-4-6-26-15,2 0-44 16,-7-16-66-16,-4-4-169 0</inkml:trace>
  <inkml:trace contextRef="#ctx0" brushRef="#br0" timeOffset="43233.38">13966 15958 722 0,'0'0'238'16,"0"0"-144"-16,0 0-50 16,0 0-24-16,0 0 67 15,0 0-37-15,7 121-39 16,-1-76 12-16,1-1-23 15,2-4-14-15,4 6-17 16,-2-10-82-16,-3-9-167 0</inkml:trace>
  <inkml:trace contextRef="#ctx0" brushRef="#br0" timeOffset="43866.01">14132 16244 874 0,'0'0'150'0,"0"0"-83"16,0 0-60-16,0 0 0 15,0 0-7-15,0 0 42 16,0 0 16-16,24 99-3 16,-16-55-27-16,1 6 8 0,1-2-23 15,-4 6-10 1,0-4 17-16,1 3-19 0,-3-8-1 15,2 4-26-15,-2-5-59 16,-4 13-20-16,0-10-119 16,0-7-509-16</inkml:trace>
  <inkml:trace contextRef="#ctx0" brushRef="#br0" timeOffset="56900.71">14908 17235 1023 0,'0'0'188'0,"0"0"-140"15,0 0-48-15,0 0 28 16,0 0-18-16,0 0-10 16,-2 0 0-16,0 0 12 15,-2 0 23-15,-1 0-15 16,-1 0 0-16,-7 0 27 16,1 0-47-16,-6 6-7 15,-9 7 7-15,-4 4 8 16,-7 7-8-16,-4 10 0 0,-7 2 0 15,-3 4 18 1,-3 4-9-16,2 0 3 0,1-6 6 16,6-3 6-16,3-3 11 15,5-6-9-15,1 2-13 16,1-6 26-16,3 0-38 16,3-4 22-16,8-2-14 15,6-10-1-15,7 2 7 16,4-4-15-16,5-4 0 15,0 0-3-15,0 0 3 16,0 0-7-16,0 0-6 16,0 0-11-16,0 0-2 15,0 0-39-15,-1 0-101 16,-1 0-37-16,0 0-335 0</inkml:trace>
  <inkml:trace contextRef="#ctx0" brushRef="#br0" timeOffset="57732.92">14089 17690 1026 0,'0'0'164'0,"0"0"-132"15,0 0 21-15,0 0-12 16,0 0-25-16,0 0-10 16,0 0 14-16,0 0 67 0,-10 0-36 15,0-4-50-15,-9 4 18 16,-2 0-18-16,-10 0 2 15,-6 0-3-15,-5 10 0 16,-6 2-3-16,-6-2-16 16,-4 2 2-16,0-2 17 15,-2 0 1-15,-3-2-1 16,3 1 14-16,-2 0-14 16,-3-1 0-16,3 6-15 15,4-4-15-15,8-1 30 16,17-2 8-16,12-4-3 15,11-1-5-15,8-1-18 0,2 3 11 16,0 0-28 0,0 5 15-16,14-4 20 0,-1 10 1 15,3 1-1-15,1 6 1 16,8 2 0-16,4 6 25 16,8 2-20-16,6 4-5 15,6-7 25-15,7 4-11 16,6-3-1-16,0-1 2 15,3-4-16-15,-5 4 21 16,-2-4-21-16,-6-3 0 16,-8 5-2-16,-9-10 3 15,-4 2-1-15,-8-5 0 16,-5-7 1-16,-9-1 2 16,-5-2-3-16,-2-4-3 15,-2 0 3-15,0 0 1 0,0 5-1 16,0-5-10-16,0 0-46 15,0 0-21-15,5-5-37 16,-3-8-68-16,0-5-100 0</inkml:trace>
  <inkml:trace contextRef="#ctx0" brushRef="#br0" timeOffset="58289.73">14195 17670 950 0,'0'0'158'0,"0"0"-139"0,0 0-12 15,0 0 20-15,0 0-5 16,0 0-13-16,0 0 13 15,96 80-22-15,-71-68 0 16,0 2 5-16,-4 0-5 16,2-2 2-16,-3 3-2 15,-1-5 0-15,4-3 13 16,-3 1-13-16,1-2 0 16,-4 2 1-16,-6-3 1 0,-1-5-2 15,-6 3 0 1,-4 0 0-16,0 0 4 0,0 1-3 15,0 9 4-15,0 1 13 16,0-1-11-16,0 6 2 16,-7 3-9-16,-2-4 2 15,-4 0 16-15,-3 3-18 16,-4-2 1-16,-4 4 5 16,-8-2 9-16,-7 5 8 15,-6-2-23-15,-4 6 1 16,2-4-10-16,5-2 9 15,4-6 0-15,9-2 12 16,7-1-12-16,-1-6-13 0,6 0-7 16,-4-5-22-1,1 1 10-15,1 3-61 0,0-4-24 16,4 1-20-16,4-3-48 16,4-2-231-16</inkml:trace>
  <inkml:trace contextRef="#ctx0" brushRef="#br0" timeOffset="58616.57">13819 17668 1051 0,'0'0'236'0,"0"0"-203"16,0 0-33-16,0 0 0 15,0 0 7-15,20 116-6 16,-13-71-1-16,2-7 8 15,-5-4-8-15,-2-2-24 16,-2 2-64-16,0-10-93 16,0-6-92-16</inkml:trace>
  <inkml:trace contextRef="#ctx0" brushRef="#br0" timeOffset="58776.55">13706 17892 880 0,'0'0'197'0,"0"0"-193"16,0 0-2-16,0 0 6 16,0 0-8-16,142-68-73 15,-108 50-96-15,1-12 59 16,-6 8-6-16,-9-1-122 0</inkml:trace>
  <inkml:trace contextRef="#ctx0" brushRef="#br0" timeOffset="59326.81">13988 17708 367 0,'0'0'184'0,"0"0"15"15,0 0-40-15,0 100-37 0,0-56-67 16,0-4 18-16,0-5-49 16,0-7-10-16,0-6-5 15,0-4-9-15,0-9 0 16,0-8-17-16,2-1-53 16,3 0 49-16,4-6-2 15,2-12-15-15,1 2 9 16,1 2 22-16,-3 10 7 15,2 4 0-15,-1 0 6 16,0 12 32-16,0 6-4 16,2 0-9-16,-1-1-11 15,-1-2-13-15,0-3 7 0,1-6-8 16,-2-6-24-16,-1 0 17 16,1-6-3-16,-4-6-19 15,-2 6 13-15,-2 2 16 16,1 4 6-16,-1 0-5 15,2 4 16-15,4 14 28 16,-2-1-22-16,3 6-11 16,1-9-11-16,2-1 1 15,-1-4-1-15,3-9-1 16,-1 0-23-16,0 0 22 16,3-11-25-16,-1-4-13 15,-3 1 2-15,-1 6 12 16,-5 6 24-16,1 2-9 0,-2 0 10 15,-3 2 11-15,2 10 10 16,1 2-14-16,-1-3-1 16,0-9-5-16,4-2-2 15,-2 0-14-15,3 0 15 16,-5 0-12-16,0-8 9 16,-4-1-31-16,0 9-20 15,0 0 30-15,-33 17-15 16,0 14-11-16,-1-3-48 0</inkml:trace>
  <inkml:trace contextRef="#ctx0" brushRef="#br0" timeOffset="60273.31">13275 17817 561 0,'0'0'387'0,"0"0"-281"16,0 0-32-16,0 0 5 15,0 0-27-15,0 0-23 16,0 0 0-16,0-15 55 16,-6 15-34-16,-15 0-42 15,-8 15 10-15,-8 6-18 16,-10 8 1-16,-9 1-1 15,-6 6-4-15,-10 4 4 16,-3-1 0-16,-6 3 0 16,-3 2-6-16,2-5 6 15,-3 1 7-15,3 5-7 16,-1-5 0-16,0-2 0 16,2-1 2-16,2 0 4 15,10-9-6-15,9-1 0 0,11-10 13 16,17-3-13-16,12-5 0 15,9-4 9-15,9-3-9 16,2-2-15-16,0 0-15 16,0 0-8-16,0 0 8 15,-11 0-28-15,2 0-67 16,-6-7-215-16</inkml:trace>
  <inkml:trace contextRef="#ctx0" brushRef="#br0" timeOffset="60935.37">9454 17852 942 0,'0'0'168'0,"0"0"-102"15,0 0-50-15,0 0-16 16,0 0 1 0,0 0 14-16,16 211 34 0,-4-69-4 15,2 13-9-15,-2-29 21 16,-1-32-41-16,-5-39-9 15,2-12 9-15,0 2-16 16,1-1 13-16,-1 0-13 16,2-16 1-16,-6-6-2 15,1-11-5-15,-5-8-49 16,0-3 19-16,0 0 12 16,0-23-2-16,-7-35-100 15,-9-1-80-15,-1-3-73 0</inkml:trace>
  <inkml:trace contextRef="#ctx0" brushRef="#br0" timeOffset="61780.31">9437 17987 459 0,'0'0'237'0,"0"0"-154"16,0 0-57-16,0 0 5 15,0 0 42-15,135-99-34 16,-92 90-23-16,12-3-3 15,5 6 5-15,17 1 10 16,24-4-13-16,35-4-14 16,34-1 12-16,13 0-12 15,-16 6 0-15,-36 8 0 16,-46 0-2-16,-25 0-48 0,-8 0-9 16,0 0 12-16,6 0 38 15,5 0 1-15,-5 0 7 16,-2 0 12-16,-3-4 2 15,-1-2 1-15,-4 2-15 16,-2 4 0-16,-5 0 2 16,-5 0-2-16,-5 14 0 15,-4 0-1-15,-2 1 1 16,-6 0 0-16,2-1 0 16,1 9 0-16,-3-5 16 15,4 8-15-15,-5-2 5 16,-3-3-6-16,-3 6 1 15,-1-1 11-15,-2 2-12 0,-3-2 0 16,4 5 9-16,-4 6 1 16,3 1 25-16,-3 4-6 15,4 11 14-15,-2-3-5 16,-1 7-18-16,-1 2-13 16,4-1 21-16,-1-3-21 15,-1-4 2-15,4 4-9 16,1-4 0-16,1-1 5 15,-1-3-5-15,0-4 0 16,3-3 5-16,-3-9-5 16,1-6-8-16,-4-6 8 0,-3-9 0 15,-2 0 2 1,-5-5-2-16,0-5 0 0,0 0 5 16,0 3-5-1,-16-3 0-15,-11 0-13 0,-10 0 10 16,-13 0-10-16,-8 0 10 15,-8 0-24-15,-10-3 12 16,-9-8 14-16,-8 2-9 16,-21 0 9-16,-22 1 1 15,-24 8 3-15,-5 0-3 16,9 0-2-16,33 0 2 16,32 0 1-16,20 0 14 15,4 0 25-15,-9 0-22 16,-8 0 5-16,-10 0-20 0,7 0 4 15,9 0-6-15,9 0 0 16,13 0-1-16,16 0 0 16,13 0 0-16,17 0 23 15,7 0-23-15,3-13-73 16,13-3-63-16,6-9-253 0</inkml:trace>
  <inkml:trace contextRef="#ctx0" brushRef="#br0" timeOffset="62826.5">9855 17955 823 0,'0'0'211'0,"0"0"-162"15,0 0-7-15,36 151 13 16,-16-80 3-16,-2 6-24 16,2-9-2-16,-2-10-4 15,-5-9-18-15,-1-14-4 16,-4-5 10-16,-3-10-15 16,-1-8-1-16,-4-8 0 15,0-4-43-15,0 0 4 16,-15-16-15-16,-6-12-446 0</inkml:trace>
  <inkml:trace contextRef="#ctx0" brushRef="#br0" timeOffset="62992.17">9715 18075 791 0,'0'0'124'0,"0"0"-123"15,0 0 37-15,0 0 6 16,0 0-18-16,125 0 5 15,-85 0-31-15,-2-4-1 16,15-11-64-16,-9 4-78 16,-10-3-79-16</inkml:trace>
  <inkml:trace contextRef="#ctx0" brushRef="#br0" timeOffset="63425.04">10109 17991 491 0,'0'0'171'0,"0"0"-39"16,18 128 21-16,-5-64-39 0,1 7-40 15,1-3-29-15,-1-11-22 16,-1-12-1-16,-3-5 1 16,-2-14-23-16,-3-8 1 15,-1-7 9-15,-1-7-10 16,2-4-35-16,1 0 16 16,0-15 9-16,5-7-3 15,3 0-29-15,-3 8 28 16,2 6 6-16,1 8 8 15,1 4 0-15,3 19 8 16,-1 5 0-16,4-2 11 0,1-5-19 16,-2-7-1-1,-2-2 0-15,0-9 1 0,-3-3-7 16,-4-3 4-16,-6-19-13 16,-3-3 0-16,-2 0-33 15,0 0 12-15,0 6 37 16,-9 7 24-16,4 12 41 15,-2 0-32-15,6 16-24 16,-1 7 4-16,-1 13-12 16,3-9 0-16,0 3 13 15,3-7-7-15,10-8-7 16,3-7-16-16,1-4-17 16,12-4-18-16,-6-18-155 15,-3-4-462-15</inkml:trace>
  <inkml:trace contextRef="#ctx0" brushRef="#br0" timeOffset="63661.04">10323 18348 462 0,'0'0'293'0,"0"0"-275"16,0 0-18-16,0 0-13 15,0 0-31-15,0 0-24 16,0 0 68-16,-7-15 68 16,5 12 20-16,2-1-24 0,0 0-8 15,0 2-56 1,0 0-11-16,0 0-145 0,0 2-599 0</inkml:trace>
  <inkml:trace contextRef="#ctx0" brushRef="#br0" timeOffset="64168.62">10780 18098 1007 0,'0'0'206'0,"0"0"-205"0,0 0 7 15,0 129 12-15,12-67-19 16,-2 1 21-16,1-9-22 15,1-2 0-15,0-12 5 16,0-12-5-16,-1-6-14 16,2-12-21-16,3-10-26 15,-1 0-1-15,8-28-49 16,-6-12-31-16,-1 6-703 16</inkml:trace>
  <inkml:trace contextRef="#ctx0" brushRef="#br0" timeOffset="64708.36">10976 18424 494 0,'0'0'133'16,"0"0"-38"-16,0 0 6 0,0 0-4 15,0 0-41-15,0 0-27 16,63 102-19-16,-50-91-10 16,-2-10 9-16,2-1 11 15,-4 0-20-15,-5-12 1 16,-1-6-1-16,-3-9 1 16,0 6 7-16,-14-3-8 15,-6 2 0-15,-2 6 28 16,0 5-4-16,2 7-9 15,7 4-8-15,1 0 0 16,8 0-7-16,2 0 0 16,2 0-29-16,0 0 8 15,4-3-24-15,16 2 25 16,9-8 18-16,5 5 2 0,5-2-48 16,2 2-17-16,-1 0 20 15,-2 4 39-15,-7 0 6 16,-7 0 0-16,-6 0 0 15,-10 0 16-15,-2 0-3 16,-6 0 43-16,0 4 29 16,0 6-5-16,-2 7-38 15,-7 2-10-15,-3 3-5 16,3 0-5-16,1 1-13 16,-2-6-9-16,4-3 7 15,-1-6 1-15,5-2-8 16,2-3-1-16,0-3-21 15,0 0-13-15,0-9 9 16,7-1-7-16,3-2 11 16,0 5 16-16,-1 2-2 0,-3 5-13 15,1 0 21-15,2 12 0 16,0 6 13-16,0 1-10 16,0-2 3-16,0-9 7 15,-3 0-12-15,3-8-2 16,0 0-8-16,-2-12-33 15,-1-2-137-15</inkml:trace>
  <inkml:trace contextRef="#ctx0" brushRef="#br0" timeOffset="64803.95">11372 18474 373 0,'0'0'116'0,"0"0"-86"16,0 0-30-16,0 0-36 15</inkml:trace>
  <inkml:trace contextRef="#ctx0" brushRef="#br0" timeOffset="64927.02">11372 18474 910 0,'-83'-144'10'16,"83"144"-10"-16,0 0-161 15,0 0-241-15</inkml:trace>
  <inkml:trace contextRef="#ctx0" brushRef="#br0" timeOffset="65606.8">11932 17820 705 0,'0'0'358'15,"0"0"-277"-15,0 0-34 16,0 0 1-16,0 117-24 16,9-86-15-16,-3 0-9 0,1-3 16 15,-3-10-16 1,1-7-24-16,-5-2 5 0,0-7-23 15,0-2-22-15,0 0-50 16,-3-11-236-16</inkml:trace>
  <inkml:trace contextRef="#ctx0" brushRef="#br0" timeOffset="65752.42">11963 17870 211 0,'0'0'306'16,"0"0"-195"-16,0 0 13 15,0 0-13-15,116 13-52 16,-87-4-43-16,-3 4 3 16,8-7-19-16,-10-3-62 15,-3-3-93-15</inkml:trace>
  <inkml:trace contextRef="#ctx0" brushRef="#br0" timeOffset="65951.83">12132 17642 1041 0,'0'0'207'0,"0"0"-184"15,0 0-4-15,0 134 10 16,0-83-15-16,11-4-13 16,-1-3-2-16,0-3-15 15,1-9-29-15,7 0-26 16,-5-12-98-16,-1-7-226 0</inkml:trace>
  <inkml:trace contextRef="#ctx0" brushRef="#br0" timeOffset="66999.94">14966 17602 1046 0,'0'0'188'15,"0"0"-155"-15,0 0-31 16,0 0 27-16,0 0-29 15,0 0-9-15,0 0-8 16,87-103 17-16,-74 90 0 16,-5 0 1-16,-2 12 11 0,-4-4 36 15,3 5-38-15,-1 0-9 16,3 10 10-16,0 12 4 16,-1 9 5-16,3 1-20 15,-2 4 2-15,2-5-12 16,-2-8 5-16,-1-5-30 15,-2-2-10-15,-1-10-18 16,-3-2-17-16,0 0-23 16,0-4-40-16,-5 0-88 15,-1 4 133-15,-1 0 98 16,3-2 25-16,1 6 93 16,3-3 21-16,0 2-24 0,0-1-37 15,0-2-18-15,0-4-40 16,12 4-7-16,5-4 23 15,5 0 0-15,1 0-7 16,0 0-29-16,-2 4-33 16,-5 2-61-16,-7-2-164 0</inkml:trace>
  <inkml:trace contextRef="#ctx0" brushRef="#br0" timeOffset="69634.13">14118 16615 929 0,'0'0'150'0,"0"0"-114"16,0 0-29-16,0 0-7 16,0 0 0-16,0 0-19 15,0 0 19-15,9-4 0 16,-7 4 0-16,-2 0 6 16,3 12 0-16,0 11 24 15,2 4-11-15,1 9-17 0,2 4 21 16,-2 4-23-1,3 0 0-15,-3-2 7 0,2-3-7 16,-2 1 9-16,-2-4-1 16,1 0-8-16,-3 4 32 15,0-4-15-15,2 5-16 16,2-5 14-16,-2-1-5 16,2-4-10-16,-1-5 0 15,1-8 1-15,-2 0 5 16,2-4-6-16,-2-6-6 15,0-2 6-15,1-2 0 16,-3 1 0-16,2-5 0 16,-1 3 2-16,6-3 16 0,-5 0-18 15,1 4-1 1,1-4 1-16,-2 0 1 0,3 0-1 16,2 0 0-16,-1 0 3 15,4 0 15-15,2 0-18 16,-1 0-1-16,5 0 1 15,-3 0 0-15,3-4 0 16,-1 1 0-16,4-2 1 16,-3 5 4-16,2 0-5 15,2 0-6-15,1 0 6 16,6 0 0-16,4 0 1 16,5 0-1-16,2 0 1 0,5 0 2 15,-3 0-3-15,1 0-2 16,-4 0-4-16,-5 0 6 15,-3 5 2-15,-2 2-2 16,-2-1 1-16,-1-2 5 16,-1 0-6-16,3 2-2 15,1-2 2-15,-2 0 0 16,2 5 1-16,-2-3-1 16,2-3 0-16,-2 1 7 15,0 0-7-15,2 2-1 16,0-6-2-16,0 4 3 15,-1-4 1-15,1 0-1 16,-2 0 0-16,-5 0 7 0,-1 0-7 16,-6 0-1-1,-3 0 0-15,-4 4 1 0,1-4 0 16,0 0 0-16,0 4-1 16,0-4 0-16,2 4 1 15,0-4 0-15,0 2 0 16,0 2 1-16,1-4-1 15,-4 0 0-15,1 5 1 16,1-5 2-16,-4 0-3 16,3 3-1-16,5 1 1 15,-1 1 0-15,7-4 1 16,2 3-1-16,0 0 0 16,5 0 2-16,0 1-2 15,-2-4-1-15,0 3 0 16,-2 0 1-16,0 1 4 0,-1-5-4 15,2 3-2-15,0 1 1 16,6-2 1-16,3-2-5 16,2 0 4-16,6 4 2 15,1 1 4-15,-4 3-5 16,-2-3 0-16,-8 0-10 16,-3-1 10-16,-5-4-7 15,-5 0 7-15,2 0 0 16,1 0 3-16,-1 0-3 15,3 0-4-15,0 0 4 16,0 0 0-16,1 0 0 16,-7 0 0-16,3 0 0 15,-6 0 3-15,-5 0-3 0,2 0 0 16,-4 0 1 0,-2 0-1-16,2 0-1 0,-2 0 1 15,1 0 0 1,1 0 1-16,-2 0-1 0,2 0 0 15,-1 0 0-15,2 0 0 16,-3 0-1-16,0 0 1 16,-2 0 0-16,0 0 12 15,0 0-12-15,0 0 0 16,0 0 8-16,0 0-8 16,0 0 0-16,0-4 0 15,0-5 1-15,0-5 2 16,-2 1-3-16,-2-10-15 15,-6-7 14-15,1-2-11 0,-3-8 2 16,-5 0 4-16,1 0 3 16,-1 0 2-16,1 0 1 15,3-5-7-15,2 4 0 16,2-4 7-16,0-2-19 16,0 0-3-16,0-5-14 15,-2 7 11-15,-1 0-12 16,-1 4 37-16,0 10 1 15,3 9 19-15,0 0-10 16,4 8-3-16,1-3-7 16,1 7 0-16,2-4 0 0,0 2 7 15,-2-2-5 1,2 0-2-16,0 6 8 0,-3-2 6 16,4 6-13-16,1 4 22 15,0-3-22-15,0 3 0 16,-2-5 7-16,2-1-8 15,0-2-15-15,-3 0 15 16,3-2-1-16,-2-2 1 16,0 6 5-16,2-2-4 15,-2 2 3-15,2 4-3 16,-2 0-1-16,-3 2 9 16,-2 0-9-16,-6-4 11 15,-3 4-11-15,-6 0-10 16,-2 0 9-16,-5-4 2 15,-5-1-1-15,-3 5 0 16,-6-6 7-16,-5 4-8 16,0-7 1-16,-4 3-4 0,4-2 4 15,-1 4 0-15,2-5 0 16,2 8-3-16,3-4 10 16,0 2-10-16,-5 3 3 15,1 0-6-15,-6 0 5 16,-2 0 0-16,1 0-7 15,-2 0 6-15,3 0 4 16,-2 0-2-16,4 0 7 16,-2 0-7-16,3 0 1 15,-2 0 0-15,2 0 0 0,-3 0-1 16,4 0 6-16,-2 0-5 16,-1 0-1-16,5 0-6 15,4 0 6-15,3 3 6 16,3 2-4-16,7 1-2 15,3-2 1-15,2 0 9 16,1 0-10-16,3-4-1 16,3 4 1-16,-2-2 0 15,1 2 7-15,-1 0-7 16,-2 1 1-16,2-3 12 16,-4 4-11-16,1-1-4 15,1 3 2-15,4-6 0 16,3 2 6-16,3 0-6 0,5-4 0 15,4 0 6 1,2 0-6-16,0 0-28 0,0 0-25 16,0 0-22-1,0 0-86-15,0 0-145 0</inkml:trace>
  <inkml:trace contextRef="#ctx0" brushRef="#br0" timeOffset="73552.38">13549 17343 446 0,'0'0'196'16,"0"0"-96"-16,0 0 7 15,0 0-21-15,0 0-47 16,0 0-37-16,7-22 21 15,-5 22-17-15,-2-4 7 16,0 4 13-16,0 0-12 16,0 0-4-16,0 0 3 15,0 0 0-15,0 0 21 16,0 0-4-16,0 0-8 0,-4 16 12 16,-9-1-9-16,-7 6-2 15,2 8-4-15,-9-4-17 16,-2 7 36-16,-4-1-22 15,-6 0-15-15,2 6 12 16,-1-4-1-16,2 0-12 16,7-3 0-16,5-10 1 15,9-4 13-15,5-2-14 16,6-10-7-16,1 2 6 16,3-2 1-16,-2 0 0 15,0 1 1-15,-2 3-1 0,-3 1 7 16,2 1-7-1,-1 2-6-15,3-6 6 0,1-1 0 16,0-2 0-16,2-3-1 16,0 4-3-16,0-4 3 15,0 4 1-15,0 2 0 16,0-6 0-16,0 4 0 16,2 4 3-16,7-2-2 15,3 3 0-15,1 4 16 16,1-1-17-16,3 7 0 15,1-1 6-15,1 0-6 16,0-1 1-16,1-2-1 16,-3 1 0-16,4-2 10 15,1 4-8-15,6 4 2 0,7 0 9 16,0 2-4-16,3-2-8 16,-5 4-1-16,-2 4 0 15,-7-5-1-15,0 4 0 16,-5-2 1-16,-3-4 0 15,1 4 0-15,2 0 1 16,-2-4-1-16,3 3 1 16,1 2 13-16,1-6-14 15,0 4-7-15,0-1 7 16,0 0 10-16,0-2-9 16,1-2-1-16,-3 2 1 15,-2-6 9-15,0 5-10 16,-3-4-1-16,1-3 1 0,-5-8-1 15,-4 3 1-15,0-5 0 16,-5-5 1-16,-2 3 3 16,0-3-4-16,0 0 2 15,0 0 6-15,0 0 1 16,0 0-8-16,0 0-1 16,0-3-54-16,0-8-95 15,-7-7-469-15</inkml:trace>
  <inkml:trace contextRef="#ctx0" brushRef="#br0" timeOffset="74858.39">13712 17218 816 0,'0'0'165'0,"0"0"-90"16,0 0 10-16,0 0-31 15,0 0-30-15,0 0-8 16,0 0 22-16,0-6 10 16,0 6-5-16,0 0-20 15,0 0-22-15,2 0 14 16,18 5-14-16,3 9-1 15,6 9 10-15,2 0-10 0,5 11 9 16,3 3-8 0,2 2 0-16,5-3 9 15,4 0-10-15,0 0 1 0,3-1 8 16,4-3-9-16,-1-1-1 16,-3 5 1-16,3-5 0 15,-3-1 6-15,1-2-6 16,-3-6-3-16,0 0 3 15,-1-8 0-15,-8 0-7 16,-9-6-4-16,-8 0-10 16,-10-6 21-16,-6 2-9 15,-7-4 3-15,-2 5 6 16,0-5 0-16,0 0 0 16,0 0-1-16,0 0 2 15,0 0-10-15,0 0 5 0,0 0 4 16,0 0 0-1,0 0 1-15,0 0 9 0,0 0-10 16,0 0 2-16,-4 3 9 16,-3 4-11-16,0-4-5 15,1 5 5-15,-3 1 2 16,0-4-2-16,-2 7 0 16,-2 3 1-16,-3-2 11 15,-6 6-5-15,2-1 2 16,-3 4-9-16,-4 4 0 0,3 2 16 15,-3 2-8 1,1 0-7-16,3-2 21 0,-1 1-10 16,1-3-11-16,2 3 15 15,-6 3 3-15,0 1-8 16,-2 1-3-16,0 2-8 16,0-5 24-16,2 2-23 15,2-3 4-15,5-5 8 16,2 2-13-16,3-6-2 15,1-3 2-15,-1-1 0 16,-1 3 22-16,1 2-21 16,-1-2-1-16,1-1 18 15,3-8-7-15,1 3 1 16,5-6-12-16,2-1 1 16,0-4 5-16,2-3-6 0,2 0 0 15,0 0-1 1,0 0 1-16,0 0-13 0,0 0-3 15,0 0-45-15,0-5-32 16,0-11-70-16,2-3-331 0</inkml:trace>
  <inkml:trace contextRef="#ctx0" brushRef="#br0" timeOffset="75475.92">13807 17142 697 0,'0'0'243'15,"0"0"-180"-15,0 0-34 16,0 0-3-16,0 0-11 16,0 0-1-16,0 0 16 0,4-4 25 15,-4 4 5 1,0 0-21-16,-10 0-22 0,-9 4-11 16,-8 15-6-16,-7 3 12 15,-11 12-12-15,-2 3 0 16,-4 4-1-16,-2 7-4 15,-8 14-18-15,15-8-67 16,11-14-196-16</inkml:trace>
  <inkml:trace contextRef="#ctx0" brushRef="#br0" timeOffset="82014.61">11509 17736 971 0,'0'0'307'0,"0"0"-268"16,0 0-38-16,0 0 12 16,127-112-12-16,-90 86-1 15,-1 4-13-15,-7 0 13 16,-7-1 12-16,-3 0-12 16,-9 1 6-16,-1-1 12 15,-5 2 14-15,2 2-10 16,-4 5-9-16,-2 3-12 15,0 11 32-15,0 0-24 16,0 0-9-16,0 7 1 16,0 15 0-16,0 6 18 15,0 6 1-15,0-1-18 16,4 3 24-16,2-2-9 16,3-6-3-16,1-2-6 0,1-2-8 15,-5-4 1-15,3-2 0 16,0 0 0-16,0 0-2 15,-1 5-9-15,1-2-28 16,-1-1-15-16,-2 2-22 16,-4-4-22-16,-2 8-26 15,0-8-48-15,-11-4-129 0</inkml:trace>
  <inkml:trace contextRef="#ctx0" brushRef="#br0" timeOffset="82203.84">11713 18093 476 0,'0'0'277'0,"0"0"-128"16,0 0-44-16,0 0 11 15,0 0-32-15,114-26-22 16,-74 13-10-16,3-6 15 0,-6 1-11 16,1 5-16-16,-5-4-37 15,-4 3-3-15,5 0-70 16,-7 2-81-16,-7 2-202 0</inkml:trace>
  <inkml:trace contextRef="#ctx0" brushRef="#br0" timeOffset="82977.83">13554 16834 1151 0,'0'0'230'16,"0"0"-175"-16,0 0-11 16,0 0 27-16,0 0-24 0,0 0-20 15,105 112-27 1,-88-90 13-16,-5-10-13 16,-6-2 1-16,-1-2-1 0,-5-6-34 15,0-2-24-15,0 0-25 16,0 0-9-16,0 0 20 15,-11-20-95-15,-3-2-106 16,-1-5 18-16</inkml:trace>
  <inkml:trace contextRef="#ctx0" brushRef="#br0" timeOffset="83147.63">13554 16834 51 0,'74'-44'646'16,"-74"44"-417"-16,0 0-74 16,8 0-39-16,10 12 4 15,2 8-23-15,7 6-20 0,2-4-25 16,0 4 12-1,2-8-42-15,-4-1-15 0,-5-6-7 16,-6-3-13-16,-6-4-57 16,-2-4-34-16,-4 0-37 15,-4-14 2-15,0-8-149 16,0-4-300-16</inkml:trace>
  <inkml:trace contextRef="#ctx0" brushRef="#br0" timeOffset="83265.92">13842 16762 631 0,'0'0'399'0,"0"0"-276"15,0 0-76-15,0 0 48 16,0 0-10-16,0 0-44 16,0 108-41-16,13-64-3 15,0-12-78-15,1-2-135 0</inkml:trace>
  <inkml:trace contextRef="#ctx0" brushRef="#br0" timeOffset="84687.74">15151 17311 1079 0,'0'0'255'16,"0"0"-197"-16,0 0-39 15,0 0 6-15,0 0 2 16,7 131-21-16,-7-100-6 16,2-5 0-16,-2-8 0 15,2-9 9-15,-2-5-9 16,3-4-1-16,1 0-8 15,3 0 5-15,-1-4-5 16,3-9 0-16,-1 4 6 16,-6 4 3-16,0 5 0 15,-2 0 0-15,0 23 28 16,0 3-2-16,0 10 0 16,0-8-13-16,0-3-2 0,0-6-3 15,0-11-8 1,0-4-3-16,0-4 3 0,0 0 0 15,13-8 1-15,5-10-1 16,5-4-32-16,0-5 11 16,4 6-3-16,-2 3 4 15,-3 3 20-15,-2 12 0 16,-8 3 0-16,-4 0 0 16,-3 7 24-16,-5 8 7 15,0 3-9-15,0-2-6 16,0-2 4-16,0-4-20 15,0-2 0-15,-3-3-29 16,3-4-13-16,0 3 16 16,0-4 3-16,0 0 7 0,0 0 16 15,0 3 1-15,0 6 0 16,0 1 38-16,0 4-17 16,0 2 7-16,0-2-13 15,0 0-1-15,-10 3-15 16,-9-4-18-16,-3 5-27 15,-4-7-26-15,-1-4-36 16,0 1-16-16,5-6 26 16,1-2 39-16,8 0 49 15,5 0 9-15,6 0 40 16,2 0 7-16,0 0-17 16,0-6 0-16,0-2-24 15,0-6-6-15,0 2 0 0,0-7-1 16,-8 2 0-16,-5-1-30 15,-5 3 2-15,3 4 28 16,-1 1-9-16,1 6 3 16,1 4 7-16,3 0 10 15,0 0-8-15,-1 0 12 16,-1 0-12-16,3 8 28 16,-2-2-21-16,3-2-9 15,5 1-1-15,2-5 1 16,2 0-1-16,0 0-16 15,0-5-15-15,11-9-59 16,5-4-116-16,1-4 40 16,-1 0-18-16,1 4 114 0,-1 0 71 15,-3 4 65-15,-4 5 113 16,-2 6-21-16,-4 3-89 16,-3 0-30-16,0 3-38 15,0 6-32-15,0 5-133 16</inkml:trace>
  <inkml:trace contextRef="#ctx0" brushRef="#br0" timeOffset="107641.39">9314 8729 831 0,'0'0'120'16,"0"0"-55"-16,0 0 27 15,0 0-24-15,0 0-10 16,0 0-3-16,-36-72-26 15,36 61-3-15,0 2-13 16,-2 0 3-16,2 3 29 0,-5 1-27 16,1 1 1-1,-5-1-5-15,-2 3-14 0,-4 2 12 16,-8 0-12-16,-8 0-21 16,-5 0 14-16,-3 0 7 15,-4 11-9-15,-4 0 8 16,-2 2-10-16,-7 0 11 15,-4 5 0-15,-7 3-12 16,-6 3 11-16,-3 0-45 16,-3 2 36-16,1-2-10 15,3 0 20-15,1-2 0 16,5-2-2-16,5 2-11 16,2 0 13-16,4 2 0 15,-3 4-1-15,1 7 1 16,-4 2 0-16,-3 7 8 0,2 3-8 15,1-1 0-15,-1-2 0 16,5 0 0-16,4 0 1 16,3 0 0-16,2 3 0 15,4 3 9-15,0 2-10 16,5 5-15-16,4 6 15 16,2 4 0-16,5 2-1 15,2 3-5-15,7 5 6 16,4 1 0-16,4 3 0 15,6 6-5-15,1 0 4 16,5 1 1-16,2 2-6 16,0-2 6-16,0 0-1 0,0 2-9 15,0 3 11 1,0 1-2-16,0 0-3 0,4 0 4 16,14-1 13-16,6-4-13 15,5 3-1-15,5-4-9 16,1 2 10-16,6 1-7 15,3-4 7-15,6 1 0 16,2-1 1-16,4-3-1 16,7-5 2-16,3-2 1 15,6 2-3-15,-1-3-9 16,0 4 9-16,-3-1-8 16,-1-1 0-16,-5-2-4 15,-2-2 12-15,0 0-4 0,1-1 4 16,-2 1 0-16,1 2-1 15,-2-2 0-15,-2 2 1 16,2-1-1-16,-2 0-2 16,0 2 2-16,-1-4 1 15,-4 0-8-15,3-3 8 16,-3-4 0-16,0-1 3 16,5-3-3-16,-2 2 0 15,-2-1 6-15,2 2-6 16,0-3-2-16,0 0 1 15,-2-5-5-15,4-3 6 16,2-8-1-16,3 2 1 16,-1-4 2-16,0 2-2 15,0-2 0-15,-2 2-7 16,-2 3 7-16,-5 3 0 0,2-2 0 16,-3 4 0-16,0 3-4 15,2-4 5-15,0 1-2 16,0-1 2-16,4-3-1 15,0-6 0-15,2-4 0 16,2-3-6-16,5-2-3 16,-1-3 9-16,5 2-1 15,2 3 0-15,3-1 1 16,2-5 3-16,4 5-3 16,5 2 0-16,-1-1 8 15,3 3-8-15,2 0-1 16,1 2 0-16,19 2 1 15,-9-5-12-15,2-2 2 0,6-1-3 16,-22-1 12 0,9-4-51-16,-12 6-32 0,-2-5 40 15,-3-3 11-15,0 3 22 16,5-11-7-16,3-1-2 16,11-3-2-16,3-4-22 15,2-5-47-15,5-2 11 16,18 3 80-16,-14-5 75 15,3-1 21-15,-3 7-96 16,-17-1-289-16,10 4 93 16,-4 2-24-16,-2-3 220 15,1 2 285-15,-5 0-193 0,-5-4-92 16,-5 2-206-16,-6-2 206 16,-3-2 85-16,0-4 56 15,-2 0-28-15,3-4-34 16,1 2-23-16,2-2-43 15,0 0-1-15,2 0-12 16,4 0-12-16,3 0 12 16,9 0 21-16,3 0-21 15,-4 0-159-15,-3 0 43 16,-8 0 116-16,-12 1 83 16,-6 10 31-16,-9 3-39 15,-9-2-28-15,-2 1 0 16,-10 6 22-16,2-1-53 15,-6 0 0-15,1 4 1 16,-1-7-4-16,0 0-12 0,1-1 19 16,1 1-20-16,1-7 53 15,4 5-25-15,5 1-9 16,4-1-8-16,-1 4-9 16,6 6-1-16,2-4-1 15,2 7 0-15,4 1 6 16,3 5-6-16,-3-2-96 15,-4 2 52-15,0-3 32 16,-5-6 3-16,1 2 2 16,0-4 6-16,-7-3 1 15,1 4-32-15,-6-4 3 16,1 0 9-16,-1 0 20 16,3 0 39-16,2 4-39 0,2-4-21 15,-1 4 20 1,0-3 1-16,0-1 0 0,2 0 0 15,3-2 7-15,1 1-6 16,3-2-1-16,1-1 1 16,0-1 37-16,2 0-24 15,1-3-13-15,3 2-1 16,7 3 1-16,5-4 21 16,9 3-22-16,-1-4-32 15,1 6-1-15,-2-2 10 16,-6-4 10-16,0 3 13 15,-4-7 1-15,1 1 9 0,-1-3 19 16,2 0 7-16,6-2 33 16,4-2 8-16,0 0-44 15,-3 0-24-15,0 0-9 16,-4 0 2-16,0 0-2 16,1 0 10-16,0 0 4 15,4-2-14-15,-1-6 1 16,-2-2 17-16,-1-2-5 15,-2 4 32-15,0-2-18 16,-4 0-14-16,2 3 19 16,-3-6-20-16,1-1-5 15,-1-1 16-15,6 2-5 16,-3-9 8-16,1 0-26 0,-5 0 0 16,-6-4 16-1,-5-7-15-15,-7-2-1 0,-3-5 6 16,-4-5-6-16,2-9 0 15,-4-9-6-15,1-4-11 16,-5-7 17-16,-3-7-7 16,-3-1 6-16,-1-2-7 15,0-4 7-15,6 1-2 16,3-1-16-16,2-2 13 16,5 2-1-16,3-2 7 15,-4 5 0-15,0 6 11 16,-6 6 14-16,-3 3 21 15,0 6-15-15,-1 2-15 16,-3-5 12-16,5-1-17 16,3-6-5-16,3-8 1 0,6-2-7 15,2-9 15-15,-2 7-15 16,0 0-3-16,-1 2 1 16,-2 6 2-16,-4-1-13 15,-3 1 4-15,-2-1-7 16,-4 2 6-16,-5-1-5 15,-5-3-1-15,-1 1 14 16,0-4 2-16,-5-2 0 16,-3-3 6-16,-1-3 3 15,-7-2 24-15,-2 0-26 16,-7 5-7-16,0 3 16 16,0 6-13-16,0 4 12 0,-5 4-20 15,-1 0 14 1,-3 2-18-16,2 3 9 0,2-1 0 15,3 2 1-15,0 2-1 16,2-1 12-16,0 6-12 16,0-2 0-16,0 5 28 15,-2-2-28-15,-5-3 0 16,1-1-6-16,-4-3-18 16,0-4 23-16,-1-1-7 15,-3 0 8-15,1 5 1 16,-3 3-1-16,-1 8-1 15,-6 2 1-15,-2 2 0 16,0 2 0-16,-1 0 0 0,1-2-11 16,-1-3 3-16,1-1 3 15,1-1-14-15,6-6 11 16,5 1 7-16,4-1-18 16,5 4 12-16,1-4 4 15,1 5 1-15,2 2 2 16,-5 1-7-16,-1 2 7 15,-3 1 1-15,-2-3-1 16,-5 3-8-16,1-4 8 16,-3 2-5-16,-1-4 5 15,4 0-1-15,1-2-5 16,4 2 6-16,1-1 9 16,3 5-9-16,-4 0 1 15,-3 2 9-15,-1 3-10 16,-5 2-13-16,-2 1 13 0,-3 0 0 15,-2 1 2-15,-3 4-2 16,0-2 1-16,-3 3 11 16,3 0-12-16,-4 0-6 15,0 2 5-15,-6-3-4 16,-3 3 5-16,-5-2 0 16,-8 3 0-16,-5-1-4 15,-8-1 4-15,-1 3-2 16,-4 2-4-16,-1 0 6 15,1 1 8-15,2 2-8 16,4-1 0-16,0 0 6 16,2 0-6-16,1-2-1 15,-3 1 1-15,0 0 0 16,-5-2 1-16,1 3-1 16,-4 0 1-16,-4 3-3 0,-2 0 2 15,-4-1-1-15,-2 2 1 16,0 4 0-16,0 0 0 15,3 4-3-15,1 4 3 16,2-1 12-16,6 4-12 16,-1 1-8-16,0-1 8 15,0 0 1-15,1-1 5 16,-6-3-6-16,2 3-3 16,0 2-7-16,2 0 11 15,3 4-1-15,5 2 9 16,-1 4-9-16,4 0 4 15,4 0-4-15,4 9-4 0,4 4 3 16,5 7 1-16,0 0-2 16,4 6-5-16,1 2 7 15,0 4-3-15,-1 1 3 16,-2 1-6-16,-1-1 5 16,3 0 1-16,-2 1-1 15,3 2-2-15,-2 0 0 16,4 5-4-16,2-2 1 15,2 0-24-15,0 1 29 16,5-2-20-16,0-2 5 16,2 3 8-16,-5-4 8 15,-5-1-13-15,-3 3 8 16,-3-5-22-16,1 0 26 0,-6-1-5 16,4 0 4-16,-2-3 1 15,-1-2-8-15,2-4 3 16,0 1 6-16,0-6 0 15,0 1 0-15,-3-1 9 16,0 0-9-16,-2-1-1 16,-4-1 1-16,-3-4 3 15,-3-3-3-15,-3-4-4 16,-1 0 3-16,-7-4 2 16,1 0 9-16,-4 0-10 15,1 0 0-15,-3 0 1 16,2 0-1-16,0 0 0 15,-1 2-5-15,4 0 5 0,2 0 0 16,1 0-1 0,1-2 2-16,2 3 6 0,-3 0-7 15,1 0 0-15,0 0 2 16,-3 0-2-16,5-3 0 16,3 1-1-16,-1-1 2 15,5 0 3-15,-3 0-4 16,1 0-1-16,-2 0 0 15,-1-4 2-15,-1-5-1 16,-6-4 6-16,0-1-5 16,1 0 6-16,4-2-7 15,5-2 0-15,4-1 13 0,4-4-11 16,4-1-1-16,0-3 0 16,8 2 0-16,5-1 42 15,3 0-42-15,7-1 7 16,2 4 10-16,2 0-5 15,3 1-6-15,0 0-7 16,0 0 2-16,-1 4 19 16,1-2-14-16,0 2-6 15,-3-3 15-15,-6 2-6 16,-2-1-10-16,-8-2 0 16,-1-2 1-16,-2 2 9 15,-1-3-10-15,3 2-6 16,1-2 6-16,-1 1 0 15,2 2 7-15,3-2-7 16,-4 2 0-16,5 0 14 0,1 4-14 16,2 0-1-16,4 2 1 15,0 2 1-15,0-1 1 16,-4 2-2-16,3-1 1 16,-5 0 2-16,-1-2-3 15,-5 2-1-15,-2 0 0 16,0 2 1-16,-4 4 0 15,-1 0-6-15,-2 2 6 16,-1 4-4-16,-2 0 4 16,-3 2-2-16,-2 0 2 15,-2-2 0-15,0-2 0 16,-1 1-1-16,1-3 1 16,0 0 1-16,2 0-1 0,1-2-5 15,5 1 4-15,-1-1 2 16,1-1-3-16,-2 2 2 15,-1-2-4-15,-1 2 4 16,-2-1 0-16,0-1-7 16,-2 5 6-16,2 0 0 15,0 2 1-15,3 2 0 16,4 0-1-16,-1 0 1 16,4 0 0-16,-6 0 0 15,0 0-1-15,-4 0 1 16,-2 0 7-16,-5-3-7 15,1-3 0-15,-3-5 4 0,0 1-4 16,5 0 1-16,2 0-1 16,2 0 1-16,4 0 13 15,2 0-14-15,4 2-15 16,-1 2 15-16,0 0 0 16,-5 2-6-16,1 2 6 15,0 2 1-15,-1 0-1 16,1 0-8-16,1 0 8 15,4 0 3-15,-2 0-2 16,6 0 0-16,-1 0-1 16,1 0 0-16,-1 5 9 15,1-1-9-15,4 0-7 16,-1 3 7-16,3-1 0 16,1 2-1-16,1 0 0 15,-2 3 1-15,2-1 3 0,0 2-3 16,7-3-2-16,3 0 2 15,6-3 6-15,4 0-6 16,5-5 0-16,4 1-2 16,4 1 1-16,-1-3-8 15,0 1 9-15,-2 2-1 16,-7 1 1-16,-3-1-14 16,-2 4 13-16,-2-2 2 15,0 1 11-15,0 1-12 16,6-4-4-16,3 0 4 15,7-1 0-15,2-2 0 16,2 0-1-16,0 0-18 16,0 0-16-16,0 0-68 15,0 0-95-15,9 0-62 16,-1 0-416-16</inkml:trace>
  <inkml:trace contextRef="#ctx0" brushRef="#br0" timeOffset="165723.75">6117 12972 327 0,'21'134'0'16,"0"8"-225"-16</inkml:trace>
  <inkml:trace contextRef="#ctx0" brushRef="#br0" timeOffset="173515.86">16286 17142 750 0,'0'0'111'16,"0"0"-75"-16,0 0 21 16,0 0-1-16,0 0-21 15,0 0-35-15,4-18 0 16,4 9 36-16,3-4-36 0,-1 3-8 16,-1 6 8-16,0-4 2 15,-5 7 0-15,1-4-2 16,-3 5 6-16,0 0-9 15,0 0 3-15,0 0-8 16,3 0 8-16,-3 0 0 16,0 5 1-16,3-4-1 15,0 3 2-15,-1 0 5 16,0 0-7-16,-2-4 0 16,3 5 8-16,-3-4 7 15,0-1-9-15,-2 4 2 16,0-4-6-16,0 0 30 15,0 0-31-15,0 0 0 0,0 0 8 16,0 0 2 0,0 0-3-16,0 0-8 0,0 0-8 15,-2 0-21-15,-5 0-177 0</inkml:trace>
  <inkml:trace contextRef="#ctx0" brushRef="#br0" timeOffset="174979.89">16312 17088 937 0,'0'0'156'0,"0"0"-121"15,0 0 9-15,0 0-23 16,0 0-4-16,0 0-7 16,0 0-8-16,129 45 12 15,-75-31 5-15,4 0 3 16,5-2 34-16,3 2-5 16,12-4 10-16,9 5-9 15,8 0 2-15,9 3-18 0,-2 4-8 16,-6 0-28-16,-9 0 21 15,-14-4-21-15,-13 1 0 16,-8-11 0-16,-11 1 0 16,2-5 1-16,-1 0 0 15,6-2 1-15,4-2 36 16,2 0-14-16,-2 4-16 16,-6-4-7-16,-8 0 0 15,-11 4 1-15,-9-4-2 16,-7 4-47-16,-7 1 8 15,-2 1-77-15,0 11-73 16,1-5-40-16,2 3-768 0</inkml:trace>
  <inkml:trace contextRef="#ctx0" brushRef="#br0" timeOffset="175580.67">18845 17335 1066 0,'0'0'110'16,"0"0"-36"-16,0 0 20 0,0 0-54 15,0 0-16-15,0 0-17 16,0 0 0-16,-158 21-7 16,94-12 7-16,-12 5-5 15,-10 0-1-15,-11 2-1 16,-3-2 0-16,-2 5 0 16,4-2 13-16,6 1-13 15,12-2-10-15,13-1 0 16,13-6 10-16,17 4-12 15,10-7 5-15,10-3 2 16,7 6 4-16,8-5 1 0,2 6-20 16,0 0 14-1,9 10 4-15,13 4 2 0,9 6 2 16,7 3 5-16,5-2 16 16,5 7-23-16,4-2 0 15,4 4 24-15,2-3-15 16,4-1-8-16,-2 0 1 15,-2-1 6-15,-5 2 4 16,-8-3-12-16,-7-6 0 16,-9 3 2-16,-2-10-2 15,-5-3-7-15,-2 0 7 16,0-4 0-16,-3-2 6 16,0-6-6-16,-5 2-1 15,0-1-22-15,-3-7-45 16,4 0-42-16,-4-15-35 15,0-7-412-15</inkml:trace>
  <inkml:trace contextRef="#ctx0" brushRef="#br0" timeOffset="176231.09">18872 17321 820 0,'0'0'104'0,"0"0"-75"16,0 0 37-16,0 0-14 15,0 0-26-15,0 0 5 16,0 0 11-16,38 12 4 15,-11 3-29-15,3-2-16 16,9 9 21-16,2 4-21 16,3 2 5-16,3 7-5 15,1-3-1-15,0 3 12 16,-4-4-12-16,-5-3 0 16,-2-2 2-16,-6-4-2 15,-5-4-1-15,-3-1 0 0,-5-2 1 16,-5-1 7-16,-8 2-7 15,2-6-6-15,-5 4-12 16,-2-2 17-16,0 2-18 16,0-2 18-16,0-2 1 15,0 9-1-15,-10-2 1 16,-5 1-5-16,-5 9-6 16,-5-5 11-16,-2 6-1 15,-1-2-13-15,-6 0 14 16,-4 2 12-16,-2-2-12 15,-9 6 0-15,-6-1 17 16,-13 0-16-16,-7 3 15 16,-8 2-9-16,-2-4 6 15,3-1 37-15,8-7 18 16,8-6-44-16,13 0 37 0,8-7-42 16,14-1-4-16,8-1-6 15,10-1-9-15,7-6 4 16,6-2-4-16,0 0-29 15,0 0-24-15,23 0-46 16,6-14 13-16,8-4-126 0</inkml:trace>
  <inkml:trace contextRef="#ctx0" brushRef="#br0" timeOffset="176870.17">19460 17646 844 0,'0'0'123'0,"0"0"-52"15,0 0 27-15,0 0-43 16,0 0-27-16,0 0-12 16,0 0 7-16,-6-9 19 15,6 9-9-15,0-3-2 16,16-2 18-16,19-4-23 15,18 1 10-15,16-2-18 16,34 6-12-16,31-1 24 16,19 5-23-16,-10 0-6 0,-32 5 11 15,-35 3-9-15,-23-8 3 16,1 0-5-16,4 0-1 16,2 0 2-16,-8 0-2 15,-6 0 0-15,-7-8 8 16,-11 3-8-16,-6-1 0 15,-8 3-14-15,-3-1-33 16,-7 4 8-16,5-8-35 16,-4-2-64-16,0 2-71 0</inkml:trace>
  <inkml:trace contextRef="#ctx0" brushRef="#br0" timeOffset="177297.15">21214 16954 776 0,'0'0'107'0,"0"0"-52"16,0 0-36-16,0 0-3 15,0 0 27-15,0 0-2 16,0 0 24-16,-11 108 9 16,-1-46-3-16,2 11-2 15,-1 11-21-15,-1 10-26 16,6-2 4-16,1 3-10 15,5-11 14-15,0-12-30 16,0-10 1-16,0-12 9 16,0-13-10-16,0-17-2 15,3-10-40-15,-3-10-16 16,2 0 38-16,-2-30-27 16,2-47-95-16,-2 1-20 15,0-1-190-15</inkml:trace>
  <inkml:trace contextRef="#ctx0" brushRef="#br0" timeOffset="178267.95">21127 16958 897 0,'0'0'174'0,"0"0"-118"16,0 0 14-16,0 0-44 16,0 0 26-16,0 0-33 15,107-102-18-15,-62 94 15 16,6 2-16-16,7-2 17 15,5 4-17-15,3 4 6 16,5-4-2-16,5 4-4 16,2-4 0-16,5 2 0 0,2 2 0 15,3-4 7 1,3 4-7-16,6-4 0 0,1 0 1 16,-3 0-1-16,-1 2 0 15,-7 2 0-15,-7-4 0 16,-6-1 6-16,-3 2-6 15,-5-7-1-15,3 2 1 16,-1-1 0-16,-4 4 0 16,-3 1 0-16,-9-1 0 15,-11 5 4-15,-10 0-4 16,-9 0-4-16,-6 0 3 16,-5 0 1-16,-2 0-1 0,-2 0 0 15,2 5 1-15,-3-5 3 16,-2 4-3-16,2-4-5 15,-4 4-5-15,-2 2 6 16,0 2-9-16,0 0 12 16,0 6 1-16,0 4 10 15,0 3-10-15,0 4 1 16,0 5 0-16,0 7-1 16,0 2 1-16,0 10 5 15,-8 1-6-15,2 7 20 16,-1 10-20-16,1-2 1 15,4 4 7-15,2 4-8 16,0-4-1-16,0 0-5 16,4-3 6-16,7-4 12 15,1-3-12-15,1-6-2 0,-3-2 2 16,2-4 1-16,-1-7 0 16,-2-3-1-16,-5-11 0 15,-1-4 6-15,-3-9-6 16,0-8-8-16,0 1 8 15,-7-6 21-15,-11 0-7 16,-6 0-4-16,-8-11-10 16,-10-2 19-16,-13-9-19 15,-14 0-14-15,-34-6-5 16,-24-11-12-16,4 7 2 16,11 6 22-16,17 4 7 15,15 4 7-15,-9 4-1 16,-13 0-5-16,3 2 16 0,-1 2-16 15,-2 1-1 1,-2 1 0-16,-15-1 1 0,9-1 9 16,1 2-10-16,2-7 0 15,20 8 4-15,-4-3-2 16,9 2 12-16,8-2-14 16,9 6 10-16,10-1 0 15,7 2-9-15,11 3 0 16,11 0 3-16,8 0-3 15,7 0-1-15,11 0 0 16,0 0-16-16,0 0 9 16,19 0-12-16,6 0-3 0,15-4-62 15,-7-2-97 1,1-6-360-16</inkml:trace>
  <inkml:trace contextRef="#ctx0" brushRef="#br0" timeOffset="179229.35">21823 17030 595 0,'0'0'86'0,"0"0"-43"16,0 0 57-16,0 0-12 15,0 0-33-15,0 0-12 16,-120 94 2-16,111-71-17 16,-3-5 15-16,5 0-33 15,5 4 29-15,2-4-23 16,0 4 0-16,0-5 4 16,7 6-8-16,11-4 5 15,1-2-17-15,6-5 1 16,2-6-9-16,2-2-11 15,0-4-26-15,6 0-46 16,-3-4-87-16,-8-6-176 0</inkml:trace>
  <inkml:trace contextRef="#ctx0" brushRef="#br0" timeOffset="179582.15">22116 17205 614 0,'0'0'233'16,"0"0"-134"-16,0 0 14 16,0 0-43-16,0 0-10 15,0 0-45-15,-116 7 18 16,83 12 16-16,4-1-12 16,3 0-7-16,10-4-30 0,5-2 2 15,7-1-12 1,4-9 7-16,0-2-75 0,10 0 18 15,15 0 31-15,4-13-40 16,4-3-32-16,1-2 30 16,-5 8 62-16,-7 2 9 15,-7 8 26-15,-4 0-1 16,-1 0 15-16,-4 15 2 16,-1 6-6-16,1-3-35 15,4 2 18-15,0-6-19 16,8-4-59-16,-2-6-71 15,-3-4-185-15</inkml:trace>
  <inkml:trace contextRef="#ctx0" brushRef="#br0" timeOffset="179898.64">22282 17177 801 0,'0'0'123'0,"0"0"-68"15,0 0-18-15,0 0-24 16,0 0-13-16,0 0 23 16,0 0-12-16,-19 60-3 15,32-43 15-15,3-4 6 16,-1 5-3-16,-1-4-9 16,-3 4-15-16,-3-6 13 15,-6-2-15-15,-2 2 0 0,0-2 5 16,-12-2 20-1,-4-2 4-15,3 2-18 0,2-8-9 16,5 0-4-16,4 0-19 16,2-10-18-16,0-7-43 15,10-6-22-15,11 1-81 16,-2 6-107-16</inkml:trace>
  <inkml:trace contextRef="#ctx0" brushRef="#br0" timeOffset="180057.71">22457 17271 370 0,'0'0'92'0,"0"0"48"16,0 0 19-16,0 0-12 16,0 0-79-16,0 0-16 15,0 0-7-15,91 90-30 16,-81-82 0-16,1-2-13 0,-1-2 4 16,11-4-6-16,-3 0-64 15,-4-4-296-15</inkml:trace>
  <inkml:trace contextRef="#ctx0" brushRef="#br0" timeOffset="180187.32">22484 17173 950 0,'0'0'171'16,"0"0"-170"-16,0 0-1 0,0 0-18 15,0 0-266-15</inkml:trace>
  <inkml:trace contextRef="#ctx0" brushRef="#br0" timeOffset="181525.87">18280 17387 727 0,'0'0'150'15,"0"0"-52"-15,0 0-8 16,0 0-61-16,0 0-2 16,0 0-11-16,0 0 19 15,-2-4 7-15,2 4-22 16,-3 15 2-16,3 18-21 16,-3 9 28-16,1 15 8 15,2-3-26-15,0-1 5 16,0-9-15-16,0-7-1 15,0-11 13-15,0-8-13 16,0-7-2-16,0-8 2 16,0 1 0-16,0-4-6 0,0 0-6 15,2-4-2-15,8-14 5 16,3 0-20-16,5-4 25 16,2 4 2-16,3 8 2 15,3 6-8-15,-3 4 8 16,-8 0 0-16,-3 6 3 15,-10 12-3-15,-2 8 0 16,-2-4 3-16,-22 4-2 16,0-2 1-16,-4-2-1 15,2 0-1-15,-3-4-21 0,8-5-76 16,5-8-146-16</inkml:trace>
  <inkml:trace contextRef="#ctx0" brushRef="#br0" timeOffset="182082.56">18408 17726 867 0,'0'0'78'15,"0"0"-39"-15,0 0-8 16,0 0-20-16,28 104 2 16,-13-86-13-16,3-5-10 15,2-10 10-15,2-3-5 16,1 0 4-16,-1-12-20 15,-5-10-18-15,0-2-42 16,-9-2 16-16,-3 4 47 0,-5 8 18 16,0 10 17-1,0 4 49-15,-13 0-51 0,-4 14 6 16,0 8 49-16,1 0-28 16,3 4-2-16,9-2-12 15,1-5-21-15,3-3 3 16,0-2-10-16,12-10-29 15,3-4 13-15,5 0-17 16,3 0-39-16,-6-18-18 16,1 2-90-16,-7 1 152 15,-2 1 28-15,-5 6 33 16,-4 7 48-16,3 1-52 16,-3 0-6-16,0 1 49 15,2 16-28-15,0-8-12 16,3 2-27-16,-1-4-3 0,2-7 1 15,4 0-3-15,-1 0-1 16,1 0-1-16,0 0 2 16,-1-4 0-16,-3 4 13 15,1 0-4-15,0 0 29 16,2 17-12-16,-3 2-8 16,3 4 1-16,-2-1-17 15,0-5 13-15,-5 2-15 16,-2-11-48-16,0 2-56 15,0-10-198-15</inkml:trace>
  <inkml:trace contextRef="#ctx0" brushRef="#br0" timeOffset="182733.83">19033 17856 700 0,'0'0'208'0,"0"0"-140"15,0 0 46-15,0 0-50 0,0 0-42 16,0 0 13-16,0 0 4 16,-103 18 4-16,83 0-2 15,7 4-18-15,1-7-18 16,10 3-5-16,2-6-13 16,0-4 12-16,0-7-43 15,10-1 4-15,7 0-1 16,1-13-12-16,-1-13-36 15,0-6 16-15,-7-9 10 16,-3-3 50-16,-2-1-11 16,-3-4-9-16,-2 5 15 0,0 7 18 15,0 16 66-15,0 11 30 16,0 10-59-16,0 10-11 16,0 20-4-16,0 14 8 15,0 2 1-15,7-2-18 16,1 0-12-16,6-7-1 15,-1-11 10-15,0-7-13 16,3-7 3-16,-5-7-35 16,3-5-13-16,-3 0-4 15,3-12-44-15,-4-7-16 16,-1 6 112-16,0 4 1 16,-4 9 0-16,-3 0 4 15,-2 17 54-15,0 7 0 16,2 2-11-16,1 5-30 15,1-4-17-15,0-1 19 0,-4-2-20 16,0-2-54-16,0-10-149 0</inkml:trace>
  <inkml:trace contextRef="#ctx0" brushRef="#br0" timeOffset="184488.03">18981 17237 348 0,'0'0'166'0,"0"0"-112"15,0 0-5-15,0 0-20 16,0 0-1-16,0 0-28 15,0 0 0-15,-44-19 4 16,35 10-3-16,0 1-1 0,0 2 7 16,3 2-1-16,-1 0 11 15,3 0-17-15,-2 4 0 16,4 0 3-16,0 0 7 16,0-4 39-16,-2 2 22 15,4-2-15-15,-2-1 1 16,2 5-17-16,0 0 3 15,0-3 4-15,0 3-27 16,0 0 3-16,0 0 10 16,0 0-5-16,0 0 15 15,0 0-26-15,0 0-17 16,0 0 0-16,0 0 0 16,0 12 7-16,6-2 2 0,-2 4-8 15,2-6 17 1,-2 1-18-16,-2 4 1 0,-2-3-10 15,0 3 8-15,0 0-59 16,0 1-63-16,-2-2-372 0</inkml:trace>
  <inkml:trace contextRef="#ctx0" brushRef="#br0" timeOffset="185271.61">18515 18318 192 0,'0'0'499'15,"0"0"-433"-15,0 0-2 16,0 0 47-16,0 0-68 15,0 0-25-15,0 0 42 16,39-76-6-16,-39 70 5 16,2 6 28-16,-2 0-10 15,0 0-32-15,0 0-12 16,0 0-24-16,0 18 10 16,-7 4-18-16,-4 6 15 15,-2 7 10-15,3 0 0 16,2-3-10-16,1-7-7 15,1-2-2-15,4-4 9 0,-1-11-16 16,0 5-2-16,1-3 2 16,2-2-43-16,-4 3-31 15,-7 6-48-15,-3-2-63 16,-1-8-182-16</inkml:trace>
  <inkml:trace contextRef="#ctx0" brushRef="#br0" timeOffset="185764.35">17399 18464 392 0,'0'0'269'0,"0"0"-163"0,0 0 34 15,0 0-30 1,0 0-21-16,0 0-5 0,0 0-24 16,0-64-53-16,0 64 3 15,0 19-7-15,0 8 11 16,0 6 17-16,0 7-9 16,0-1-2-16,0 0-11 15,0-3-8-15,0-8 8 16,0-2 5-16,0-8-14 15,0-4-1-15,0-2 1 16,0-6-26-16,3-6-37 16,-1 0-13-16,-2-14 15 15,0-12-39-15,0-7-199 0</inkml:trace>
  <inkml:trace contextRef="#ctx0" brushRef="#br0" timeOffset="186616.01">17393 18410 540 0,'0'0'146'0,"0"0"-29"15,0 0-6-15,0 0-57 16,0 0-20-16,0 0-15 16,0 0-19-16,147-71 21 15,-98 65-15-15,9-1 17 16,11 1-1-16,7 2 5 16,3 4-8-16,0 0-19 15,-4 0 7-15,-7 0 3 16,-8 6-10-16,-7-2-6 15,-4 0 6-15,-3-1 1 16,4 3-1-16,1-2 0 0,4 9 2 16,3-3 5-16,5 4-7 15,-3-7 0-15,0 8-4 16,-6-7 4-16,-7 1 2 16,-5-4-2-16,-8-5-2 15,-3 5 2-15,-7-3 2 16,-1 3-2-16,-6-1 1 15,-3-2-1-15,-3 2 1 16,-2 0-1-16,-1 0 6 16,4-2-4-16,1 2-2 15,5 0-1-15,3 1 1 16,-2 2 0-16,-1-2 1 0,-3 0-1 16,-3-1 1-16,-5 0-7 15,-5-1 6-15,-2 0-16 16,0 5 16-16,0 3 7 15,0 7 0-15,0 3-7 16,0 5 1-16,0 2 10 16,0 2-11-16,0-1 0 15,0-3 1-15,0-4-1 16,0 4 2-16,0-9-2 16,0 6 0-16,0-6 9 15,-11 2-9-15,-10-5-2 16,-5 0 2-16,-8-7 0 15,-6 4-1-15,-7-5 1 0,-11-6-22 16,-6 0 9-16,-9 0-9 16,-10-12-10-16,-2-10-17 15,-4 4-3-15,3-4 39 16,-2 0 7-16,8 7 6 16,7 5 33-16,1-1-13 15,3 7-14-15,4-6 4 16,1 2 0-16,2 1 18 15,-1-4-9-15,3 4-12 16,0-9 29-16,6 9-13 16,6-3-21-16,4 4 14 15,7 2 15-15,6 0 1 16,0 4-32-16,2 0 0 0,-3 0 3 16,1 0-2-1,2 0-1-15,7 0 1 0,7 0-1 16,6 0 10-16,7 0-10 15,2 0-36-15,0 4-25 16,0-4-38-16,6 0 18 16,3 0-158-16</inkml:trace>
  <inkml:trace contextRef="#ctx0" brushRef="#br0" timeOffset="186882.32">17562 18431 924 0,'0'0'166'16,"0"0"-152"-16,0 0-13 16,0 0-1-16,0 0 0 15,0 0 0-15,0 0 33 16,38 131-17-16,-38-101-15 15,0-2 17-15,0-1-17 16,0-10-1-16,0 6-14 16,-5-9-61-16,-4-4-26 15,3-7-169-15</inkml:trace>
  <inkml:trace contextRef="#ctx0" brushRef="#br0" timeOffset="187877.12">17468 18548 717 0,'0'0'154'16,"0"0"-80"-16,0 0-13 15,0 0-34-15,0 0-5 16,0 0-21-16,0 0 0 16,89-51 0-16,-72 48-1 15,0-1 11-15,3 0-11 16,-2-1-3-16,0 3 2 15,-2 2 1-15,-8 0 0 16,1 0-1-16,-5 0-13 16,4 2 14-16,-6 17 14 15,0 4 2-15,0-2 16 0,-2 5-12 16,0-8-12-16,0-4-3 16,0-4-3-16,0-5 9 15,0-5-11-15,5 0-17 16,-1 0 11-16,7 0-25 15,5-11 31-15,2-3-11 16,1 2-9-16,0 2 18 16,-4 7 2-16,-3 3 0 15,-6 0 1-15,0 9 8 16,-1 12 11-16,-1-4-1 0,4-3-19 16,-4 0 17-1,5-5-17-15,-1-6-16 0,4-3 3 16,1 0-10-16,-1-16 1 15,3-2-8-15,-2 0 15 16,-2 0 15-16,-2 10 0 16,0 5 0-16,-2 3 13 15,-3 0-12-15,1 0 9 16,0 7 0-16,-2 5-9 16,0-2 17-16,-1-1-18 15,-2-6 0-15,0 0 11 16,0-3 16-16,-11 0-12 15,-5-3-15-15,-4-13 0 16,4 2 14-16,1-3-14 16,3 5 0-16,8-3 23 0,0 1-7 15,4 7-4-15,0-4-12 16,2 3 1-16,16 5 20 16,4-4-18-16,3 3 3 15,4 4 5-15,-3 0-10 16,-2 11-1-16,-2 6 0 15,-5 3 0-15,-6 4 7 16,-2-2-7-16,-2 0 0 16,-3 0 0-16,0-8 7 15,1 3-7-15,0-11 0 16,-1-3 1-16,3 4 0 16,1-7-1-16,4 0 0 15,-1 0 1-15,-4-10-1 16,-1 0-46-16,-6-3-69 15,0-1-141-15,-13-4-66 0,-10 4 3 16,1-2 319-16,2-2 166 16,0 0-46-16,5 1-51 15,-1-2-17-15,5 1-4 16,1 6 77-16,6-2-32 16,2 8 15-16,2 2-20 15,0 4-40-15,0 0-24 16,4 0-8-16,9 0-10 15,3 10 20-15,-2 6-26 16,-5 5 0-16,-5 1-42 16,-4 3-37-16,0-2-79 15,0-6-168-15</inkml:trace>
  <inkml:trace contextRef="#ctx0" brushRef="#br0" timeOffset="188477.72">18376 18595 649 0,'0'0'202'0,"0"0"-133"16,0 0-2-16,0 0 17 15,0 0-34-15,0 0-6 16,0 0-27-16,-20 52-4 16,13-28-3-16,0-8-1 15,5-2-9-15,2-10 0 16,0-4-21-16,0 0 11 0,0 0 1 15,4-10-11 1,5-7-41-16,0 3 12 0,0 4 31 16,-2 3 4-16,-3 7 5 15,3 0 9-15,-3 22 12 16,3 6 11-16,0 10-1 16,-3-2-8-16,3-5-4 15,-3 0-10-15,-4-12 0 16,0 1 6-16,0-13-6 15,-7-7-19-15,-10 0 19 16,-1 0-6-16,2-18 6 16,3-8 0-16,4 0 0 15,7-2 13-15,2-2-13 0,2 2 0 16,20 2-1 0,5 6-2-16,2-1 3 0,-2 12 0 15,-5 4 0-15,-5 5 0 16,-3 0 0-16,-3 0-9 15,-2 19 9-15,-2-3 10 16,0 1 5-16,0-3-6 16,4-3-7-16,-2-3 12 15,3-2-12-15,0-4 0 16,-4-2 7-16,2 0-8 16,-4 0 10-16,-1 0-11 15,-3 0 2-15,-2 0-5 16,0 0 3-16,0 0-21 15,0 6 7-15,0 4-57 16,0-6-134-16,0-4-297 0</inkml:trace>
  <inkml:trace contextRef="#ctx0" brushRef="#br0" timeOffset="201653.93">19452 17562 977 0,'0'0'140'16,"0"0"-82"-16,0 0 39 15,0 0-46-15,0 0-30 16,0 0-19-16,-2 0 4 15,2 0 33-15,0 0-9 16,0 0-1-16,0 0 3 16,0 0 9-16,0-4-8 15,2 4-9-15,9-4-7 16,3 4 11-16,1-2-27 16,5 2 6-16,-1 0-6 0,2 0-1 15,-1 0 3 1,2 0-3-16,0 0 0 0,5 0 8 15,2 6-8 1,5-2 0-16,3 4-1 0,8 2-4 16,6-3 5-16,6 4 0 15,2 3 0-15,1-2 14 16,-2 1-14-16,-2 0-10 16,-5 1 10-16,-8 1 7 15,-3-4-4-15,-5-1-3 16,-2-2 0-16,3-6-1 15,5 2 1-15,-2 0 0 16,7-4 2-16,-2 0-2 16,0 0 8-16,-3 0-8 15,-4 0-1-15,-8 0 0 0,-4 0 1 16,-6 0-6-16,0 0-2 16,-2 5 8-16,1-5 9 15,5 0-9-15,1 3-4 16,5 1 4-16,5 2 0 15,1 2 0-15,1-2 0 16,-1-2 0-16,-6 4 7 16,-2-3-7-16,-6-4-7 15,-6 4 7-15,-5-5 0 16,2 0 1-16,-3 3-1 16,2-3 1-16,3 4 4 15,3-4-5-15,1 4-7 0,0-4 7 16,-1 4 1-16,0-2-1 15,-7-2 0-15,-1 0 1 16,-5 0 3-16,-4 0-4 16,0 0-31-16,0 0-5 15,-13 0-25-15,-29 0-50 16,2 0-55-16,0 0-174 0</inkml:trace>
  <inkml:trace contextRef="#ctx0" brushRef="#br0" timeOffset="202796.01">16832 16848 1224 0,'0'0'142'0,"0"0"-118"16,0 0 17-16,0 0 11 15,-16 112-10-15,16-86-34 16,0-8 13-16,2-5-2 16,2-7-17-16,-2-3 18 15,4-3-5-15,0 0 2 16,3-3 15-16,1-16-23 16,7 1 10-16,1-4-19 15,-1 8-6-15,1 0 6 16,-1 9-1-16,2 5 0 15,-2 0-6-15,-1 0-8 16,1 15 14-16,-1 3 1 0,-3-2 0 16,0-2 0-1,-3 0 0-15,-1-2-19 0,0-6-62 16,-2 2-47-16,6 2-10 16,0 2-70-16,-2-6-449 0</inkml:trace>
  <inkml:trace contextRef="#ctx0" brushRef="#br0" timeOffset="203743.86">20185 17111 1302 0,'0'0'183'16,"0"0"-146"-16,0 0-5 0,0 0-24 16,0 0-1-16,0 0 21 15,0 0-18-15,22 72 0 16,-18-58-1-16,-1-2-1 16,1-9 3-16,-1 3-11 15,-3-6 0-15,0 5 5 16,0-5-4-16,0 0 0 15,2 0 8-15,2 0-9 16,5-5 0-16,5-4-18 16,3-5 4-16,3 2 6 15,5 6 7-15,-1 6-8 16,0 0 9-16,1 0 1 16,-2 14 31-16,-6 4-24 0,-5 0-7 15,-4 0-1-15,-3-1 1 16,-3-4 1-16,-2-3-2 15,0-2-28-15,0-2-23 16,-17-6-64-16,-6 5-60 16,-2-5-109-16</inkml:trace>
  <inkml:trace contextRef="#ctx0" brushRef="#br0" timeOffset="212129.38">17141 8594 324 0,'0'0'226'15,"0"0"-226"-15</inkml:trace>
  <inkml:trace contextRef="#ctx0" brushRef="#br0" timeOffset="-211720.88">22829 13940 1174 0,'0'0'72'0,"0"0"-72"16,0 0 13-16,0 0 18 15,7 151 9-15,4-87-19 16,2 3-20-16,-3 2 26 0,-2-8 8 16,-3-5-12-1,-3-11 2-15,-2-5-19 0,0-7 36 16,0-7-41-16,0-8-1 15,0-5 6-15,0-5-5 16,0-3-1-16,0-5-18 16,0 0-48-16,0 0 31 15,0-26-40-15,0-5-110 16,-2-9-162-16</inkml:trace>
  <inkml:trace contextRef="#ctx0" brushRef="#br0" timeOffset="-210923.74">22870 13971 859 0,'0'0'165'0,"0"0"-97"15,0 0 3-15,0 0 0 16,0 0-16-16,0 0-28 16,0 0-19-16,120-88 9 15,-78 79 26-15,2 1-27 16,10 2 9-16,4 0-10 15,4 2-15-15,5 0 11 16,5 2-11-16,1-1 0 16,2 3 5-16,6-1-5 15,4 0-1-15,2-2 1 16,-1 1 0-16,-1-2-1 0,-4 2-2 16,-10-2-1-1,-12 4-5-15,-7-4 9 0,-12 4-6 16,-13 0 6-16,-10 0 0 15,-7 0-1-15,-4 0-6 16,-1 4-9-16,-1 6 16 16,3 3 0-16,2 8 0 15,2 7 0-15,3 10 0 16,3 11 25-16,3 11-10 16,2-1-14-16,7 5 6 15,2 3-7-15,6-3 0 16,0-6 3-16,-1 1-2 15,-3-9 19-15,-6-8-20 16,-7-8-3-16,-9-10-8 0,-6-8 11 16,-3-5 0-16,-2-9-1 15,0 2 2-15,0-4 39 16,-2 3-39-16,-16-3-1 16,-2 2 1-16,-7-2-1 15,-6 0 0-15,-7 0-9 16,-7 0-10-16,-9 0 19 15,-4-6 0-15,-5-1 0 16,-4-2-3-16,-4-1 3 16,-5 2 0-16,0-2-2 15,-2 1 2-15,-1 2 2 16,4-1-2-16,0 0 0 16,6 4 3-16,2 0-3 0,1-5-1 15,2 3 0 1,4-1 1-16,1 1 3 0,4-2-2 15,4-2-1-15,5-1 0 16,9 2 1-16,3 0 3 16,3 2-4-16,4 0 0 15,2 2 6-15,4 1-6 16,6-2-7-16,5 3 7 16,8 1-1-16,4 1-31 15,2-4-48-15,32-6-31 16,-1-2-60-16,-4 1-621 0</inkml:trace>
  <inkml:trace contextRef="#ctx0" brushRef="#br0" timeOffset="-210425.88">23253 14084 584 0,'0'0'335'0,"0"0"-252"15,0 0-57-15,0 0 20 16,8 115 15-16,-5-75-44 16,-1 0 0-16,1-8-17 15,-3-4 0-15,0-6 7 16,0-6-6-16,2-10-2 0,-2-2-15 15,0-4 2 1,0 0 13-16,0-10-54 0,0-12-22 16,-7-8 51-16,-7-6 16 15,4-1 10-15,-4-4 1 16,5 2 0-16,3 8 74 16,3 9-4-16,3 5-6 15,0 10-26-15,0 5-12 16,15 2-14-16,5 0-11 15,3 0 4-15,-1 8 11 16,3 6-5-16,-3 6 18 16,-7 4-2-16,-5-2-12 0,-6 2-9 15,-4-2-7-15,0-2 0 16,-11-2 1-16,-5-4-1 16,2-6-36-16,4-2-25 15,3-6-39-15,3 0-98 16,4 0-167-16</inkml:trace>
  <inkml:trace contextRef="#ctx0" brushRef="#br0" timeOffset="-210264.55">23366 14258 557 0,'0'0'187'0,"0"0"-54"16,0 0 19-16,0 0-68 16,0 0-44-16,0 0-21 15,0 0-18-15,38 100 13 16,-31-97-14-16,6 0-28 15,0-3-11-15,14-9-65 0,-2-7-76 16,-6-2-67-16</inkml:trace>
  <inkml:trace contextRef="#ctx0" brushRef="#br0" timeOffset="-209938.09">23707 14258 428 0,'0'0'392'0,"0"0"-260"15,0 0-31-15,0 0-27 16,0 0-37-16,0 0 2 16,0 0 13-16,-120 27-7 0,99-13 3 15,9 2-30-15,3-6-17 16,4-2 4-16,5-2-5 15,0 1-26-15,0-7-23 16,9 0 10-16,8 0 24 16,6 0-40-16,-3 0 6 15,0 0 25-15,-4 0 23 16,-3 0 1-16,-4 0-1 16,-2 0 9-16,-5 6-18 15,-2 1 7-15,0-2-195 0</inkml:trace>
  <inkml:trace contextRef="#ctx0" brushRef="#br0" timeOffset="-209791.66">23522 14166 618 0,'0'0'627'0,"0"0"-592"15,0 0-20-15,0 0-15 16,0 0-110-16,0 0-116 0</inkml:trace>
  <inkml:trace contextRef="#ctx0" brushRef="#br0" timeOffset="-209129.12">23909 14297 952 0,'0'0'134'0,"0"0"-64"16,0 0-20-16,0 0-25 16,0 0-8-16,0 0-2 15,0 0-15-15,10 71-13 16,-6-71 4-16,5 0 9 16,1-4 7-16,3-8-7 15,-1-1 1-15,2 6-1 16,-1 0 16-16,-1 5-15 15,-1 2 6-15,0 0 12 16,0 0-18-16,2 4 0 0,1 6-1 16,-1-4-19-16,6-2-23 15,-2-4-39-15,1 0-27 16,4 0 24-16,0-1-104 16,1-12 34-16,1-4 96 15,-2 3 54-15,1-5 4 16,-5 1 36-16,-7 2 37 15,-7 6 90-15,-4 4 24 16,0 4-67-16,-9 2-72 16,-9 0-28-16,1 8 28 15,1 2-30-15,3 5-17 16,4-4 5-16,2-3-5 16,4-2-1-16,3-2-26 0,0-4-26 15,0 0 11 1,0 0 5-16,7 0 20 0,5 0-7 15,-4 0 22-15,-1 0 0 16,0 0 0-16,0 12 1 16,-1 8 30-16,1 4-7 15,1 4-4-15,4-2 4 16,-1-3-11-16,3-6-11 16,-1-2 11-16,1-5-11 15,-4-6 14-15,1-4-14 16,-4 0 12-16,-2 0 9 15,-5 0-12-15,0-4-10 16,-2 4-59-16,-35 0-61 16,4 0-10-16,0 9-140 0</inkml:trace>
  <inkml:trace contextRef="#ctx0" brushRef="#br0" timeOffset="-201374.21">23078 14283 861 0,'0'0'128'16,"0"0"-19"-16,0 0-27 16,0 0-37-16,0 0-26 15,0 0 0-15,19-22-11 16,-19 22 13-16,0 0 9 15,0 0-1-15,0 0 31 16,0 0-23-16,0 0-21 16,0 0-1-16,-9 0-15 0,-9 3 0 15,-5 8 0 1,-3 3 1-16,-1 5 5 0,1-2-6 16,-1 1-6-16,0 3 6 15,2-2 0-15,-2 3 2 16,-1 0-2-16,-3 4 1 15,-5-2 8-15,-2 5-9 16,-2 1-9-16,-3 4 9 16,3-7 1-16,3 9 6 15,-1-7-7-15,-3 3 0 16,-3 1 0-16,-5-2 0 16,-4 4-1-16,-3-4 1 15,-2 0 0-15,-2-3 0 0,0 0 0 16,-1-2 1-1,-1-1 8-15,0 2-8 0,-3-4-1 16,-1 2 7-16,-3-1-6 16,-5-2 0-16,-2 0-1 15,2-2 1-15,1 1-7 16,4-4 6-16,5 2 0 16,1-2 6-16,5 2-5 15,2 3-1-15,-2-4-5 16,0 4 5-16,2 0 2 15,-2-4-2-15,0 3 1 16,2-2 5-16,-1 0-5 0,1 2-1 16,1-3 0-1,1 0 0-15,3 0 0 0,2 1 6 16,0-4-6-16,4 4 0 16,-1-3 0-16,1-1 0 15,1-1 0-15,-1 0-9 16,0 0 9-16,4 3 7 15,0-3-7-15,3-1 0 16,0 1 0-16,5 7 3 16,2-3-3-16,2 0 0 15,0-1-4-15,0 6 4 16,2 1-2-16,-2 2 2 16,0 0 0-16,0 0 4 15,-2 2-4-15,2-1-4 16,-2-1 3-16,1 5 1 0,4-4 0 15,2 5 1 1,1-4-1-16,1 2 0 0,1-3-1 16,2 4-2-16,-1-1 2 15,-1-3 1-15,1 4 0 16,0 1-1-16,1 0 1 16,-1 3 15-16,1-3-15 15,2-1-16-15,1 0 15 16,1 1 1-16,1-1 7 15,3 5-7-15,3-5 0 16,-4 1 20-16,3 2-20 16,1-6 1-16,0 2 1 15,-3-3 5-15,3 0-7 0,-4 0 0 16,-2 1-2 0,2-3-4-16,-4 4 6 0,1-3 0 15,-1-4 0 1,1 0 1-16,1-4 0 0,1 3-1 15,1-2 1-15,-1-1 12 16,-1 4-13-16,1 0 1 16,-2 0 8-16,3 0 11 15,2 1-10-15,-2-5-9 16,3 0 0-16,-2 0 12 16,3-4-12-16,0 0 10 15,2-2-5-15,2-2-5 16,1-6 3-16,3 0-4 15,0-4 0-15,0 4 18 16,0-4-12-16,0 0 7 0,0 0 3 16,0 0-8-1,0 0 8-15,0 0-16 0,0 0 0 16,0 0 15-16,0 0-15 16,0 0-13-16,-4 0 12 15,0 6-5-15,-6 5 6 16,-1 8 11-16,1-1-11 15,0-5 13-15,3 2-2 16,1-3-5-16,1-2-5 16,4-5 0-16,1-3 12 15,0 3-12-15,0-5-1 16,0 0 9-16,0 4 7 16,0-4-15-16,0 0 16 15,0 0-17-15,0 0 24 0,0 0-10 16,0 0-14-1,0 0 7-15,0 0-7 0,0-9-19 16,1-8-66-16,10-13-42 16,0-2-67-16,-1 0-127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6F5FB-CA7D-499F-83B2-436986C6A564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11B93-8981-42BC-86FE-671AA7CF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785D0D40-E011-4618-AA93-752FC6590B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5D0087DB-ACDD-4360-B7AC-FCE68EE6DA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4AFFE513-87BA-4C5D-85E7-00CEE5FC50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DB67EE-B8F4-42FC-8871-105C82142BD3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B76DD72-52ED-4E34-BE0E-29C778BB3F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30" y="6367132"/>
            <a:ext cx="386137" cy="3818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0716"/>
            <a:ext cx="8686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D54569B-9ECB-499D-8BF8-0931ABE2BB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30" y="6368054"/>
            <a:ext cx="386137" cy="3818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463550" y="6559550"/>
            <a:ext cx="1289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868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152400"/>
            <a:ext cx="8832850" cy="6623050"/>
          </a:xfrm>
          <a:prstGeom prst="rect">
            <a:avLst/>
          </a:prstGeom>
          <a:noFill/>
          <a:ln w="127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8596313" y="6448425"/>
            <a:ext cx="4191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E6271DDA-3685-472E-A2AD-9054A921E6A2}" type="slidenum">
              <a:rPr lang="en-US" altLang="ja-JP" sz="1600" b="0">
                <a:solidFill>
                  <a:schemeClr val="tx2"/>
                </a:solidFill>
              </a:rPr>
              <a:pPr/>
              <a:t>‹#›</a:t>
            </a:fld>
            <a:endParaRPr lang="en-US" altLang="ja-JP" sz="1600" b="0">
              <a:solidFill>
                <a:schemeClr val="tx2"/>
              </a:solidFill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496175" y="6407150"/>
            <a:ext cx="400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695450" y="6559550"/>
            <a:ext cx="582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7880350" y="6559550"/>
            <a:ext cx="723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353608" y="6284383"/>
            <a:ext cx="3238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09933" y="6335713"/>
            <a:ext cx="4572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u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F0E30"/>
        </a:buClr>
        <a:buSzPct val="75000"/>
        <a:buFont typeface="Monotype Sorts" pitchFamily="2" charset="2"/>
        <a:buChar char="l"/>
        <a:defRPr sz="20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7C03"/>
        </a:buClr>
        <a:buSzPct val="65000"/>
        <a:buFont typeface="Monotype Sorts" pitchFamily="2" charset="2"/>
        <a:buChar char="t"/>
        <a:defRPr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008C3"/>
        </a:buClr>
        <a:buSzPct val="75000"/>
        <a:buFont typeface="Monotype Sorts" pitchFamily="2" charset="2"/>
        <a:buChar char="w"/>
        <a:defRPr sz="16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an.lethi1@hust.eud.vn" TargetMode="External"/><Relationship Id="rId2" Type="http://schemas.openxmlformats.org/officeDocument/2006/relationships/hyperlink" Target="mailto:Thi-Lan.Le@mica.edu.v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a.edu.vn/perso/Le-Thi-La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AEC0-4960-4BF3-9A72-1C30D7848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7120890" cy="17907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KỸ THUẬT PHẦN MỀM ỨNG DỤNG</a:t>
            </a:r>
            <a:br>
              <a:rPr lang="en-US" dirty="0">
                <a:latin typeface="+mn-lt"/>
              </a:rPr>
            </a:br>
            <a:r>
              <a:rPr lang="vi-VN" dirty="0">
                <a:latin typeface="+mn-lt"/>
              </a:rPr>
              <a:t>Mô </a:t>
            </a:r>
            <a:r>
              <a:rPr lang="vi-VN" dirty="0" err="1">
                <a:latin typeface="+mn-lt"/>
              </a:rPr>
              <a:t>hình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dữ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liệu</a:t>
            </a:r>
            <a:r>
              <a:rPr lang="vi-VN" dirty="0">
                <a:latin typeface="+mn-lt"/>
              </a:rPr>
              <a:t> quan </a:t>
            </a:r>
            <a:r>
              <a:rPr lang="vi-VN" dirty="0" err="1">
                <a:latin typeface="+mn-lt"/>
              </a:rPr>
              <a:t>hệ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3488F-C649-4996-B429-27EFCCDBE65E}"/>
              </a:ext>
            </a:extLst>
          </p:cNvPr>
          <p:cNvSpPr/>
          <p:nvPr/>
        </p:nvSpPr>
        <p:spPr>
          <a:xfrm>
            <a:off x="1752600" y="3276600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Thi-Lan Le</a:t>
            </a:r>
          </a:p>
          <a:p>
            <a:pPr algn="ctr"/>
            <a:r>
              <a:rPr lang="en-US" dirty="0">
                <a:hlinkClick r:id="rId2"/>
              </a:rPr>
              <a:t>Thi-Lan.Le@mica.edu.vn</a:t>
            </a:r>
            <a:r>
              <a:rPr lang="en-US" dirty="0"/>
              <a:t>; </a:t>
            </a:r>
            <a:r>
              <a:rPr lang="en-US" dirty="0">
                <a:hlinkClick r:id="rId3"/>
              </a:rPr>
              <a:t>lan.lethi1@hust.ed</a:t>
            </a:r>
            <a:r>
              <a:rPr lang="vi-VN" dirty="0">
                <a:hlinkClick r:id="rId3"/>
              </a:rPr>
              <a:t>u</a:t>
            </a:r>
            <a:r>
              <a:rPr lang="en-US" dirty="0">
                <a:hlinkClick r:id="rId3"/>
              </a:rPr>
              <a:t>.</a:t>
            </a:r>
            <a:r>
              <a:rPr lang="en-US" dirty="0" err="1">
                <a:hlinkClick r:id="rId3"/>
              </a:rPr>
              <a:t>vn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Webpage: http://www.mica.edu.vn/perso/Le-Thi-Lan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1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37C41916-81A3-4414-8404-2515268D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Ràng buộc khóa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1F83CB41-12F1-4677-8C08-8A55A637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8006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sz="2400" dirty="0"/>
              <a:t>“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2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trùng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”</a:t>
            </a:r>
          </a:p>
          <a:p>
            <a:pPr marL="0" indent="0" algn="just">
              <a:lnSpc>
                <a:spcPct val="90000"/>
              </a:lnSpc>
              <a:spcBef>
                <a:spcPts val="900"/>
              </a:spcBef>
              <a:buFontTx/>
              <a:buNone/>
              <a:defRPr/>
            </a:pPr>
            <a:r>
              <a:rPr lang="en-US" sz="2400" dirty="0"/>
              <a:t>=&gt;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duy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. </a:t>
            </a:r>
          </a:p>
          <a:p>
            <a:pPr algn="just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sz="2400" dirty="0"/>
              <a:t>Cho 1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R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U = {A1, A2, …, An}. </a:t>
            </a:r>
          </a:p>
          <a:p>
            <a:pPr algn="just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con K </a:t>
            </a:r>
            <a:r>
              <a:rPr lang="en-US" sz="2400" dirty="0">
                <a:sym typeface="Symbol" pitchFamily="18" charset="2"/>
              </a:rPr>
              <a:t> U </a:t>
            </a:r>
            <a:r>
              <a:rPr lang="en-US" sz="2400" dirty="0" err="1">
                <a:sym typeface="Symbol" pitchFamily="18" charset="2"/>
              </a:rPr>
              <a:t>được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gọi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là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olidFill>
                  <a:srgbClr val="FFC000"/>
                </a:solidFill>
                <a:sym typeface="Symbol" pitchFamily="18" charset="2"/>
              </a:rPr>
              <a:t>siêu</a:t>
            </a:r>
            <a:r>
              <a:rPr lang="en-US" sz="2400" dirty="0">
                <a:solidFill>
                  <a:srgbClr val="FFC000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rgbClr val="FFC000"/>
                </a:solidFill>
                <a:sym typeface="Symbol" pitchFamily="18" charset="2"/>
              </a:rPr>
              <a:t>khóa</a:t>
            </a:r>
            <a:r>
              <a:rPr lang="en-US" sz="2400" dirty="0">
                <a:solidFill>
                  <a:srgbClr val="FFC000"/>
                </a:solidFill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của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R </a:t>
            </a:r>
            <a:r>
              <a:rPr lang="en-US" sz="2400" dirty="0" err="1">
                <a:sym typeface="Symbol" pitchFamily="18" charset="2"/>
              </a:rPr>
              <a:t>nếu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với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bất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kỳ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hai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bộ</a:t>
            </a:r>
            <a:r>
              <a:rPr lang="en-US" sz="2400" dirty="0">
                <a:sym typeface="Symbol" pitchFamily="18" charset="2"/>
              </a:rPr>
              <a:t> t1, t2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R: t1[K] </a:t>
            </a:r>
            <a:r>
              <a:rPr lang="en-US" sz="2400" dirty="0">
                <a:sym typeface="Symbol" pitchFamily="18" charset="2"/>
              </a:rPr>
              <a:t></a:t>
            </a:r>
            <a:r>
              <a:rPr lang="en-US" sz="2400" dirty="0"/>
              <a:t> t2[K]</a:t>
            </a:r>
          </a:p>
          <a:p>
            <a:pPr marL="0" indent="0" algn="just">
              <a:lnSpc>
                <a:spcPct val="90000"/>
              </a:lnSpc>
              <a:spcBef>
                <a:spcPts val="900"/>
              </a:spcBef>
              <a:buFontTx/>
              <a:buNone/>
              <a:defRPr/>
            </a:pPr>
            <a:endParaRPr lang="en-US" sz="2400" dirty="0"/>
          </a:p>
          <a:p>
            <a:pPr marL="457200" lvl="1" indent="0" algn="just">
              <a:lnSpc>
                <a:spcPct val="90000"/>
              </a:lnSpc>
              <a:spcBef>
                <a:spcPts val="900"/>
              </a:spcBef>
              <a:buFontTx/>
              <a:buNone/>
              <a:defRPr/>
            </a:pPr>
            <a:endParaRPr lang="en-US" sz="2000" dirty="0"/>
          </a:p>
          <a:p>
            <a:pPr>
              <a:defRPr/>
            </a:pPr>
            <a:endParaRPr lang="en-US" dirty="0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9944805A-8003-463D-AEA8-5CEB416F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8CA6B6-C993-4C2A-ADFB-7938E60DEFE8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944938"/>
          <a:ext cx="8229600" cy="207486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8362">
                <a:tc gridSpan="6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EMPLOYEE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Department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Eid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Name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Birthdate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Salary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CellPhone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D1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20001234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Nguyễn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Thành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22/11/1970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30000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0912304101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0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D1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20012322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400" dirty="0">
                          <a:solidFill>
                            <a:schemeClr val="bg2"/>
                          </a:solidFill>
                          <a:effectLst/>
                        </a:rPr>
                        <a:t>Đỗ Văn Khôi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1/2/1978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27000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NULL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0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D2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20000980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Vũ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 Minh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30/4/1967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50000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0903132123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0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D3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19991323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Nguyễn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Thành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10/10/1966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50000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NULL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B6EC465-683A-4212-927C-44A1C199C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107113"/>
            <a:ext cx="678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C000"/>
                </a:solidFill>
              </a:rPr>
              <a:t>Siêu khóa: {Name, Salary, Eid} , {Eid}, {Name, Birthdate}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C80D1807-A6E0-48B3-9AEE-ABBDE3BD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Ràng buộc khóa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C9CA26C0-723A-47BC-9418-849A5FE63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25" y="990600"/>
            <a:ext cx="8229600" cy="51054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900"/>
              </a:spcBef>
            </a:pPr>
            <a:r>
              <a:rPr lang="en-US" altLang="en-US" sz="2400">
                <a:solidFill>
                  <a:srgbClr val="FFC000"/>
                </a:solidFill>
              </a:rPr>
              <a:t>Khóa tối thiểu</a:t>
            </a:r>
            <a:r>
              <a:rPr lang="en-US" altLang="en-US" sz="2400"/>
              <a:t>: K là khóa tối thiểu, nếu mọi tập con của K đều không thể trở thành siêu khóa.</a:t>
            </a:r>
          </a:p>
          <a:p>
            <a:pPr marL="457200" lvl="1" indent="0" algn="just">
              <a:lnSpc>
                <a:spcPct val="90000"/>
              </a:lnSpc>
              <a:spcBef>
                <a:spcPts val="900"/>
              </a:spcBef>
              <a:buFontTx/>
              <a:buNone/>
            </a:pPr>
            <a:r>
              <a:rPr lang="en-US" altLang="en-US" sz="2400"/>
              <a:t>		!∃K’ ⊆ K mà K’ là siêu khoá</a:t>
            </a:r>
          </a:p>
          <a:p>
            <a:pPr algn="just">
              <a:lnSpc>
                <a:spcPct val="90000"/>
              </a:lnSpc>
              <a:spcBef>
                <a:spcPts val="900"/>
              </a:spcBef>
            </a:pPr>
            <a:r>
              <a:rPr lang="en-US" altLang="en-US" sz="2400">
                <a:solidFill>
                  <a:srgbClr val="FFC000"/>
                </a:solidFill>
              </a:rPr>
              <a:t>Khóa chính</a:t>
            </a:r>
            <a:r>
              <a:rPr lang="en-US" altLang="en-US" sz="2400"/>
              <a:t>: Khóa tối thiểu tốt nhất. Mỗi quan hệ chỉ có nhiều nhất 1 khóa chính.</a:t>
            </a:r>
          </a:p>
          <a:p>
            <a:pPr marL="457200" lvl="1" indent="0" algn="just">
              <a:lnSpc>
                <a:spcPct val="90000"/>
              </a:lnSpc>
              <a:spcBef>
                <a:spcPts val="900"/>
              </a:spcBef>
              <a:buFontTx/>
              <a:buNone/>
            </a:pPr>
            <a:endParaRPr lang="en-US" altLang="en-US" sz="2000"/>
          </a:p>
          <a:p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77CD5913-73B6-446D-AC61-A70C4789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DDD7A7-843C-441E-95BC-BF76F0F043B9}"/>
              </a:ext>
            </a:extLst>
          </p:cNvPr>
          <p:cNvGraphicFramePr>
            <a:graphicFrameLocks noGrp="1"/>
          </p:cNvGraphicFramePr>
          <p:nvPr/>
        </p:nvGraphicFramePr>
        <p:xfrm>
          <a:off x="558800" y="3276600"/>
          <a:ext cx="8229600" cy="201295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492">
                <a:tc gridSpan="6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EMPLOYEE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Department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Eid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Name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Birthdate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Salary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CellPhone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D1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20001234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Nguyễn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Thành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22/11/1970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30000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0912304101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D1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20012322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400" dirty="0">
                          <a:solidFill>
                            <a:schemeClr val="bg2"/>
                          </a:solidFill>
                          <a:effectLst/>
                        </a:rPr>
                        <a:t>Đỗ Văn Khôi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1/2/1978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27000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NULL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D2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20000980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Vũ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 Minh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30/4/1967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50000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0903132123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D3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19991323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Nguyễn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Thành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10/10/1966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50000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NULL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28CC9FF-B4E7-4327-86BE-C36A304E3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430838"/>
            <a:ext cx="6781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C000"/>
                </a:solidFill>
              </a:rPr>
              <a:t>Siêu khóa</a:t>
            </a:r>
            <a:r>
              <a:rPr lang="en-US" altLang="en-US" sz="1800"/>
              <a:t>: {Name, Salary, Eid}, {Eid}, {Name, Birthdate}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C000"/>
                </a:solidFill>
              </a:rPr>
              <a:t>Khóa tối thiểu</a:t>
            </a:r>
            <a:r>
              <a:rPr lang="en-US" altLang="en-US" sz="1800"/>
              <a:t>: {Eid}, {Name, Birthdate}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C000"/>
                </a:solidFill>
              </a:rPr>
              <a:t>Khóa chính</a:t>
            </a:r>
            <a:r>
              <a:rPr lang="en-US" altLang="en-US" sz="1800"/>
              <a:t>: {Eid}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BDE8879D-DA66-401A-87BE-FCFF4DEA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Khóa ngoài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90AE4857-064B-4F0D-96A5-D4E8B9EDE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sz="2400" dirty="0" err="1">
                <a:solidFill>
                  <a:srgbClr val="FFC000"/>
                </a:solidFill>
              </a:rPr>
              <a:t>Khóa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ngoài</a:t>
            </a:r>
            <a:r>
              <a:rPr lang="en-US" sz="2400" dirty="0"/>
              <a:t>: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1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,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,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1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.</a:t>
            </a:r>
          </a:p>
          <a:p>
            <a:pPr lvl="1" algn="just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sz="2400" dirty="0"/>
              <a:t>K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R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chiếu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R’ </a:t>
            </a:r>
            <a:r>
              <a:rPr lang="en-US" sz="2400" dirty="0" err="1"/>
              <a:t>nếu</a:t>
            </a:r>
            <a:r>
              <a:rPr lang="en-US" sz="2400" dirty="0"/>
              <a:t> K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R’</a:t>
            </a:r>
          </a:p>
          <a:p>
            <a:pPr marL="0" indent="0" algn="just">
              <a:lnSpc>
                <a:spcPct val="90000"/>
              </a:lnSpc>
              <a:spcBef>
                <a:spcPts val="900"/>
              </a:spcBef>
              <a:buFontTx/>
              <a:buNone/>
              <a:defRPr/>
            </a:pPr>
            <a:endParaRPr lang="en-US" sz="2400" dirty="0"/>
          </a:p>
          <a:p>
            <a:pPr marL="457200" lvl="1" indent="0" algn="just">
              <a:lnSpc>
                <a:spcPct val="90000"/>
              </a:lnSpc>
              <a:spcBef>
                <a:spcPts val="900"/>
              </a:spcBef>
              <a:buFontTx/>
              <a:buNone/>
              <a:defRPr/>
            </a:pPr>
            <a:endParaRPr lang="en-US" sz="2000" dirty="0"/>
          </a:p>
          <a:p>
            <a:pPr>
              <a:defRPr/>
            </a:pPr>
            <a:endParaRPr lang="en-US" dirty="0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268DFF17-37B9-45E9-88DF-FB2208A0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9941" name="Picture 2">
            <a:extLst>
              <a:ext uri="{FF2B5EF4-FFF2-40B4-BE49-F238E27FC236}">
                <a16:creationId xmlns:a16="http://schemas.microsoft.com/office/drawing/2014/main" id="{432248C1-A56D-4743-9EF5-506569922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3505200"/>
            <a:ext cx="549592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44F6F9A5-9D7C-4394-8C90-E51BEDDA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en-US"/>
              <a:t>Ràng buộc thực thể, tham chiếu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CC0E4765-0A28-481D-BEB1-6E1C9495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Ràng buộc thực thể: Không thuộc tính nào trong khóa chính được gán giá trị NULL.</a:t>
            </a:r>
          </a:p>
          <a:p>
            <a:r>
              <a:rPr lang="en-US" altLang="en-US"/>
              <a:t>Ràng buộc tham chiếu: </a:t>
            </a:r>
          </a:p>
          <a:p>
            <a:pPr lvl="1"/>
            <a:r>
              <a:rPr lang="en-US" altLang="en-US"/>
              <a:t>Xác định giữa hai quan hệ</a:t>
            </a:r>
          </a:p>
          <a:p>
            <a:pPr lvl="1"/>
            <a:r>
              <a:rPr lang="en-US" altLang="en-US"/>
              <a:t>Duy trì liên kết giữa các bộ giá trị thuộc hai quan hệ</a:t>
            </a:r>
          </a:p>
          <a:p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3067317E-DF0A-4904-A8F4-51C74327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7AFE612-4CD4-4535-8123-EC2151B2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Kiểm tra ràng buộc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F3C661A2-F9C6-49F9-A083-418DD35B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Dữ liệu trong CSDL quan hệ thay đổi liên tục theo thời gian</a:t>
            </a:r>
          </a:p>
          <a:p>
            <a:r>
              <a:rPr lang="en-US" altLang="en-US"/>
              <a:t>Khi có thao tác trên CSDL =&gt; kiểm tra ràng buộc</a:t>
            </a:r>
          </a:p>
          <a:p>
            <a:pPr lvl="1"/>
            <a:r>
              <a:rPr lang="en-US" altLang="en-US" sz="2800"/>
              <a:t>Bổ sung: kiểu dữ liệu, ràng buộc ngữ nghĩa, ràng buộc khóa, ràng buộc tham chiếu,…</a:t>
            </a:r>
          </a:p>
          <a:p>
            <a:pPr lvl="1"/>
            <a:r>
              <a:rPr lang="en-US" altLang="en-US" sz="2800"/>
              <a:t>Thay đổi: kiểu dữ liệu, ràng buộc ngữ nghĩa, ràng buộc khóa, ràng buộc tham chiếu,…</a:t>
            </a:r>
          </a:p>
          <a:p>
            <a:pPr lvl="1"/>
            <a:r>
              <a:rPr lang="en-US" altLang="en-US" sz="2800"/>
              <a:t>Loại bỏ: ràng buộc tham chiếu, khóa ngoài,…</a:t>
            </a: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A5AC038A-6580-4BDC-B87E-1CCCB8BF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19B69B9A-A7E9-4D9F-BF63-0E823FCC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47700"/>
          </a:xfrm>
        </p:spPr>
        <p:txBody>
          <a:bodyPr/>
          <a:lstStyle/>
          <a:p>
            <a:r>
              <a:rPr lang="en-US" altLang="en-US"/>
              <a:t>Kiểm tra ràng buộc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446CE8BE-27FD-40B1-9CBE-C6D5830E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35FE02A-CC42-4B83-B635-28F87E9192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10225" y="1155700"/>
          <a:ext cx="3200400" cy="1539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867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branchName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22" marB="6092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balance</a:t>
                      </a:r>
                    </a:p>
                  </a:txBody>
                  <a:tcPr marL="60960" marR="60960" marT="60922" marB="6092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accountNumber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22" marB="609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14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HaThanh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22" marB="6092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20000</a:t>
                      </a:r>
                    </a:p>
                  </a:txBody>
                  <a:tcPr marL="60960" marR="60960" marT="60922" marB="6092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C-12894349</a:t>
                      </a:r>
                    </a:p>
                  </a:txBody>
                  <a:tcPr marL="60960" marR="60960" marT="60922" marB="609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1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DongDo</a:t>
                      </a:r>
                    </a:p>
                  </a:txBody>
                  <a:tcPr marL="60960" marR="60960" marT="60922" marB="6092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20000</a:t>
                      </a:r>
                    </a:p>
                  </a:txBody>
                  <a:tcPr marL="60960" marR="60960" marT="60922" marB="6092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C-12894350</a:t>
                      </a:r>
                    </a:p>
                  </a:txBody>
                  <a:tcPr marL="60960" marR="60960" marT="60922" marB="609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1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DongDo</a:t>
                      </a:r>
                    </a:p>
                  </a:txBody>
                  <a:tcPr marL="60960" marR="60960" marT="60922" marB="6092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3500</a:t>
                      </a:r>
                    </a:p>
                  </a:txBody>
                  <a:tcPr marL="60960" marR="60960" marT="60922" marB="6092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S-141510751</a:t>
                      </a:r>
                    </a:p>
                  </a:txBody>
                  <a:tcPr marL="60960" marR="60960" marT="60922" marB="609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867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HaThanh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22" marB="6092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50000</a:t>
                      </a:r>
                    </a:p>
                  </a:txBody>
                  <a:tcPr marL="60960" marR="60960" marT="60922" marB="6092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S-520522620</a:t>
                      </a:r>
                    </a:p>
                  </a:txBody>
                  <a:tcPr marL="60960" marR="60960" marT="60922" marB="609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038" name="TextBox 7">
            <a:extLst>
              <a:ext uri="{FF2B5EF4-FFF2-40B4-BE49-F238E27FC236}">
                <a16:creationId xmlns:a16="http://schemas.microsoft.com/office/drawing/2014/main" id="{1F2AF8E5-C40B-4DD9-A385-6B39A4834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025" y="850900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ACCOUNT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55B181-4026-4264-BE2E-5BCCD4876B91}"/>
              </a:ext>
            </a:extLst>
          </p:cNvPr>
          <p:cNvGraphicFramePr>
            <a:graphicFrameLocks noGrp="1"/>
          </p:cNvGraphicFramePr>
          <p:nvPr/>
        </p:nvGraphicFramePr>
        <p:xfrm>
          <a:off x="5589588" y="3009900"/>
          <a:ext cx="3124200" cy="122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18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branchName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837" marB="608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address</a:t>
                      </a:r>
                    </a:p>
                  </a:txBody>
                  <a:tcPr marL="60960" marR="60960" marT="60837" marB="608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assets</a:t>
                      </a:r>
                    </a:p>
                  </a:txBody>
                  <a:tcPr marL="60960" marR="60960" marT="60837" marB="608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18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HaThanh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837" marB="608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Hai Ba Trung</a:t>
                      </a:r>
                    </a:p>
                  </a:txBody>
                  <a:tcPr marL="60960" marR="60960" marT="60837" marB="608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900000000</a:t>
                      </a:r>
                    </a:p>
                  </a:txBody>
                  <a:tcPr marL="60960" marR="60960" marT="60837" marB="608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18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DongDo</a:t>
                      </a:r>
                    </a:p>
                  </a:txBody>
                  <a:tcPr marL="60960" marR="60960" marT="60837" marB="608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Dong Da</a:t>
                      </a:r>
                    </a:p>
                  </a:txBody>
                  <a:tcPr marL="60960" marR="60960" marT="60837" marB="608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400000000</a:t>
                      </a:r>
                    </a:p>
                  </a:txBody>
                  <a:tcPr marL="60960" marR="60960" marT="60837" marB="608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822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ThangLong</a:t>
                      </a:r>
                    </a:p>
                  </a:txBody>
                  <a:tcPr marL="60960" marR="60960" marT="60837" marB="608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Hoan Kiem</a:t>
                      </a:r>
                    </a:p>
                  </a:txBody>
                  <a:tcPr marL="60960" marR="60960" marT="60837" marB="608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500000000</a:t>
                      </a:r>
                    </a:p>
                  </a:txBody>
                  <a:tcPr marL="60960" marR="60960" marT="60837" marB="608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061" name="TextBox 14">
            <a:extLst>
              <a:ext uri="{FF2B5EF4-FFF2-40B4-BE49-F238E27FC236}">
                <a16:creationId xmlns:a16="http://schemas.microsoft.com/office/drawing/2014/main" id="{DB0D98A5-89E8-4E39-BED0-80F9D5C63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2701925"/>
            <a:ext cx="963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BRANCH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4EF2BF4-EAE3-4212-82DF-A73FB0B2C4C2}"/>
              </a:ext>
            </a:extLst>
          </p:cNvPr>
          <p:cNvGraphicFramePr>
            <a:graphicFrameLocks noGrp="1"/>
          </p:cNvGraphicFramePr>
          <p:nvPr/>
        </p:nvGraphicFramePr>
        <p:xfrm>
          <a:off x="188913" y="1800225"/>
          <a:ext cx="2897186" cy="140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599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customerNumber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21" marB="6092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Name</a:t>
                      </a:r>
                    </a:p>
                  </a:txBody>
                  <a:tcPr marL="60960" marR="60960" marT="60921" marB="6092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address</a:t>
                      </a:r>
                    </a:p>
                  </a:txBody>
                  <a:tcPr marL="60960" marR="60960" marT="60921" marB="609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111111</a:t>
                      </a:r>
                    </a:p>
                  </a:txBody>
                  <a:tcPr marL="60960" marR="60960" marT="60921" marB="6092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Anh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21" marB="6092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Hai Ba Trung</a:t>
                      </a:r>
                    </a:p>
                  </a:txBody>
                  <a:tcPr marL="60960" marR="60960" marT="60921" marB="609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121314</a:t>
                      </a:r>
                    </a:p>
                  </a:txBody>
                  <a:tcPr marL="60960" marR="60960" marT="60921" marB="6092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Van Anh</a:t>
                      </a:r>
                    </a:p>
                  </a:txBody>
                  <a:tcPr marL="60960" marR="60960" marT="60921" marB="6092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Hai Ba Trung</a:t>
                      </a:r>
                    </a:p>
                  </a:txBody>
                  <a:tcPr marL="60960" marR="60960" marT="60921" marB="609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515016</a:t>
                      </a:r>
                    </a:p>
                  </a:txBody>
                  <a:tcPr marL="60960" marR="60960" marT="60921" marB="6092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Son</a:t>
                      </a:r>
                    </a:p>
                  </a:txBody>
                  <a:tcPr marL="60960" marR="60960" marT="60921" marB="6092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Hoan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Kiem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21" marB="609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084" name="TextBox 16">
            <a:extLst>
              <a:ext uri="{FF2B5EF4-FFF2-40B4-BE49-F238E27FC236}">
                <a16:creationId xmlns:a16="http://schemas.microsoft.com/office/drawing/2014/main" id="{CD638236-770E-45C7-8BE9-C3AE90BAE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433513"/>
            <a:ext cx="1601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CUSTOMER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3CA684-D02C-4BE6-8400-3A48F4648781}"/>
              </a:ext>
            </a:extLst>
          </p:cNvPr>
          <p:cNvGraphicFramePr>
            <a:graphicFrameLocks noGrp="1"/>
          </p:cNvGraphicFramePr>
          <p:nvPr/>
        </p:nvGraphicFramePr>
        <p:xfrm>
          <a:off x="3276600" y="1533525"/>
          <a:ext cx="1981200" cy="2033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94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customerNumber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55" marB="6095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accountNumber</a:t>
                      </a:r>
                    </a:p>
                  </a:txBody>
                  <a:tcPr marL="60960" marR="60960" marT="60955" marB="609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111111</a:t>
                      </a:r>
                    </a:p>
                  </a:txBody>
                  <a:tcPr marL="60960" marR="60960" marT="60955" marB="6095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C-12894349</a:t>
                      </a:r>
                    </a:p>
                  </a:txBody>
                  <a:tcPr marL="60960" marR="60960" marT="60955" marB="609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121314</a:t>
                      </a:r>
                    </a:p>
                  </a:txBody>
                  <a:tcPr marL="60960" marR="60960" marT="60955" marB="6095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C-12894350</a:t>
                      </a:r>
                    </a:p>
                  </a:txBody>
                  <a:tcPr marL="60960" marR="60960" marT="60955" marB="609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121314</a:t>
                      </a:r>
                    </a:p>
                  </a:txBody>
                  <a:tcPr marL="60960" marR="60960" marT="60955" marB="6095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S-141510751</a:t>
                      </a:r>
                    </a:p>
                  </a:txBody>
                  <a:tcPr marL="60960" marR="60960" marT="60955" marB="609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515016</a:t>
                      </a:r>
                    </a:p>
                  </a:txBody>
                  <a:tcPr marL="60960" marR="60960" marT="60955" marB="6095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S-520522620</a:t>
                      </a:r>
                    </a:p>
                  </a:txBody>
                  <a:tcPr marL="60960" marR="60960" marT="60955" marB="609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111111</a:t>
                      </a:r>
                    </a:p>
                  </a:txBody>
                  <a:tcPr marL="60960" marR="60960" marT="60955" marB="6095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C-12894350</a:t>
                      </a:r>
                    </a:p>
                  </a:txBody>
                  <a:tcPr marL="60960" marR="60960" marT="60955" marB="609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108" name="TextBox 18">
            <a:extLst>
              <a:ext uri="{FF2B5EF4-FFF2-40B4-BE49-F238E27FC236}">
                <a16:creationId xmlns:a16="http://schemas.microsoft.com/office/drawing/2014/main" id="{F61BF27A-AFE7-4BBD-B613-D3FD66A9A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225550"/>
            <a:ext cx="1890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ACCOUNT-HOLDER</a:t>
            </a:r>
          </a:p>
        </p:txBody>
      </p:sp>
      <p:sp>
        <p:nvSpPr>
          <p:cNvPr id="43109" name="TextBox 11">
            <a:extLst>
              <a:ext uri="{FF2B5EF4-FFF2-40B4-BE49-F238E27FC236}">
                <a16:creationId xmlns:a16="http://schemas.microsoft.com/office/drawing/2014/main" id="{E41901BB-2FBE-4F01-8325-CE10ADF0C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4491038"/>
            <a:ext cx="636270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FontTx/>
              <a:buAutoNum type="arabicPeriod"/>
              <a:defRPr/>
            </a:pPr>
            <a:r>
              <a:rPr lang="en-US" altLang="en-US" sz="1800" dirty="0" err="1"/>
              <a:t>Thêm</a:t>
            </a:r>
            <a:r>
              <a:rPr lang="en-US" altLang="en-US" sz="1800" dirty="0"/>
              <a:t> Account(</a:t>
            </a:r>
            <a:r>
              <a:rPr lang="en-US" altLang="en-US" sz="1800" dirty="0" err="1"/>
              <a:t>HaThanh</a:t>
            </a:r>
            <a:r>
              <a:rPr lang="en-US" altLang="en-US" sz="1800" dirty="0"/>
              <a:t>, 5000, S-20071280)</a:t>
            </a:r>
          </a:p>
          <a:p>
            <a:pPr marL="342900" indent="-342900" eaLnBrk="1" hangingPunct="1">
              <a:spcBef>
                <a:spcPct val="0"/>
              </a:spcBef>
              <a:buClrTx/>
              <a:buFontTx/>
              <a:buAutoNum type="arabicPeriod"/>
              <a:defRPr/>
            </a:pPr>
            <a:endParaRPr lang="en-US" altLang="en-US" sz="1800" i="1" dirty="0"/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2. </a:t>
            </a:r>
            <a:r>
              <a:rPr lang="en-US" altLang="en-US" sz="1800" dirty="0" err="1"/>
              <a:t>Thêm</a:t>
            </a:r>
            <a:r>
              <a:rPr lang="en-US" altLang="en-US" sz="1800" dirty="0"/>
              <a:t> Account-Holder(12334, C-12894350)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1800" i="1" dirty="0"/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3. </a:t>
            </a:r>
            <a:r>
              <a:rPr lang="en-US" altLang="en-US" sz="1800" dirty="0" err="1"/>
              <a:t>Sửa</a:t>
            </a:r>
            <a:r>
              <a:rPr lang="en-US" altLang="en-US" sz="1800" dirty="0"/>
              <a:t> Account(C-12894350, 5000, </a:t>
            </a:r>
            <a:r>
              <a:rPr lang="en-US" altLang="en-US" sz="1800" dirty="0" err="1"/>
              <a:t>HaThanh</a:t>
            </a:r>
            <a:r>
              <a:rPr lang="en-US" altLang="en-US" sz="1800" dirty="0"/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thành</a:t>
            </a:r>
            <a:r>
              <a:rPr lang="en-US" altLang="en-US" sz="1800" dirty="0"/>
              <a:t> Account(C-12894350, 5000, </a:t>
            </a:r>
            <a:r>
              <a:rPr lang="en-US" altLang="en-US" sz="1800" dirty="0" err="1"/>
              <a:t>ThangLong</a:t>
            </a:r>
            <a:r>
              <a:rPr lang="en-US" altLang="en-US" sz="1800" dirty="0"/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4. </a:t>
            </a:r>
            <a:r>
              <a:rPr lang="en-US" altLang="en-US" sz="1800" dirty="0" err="1"/>
              <a:t>Xóa</a:t>
            </a:r>
            <a:r>
              <a:rPr lang="en-US" altLang="en-US" sz="1800" dirty="0"/>
              <a:t> Customer with </a:t>
            </a:r>
            <a:r>
              <a:rPr lang="en-US" altLang="en-US" sz="1800" dirty="0" err="1"/>
              <a:t>customerNumber</a:t>
            </a:r>
            <a:r>
              <a:rPr lang="en-US" altLang="en-US" sz="1800" dirty="0"/>
              <a:t> = ‘111111’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269C02-9BA6-4B2F-9C64-EEC95B7B5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4452938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i="1"/>
              <a:t>=&gt; kiểm tra S-20071280 ứng với customerNumber nào không?</a:t>
            </a:r>
            <a:endParaRPr lang="en-US" altLang="en-US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FA68FA-E51A-4DC7-AF4C-3306544D2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88" y="4992688"/>
            <a:ext cx="3554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=&gt; </a:t>
            </a:r>
            <a:r>
              <a:rPr lang="en-US" altLang="en-US" sz="1600" i="1"/>
              <a:t>kiểm tra có khách hàng 12334 không? Có account C-128.. không?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9B0547-E50B-48AB-A725-057406BB0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475" y="5645150"/>
            <a:ext cx="35544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=&gt; </a:t>
            </a:r>
            <a:r>
              <a:rPr lang="en-US" altLang="en-US" sz="1600" i="1"/>
              <a:t>cập nhật BRANCH cho HT , TL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0B4A30-6E21-4C9B-AB00-618EB2801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475" y="6196013"/>
            <a:ext cx="2346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=&gt; </a:t>
            </a:r>
            <a:r>
              <a:rPr lang="en-US" altLang="en-US" sz="1600" i="1"/>
              <a:t>Xóa/cập nhật trong các bảng liên quan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2D5F391D-DCD8-4F3A-AA42-58ADC20D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3.3. Biến đổi ER sang MH Quan hệ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59677176-E9A2-4084-BC9A-9E07A9B4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/>
          <a:lstStyle/>
          <a:p>
            <a:r>
              <a:rPr lang="en-US" altLang="en-US" dirty="0"/>
              <a:t>1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=&gt; 1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endParaRPr lang="en-US" altLang="en-US" dirty="0"/>
          </a:p>
          <a:p>
            <a:pPr lvl="1"/>
            <a:r>
              <a:rPr lang="en-US" altLang="en-US" sz="2800" dirty="0"/>
              <a:t>t</a:t>
            </a:r>
            <a:r>
              <a:rPr lang="vi-VN" altLang="en-US" sz="2800" dirty="0" err="1"/>
              <a:t>huộc</a:t>
            </a:r>
            <a:r>
              <a:rPr lang="vi-VN" altLang="en-US" sz="2800" dirty="0"/>
              <a:t> </a:t>
            </a:r>
            <a:r>
              <a:rPr lang="vi-VN" altLang="en-US" sz="2800" dirty="0" err="1"/>
              <a:t>tính</a:t>
            </a:r>
            <a:r>
              <a:rPr lang="vi-VN" altLang="en-US" sz="2800" dirty="0"/>
              <a:t> → </a:t>
            </a:r>
            <a:r>
              <a:rPr lang="vi-VN" altLang="en-US" sz="2800" dirty="0" err="1"/>
              <a:t>trường</a:t>
            </a:r>
            <a:r>
              <a:rPr lang="vi-VN" altLang="en-US" sz="2800" dirty="0"/>
              <a:t>,</a:t>
            </a:r>
          </a:p>
          <a:p>
            <a:pPr lvl="1"/>
            <a:r>
              <a:rPr lang="en-US" altLang="en-US" sz="2800" dirty="0" err="1"/>
              <a:t>thực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 → </a:t>
            </a:r>
            <a:r>
              <a:rPr lang="en-US" altLang="en-US" sz="2800" dirty="0" err="1"/>
              <a:t>bộ</a:t>
            </a:r>
            <a:r>
              <a:rPr lang="en-US" altLang="en-US" sz="2800" dirty="0"/>
              <a:t>/</a:t>
            </a:r>
            <a:r>
              <a:rPr lang="en-US" altLang="en-US" sz="2800" dirty="0" err="1"/>
              <a:t>bản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ghi</a:t>
            </a:r>
            <a:endParaRPr lang="en-US" altLang="en-US" sz="2800" dirty="0"/>
          </a:p>
          <a:p>
            <a:pPr lvl="1"/>
            <a:r>
              <a:rPr lang="en-US" altLang="en-US" sz="2800" dirty="0" err="1"/>
              <a:t>khoá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thực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 → </a:t>
            </a:r>
            <a:r>
              <a:rPr lang="en-US" altLang="en-US" sz="2800" dirty="0" err="1"/>
              <a:t>khoá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endParaRPr lang="en-US" altLang="en-US" sz="2400" dirty="0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0596EE85-DCF4-43EA-8ED0-27675908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5061" name="Picture 6">
            <a:extLst>
              <a:ext uri="{FF2B5EF4-FFF2-40B4-BE49-F238E27FC236}">
                <a16:creationId xmlns:a16="http://schemas.microsoft.com/office/drawing/2014/main" id="{93F37B66-4C47-42C8-A06B-700DD6229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3495675"/>
            <a:ext cx="4737100" cy="199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2" name="TextBox 1">
            <a:extLst>
              <a:ext uri="{FF2B5EF4-FFF2-40B4-BE49-F238E27FC236}">
                <a16:creationId xmlns:a16="http://schemas.microsoft.com/office/drawing/2014/main" id="{04B3935B-8C84-4C58-B66D-52962972E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67388"/>
            <a:ext cx="64783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solidFill>
                  <a:srgbClr val="FFC000"/>
                </a:solidFill>
              </a:rPr>
              <a:t>=&gt; EMPLOYEE(</a:t>
            </a:r>
            <a:r>
              <a:rPr lang="en-US" altLang="en-US" sz="2000" i="1" u="sng" dirty="0">
                <a:solidFill>
                  <a:srgbClr val="FFC000"/>
                </a:solidFill>
              </a:rPr>
              <a:t>EID</a:t>
            </a:r>
            <a:r>
              <a:rPr lang="en-US" altLang="en-US" sz="2000" i="1" dirty="0">
                <a:solidFill>
                  <a:srgbClr val="FFC000"/>
                </a:solidFill>
              </a:rPr>
              <a:t>, Name, Address, Salary</a:t>
            </a:r>
            <a:r>
              <a:rPr lang="en-US" altLang="en-US" sz="2000" i="1">
                <a:solidFill>
                  <a:srgbClr val="FFC000"/>
                </a:solidFill>
              </a:rPr>
              <a:t>, Birthdate)</a:t>
            </a:r>
            <a:endParaRPr lang="en-US" altLang="en-US" sz="2000" i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FB5A2B-DE9D-4564-8D4B-4A294EA39B50}"/>
                  </a:ext>
                </a:extLst>
              </p14:cNvPr>
              <p14:cNvContentPartPr/>
              <p14:nvPr/>
            </p14:nvContentPartPr>
            <p14:xfrm>
              <a:off x="2618280" y="4156560"/>
              <a:ext cx="4749840" cy="2052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FB5A2B-DE9D-4564-8D4B-4A294EA39B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8920" y="4147200"/>
                <a:ext cx="4768560" cy="207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0716A399-7A76-47C8-A6FE-423FD0E1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3.3. Biến đổi ER sang MH Quan hệ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2571-17C2-4C24-B4FD-64F3541F9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562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n-US" sz="2400" i="1" dirty="0">
              <a:solidFill>
                <a:srgbClr val="FFC000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i="1" dirty="0">
              <a:solidFill>
                <a:srgbClr val="FFC000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i="1" dirty="0">
              <a:solidFill>
                <a:srgbClr val="FFC000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i="1" dirty="0">
              <a:solidFill>
                <a:srgbClr val="FFC000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i="1" dirty="0">
              <a:solidFill>
                <a:srgbClr val="FFC000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i="1" dirty="0">
              <a:solidFill>
                <a:srgbClr val="FFC000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i="1" dirty="0">
              <a:solidFill>
                <a:srgbClr val="FFC000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i="1" dirty="0">
              <a:solidFill>
                <a:srgbClr val="FFC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2400" i="1" dirty="0">
                <a:solidFill>
                  <a:srgbClr val="FFC000"/>
                </a:solidFill>
              </a:rPr>
              <a:t>EMPLOYEE(</a:t>
            </a:r>
            <a:r>
              <a:rPr lang="en-US" sz="2400" i="1" u="sng" dirty="0" err="1">
                <a:solidFill>
                  <a:srgbClr val="FFC000"/>
                </a:solidFill>
              </a:rPr>
              <a:t>Eid</a:t>
            </a:r>
            <a:r>
              <a:rPr lang="en-US" sz="2400" i="1" dirty="0">
                <a:solidFill>
                  <a:srgbClr val="FFC000"/>
                </a:solidFill>
              </a:rPr>
              <a:t>, Name, Address, …)</a:t>
            </a:r>
          </a:p>
          <a:p>
            <a:pPr marL="0" indent="0">
              <a:buFontTx/>
              <a:buNone/>
              <a:defRPr/>
            </a:pPr>
            <a:r>
              <a:rPr lang="en-US" sz="2400" i="1" dirty="0">
                <a:solidFill>
                  <a:srgbClr val="FFC000"/>
                </a:solidFill>
              </a:rPr>
              <a:t>EMPLOYEE(</a:t>
            </a:r>
            <a:r>
              <a:rPr lang="en-US" sz="2400" i="1" u="sng" dirty="0" err="1">
                <a:solidFill>
                  <a:srgbClr val="FFC000"/>
                </a:solidFill>
              </a:rPr>
              <a:t>Eid</a:t>
            </a:r>
            <a:r>
              <a:rPr lang="en-US" sz="2400" i="1" dirty="0">
                <a:solidFill>
                  <a:srgbClr val="FFC000"/>
                </a:solidFill>
              </a:rPr>
              <a:t>, Name, Number, Street, City, …)</a:t>
            </a: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A68B1A42-8BA0-4897-91AB-42ACD3C9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6085" name="Picture 5">
            <a:extLst>
              <a:ext uri="{FF2B5EF4-FFF2-40B4-BE49-F238E27FC236}">
                <a16:creationId xmlns:a16="http://schemas.microsoft.com/office/drawing/2014/main" id="{25056B15-1AD9-4CA5-8584-E3599ADCD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2038350"/>
            <a:ext cx="58959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31770B-1E51-4B85-8E52-6E296C64F4F9}"/>
                  </a:ext>
                </a:extLst>
              </p14:cNvPr>
              <p14:cNvContentPartPr/>
              <p14:nvPr/>
            </p14:nvContentPartPr>
            <p14:xfrm>
              <a:off x="178920" y="3622320"/>
              <a:ext cx="7662960" cy="2489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31770B-1E51-4B85-8E52-6E296C64F4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560" y="3612960"/>
                <a:ext cx="7681680" cy="2508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FD4FE187-D40B-4667-BF9E-C695A63C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3.3. Biến đổi ER sang MH Quan hệ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6640-B7EF-412D-9D26-A68B6FEC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25" y="1143000"/>
            <a:ext cx="8686800" cy="41148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lvl="1">
              <a:defRPr/>
            </a:pP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marL="1419225" lvl="1" indent="0">
              <a:buFontTx/>
              <a:buNone/>
              <a:defRPr/>
            </a:pPr>
            <a:endParaRPr lang="en-US" sz="2800" i="1" dirty="0"/>
          </a:p>
          <a:p>
            <a:pPr marL="1419225" lvl="1" indent="0">
              <a:buFontTx/>
              <a:buNone/>
              <a:defRPr/>
            </a:pPr>
            <a:endParaRPr lang="en-US" sz="2800" i="1" dirty="0"/>
          </a:p>
          <a:p>
            <a:pPr marL="1419225" lvl="1" indent="0">
              <a:buFontTx/>
              <a:buNone/>
              <a:defRPr/>
            </a:pPr>
            <a:endParaRPr lang="en-US" sz="2800" i="1" dirty="0"/>
          </a:p>
          <a:p>
            <a:pPr marL="1419225" lvl="1" indent="0">
              <a:buFontTx/>
              <a:buNone/>
              <a:defRPr/>
            </a:pPr>
            <a:endParaRPr lang="en-US" sz="2800" i="1" dirty="0"/>
          </a:p>
          <a:p>
            <a:pPr marL="1419225" lvl="1" indent="0">
              <a:buFontTx/>
              <a:buNone/>
              <a:defRPr/>
            </a:pPr>
            <a:endParaRPr lang="en-US" sz="2800" i="1" dirty="0"/>
          </a:p>
          <a:p>
            <a:pPr marL="1419225" lvl="1" indent="0">
              <a:buFontTx/>
              <a:buNone/>
              <a:defRPr/>
            </a:pPr>
            <a:endParaRPr lang="en-US" sz="2800" i="1" dirty="0"/>
          </a:p>
          <a:p>
            <a:pPr marL="1419225" lvl="1" indent="0">
              <a:buFontTx/>
              <a:buNone/>
              <a:defRPr/>
            </a:pPr>
            <a:r>
              <a:rPr lang="en-US" sz="2400" i="1" dirty="0">
                <a:solidFill>
                  <a:srgbClr val="FFC000"/>
                </a:solidFill>
              </a:rPr>
              <a:t>EMPLOYEE(</a:t>
            </a:r>
            <a:r>
              <a:rPr lang="en-US" sz="2400" i="1" u="sng" dirty="0" err="1">
                <a:solidFill>
                  <a:srgbClr val="FFC000"/>
                </a:solidFill>
              </a:rPr>
              <a:t>Eid</a:t>
            </a:r>
            <a:r>
              <a:rPr lang="en-US" sz="2400" i="1" dirty="0">
                <a:solidFill>
                  <a:srgbClr val="FFC000"/>
                </a:solidFill>
              </a:rPr>
              <a:t>, Name, </a:t>
            </a:r>
            <a:r>
              <a:rPr lang="en-US" sz="2400" i="1" dirty="0" err="1">
                <a:solidFill>
                  <a:srgbClr val="FFC000"/>
                </a:solidFill>
              </a:rPr>
              <a:t>Adress</a:t>
            </a:r>
            <a:r>
              <a:rPr lang="en-US" sz="2400" i="1" dirty="0">
                <a:solidFill>
                  <a:srgbClr val="FFC000"/>
                </a:solidFill>
              </a:rPr>
              <a:t>, Birthdate, Salary) </a:t>
            </a:r>
          </a:p>
          <a:p>
            <a:pPr marL="1419225" lvl="1" indent="0">
              <a:buFontTx/>
              <a:buNone/>
              <a:defRPr/>
            </a:pPr>
            <a:r>
              <a:rPr lang="en-US" sz="2400" i="1" dirty="0">
                <a:solidFill>
                  <a:srgbClr val="FFC000"/>
                </a:solidFill>
              </a:rPr>
              <a:t>EMP_DEGREES(</a:t>
            </a:r>
            <a:r>
              <a:rPr lang="en-US" sz="2400" i="1" u="sng" dirty="0" err="1">
                <a:solidFill>
                  <a:srgbClr val="FFC000"/>
                </a:solidFill>
              </a:rPr>
              <a:t>Eid</a:t>
            </a:r>
            <a:r>
              <a:rPr lang="en-US" sz="2400" i="1" dirty="0">
                <a:solidFill>
                  <a:srgbClr val="FFC000"/>
                </a:solidFill>
              </a:rPr>
              <a:t>, </a:t>
            </a:r>
            <a:r>
              <a:rPr lang="en-US" sz="2400" i="1" u="sng" dirty="0">
                <a:solidFill>
                  <a:srgbClr val="FFC000"/>
                </a:solidFill>
              </a:rPr>
              <a:t>Degree</a:t>
            </a:r>
            <a:r>
              <a:rPr lang="en-US" sz="2400" i="1" dirty="0">
                <a:solidFill>
                  <a:srgbClr val="FFC000"/>
                </a:solidFill>
              </a:rPr>
              <a:t>)</a:t>
            </a:r>
          </a:p>
          <a:p>
            <a:pPr marL="0" indent="0">
              <a:buFontTx/>
              <a:buNone/>
              <a:defRPr/>
            </a:pPr>
            <a:endParaRPr lang="en-US" sz="2800" i="1" dirty="0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B1917099-DFB7-4E84-B0C2-D2BFE7A4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7109" name="Picture 6">
            <a:extLst>
              <a:ext uri="{FF2B5EF4-FFF2-40B4-BE49-F238E27FC236}">
                <a16:creationId xmlns:a16="http://schemas.microsoft.com/office/drawing/2014/main" id="{81BB7ABB-B14B-4519-980D-C1B89595D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2438400"/>
            <a:ext cx="60579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093B17-39EB-4FB1-A52F-E5950164D70B}"/>
                  </a:ext>
                </a:extLst>
              </p14:cNvPr>
              <p14:cNvContentPartPr/>
              <p14:nvPr/>
            </p14:nvContentPartPr>
            <p14:xfrm>
              <a:off x="246960" y="1874160"/>
              <a:ext cx="7094520" cy="444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093B17-39EB-4FB1-A52F-E5950164D7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600" y="1864800"/>
                <a:ext cx="7113240" cy="4465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5E53FF1C-E048-461A-9E81-D9D2565D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3.3. Biến đổi ER sang MH Quan hệ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B8BD2836-161E-4F14-B573-77DAD74B0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3048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yếu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</a:p>
          <a:p>
            <a:pPr marL="0" indent="0">
              <a:buFontTx/>
              <a:buNone/>
              <a:defRPr/>
            </a:pPr>
            <a:endParaRPr lang="en-US" sz="2400" i="1" dirty="0"/>
          </a:p>
          <a:p>
            <a:pPr marL="0" indent="0">
              <a:buFontTx/>
              <a:buNone/>
              <a:defRPr/>
            </a:pPr>
            <a:endParaRPr lang="en-US" sz="2400" i="1" dirty="0"/>
          </a:p>
          <a:p>
            <a:pPr marL="0" indent="0">
              <a:buFontTx/>
              <a:buNone/>
              <a:defRPr/>
            </a:pPr>
            <a:endParaRPr lang="en-US" sz="2400" i="1" dirty="0"/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</a:t>
            </a:r>
          </a:p>
          <a:p>
            <a:pPr marL="0" indent="0">
              <a:buFontTx/>
              <a:buNone/>
              <a:defRPr/>
            </a:pPr>
            <a:r>
              <a:rPr lang="en-US" i="1" dirty="0">
                <a:solidFill>
                  <a:srgbClr val="FFC000"/>
                </a:solidFill>
              </a:rPr>
              <a:t>	</a:t>
            </a:r>
            <a:r>
              <a:rPr lang="en-US" sz="2400" i="1" dirty="0">
                <a:solidFill>
                  <a:srgbClr val="FFC000"/>
                </a:solidFill>
              </a:rPr>
              <a:t>EMPLOYEE(</a:t>
            </a:r>
            <a:r>
              <a:rPr lang="en-US" sz="2400" i="1" u="sng" dirty="0">
                <a:solidFill>
                  <a:srgbClr val="FFC000"/>
                </a:solidFill>
              </a:rPr>
              <a:t>EID</a:t>
            </a:r>
            <a:r>
              <a:rPr lang="en-US" sz="2400" i="1" dirty="0">
                <a:solidFill>
                  <a:srgbClr val="FFC000"/>
                </a:solidFill>
              </a:rPr>
              <a:t>, Name, Address, …)</a:t>
            </a:r>
          </a:p>
          <a:p>
            <a:pPr marL="0" indent="0">
              <a:buFontTx/>
              <a:buNone/>
              <a:defRPr/>
            </a:pPr>
            <a:r>
              <a:rPr lang="en-US" sz="2400" i="1" dirty="0">
                <a:solidFill>
                  <a:srgbClr val="FFC000"/>
                </a:solidFill>
              </a:rPr>
              <a:t>	EMP-DEPENDENT(</a:t>
            </a:r>
            <a:r>
              <a:rPr lang="en-US" sz="2400" i="1" u="sng" dirty="0">
                <a:solidFill>
                  <a:srgbClr val="FFC000"/>
                </a:solidFill>
              </a:rPr>
              <a:t>EID</a:t>
            </a:r>
            <a:r>
              <a:rPr lang="en-US" sz="2400" i="1" dirty="0">
                <a:solidFill>
                  <a:srgbClr val="FFC000"/>
                </a:solidFill>
              </a:rPr>
              <a:t>, </a:t>
            </a:r>
            <a:r>
              <a:rPr lang="en-US" sz="2400" i="1" u="sng" dirty="0">
                <a:solidFill>
                  <a:srgbClr val="FFC000"/>
                </a:solidFill>
              </a:rPr>
              <a:t>Name</a:t>
            </a:r>
            <a:r>
              <a:rPr lang="en-US" sz="2400" i="1" dirty="0">
                <a:solidFill>
                  <a:srgbClr val="FFC000"/>
                </a:solidFill>
              </a:rPr>
              <a:t>, Relationship, …)</a:t>
            </a:r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>
              <a:defRPr/>
            </a:pPr>
            <a:endParaRPr lang="en-US" dirty="0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167661EA-BAE1-4DA1-8841-4A0734CE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8133" name="Picture 6">
            <a:extLst>
              <a:ext uri="{FF2B5EF4-FFF2-40B4-BE49-F238E27FC236}">
                <a16:creationId xmlns:a16="http://schemas.microsoft.com/office/drawing/2014/main" id="{652C30C3-39ED-4F6B-BF4D-9ED431E59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558860"/>
            <a:ext cx="80962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CDECB8-A799-4BE9-9BAE-A70378E71340}"/>
                  </a:ext>
                </a:extLst>
              </p14:cNvPr>
              <p14:cNvContentPartPr/>
              <p14:nvPr/>
            </p14:nvContentPartPr>
            <p14:xfrm>
              <a:off x="1116000" y="2104200"/>
              <a:ext cx="6782040" cy="402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CDECB8-A799-4BE9-9BAE-A70378E713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6640" y="2094840"/>
                <a:ext cx="6800760" cy="404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ED9FE9E9-7FF0-4B1B-BE70-BC88ED1E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Ôn bài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23021640-6AB0-431B-AE8D-56D21AF6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Mô hình thực thể liên kết ?</a:t>
            </a:r>
          </a:p>
          <a:p>
            <a:r>
              <a:rPr lang="en-US" altLang="en-US"/>
              <a:t>Thực thể, thực thể yếu ?</a:t>
            </a:r>
          </a:p>
          <a:p>
            <a:r>
              <a:rPr lang="en-US" altLang="en-US"/>
              <a:t>Thuộc tính, các loại thuộc tính ?</a:t>
            </a:r>
          </a:p>
          <a:p>
            <a:r>
              <a:rPr lang="en-US" altLang="en-US"/>
              <a:t>Liên kết, các loại liên kết ?</a:t>
            </a:r>
          </a:p>
          <a:p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CDD8AC1E-F24A-49A6-B61C-6018F9F1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96AAF0-9EF0-4689-946A-33436DB79109}" type="slidenum">
              <a:rPr lang="en-US" altLang="en-US" smtClean="0"/>
              <a:pPr/>
              <a:t>2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02FBB578-FDD9-48EF-B67C-6FDC38EB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3.3. Biến đổi ER sang MH Quan hệ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C0588B75-6A08-45F0-8694-3C719ADF5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1-1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</a:t>
            </a:r>
          </a:p>
          <a:p>
            <a:pPr marL="0" indent="0">
              <a:buFontTx/>
              <a:buNone/>
              <a:defRPr/>
            </a:pPr>
            <a:endParaRPr lang="en-US" sz="2400" i="1" dirty="0"/>
          </a:p>
          <a:p>
            <a:pPr marL="0" indent="0">
              <a:buFontTx/>
              <a:buNone/>
              <a:defRPr/>
            </a:pPr>
            <a:r>
              <a:rPr lang="en-US" sz="2400" i="1" dirty="0"/>
              <a:t>   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Book(</a:t>
            </a:r>
            <a:r>
              <a:rPr lang="en-US" sz="2400" i="1" u="sng" dirty="0"/>
              <a:t>bid</a:t>
            </a:r>
            <a:r>
              <a:rPr lang="en-US" sz="2400" i="1" dirty="0"/>
              <a:t>, name, author, publisher, </a:t>
            </a:r>
            <a:r>
              <a:rPr lang="en-US" sz="2400" i="1" dirty="0" err="1"/>
              <a:t>pub_date</a:t>
            </a:r>
            <a:r>
              <a:rPr lang="en-US" sz="2400" i="1" dirty="0"/>
              <a:t>)</a:t>
            </a:r>
          </a:p>
          <a:p>
            <a:pPr>
              <a:buFontTx/>
              <a:buNone/>
              <a:defRPr/>
            </a:pPr>
            <a:r>
              <a:rPr lang="en-US" sz="2400" i="1" dirty="0"/>
              <a:t>           Design(</a:t>
            </a:r>
            <a:r>
              <a:rPr lang="en-US" sz="2400" i="1" u="sng" dirty="0" err="1"/>
              <a:t>dsid</a:t>
            </a:r>
            <a:r>
              <a:rPr lang="en-US" sz="2400" i="1" dirty="0"/>
              <a:t>, color, shape)</a:t>
            </a:r>
          </a:p>
          <a:p>
            <a:pPr>
              <a:buFontTx/>
              <a:buChar char="-"/>
              <a:defRPr/>
            </a:pPr>
            <a:r>
              <a:rPr lang="en-US" sz="2800" dirty="0" err="1"/>
              <a:t>Trộn</a:t>
            </a:r>
            <a:r>
              <a:rPr lang="en-US" sz="2800" dirty="0"/>
              <a:t>: </a:t>
            </a:r>
            <a:r>
              <a:rPr lang="en-US" sz="2400" i="1" dirty="0"/>
              <a:t>Book (</a:t>
            </a:r>
            <a:r>
              <a:rPr lang="en-US" sz="2400" i="1" u="sng" dirty="0"/>
              <a:t>bid</a:t>
            </a:r>
            <a:r>
              <a:rPr lang="en-US" sz="2400" i="1" dirty="0"/>
              <a:t>, name, author, publisher, </a:t>
            </a:r>
            <a:r>
              <a:rPr lang="en-US" sz="2400" i="1" dirty="0" err="1"/>
              <a:t>pub_date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00"/>
                </a:solidFill>
              </a:rPr>
              <a:t> color, shape</a:t>
            </a:r>
            <a:r>
              <a:rPr lang="en-US" sz="2400" i="1" dirty="0"/>
              <a:t>)</a:t>
            </a:r>
            <a:endParaRPr lang="en-US" sz="2800" i="1" dirty="0"/>
          </a:p>
          <a:p>
            <a:pPr>
              <a:buFontTx/>
              <a:buChar char="-"/>
              <a:defRPr/>
            </a:pP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ngoài</a:t>
            </a:r>
            <a:r>
              <a:rPr lang="en-US" sz="2800" dirty="0"/>
              <a:t>: </a:t>
            </a:r>
          </a:p>
          <a:p>
            <a:pPr lvl="1">
              <a:buFontTx/>
              <a:buChar char="-"/>
              <a:defRPr/>
            </a:pPr>
            <a:r>
              <a:rPr lang="en-US" sz="2400" i="1" dirty="0"/>
              <a:t>Book(</a:t>
            </a:r>
            <a:r>
              <a:rPr lang="en-US" sz="2400" i="1" u="sng" dirty="0"/>
              <a:t>bid</a:t>
            </a:r>
            <a:r>
              <a:rPr lang="en-US" sz="2400" i="1" dirty="0"/>
              <a:t>, name, author, publisher, </a:t>
            </a:r>
            <a:r>
              <a:rPr lang="en-US" sz="2400" i="1" dirty="0" err="1"/>
              <a:t>pub_date</a:t>
            </a:r>
            <a:r>
              <a:rPr lang="en-US" sz="2400" i="1" dirty="0"/>
              <a:t>)</a:t>
            </a:r>
          </a:p>
          <a:p>
            <a:pPr lvl="1">
              <a:buFontTx/>
              <a:buChar char="-"/>
              <a:defRPr/>
            </a:pPr>
            <a:r>
              <a:rPr lang="en-US" sz="2400" i="1" dirty="0"/>
              <a:t>Design(</a:t>
            </a:r>
            <a:r>
              <a:rPr lang="en-US" sz="2400" i="1" u="sng" dirty="0" err="1"/>
              <a:t>dsid</a:t>
            </a:r>
            <a:r>
              <a:rPr lang="en-US" sz="2400" i="1" dirty="0"/>
              <a:t>, color, shape, </a:t>
            </a:r>
            <a:r>
              <a:rPr lang="en-US" sz="2400" i="1" dirty="0">
                <a:solidFill>
                  <a:srgbClr val="FF0000"/>
                </a:solidFill>
              </a:rPr>
              <a:t>bid</a:t>
            </a:r>
            <a:r>
              <a:rPr lang="en-US" sz="2400" i="1" dirty="0"/>
              <a:t>)</a:t>
            </a:r>
            <a:endParaRPr lang="en-US" sz="2800" i="1" dirty="0"/>
          </a:p>
          <a:p>
            <a:pPr>
              <a:buFontTx/>
              <a:buChar char="-"/>
              <a:defRPr/>
            </a:pPr>
            <a:endParaRPr lang="en-US" sz="2800" dirty="0"/>
          </a:p>
          <a:p>
            <a:pPr>
              <a:buFontTx/>
              <a:buChar char="-"/>
              <a:defRPr/>
            </a:pPr>
            <a:endParaRPr lang="en-US" sz="2800" dirty="0"/>
          </a:p>
          <a:p>
            <a:pPr>
              <a:buFontTx/>
              <a:buChar char="-"/>
              <a:defRPr/>
            </a:pPr>
            <a:endParaRPr lang="en-US" sz="2800" dirty="0"/>
          </a:p>
          <a:p>
            <a:pPr>
              <a:buFontTx/>
              <a:buChar char="-"/>
              <a:defRPr/>
            </a:pPr>
            <a:endParaRPr lang="vi-VN" sz="2800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644F56DF-D458-4DD2-9FDF-69C25046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9157" name="Group 5">
            <a:extLst>
              <a:ext uri="{FF2B5EF4-FFF2-40B4-BE49-F238E27FC236}">
                <a16:creationId xmlns:a16="http://schemas.microsoft.com/office/drawing/2014/main" id="{65AEF4E2-8D7C-4897-A8AF-433A280BA6E2}"/>
              </a:ext>
            </a:extLst>
          </p:cNvPr>
          <p:cNvGrpSpPr>
            <a:grpSpLocks/>
          </p:cNvGrpSpPr>
          <p:nvPr/>
        </p:nvGrpSpPr>
        <p:grpSpPr bwMode="auto">
          <a:xfrm>
            <a:off x="1816100" y="1752600"/>
            <a:ext cx="5713413" cy="777875"/>
            <a:chOff x="577" y="1128"/>
            <a:chExt cx="4510" cy="611"/>
          </a:xfrm>
        </p:grpSpPr>
        <p:sp>
          <p:nvSpPr>
            <p:cNvPr id="49158" name="Rectangle 6">
              <a:extLst>
                <a:ext uri="{FF2B5EF4-FFF2-40B4-BE49-F238E27FC236}">
                  <a16:creationId xmlns:a16="http://schemas.microsoft.com/office/drawing/2014/main" id="{74E3166E-44A8-4112-A2E0-494F74C4F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1249"/>
              <a:ext cx="1102" cy="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Book</a:t>
              </a:r>
            </a:p>
          </p:txBody>
        </p:sp>
        <p:sp>
          <p:nvSpPr>
            <p:cNvPr id="49159" name="Rectangle 7">
              <a:extLst>
                <a:ext uri="{FF2B5EF4-FFF2-40B4-BE49-F238E27FC236}">
                  <a16:creationId xmlns:a16="http://schemas.microsoft.com/office/drawing/2014/main" id="{E670B6F0-281A-41D8-9C3E-1C7BC96F7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1249"/>
              <a:ext cx="1102" cy="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Design</a:t>
              </a:r>
            </a:p>
          </p:txBody>
        </p:sp>
        <p:sp>
          <p:nvSpPr>
            <p:cNvPr id="49160" name="AutoShape 8">
              <a:extLst>
                <a:ext uri="{FF2B5EF4-FFF2-40B4-BE49-F238E27FC236}">
                  <a16:creationId xmlns:a16="http://schemas.microsoft.com/office/drawing/2014/main" id="{849351C7-29AF-421D-A52F-702A37DF3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1165"/>
              <a:ext cx="676" cy="574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set</a:t>
              </a:r>
            </a:p>
          </p:txBody>
        </p:sp>
        <p:sp>
          <p:nvSpPr>
            <p:cNvPr id="49161" name="Line 9">
              <a:extLst>
                <a:ext uri="{FF2B5EF4-FFF2-40B4-BE49-F238E27FC236}">
                  <a16:creationId xmlns:a16="http://schemas.microsoft.com/office/drawing/2014/main" id="{3CB937D2-A430-42AE-88F9-92823067E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5" y="1440"/>
              <a:ext cx="8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2" name="Line 10">
              <a:extLst>
                <a:ext uri="{FF2B5EF4-FFF2-40B4-BE49-F238E27FC236}">
                  <a16:creationId xmlns:a16="http://schemas.microsoft.com/office/drawing/2014/main" id="{285E7215-309C-435C-ADB2-50864D27C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1440"/>
              <a:ext cx="7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3" name="Rectangle 11">
              <a:extLst>
                <a:ext uri="{FF2B5EF4-FFF2-40B4-BE49-F238E27FC236}">
                  <a16:creationId xmlns:a16="http://schemas.microsoft.com/office/drawing/2014/main" id="{CFD82B57-73BC-4A47-B0E3-8F6ECD052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1154"/>
              <a:ext cx="19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49164" name="Rectangle 12">
              <a:extLst>
                <a:ext uri="{FF2B5EF4-FFF2-40B4-BE49-F238E27FC236}">
                  <a16:creationId xmlns:a16="http://schemas.microsoft.com/office/drawing/2014/main" id="{F4464896-462F-4212-9956-66384805B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1128"/>
              <a:ext cx="19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1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9D9FBA-5F64-4075-B80F-42B1E7E8ED75}"/>
                  </a:ext>
                </a:extLst>
              </p14:cNvPr>
              <p14:cNvContentPartPr/>
              <p14:nvPr/>
            </p14:nvContentPartPr>
            <p14:xfrm>
              <a:off x="167760" y="628560"/>
              <a:ext cx="8845200" cy="5097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9D9FBA-5F64-4075-B80F-42B1E7E8ED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619200"/>
                <a:ext cx="8863920" cy="511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0F62997B-3389-4CC1-9B30-B3DFA944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3.3. Biến đổi ER sang MH Quan hệ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A1CA41A1-030D-4FA0-87AC-1D5DBB34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4648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1-n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Book(</a:t>
            </a:r>
            <a:r>
              <a:rPr lang="en-US" sz="2400" i="1" u="sng" dirty="0"/>
              <a:t>bid</a:t>
            </a:r>
            <a:r>
              <a:rPr lang="en-US" sz="2400" i="1" dirty="0"/>
              <a:t>, name, publisher, </a:t>
            </a:r>
            <a:r>
              <a:rPr lang="en-US" sz="2400" i="1" dirty="0" err="1"/>
              <a:t>pub_date</a:t>
            </a:r>
            <a:r>
              <a:rPr lang="en-US" sz="2400" i="1" dirty="0"/>
              <a:t>)</a:t>
            </a:r>
          </a:p>
          <a:p>
            <a:pPr>
              <a:buFontTx/>
              <a:buNone/>
              <a:defRPr/>
            </a:pPr>
            <a:r>
              <a:rPr lang="en-US" sz="2400" i="1" dirty="0"/>
              <a:t>          Author(</a:t>
            </a:r>
            <a:r>
              <a:rPr lang="en-US" sz="2400" i="1" u="sng" dirty="0"/>
              <a:t>aid</a:t>
            </a:r>
            <a:r>
              <a:rPr lang="en-US" sz="2400" i="1" dirty="0"/>
              <a:t>, name, address)</a:t>
            </a:r>
          </a:p>
          <a:p>
            <a:pPr>
              <a:buFontTx/>
              <a:buNone/>
              <a:defRPr/>
            </a:pPr>
            <a:r>
              <a:rPr lang="en-US" sz="2400" i="1" dirty="0"/>
              <a:t>     =&gt;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ngoài</a:t>
            </a:r>
            <a:endParaRPr lang="en-US" sz="2800" dirty="0"/>
          </a:p>
          <a:p>
            <a:pPr marL="0" indent="0">
              <a:buFontTx/>
              <a:buNone/>
              <a:defRPr/>
            </a:pPr>
            <a:r>
              <a:rPr lang="en-US" sz="2800" i="1" dirty="0"/>
              <a:t>        Book(</a:t>
            </a:r>
            <a:r>
              <a:rPr lang="en-US" sz="2800" i="1" u="sng" dirty="0"/>
              <a:t>bid</a:t>
            </a:r>
            <a:r>
              <a:rPr lang="en-US" sz="2800" i="1" dirty="0"/>
              <a:t>, name, publisher, </a:t>
            </a:r>
            <a:r>
              <a:rPr lang="en-US" sz="2800" i="1" dirty="0" err="1"/>
              <a:t>pub_date</a:t>
            </a:r>
            <a:r>
              <a:rPr lang="en-US" sz="2800" i="1" dirty="0"/>
              <a:t>, </a:t>
            </a:r>
            <a:r>
              <a:rPr lang="en-US" sz="2800" i="1" dirty="0" err="1">
                <a:solidFill>
                  <a:srgbClr val="FF0000"/>
                </a:solidFill>
              </a:rPr>
              <a:t>author_id</a:t>
            </a:r>
            <a:r>
              <a:rPr lang="en-US" sz="2800" i="1" dirty="0"/>
              <a:t>)</a:t>
            </a:r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>
              <a:buFontTx/>
              <a:buChar char="-"/>
              <a:defRPr/>
            </a:pPr>
            <a:endParaRPr lang="en-US" sz="2800" dirty="0"/>
          </a:p>
          <a:p>
            <a:pPr>
              <a:buFontTx/>
              <a:buChar char="-"/>
              <a:defRPr/>
            </a:pPr>
            <a:endParaRPr lang="en-US" sz="2800" dirty="0"/>
          </a:p>
          <a:p>
            <a:pPr>
              <a:buFontTx/>
              <a:buChar char="-"/>
              <a:defRPr/>
            </a:pPr>
            <a:endParaRPr lang="en-US" sz="2800" dirty="0"/>
          </a:p>
          <a:p>
            <a:pPr>
              <a:buFontTx/>
              <a:buChar char="-"/>
              <a:defRPr/>
            </a:pPr>
            <a:endParaRPr lang="vi-VN" sz="2800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9A9FED60-2F91-4E65-9589-AD509960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1A396DF-7AD5-4942-93BC-796870D15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88" y="4892675"/>
            <a:ext cx="3806825" cy="186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2" name="TextBox 1">
            <a:extLst>
              <a:ext uri="{FF2B5EF4-FFF2-40B4-BE49-F238E27FC236}">
                <a16:creationId xmlns:a16="http://schemas.microsoft.com/office/drawing/2014/main" id="{2AD6DBD2-B346-4492-9994-941E79D84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263" y="1703388"/>
            <a:ext cx="133191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Giả sử mỗi sách chỉ có 1 tác giả</a:t>
            </a:r>
          </a:p>
        </p:txBody>
      </p:sp>
      <p:grpSp>
        <p:nvGrpSpPr>
          <p:cNvPr id="50183" name="Group 5">
            <a:extLst>
              <a:ext uri="{FF2B5EF4-FFF2-40B4-BE49-F238E27FC236}">
                <a16:creationId xmlns:a16="http://schemas.microsoft.com/office/drawing/2014/main" id="{A4F2778F-91B3-4656-BAFA-22428290DE63}"/>
              </a:ext>
            </a:extLst>
          </p:cNvPr>
          <p:cNvGrpSpPr>
            <a:grpSpLocks/>
          </p:cNvGrpSpPr>
          <p:nvPr/>
        </p:nvGrpSpPr>
        <p:grpSpPr bwMode="auto">
          <a:xfrm>
            <a:off x="1816100" y="1755775"/>
            <a:ext cx="5713413" cy="774700"/>
            <a:chOff x="577" y="1131"/>
            <a:chExt cx="4510" cy="608"/>
          </a:xfrm>
        </p:grpSpPr>
        <p:sp>
          <p:nvSpPr>
            <p:cNvPr id="50184" name="Rectangle 6">
              <a:extLst>
                <a:ext uri="{FF2B5EF4-FFF2-40B4-BE49-F238E27FC236}">
                  <a16:creationId xmlns:a16="http://schemas.microsoft.com/office/drawing/2014/main" id="{0702130C-E670-45CC-9D94-76BEAB2F7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1249"/>
              <a:ext cx="1102" cy="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Author</a:t>
              </a:r>
            </a:p>
          </p:txBody>
        </p:sp>
        <p:sp>
          <p:nvSpPr>
            <p:cNvPr id="50185" name="Rectangle 7">
              <a:extLst>
                <a:ext uri="{FF2B5EF4-FFF2-40B4-BE49-F238E27FC236}">
                  <a16:creationId xmlns:a16="http://schemas.microsoft.com/office/drawing/2014/main" id="{E5F0243A-C37E-47F5-9655-B920B6F8F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1249"/>
              <a:ext cx="1102" cy="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Book</a:t>
              </a:r>
            </a:p>
          </p:txBody>
        </p:sp>
        <p:sp>
          <p:nvSpPr>
            <p:cNvPr id="50186" name="AutoShape 8">
              <a:extLst>
                <a:ext uri="{FF2B5EF4-FFF2-40B4-BE49-F238E27FC236}">
                  <a16:creationId xmlns:a16="http://schemas.microsoft.com/office/drawing/2014/main" id="{7F335D8F-9EAB-4FC3-89F6-C1A621673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1165"/>
              <a:ext cx="676" cy="574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write</a:t>
              </a:r>
            </a:p>
          </p:txBody>
        </p:sp>
        <p:sp>
          <p:nvSpPr>
            <p:cNvPr id="50187" name="Line 9">
              <a:extLst>
                <a:ext uri="{FF2B5EF4-FFF2-40B4-BE49-F238E27FC236}">
                  <a16:creationId xmlns:a16="http://schemas.microsoft.com/office/drawing/2014/main" id="{92505343-1F7E-430B-A926-2F2B2F77F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5" y="1440"/>
              <a:ext cx="8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8" name="Line 10">
              <a:extLst>
                <a:ext uri="{FF2B5EF4-FFF2-40B4-BE49-F238E27FC236}">
                  <a16:creationId xmlns:a16="http://schemas.microsoft.com/office/drawing/2014/main" id="{92A6E74F-BACF-430E-AA41-C498C784A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1440"/>
              <a:ext cx="7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9" name="Rectangle 11">
              <a:extLst>
                <a:ext uri="{FF2B5EF4-FFF2-40B4-BE49-F238E27FC236}">
                  <a16:creationId xmlns:a16="http://schemas.microsoft.com/office/drawing/2014/main" id="{E0212B51-6454-4E37-BBF7-18FC212EA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1154"/>
              <a:ext cx="19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50190" name="Rectangle 12">
              <a:extLst>
                <a:ext uri="{FF2B5EF4-FFF2-40B4-BE49-F238E27FC236}">
                  <a16:creationId xmlns:a16="http://schemas.microsoft.com/office/drawing/2014/main" id="{E7E35EF5-FF1E-4711-8E83-04A6ED17C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1131"/>
              <a:ext cx="19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N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A0D4A2-8172-4E4A-910C-A6C2B620DCCE}"/>
                  </a:ext>
                </a:extLst>
              </p14:cNvPr>
              <p14:cNvContentPartPr/>
              <p14:nvPr/>
            </p14:nvContentPartPr>
            <p14:xfrm>
              <a:off x="1393560" y="1937520"/>
              <a:ext cx="7101000" cy="4920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A0D4A2-8172-4E4A-910C-A6C2B620DC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200" y="1928160"/>
                <a:ext cx="7119720" cy="493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A8EA0C5F-7398-409B-97F4-CB409536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3.3. Biến đổi ER sang MH Quan hệ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F0BED9C3-837A-41DA-B439-2446AC87B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648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n-n 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phụ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 marL="0" indent="0">
              <a:buFontTx/>
              <a:buNone/>
              <a:defRPr/>
            </a:pPr>
            <a:r>
              <a:rPr lang="en-US" sz="2800" dirty="0"/>
              <a:t>    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C2469F03-B9B4-49C5-BC6F-7DEC19DD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4037" name="Picture 2">
            <a:extLst>
              <a:ext uri="{FF2B5EF4-FFF2-40B4-BE49-F238E27FC236}">
                <a16:creationId xmlns:a16="http://schemas.microsoft.com/office/drawing/2014/main" id="{F9DB67CC-FC9F-4353-AB57-8E8ECBB0D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01" y="4345146"/>
            <a:ext cx="7620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B8F964-CE68-4B9A-812E-2FD6B252A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601" y="2957671"/>
            <a:ext cx="5943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/>
              <a:t>Student(</a:t>
            </a:r>
            <a:r>
              <a:rPr lang="en-US" altLang="en-US" sz="2400" i="1" dirty="0" err="1"/>
              <a:t>s</a:t>
            </a:r>
            <a:r>
              <a:rPr lang="en-US" altLang="en-US" sz="2400" i="1" u="sng" dirty="0" err="1"/>
              <a:t>id</a:t>
            </a:r>
            <a:r>
              <a:rPr lang="en-US" altLang="en-US" sz="2400" i="1" dirty="0"/>
              <a:t>, name, birthday)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/>
              <a:t>Class(</a:t>
            </a:r>
            <a:r>
              <a:rPr lang="en-US" altLang="en-US" sz="2400" i="1" u="sng" dirty="0" err="1"/>
              <a:t>cid</a:t>
            </a:r>
            <a:r>
              <a:rPr lang="en-US" altLang="en-US" sz="2400" i="1" dirty="0"/>
              <a:t>, name, room, teacher)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solidFill>
                  <a:srgbClr val="FF0000"/>
                </a:solidFill>
              </a:rPr>
              <a:t>Registration(</a:t>
            </a:r>
            <a:r>
              <a:rPr lang="en-US" altLang="en-US" sz="2400" i="1" u="sng" dirty="0" err="1">
                <a:solidFill>
                  <a:srgbClr val="FF0000"/>
                </a:solidFill>
              </a:rPr>
              <a:t>sid</a:t>
            </a:r>
            <a:r>
              <a:rPr lang="en-US" altLang="en-US" sz="2400" i="1" dirty="0">
                <a:solidFill>
                  <a:srgbClr val="FF0000"/>
                </a:solidFill>
              </a:rPr>
              <a:t>, </a:t>
            </a:r>
            <a:r>
              <a:rPr lang="en-US" altLang="en-US" sz="2400" i="1" u="sng" dirty="0" err="1">
                <a:solidFill>
                  <a:srgbClr val="FF0000"/>
                </a:solidFill>
              </a:rPr>
              <a:t>cid</a:t>
            </a:r>
            <a:r>
              <a:rPr lang="en-US" altLang="en-US" sz="2400" i="1" dirty="0">
                <a:solidFill>
                  <a:srgbClr val="FF0000"/>
                </a:solidFill>
              </a:rPr>
              <a:t>)</a:t>
            </a:r>
            <a:endParaRPr lang="vi-VN" altLang="en-US" sz="2400" i="1" dirty="0">
              <a:solidFill>
                <a:srgbClr val="FF0000"/>
              </a:solidFill>
            </a:endParaRPr>
          </a:p>
        </p:txBody>
      </p:sp>
      <p:grpSp>
        <p:nvGrpSpPr>
          <p:cNvPr id="51207" name="Group 5">
            <a:extLst>
              <a:ext uri="{FF2B5EF4-FFF2-40B4-BE49-F238E27FC236}">
                <a16:creationId xmlns:a16="http://schemas.microsoft.com/office/drawing/2014/main" id="{4F5772D0-4E87-46C0-8D37-C9664CF3702A}"/>
              </a:ext>
            </a:extLst>
          </p:cNvPr>
          <p:cNvGrpSpPr>
            <a:grpSpLocks/>
          </p:cNvGrpSpPr>
          <p:nvPr/>
        </p:nvGrpSpPr>
        <p:grpSpPr bwMode="auto">
          <a:xfrm>
            <a:off x="1816100" y="1752600"/>
            <a:ext cx="5713413" cy="777875"/>
            <a:chOff x="577" y="1128"/>
            <a:chExt cx="4510" cy="611"/>
          </a:xfrm>
        </p:grpSpPr>
        <p:sp>
          <p:nvSpPr>
            <p:cNvPr id="51208" name="Rectangle 6">
              <a:extLst>
                <a:ext uri="{FF2B5EF4-FFF2-40B4-BE49-F238E27FC236}">
                  <a16:creationId xmlns:a16="http://schemas.microsoft.com/office/drawing/2014/main" id="{C95C32B6-2A5F-433C-A2D9-9FEDD4CC3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1249"/>
              <a:ext cx="1102" cy="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latin typeface="Times" panose="02020603050405020304" pitchFamily="18" charset="0"/>
                </a:rPr>
                <a:t>Student</a:t>
              </a:r>
            </a:p>
          </p:txBody>
        </p:sp>
        <p:sp>
          <p:nvSpPr>
            <p:cNvPr id="51209" name="Rectangle 7">
              <a:extLst>
                <a:ext uri="{FF2B5EF4-FFF2-40B4-BE49-F238E27FC236}">
                  <a16:creationId xmlns:a16="http://schemas.microsoft.com/office/drawing/2014/main" id="{659D3534-7ECB-4D2A-A2D1-CF09E245A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1249"/>
              <a:ext cx="1102" cy="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latin typeface="Times" panose="02020603050405020304" pitchFamily="18" charset="0"/>
                </a:rPr>
                <a:t>Class</a:t>
              </a:r>
            </a:p>
          </p:txBody>
        </p:sp>
        <p:sp>
          <p:nvSpPr>
            <p:cNvPr id="51210" name="AutoShape 8">
              <a:extLst>
                <a:ext uri="{FF2B5EF4-FFF2-40B4-BE49-F238E27FC236}">
                  <a16:creationId xmlns:a16="http://schemas.microsoft.com/office/drawing/2014/main" id="{E580C15D-AA20-441D-89D3-1159D02FE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1165"/>
              <a:ext cx="676" cy="574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dirty="0">
                  <a:latin typeface="Times" panose="02020603050405020304" pitchFamily="18" charset="0"/>
                </a:rPr>
                <a:t>register</a:t>
              </a:r>
            </a:p>
          </p:txBody>
        </p:sp>
        <p:sp>
          <p:nvSpPr>
            <p:cNvPr id="51211" name="Line 9">
              <a:extLst>
                <a:ext uri="{FF2B5EF4-FFF2-40B4-BE49-F238E27FC236}">
                  <a16:creationId xmlns:a16="http://schemas.microsoft.com/office/drawing/2014/main" id="{2542E949-474B-44A5-93A4-EC014B95C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5" y="1440"/>
              <a:ext cx="8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2" name="Line 10">
              <a:extLst>
                <a:ext uri="{FF2B5EF4-FFF2-40B4-BE49-F238E27FC236}">
                  <a16:creationId xmlns:a16="http://schemas.microsoft.com/office/drawing/2014/main" id="{03B1AF06-57A8-4866-906C-949C02A01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1440"/>
              <a:ext cx="7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3" name="Rectangle 11">
              <a:extLst>
                <a:ext uri="{FF2B5EF4-FFF2-40B4-BE49-F238E27FC236}">
                  <a16:creationId xmlns:a16="http://schemas.microsoft.com/office/drawing/2014/main" id="{96481FBA-5AA6-465A-A01D-9BDD4F064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1154"/>
              <a:ext cx="19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n</a:t>
              </a:r>
            </a:p>
          </p:txBody>
        </p:sp>
        <p:sp>
          <p:nvSpPr>
            <p:cNvPr id="51214" name="Rectangle 12">
              <a:extLst>
                <a:ext uri="{FF2B5EF4-FFF2-40B4-BE49-F238E27FC236}">
                  <a16:creationId xmlns:a16="http://schemas.microsoft.com/office/drawing/2014/main" id="{3D8565B5-F459-4E6C-8797-F94C48064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1128"/>
              <a:ext cx="19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n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9B11EE-ADC1-4EA0-AA0B-D0186BD82450}"/>
                  </a:ext>
                </a:extLst>
              </p14:cNvPr>
              <p14:cNvContentPartPr/>
              <p14:nvPr/>
            </p14:nvContentPartPr>
            <p14:xfrm>
              <a:off x="1424880" y="1102320"/>
              <a:ext cx="5523480" cy="5463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9B11EE-ADC1-4EA0-AA0B-D0186BD824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5520" y="1092960"/>
                <a:ext cx="5542200" cy="5481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74293AB2-0AE9-4A79-A424-ABA49D59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3.3. Biến đổi ER sang MH Quan hệ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88DA2538-4C89-4AB4-BFB4-034B15641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419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“</a:t>
            </a:r>
            <a:r>
              <a:rPr lang="en-US" dirty="0" err="1"/>
              <a:t>là-một</a:t>
            </a:r>
            <a:r>
              <a:rPr lang="en-US" dirty="0"/>
              <a:t>” :</a:t>
            </a:r>
          </a:p>
          <a:p>
            <a:pPr lvl="1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-"/>
              <a:defRPr/>
            </a:pPr>
            <a:r>
              <a:rPr lang="en-US" sz="2400" dirty="0" err="1">
                <a:cs typeface="Arial" pitchFamily="34" charset="0"/>
              </a:rPr>
              <a:t>Chuyển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thực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thể</a:t>
            </a:r>
            <a:r>
              <a:rPr lang="en-US" sz="2400" dirty="0">
                <a:cs typeface="Arial" pitchFamily="34" charset="0"/>
              </a:rPr>
              <a:t> “</a:t>
            </a:r>
            <a:r>
              <a:rPr lang="en-US" sz="2400" dirty="0" err="1">
                <a:cs typeface="Arial" pitchFamily="34" charset="0"/>
              </a:rPr>
              <a:t>tổng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quát</a:t>
            </a:r>
            <a:r>
              <a:rPr lang="en-US" sz="2400" dirty="0">
                <a:cs typeface="Arial" pitchFamily="34" charset="0"/>
              </a:rPr>
              <a:t>” </a:t>
            </a:r>
            <a:r>
              <a:rPr lang="en-US" sz="2400" dirty="0" err="1">
                <a:cs typeface="Arial" pitchFamily="34" charset="0"/>
              </a:rPr>
              <a:t>mức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trên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cùng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thành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quan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hệ</a:t>
            </a:r>
            <a:endParaRPr lang="en-US" sz="2400" dirty="0">
              <a:cs typeface="Arial" pitchFamily="34" charset="0"/>
            </a:endParaRPr>
          </a:p>
          <a:p>
            <a:pPr lvl="1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-"/>
              <a:defRPr/>
            </a:pPr>
            <a:r>
              <a:rPr lang="en-US" sz="2400" dirty="0" err="1">
                <a:cs typeface="Arial" pitchFamily="34" charset="0"/>
              </a:rPr>
              <a:t>Chuyển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thực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thể</a:t>
            </a:r>
            <a:r>
              <a:rPr lang="en-US" sz="2400" dirty="0">
                <a:cs typeface="Arial" pitchFamily="34" charset="0"/>
              </a:rPr>
              <a:t> “chi </a:t>
            </a:r>
            <a:r>
              <a:rPr lang="en-US" sz="2400" dirty="0" err="1">
                <a:cs typeface="Arial" pitchFamily="34" charset="0"/>
              </a:rPr>
              <a:t>tiết</a:t>
            </a:r>
            <a:r>
              <a:rPr lang="en-US" sz="2400" dirty="0">
                <a:cs typeface="Arial" pitchFamily="34" charset="0"/>
              </a:rPr>
              <a:t>” </a:t>
            </a:r>
            <a:r>
              <a:rPr lang="en-US" sz="2400" dirty="0" err="1">
                <a:cs typeface="Arial" pitchFamily="34" charset="0"/>
              </a:rPr>
              <a:t>thành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quan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hệ</a:t>
            </a:r>
            <a:r>
              <a:rPr lang="en-US" sz="2400" dirty="0">
                <a:cs typeface="Arial" pitchFamily="34" charset="0"/>
              </a:rPr>
              <a:t>, </a:t>
            </a:r>
            <a:r>
              <a:rPr lang="en-US" sz="2400" dirty="0" err="1">
                <a:cs typeface="Arial" pitchFamily="34" charset="0"/>
              </a:rPr>
              <a:t>chỉ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chứa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các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thuộc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tính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riêng</a:t>
            </a:r>
            <a:endParaRPr lang="en-US" sz="2400" dirty="0">
              <a:cs typeface="Arial" pitchFamily="34" charset="0"/>
            </a:endParaRPr>
          </a:p>
          <a:p>
            <a:pPr lvl="1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-"/>
              <a:defRPr/>
            </a:pPr>
            <a:r>
              <a:rPr lang="en-US" sz="2400" dirty="0">
                <a:cs typeface="Arial" pitchFamily="34" charset="0"/>
              </a:rPr>
              <a:t>Copy </a:t>
            </a:r>
            <a:r>
              <a:rPr lang="en-US" sz="2400" dirty="0" err="1">
                <a:cs typeface="Arial" pitchFamily="34" charset="0"/>
              </a:rPr>
              <a:t>khóa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của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thực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thể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tổng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quát</a:t>
            </a:r>
            <a:r>
              <a:rPr lang="en-US" sz="2400" dirty="0">
                <a:cs typeface="Arial" pitchFamily="34" charset="0"/>
              </a:rPr>
              <a:t> sang </a:t>
            </a:r>
            <a:r>
              <a:rPr lang="en-US" sz="2400" dirty="0" err="1">
                <a:cs typeface="Arial" pitchFamily="34" charset="0"/>
              </a:rPr>
              <a:t>thực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thể</a:t>
            </a:r>
            <a:r>
              <a:rPr lang="en-US" sz="2400" dirty="0">
                <a:cs typeface="Arial" pitchFamily="34" charset="0"/>
              </a:rPr>
              <a:t> chi </a:t>
            </a:r>
            <a:r>
              <a:rPr lang="en-US" sz="2400" dirty="0" err="1">
                <a:cs typeface="Arial" pitchFamily="34" charset="0"/>
              </a:rPr>
              <a:t>tiết</a:t>
            </a:r>
            <a:endParaRPr lang="en-US" sz="24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b="1" dirty="0"/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BD441540-0C83-4458-96FC-68F0DF67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Line 12">
            <a:extLst>
              <a:ext uri="{FF2B5EF4-FFF2-40B4-BE49-F238E27FC236}">
                <a16:creationId xmlns:a16="http://schemas.microsoft.com/office/drawing/2014/main" id="{39F07EEA-939B-419E-8735-0F5D33C7E3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00450" y="1525588"/>
            <a:ext cx="257175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" name="Title 1">
            <a:extLst>
              <a:ext uri="{FF2B5EF4-FFF2-40B4-BE49-F238E27FC236}">
                <a16:creationId xmlns:a16="http://schemas.microsoft.com/office/drawing/2014/main" id="{8772D1E4-5C06-4DA9-9D9C-BF4AF1B9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3.3. Biến đổi ER sang MH Quan hệ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DF7FDB7A-00FD-4C5A-955F-C8556BE4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50" y="3587750"/>
            <a:ext cx="8382000" cy="2884488"/>
          </a:xfrm>
        </p:spPr>
        <p:txBody>
          <a:bodyPr/>
          <a:lstStyle/>
          <a:p>
            <a:pPr marL="273050" lvl="1" indent="-27305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i="1" dirty="0"/>
              <a:t>CALL (</a:t>
            </a:r>
            <a:r>
              <a:rPr lang="en-US" sz="2000" i="1" u="sng" dirty="0" err="1"/>
              <a:t>Call_Identifier</a:t>
            </a:r>
            <a:r>
              <a:rPr lang="en-US" sz="2000" i="1" dirty="0"/>
              <a:t>, </a:t>
            </a:r>
            <a:r>
              <a:rPr lang="en-US" sz="2000" i="1" u="sng" dirty="0" err="1"/>
              <a:t>Customer_Id</a:t>
            </a:r>
            <a:r>
              <a:rPr lang="en-US" sz="2000" i="1" dirty="0"/>
              <a:t>, </a:t>
            </a:r>
            <a:r>
              <a:rPr lang="en-US" sz="2000" i="1" dirty="0" err="1"/>
              <a:t>Source_Number</a:t>
            </a:r>
            <a:r>
              <a:rPr lang="en-US" sz="2000" i="1" dirty="0"/>
              <a:t>, </a:t>
            </a:r>
            <a:r>
              <a:rPr lang="en-US" sz="2000" i="1" dirty="0" err="1"/>
              <a:t>Destination_Number</a:t>
            </a:r>
            <a:r>
              <a:rPr lang="en-US" sz="2000" i="1" dirty="0"/>
              <a:t>, </a:t>
            </a:r>
            <a:r>
              <a:rPr lang="en-US" sz="2000" i="1" dirty="0" err="1"/>
              <a:t>TimeOfDay</a:t>
            </a:r>
            <a:r>
              <a:rPr lang="en-US" sz="2000" i="1" dirty="0"/>
              <a:t>)</a:t>
            </a:r>
          </a:p>
          <a:p>
            <a:pPr marL="273050" lvl="1" indent="-27305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700" i="1" dirty="0"/>
              <a:t>  </a:t>
            </a:r>
            <a:endParaRPr lang="en-US" sz="1800" i="1" dirty="0"/>
          </a:p>
          <a:p>
            <a:pPr marL="273050" lvl="1" indent="-27305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000" i="1" dirty="0"/>
              <a:t>REGULAR_CALL (</a:t>
            </a:r>
            <a:r>
              <a:rPr lang="en-US" sz="2000" i="1" u="sng" dirty="0" err="1">
                <a:solidFill>
                  <a:srgbClr val="FF0000"/>
                </a:solidFill>
              </a:rPr>
              <a:t>Call_Identifier</a:t>
            </a:r>
            <a:r>
              <a:rPr lang="en-US" sz="2000" i="1" dirty="0"/>
              <a:t>, Duration)</a:t>
            </a:r>
          </a:p>
          <a:p>
            <a:pPr marL="273050" lvl="1" indent="-27305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000" i="1" dirty="0"/>
              <a:t>LONG_DISTANCE (</a:t>
            </a:r>
            <a:r>
              <a:rPr lang="en-US" sz="2000" i="1" u="sng" dirty="0" err="1">
                <a:solidFill>
                  <a:srgbClr val="FF0000"/>
                </a:solidFill>
              </a:rPr>
              <a:t>Call_Identifier</a:t>
            </a:r>
            <a:r>
              <a:rPr lang="en-US" sz="2000" i="1" dirty="0"/>
              <a:t>, Duration, </a:t>
            </a:r>
            <a:r>
              <a:rPr lang="en-US" sz="2000" i="1" dirty="0" err="1"/>
              <a:t>LongDistanceCarrier</a:t>
            </a:r>
            <a:r>
              <a:rPr lang="en-US" sz="2000" i="1" dirty="0"/>
              <a:t>)</a:t>
            </a:r>
          </a:p>
          <a:p>
            <a:pPr marL="273050" lvl="1" indent="-27305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000" i="1" dirty="0"/>
              <a:t>CELL_CALL (</a:t>
            </a:r>
            <a:r>
              <a:rPr lang="en-US" sz="2000" i="1" u="sng" dirty="0" err="1">
                <a:solidFill>
                  <a:srgbClr val="FF0000"/>
                </a:solidFill>
              </a:rPr>
              <a:t>Call_Identifier</a:t>
            </a:r>
            <a:r>
              <a:rPr lang="en-US" sz="2000" i="1" dirty="0"/>
              <a:t>, </a:t>
            </a:r>
            <a:r>
              <a:rPr lang="en-US" sz="2000" i="1" dirty="0" err="1"/>
              <a:t>Air_Time</a:t>
            </a:r>
            <a:r>
              <a:rPr lang="en-US" sz="2000" i="1" dirty="0"/>
              <a:t>, </a:t>
            </a:r>
            <a:r>
              <a:rPr lang="en-US" sz="2000" i="1" dirty="0" err="1"/>
              <a:t>Land_Time</a:t>
            </a:r>
            <a:r>
              <a:rPr lang="en-US" sz="2000" i="1" dirty="0"/>
              <a:t>)</a:t>
            </a:r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3253" name="Slide Number Placeholder 3">
            <a:extLst>
              <a:ext uri="{FF2B5EF4-FFF2-40B4-BE49-F238E27FC236}">
                <a16:creationId xmlns:a16="http://schemas.microsoft.com/office/drawing/2014/main" id="{1D2E00CB-B0DD-46AD-80CB-2567EF8A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4" name="Rectangle 4">
            <a:extLst>
              <a:ext uri="{FF2B5EF4-FFF2-40B4-BE49-F238E27FC236}">
                <a16:creationId xmlns:a16="http://schemas.microsoft.com/office/drawing/2014/main" id="{68755B39-E76A-40B2-9F98-BA04CA459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1982788"/>
            <a:ext cx="2101850" cy="400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LONG_DISTANCE </a:t>
            </a:r>
          </a:p>
        </p:txBody>
      </p:sp>
      <p:sp>
        <p:nvSpPr>
          <p:cNvPr id="53255" name="Rectangle 5">
            <a:extLst>
              <a:ext uri="{FF2B5EF4-FFF2-40B4-BE49-F238E27FC236}">
                <a16:creationId xmlns:a16="http://schemas.microsoft.com/office/drawing/2014/main" id="{8315F6CA-DFDD-4F4F-8E56-4BB7926E0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849438"/>
            <a:ext cx="12954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CALL</a:t>
            </a:r>
          </a:p>
        </p:txBody>
      </p:sp>
      <p:sp>
        <p:nvSpPr>
          <p:cNvPr id="53256" name="AutoShape 11">
            <a:extLst>
              <a:ext uri="{FF2B5EF4-FFF2-40B4-BE49-F238E27FC236}">
                <a16:creationId xmlns:a16="http://schemas.microsoft.com/office/drawing/2014/main" id="{C23E5390-5E98-497C-85EB-F11B97969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1449388"/>
            <a:ext cx="700087" cy="592137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is-a</a:t>
            </a:r>
          </a:p>
        </p:txBody>
      </p:sp>
      <p:sp>
        <p:nvSpPr>
          <p:cNvPr id="53257" name="Line 13">
            <a:extLst>
              <a:ext uri="{FF2B5EF4-FFF2-40B4-BE49-F238E27FC236}">
                <a16:creationId xmlns:a16="http://schemas.microsoft.com/office/drawing/2014/main" id="{11F8ED80-8DC2-4D0D-B61A-D057CCAC65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32200" y="2119313"/>
            <a:ext cx="2540000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Rectangle 10">
            <a:extLst>
              <a:ext uri="{FF2B5EF4-FFF2-40B4-BE49-F238E27FC236}">
                <a16:creationId xmlns:a16="http://schemas.microsoft.com/office/drawing/2014/main" id="{B15A2960-01D0-4641-85A1-659F6EAC9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8" y="1376363"/>
            <a:ext cx="1833562" cy="3778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REGULAR_CALL</a:t>
            </a:r>
          </a:p>
        </p:txBody>
      </p:sp>
      <p:sp>
        <p:nvSpPr>
          <p:cNvPr id="53259" name="Rectangle 13">
            <a:extLst>
              <a:ext uri="{FF2B5EF4-FFF2-40B4-BE49-F238E27FC236}">
                <a16:creationId xmlns:a16="http://schemas.microsoft.com/office/drawing/2014/main" id="{2FC6BC40-7497-406C-A03B-00BE715E8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651125"/>
            <a:ext cx="2076450" cy="4286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CELL_CALL</a:t>
            </a:r>
          </a:p>
        </p:txBody>
      </p:sp>
      <p:sp>
        <p:nvSpPr>
          <p:cNvPr id="53260" name="Line 13">
            <a:extLst>
              <a:ext uri="{FF2B5EF4-FFF2-40B4-BE49-F238E27FC236}">
                <a16:creationId xmlns:a16="http://schemas.microsoft.com/office/drawing/2014/main" id="{74C950B7-A4A6-4DC9-B87E-31ED17C4A4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2200" y="2173288"/>
            <a:ext cx="2581275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AutoShape 11">
            <a:extLst>
              <a:ext uri="{FF2B5EF4-FFF2-40B4-BE49-F238E27FC236}">
                <a16:creationId xmlns:a16="http://schemas.microsoft.com/office/drawing/2014/main" id="{B85C4B5A-2E19-43D5-8653-63BD3499D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00" y="1851025"/>
            <a:ext cx="700088" cy="592138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is-a</a:t>
            </a:r>
          </a:p>
        </p:txBody>
      </p:sp>
      <p:sp>
        <p:nvSpPr>
          <p:cNvPr id="53262" name="AutoShape 11">
            <a:extLst>
              <a:ext uri="{FF2B5EF4-FFF2-40B4-BE49-F238E27FC236}">
                <a16:creationId xmlns:a16="http://schemas.microsoft.com/office/drawing/2014/main" id="{EEF66317-2835-403A-8A52-1B861E87D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266950"/>
            <a:ext cx="700087" cy="592138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is-a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4EB0D2-7C1C-4340-8EC7-DE5782023830}"/>
                  </a:ext>
                </a:extLst>
              </p14:cNvPr>
              <p14:cNvContentPartPr/>
              <p14:nvPr/>
            </p14:nvContentPartPr>
            <p14:xfrm>
              <a:off x="711720" y="1006560"/>
              <a:ext cx="7300440" cy="4332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4EB0D2-7C1C-4340-8EC7-DE57820238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360" y="997200"/>
                <a:ext cx="7319160" cy="435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A918AB5B-724F-415C-8598-601A0411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Sơ đồ cho một CSDL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D1E83CC1-FE40-4462-9902-C86CAA39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114800"/>
          </a:xfrm>
        </p:spPr>
        <p:txBody>
          <a:bodyPr/>
          <a:lstStyle/>
          <a:p>
            <a:r>
              <a:rPr lang="en-US" altLang="en-US"/>
              <a:t>Một mô hình quan hệ được biểu diễn dưới dạng sơ đồ</a:t>
            </a:r>
          </a:p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5EC256D2-F8E1-406C-9549-6301AD6A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4277" name="Picture 2">
            <a:extLst>
              <a:ext uri="{FF2B5EF4-FFF2-40B4-BE49-F238E27FC236}">
                <a16:creationId xmlns:a16="http://schemas.microsoft.com/office/drawing/2014/main" id="{0317962D-70C4-447E-952D-3D87747BD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828800"/>
            <a:ext cx="710565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E5A807-CEEF-47CC-9DA1-7FF38F7B3D58}"/>
                  </a:ext>
                </a:extLst>
              </p14:cNvPr>
              <p14:cNvContentPartPr/>
              <p14:nvPr/>
            </p14:nvContentPartPr>
            <p14:xfrm>
              <a:off x="2174760" y="3073680"/>
              <a:ext cx="6717960" cy="376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E5A807-CEEF-47CC-9DA1-7FF38F7B3D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5400" y="3064320"/>
                <a:ext cx="6736680" cy="378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B166-E293-47EB-8E86-4AA2D36E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5BCE-B49F-4AE7-AB83-8CDBC366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43B6B-9953-45D1-BF64-372573B78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604962"/>
            <a:ext cx="7505700" cy="36480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D43EC7-8F32-4A36-9E55-1C5E70B49B89}"/>
                  </a:ext>
                </a:extLst>
              </p14:cNvPr>
              <p14:cNvContentPartPr/>
              <p14:nvPr/>
            </p14:nvContentPartPr>
            <p14:xfrm>
              <a:off x="195840" y="950040"/>
              <a:ext cx="8636040" cy="5625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D43EC7-8F32-4A36-9E55-1C5E70B49B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80" y="940680"/>
                <a:ext cx="8654760" cy="56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850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86CB-A833-4D1E-8B47-2BABF36B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29DA5-2ED8-448E-BAEE-4B6579532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8" y="1295400"/>
            <a:ext cx="5033962" cy="2771736"/>
          </a:xfrm>
          <a:prstGeom prst="rect">
            <a:avLst/>
          </a:prstGeom>
        </p:spPr>
      </p:pic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B0DD7D4F-38DA-49C2-955B-CFD2C41AC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5" y="1219200"/>
            <a:ext cx="2914650" cy="51816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E37689E-AA6C-4F53-A7BC-F9B98BD7939F}"/>
                  </a:ext>
                </a:extLst>
              </p14:cNvPr>
              <p14:cNvContentPartPr/>
              <p14:nvPr/>
            </p14:nvContentPartPr>
            <p14:xfrm>
              <a:off x="571320" y="939600"/>
              <a:ext cx="8755200" cy="4094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E37689E-AA6C-4F53-A7BC-F9B98BD793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960" y="930240"/>
                <a:ext cx="8773920" cy="41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0951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4D3D-045B-44EB-82C0-B8381C2E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C210-D5D2-46C5-BC63-9DD117DA4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07F62-0110-49B4-968A-BB7F677B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-152400"/>
            <a:ext cx="5657850" cy="3133725"/>
          </a:xfrm>
          <a:prstGeom prst="rect">
            <a:avLst/>
          </a:prstGeom>
        </p:spPr>
      </p:pic>
      <p:pic>
        <p:nvPicPr>
          <p:cNvPr id="1026" name="Picture 2" descr="Đã chụp ảnh">
            <a:extLst>
              <a:ext uri="{FF2B5EF4-FFF2-40B4-BE49-F238E27FC236}">
                <a16:creationId xmlns:a16="http://schemas.microsoft.com/office/drawing/2014/main" id="{A4C9181D-1592-4A5E-A86F-CADB8E465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95600"/>
            <a:ext cx="4191000" cy="445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68FB09-33C7-4F68-9493-4D246BB24431}"/>
                  </a:ext>
                </a:extLst>
              </p14:cNvPr>
              <p14:cNvContentPartPr/>
              <p14:nvPr/>
            </p14:nvContentPartPr>
            <p14:xfrm>
              <a:off x="1311480" y="3270960"/>
              <a:ext cx="4810680" cy="254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68FB09-33C7-4F68-9493-4D246BB244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2120" y="3261600"/>
                <a:ext cx="4829400" cy="256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7564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81B1-905E-43AC-A6C9-7FE60F89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5752"/>
            <a:ext cx="7772400" cy="533400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0B11-32C8-4182-AA40-A049AABE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B1F8B-F045-4B28-A624-E63699B08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95096"/>
            <a:ext cx="7013576" cy="4102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3B1F7-B5C5-4827-971F-A9882BCE9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4815441"/>
            <a:ext cx="8867775" cy="16668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53043C-DB43-47F0-A662-117208769271}"/>
                  </a:ext>
                </a:extLst>
              </p14:cNvPr>
              <p14:cNvContentPartPr/>
              <p14:nvPr/>
            </p14:nvContentPartPr>
            <p14:xfrm>
              <a:off x="579240" y="2601720"/>
              <a:ext cx="8614080" cy="3886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53043C-DB43-47F0-A662-1172087692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880" y="2592360"/>
                <a:ext cx="8632800" cy="390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250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CA2904F-E25D-4909-9865-D6EBA77E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9263" y="228600"/>
            <a:ext cx="9566276" cy="647700"/>
          </a:xfrm>
        </p:spPr>
        <p:txBody>
          <a:bodyPr/>
          <a:lstStyle/>
          <a:p>
            <a:r>
              <a:rPr lang="en-US" altLang="en-US" sz="3600"/>
              <a:t>3.1. Khái niệm chung</a:t>
            </a:r>
            <a:endParaRPr lang="fr-FR" altLang="en-US" sz="3600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4A15DC19-CBB5-4CF4-A3B7-3D8BF87F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562600"/>
          </a:xfrm>
        </p:spPr>
        <p:txBody>
          <a:bodyPr/>
          <a:lstStyle/>
          <a:p>
            <a:r>
              <a:rPr lang="en-US" altLang="en-US"/>
              <a:t>Mô hình quan hệ sử dụng lý thuyết tập hợp và logic bậc nhất để biểu diễn dữ liệu</a:t>
            </a:r>
          </a:p>
          <a:p>
            <a:r>
              <a:rPr lang="en-US" altLang="en-US"/>
              <a:t>Giả sử một đối </a:t>
            </a:r>
            <a:r>
              <a:rPr lang="vi-VN" altLang="en-US"/>
              <a:t>tượng</a:t>
            </a:r>
            <a:r>
              <a:rPr lang="en-US" altLang="en-US"/>
              <a:t> </a:t>
            </a:r>
            <a:r>
              <a:rPr lang="vi-VN" altLang="en-US"/>
              <a:t>cần được lưu trữ trong CSDL để phục vụ</a:t>
            </a:r>
            <a:r>
              <a:rPr lang="en-US" altLang="en-US"/>
              <a:t> </a:t>
            </a:r>
            <a:r>
              <a:rPr lang="vi-VN" altLang="en-US"/>
              <a:t>cho việc khai thác dữ liệu về đối tượng</a:t>
            </a:r>
            <a:endParaRPr lang="en-US" altLang="en-US"/>
          </a:p>
          <a:p>
            <a:pPr lvl="1"/>
            <a:r>
              <a:rPr lang="en-US" altLang="en-US" sz="2800"/>
              <a:t>Xác định thuộc tính đối tượng</a:t>
            </a:r>
            <a:endParaRPr lang="en-US" altLang="en-US" sz="2800" i="1"/>
          </a:p>
          <a:p>
            <a:pPr lvl="1"/>
            <a:r>
              <a:rPr lang="en-US" altLang="en-US" sz="2800"/>
              <a:t>Kiểu và miền giá trị của thuộc tính</a:t>
            </a:r>
            <a:endParaRPr lang="en-US" altLang="en-US" sz="2800" i="1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0724" name="Slide Number Placeholder 1">
            <a:extLst>
              <a:ext uri="{FF2B5EF4-FFF2-40B4-BE49-F238E27FC236}">
                <a16:creationId xmlns:a16="http://schemas.microsoft.com/office/drawing/2014/main" id="{20E48617-D1D3-4C3C-9756-06386EA4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96AAF0-9EF0-4689-946A-33436DB79109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1244-BDC5-4C43-8EC0-B7DA202B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5AFA-5B0A-4A92-B4E6-F8327CB8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ình ảnh">
            <a:extLst>
              <a:ext uri="{FF2B5EF4-FFF2-40B4-BE49-F238E27FC236}">
                <a16:creationId xmlns:a16="http://schemas.microsoft.com/office/drawing/2014/main" id="{8B555ED7-2D61-48BA-BD65-1D98E830F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16267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852441-828A-480C-808D-E4816DE3E563}"/>
                  </a:ext>
                </a:extLst>
              </p14:cNvPr>
              <p14:cNvContentPartPr/>
              <p14:nvPr/>
            </p14:nvContentPartPr>
            <p14:xfrm>
              <a:off x="306720" y="2304000"/>
              <a:ext cx="6377760" cy="448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852441-828A-480C-808D-E4816DE3E5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360" y="2294640"/>
                <a:ext cx="6396480" cy="45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5347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8E9E-599E-4028-B2C9-15E431AB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8D9C0-9C26-48F1-B26D-ED8571499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D70A4A4-0644-4059-90D4-23658843D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" y="1300716"/>
            <a:ext cx="8868093" cy="49476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9B5B894-BD6E-4141-ABBF-DB6E892014A5}"/>
                  </a:ext>
                </a:extLst>
              </p14:cNvPr>
              <p14:cNvContentPartPr/>
              <p14:nvPr/>
            </p14:nvContentPartPr>
            <p14:xfrm>
              <a:off x="560160" y="1818360"/>
              <a:ext cx="8760960" cy="48841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9B5B894-BD6E-4141-ABBF-DB6E892014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800" y="1809000"/>
                <a:ext cx="8779680" cy="490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0572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5AF8-C944-41DA-9E5B-74F0F854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D305B-8A8A-4468-9561-ECCE266E9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Đã chụp ảnh">
            <a:extLst>
              <a:ext uri="{FF2B5EF4-FFF2-40B4-BE49-F238E27FC236}">
                <a16:creationId xmlns:a16="http://schemas.microsoft.com/office/drawing/2014/main" id="{080CEFD2-2BFC-4C87-A5C5-83DF7B4B1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3" y="0"/>
            <a:ext cx="5310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06BCCC-4BB9-4F89-8E3C-ED1ADF7719D3}"/>
                  </a:ext>
                </a:extLst>
              </p14:cNvPr>
              <p14:cNvContentPartPr/>
              <p14:nvPr/>
            </p14:nvContentPartPr>
            <p14:xfrm>
              <a:off x="3843000" y="3429000"/>
              <a:ext cx="4666320" cy="342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06BCCC-4BB9-4F89-8E3C-ED1ADF7719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3640" y="3419640"/>
                <a:ext cx="468504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615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571575FD-AAC1-49DF-ACD9-507B4F15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572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: </a:t>
            </a:r>
            <a:r>
              <a:rPr lang="en-US" altLang="en-US" sz="2400" dirty="0" err="1"/>
              <a:t>Sử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r>
              <a:rPr lang="en-US" altLang="en-US" sz="2400" dirty="0"/>
              <a:t> </a:t>
            </a:r>
            <a:r>
              <a:rPr lang="vi-VN" altLang="en-US" sz="2400" dirty="0"/>
              <a:t>bảng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cột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hàng</a:t>
            </a:r>
            <a:r>
              <a:rPr lang="en-US" altLang="en-US" sz="2400" dirty="0"/>
              <a:t>)</a:t>
            </a:r>
            <a:r>
              <a:rPr lang="vi-VN" altLang="en-US" sz="2400" dirty="0"/>
              <a:t> </a:t>
            </a: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vi-VN" altLang="en-US" sz="2400" dirty="0"/>
              <a:t>biểu diễn </a:t>
            </a:r>
            <a:r>
              <a:rPr lang="en-US" altLang="en-US" sz="2400" dirty="0"/>
              <a:t>“</a:t>
            </a:r>
            <a:r>
              <a:rPr lang="en-US" altLang="en-US" sz="2400" i="1" dirty="0" err="1"/>
              <a:t>quan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hệ</a:t>
            </a:r>
            <a:r>
              <a:rPr lang="en-US" altLang="en-US" sz="2400" i="1" dirty="0"/>
              <a:t>”</a:t>
            </a:r>
            <a:endParaRPr lang="en-US" altLang="en-US" i="1" dirty="0"/>
          </a:p>
          <a:p>
            <a:pPr lvl="1">
              <a:defRPr/>
            </a:pPr>
            <a:r>
              <a:rPr lang="en-US" altLang="en-US" sz="2800" dirty="0" err="1"/>
              <a:t>Mỗi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cột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biểu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diễn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thuộc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tính</a:t>
            </a:r>
            <a:r>
              <a:rPr lang="en-US" altLang="en-US" sz="2800" i="1" dirty="0"/>
              <a:t> </a:t>
            </a:r>
            <a:r>
              <a:rPr lang="en-US" altLang="en-US" sz="2800" dirty="0"/>
              <a:t>=&gt; “</a:t>
            </a:r>
            <a:r>
              <a:rPr lang="en-US" altLang="en-US" sz="2800" i="1" dirty="0" err="1"/>
              <a:t>trường</a:t>
            </a:r>
            <a:r>
              <a:rPr lang="en-US" altLang="en-US" sz="2800" dirty="0"/>
              <a:t>”</a:t>
            </a:r>
          </a:p>
          <a:p>
            <a:pPr lvl="1">
              <a:defRPr/>
            </a:pPr>
            <a:r>
              <a:rPr lang="en-US" altLang="en-US" sz="2800" dirty="0" err="1"/>
              <a:t>Mỗi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tập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giá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trị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thực</a:t>
            </a:r>
            <a:r>
              <a:rPr lang="en-US" altLang="en-US" sz="2800" i="1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thuộc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thực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 =&gt; “</a:t>
            </a:r>
            <a:r>
              <a:rPr lang="en-US" altLang="en-US" sz="2800" i="1" dirty="0" err="1"/>
              <a:t>bản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ghi</a:t>
            </a:r>
            <a:r>
              <a:rPr lang="en-US" altLang="en-US" sz="2800" dirty="0"/>
              <a:t>”</a:t>
            </a:r>
          </a:p>
          <a:p>
            <a:pPr lvl="1">
              <a:defRPr/>
            </a:pP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2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trùng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nhau</a:t>
            </a:r>
            <a:r>
              <a:rPr lang="en-US" altLang="en-US" sz="2800" dirty="0"/>
              <a:t>.</a:t>
            </a:r>
          </a:p>
          <a:p>
            <a:pPr lvl="1">
              <a:defRPr/>
            </a:pPr>
            <a:r>
              <a:rPr lang="en-US" altLang="en-US" sz="2800" dirty="0" err="1"/>
              <a:t>Thứ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tự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trọng</a:t>
            </a:r>
            <a:endParaRPr lang="fr-FR" altLang="en-US" sz="2800" dirty="0"/>
          </a:p>
          <a:p>
            <a:pPr marL="342900" lvl="1" indent="-342900">
              <a:buSzTx/>
              <a:buFontTx/>
              <a:buChar char="•"/>
              <a:defRPr/>
            </a:pPr>
            <a:endParaRPr lang="en-US" dirty="0"/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FA5C36C7-9B57-4A7F-8218-E2873CE2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8" name="Title 1">
            <a:extLst>
              <a:ext uri="{FF2B5EF4-FFF2-40B4-BE49-F238E27FC236}">
                <a16:creationId xmlns:a16="http://schemas.microsoft.com/office/drawing/2014/main" id="{4ED9C09C-F16A-420E-835E-93116C2C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3.1. Khái niệm chung</a:t>
            </a:r>
          </a:p>
        </p:txBody>
      </p:sp>
      <p:pic>
        <p:nvPicPr>
          <p:cNvPr id="31749" name="Picture 1">
            <a:extLst>
              <a:ext uri="{FF2B5EF4-FFF2-40B4-BE49-F238E27FC236}">
                <a16:creationId xmlns:a16="http://schemas.microsoft.com/office/drawing/2014/main" id="{EDBAC953-D7B2-448A-8E14-851EB0D22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22850"/>
            <a:ext cx="680402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E5D323F2-7EB0-47CA-86A6-7123A27C8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7850"/>
            <a:ext cx="8229600" cy="4114800"/>
          </a:xfrm>
        </p:spPr>
        <p:txBody>
          <a:bodyPr/>
          <a:lstStyle/>
          <a:p>
            <a:r>
              <a:rPr lang="en-US" altLang="en-US"/>
              <a:t>So sánh với mô hình ER:</a:t>
            </a:r>
          </a:p>
          <a:p>
            <a:pPr lvl="1"/>
            <a:r>
              <a:rPr lang="en-US" altLang="en-US" sz="2400"/>
              <a:t>Mỗi bảng tương ứng với một tập thực thể</a:t>
            </a:r>
          </a:p>
          <a:p>
            <a:pPr lvl="1"/>
            <a:r>
              <a:rPr lang="en-US" altLang="en-US" sz="2400"/>
              <a:t>Mỗi cột tương ứng một thuộc tính</a:t>
            </a:r>
          </a:p>
          <a:p>
            <a:pPr lvl="1"/>
            <a:r>
              <a:rPr lang="en-US" altLang="en-US" sz="2400"/>
              <a:t>Mỗi hàng trong bảng tương ứng với một thực thể</a:t>
            </a:r>
          </a:p>
          <a:p>
            <a:pPr lvl="1"/>
            <a:endParaRPr lang="en-US" altLang="en-US"/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4000EA28-EFC9-4DA9-AA95-B3E06DB5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2772" name="Picture 1">
            <a:extLst>
              <a:ext uri="{FF2B5EF4-FFF2-40B4-BE49-F238E27FC236}">
                <a16:creationId xmlns:a16="http://schemas.microsoft.com/office/drawing/2014/main" id="{7A90932B-6E6C-4F40-B59A-CF713E85E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"/>
          <a:stretch>
            <a:fillRect/>
          </a:stretch>
        </p:blipFill>
        <p:spPr bwMode="auto">
          <a:xfrm>
            <a:off x="390525" y="2781300"/>
            <a:ext cx="5443538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3" name="Group 5">
            <a:extLst>
              <a:ext uri="{FF2B5EF4-FFF2-40B4-BE49-F238E27FC236}">
                <a16:creationId xmlns:a16="http://schemas.microsoft.com/office/drawing/2014/main" id="{43C2F136-28C7-417C-95CE-EE5A87A604A6}"/>
              </a:ext>
            </a:extLst>
          </p:cNvPr>
          <p:cNvGrpSpPr>
            <a:grpSpLocks/>
          </p:cNvGrpSpPr>
          <p:nvPr/>
        </p:nvGrpSpPr>
        <p:grpSpPr bwMode="auto">
          <a:xfrm>
            <a:off x="4637088" y="3892550"/>
            <a:ext cx="4362450" cy="2532063"/>
            <a:chOff x="3015743" y="3937053"/>
            <a:chExt cx="4361648" cy="2533115"/>
          </a:xfrm>
        </p:grpSpPr>
        <p:sp>
          <p:nvSpPr>
            <p:cNvPr id="32777" name="Oval 5">
              <a:extLst>
                <a:ext uri="{FF2B5EF4-FFF2-40B4-BE49-F238E27FC236}">
                  <a16:creationId xmlns:a16="http://schemas.microsoft.com/office/drawing/2014/main" id="{437D45D7-F117-4884-86D2-A4D156D33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640" y="5236621"/>
              <a:ext cx="1371600" cy="6477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Họ tên</a:t>
              </a:r>
            </a:p>
          </p:txBody>
        </p:sp>
        <p:sp>
          <p:nvSpPr>
            <p:cNvPr id="32778" name="Oval 6">
              <a:extLst>
                <a:ext uri="{FF2B5EF4-FFF2-40B4-BE49-F238E27FC236}">
                  <a16:creationId xmlns:a16="http://schemas.microsoft.com/office/drawing/2014/main" id="{2B9A5C47-8433-4E00-8E9A-C56E79034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743" y="4553083"/>
              <a:ext cx="1447800" cy="609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u="sng">
                  <a:solidFill>
                    <a:srgbClr val="FF3300"/>
                  </a:solidFill>
                </a:rPr>
                <a:t>Mã số SV</a:t>
              </a:r>
            </a:p>
          </p:txBody>
        </p:sp>
        <p:sp>
          <p:nvSpPr>
            <p:cNvPr id="32779" name="Oval 7">
              <a:extLst>
                <a:ext uri="{FF2B5EF4-FFF2-40B4-BE49-F238E27FC236}">
                  <a16:creationId xmlns:a16="http://schemas.microsoft.com/office/drawing/2014/main" id="{0DEEA581-8ADB-4DE7-BED9-D8188994A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565" y="5308643"/>
              <a:ext cx="1295400" cy="609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Giới tính</a:t>
              </a:r>
            </a:p>
          </p:txBody>
        </p:sp>
        <p:sp>
          <p:nvSpPr>
            <p:cNvPr id="32780" name="Oval 8">
              <a:extLst>
                <a:ext uri="{FF2B5EF4-FFF2-40B4-BE49-F238E27FC236}">
                  <a16:creationId xmlns:a16="http://schemas.microsoft.com/office/drawing/2014/main" id="{D2DC62D5-622C-47A3-854C-E26DD5389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435" y="5899254"/>
              <a:ext cx="1447800" cy="5709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chemeClr val="bg1"/>
                </a:solidFill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</a:rPr>
                <a:t>Ngày sinh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2781" name="Oval 9">
              <a:extLst>
                <a:ext uri="{FF2B5EF4-FFF2-40B4-BE49-F238E27FC236}">
                  <a16:creationId xmlns:a16="http://schemas.microsoft.com/office/drawing/2014/main" id="{A9A76BFD-37B3-4A0F-803C-50A4AE567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791" y="5920942"/>
              <a:ext cx="1371600" cy="54922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Địa chỉ </a:t>
              </a: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A3EECE5A-46A3-45F5-A29C-342C39638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346" y="3937053"/>
              <a:ext cx="1637999" cy="57650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2000" dirty="0" err="1"/>
                <a:t>Sinh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viên</a:t>
              </a:r>
              <a:endParaRPr lang="en-US" altLang="en-US" sz="2000" dirty="0"/>
            </a:p>
          </p:txBody>
        </p:sp>
        <p:cxnSp>
          <p:nvCxnSpPr>
            <p:cNvPr id="32783" name="Straight Connector 6">
              <a:extLst>
                <a:ext uri="{FF2B5EF4-FFF2-40B4-BE49-F238E27FC236}">
                  <a16:creationId xmlns:a16="http://schemas.microsoft.com/office/drawing/2014/main" id="{4CDF2E37-4D99-4325-823B-E6DDB29168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376474" y="4518779"/>
              <a:ext cx="2031384" cy="18719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4" name="Straight Connector 8">
              <a:extLst>
                <a:ext uri="{FF2B5EF4-FFF2-40B4-BE49-F238E27FC236}">
                  <a16:creationId xmlns:a16="http://schemas.microsoft.com/office/drawing/2014/main" id="{D991990C-59AF-4B3D-88E9-B8AE98B41035}"/>
                </a:ext>
              </a:extLst>
            </p:cNvPr>
            <p:cNvCxnSpPr>
              <a:cxnSpLocks noChangeShapeType="1"/>
              <a:stCxn id="12" idx="2"/>
              <a:endCxn id="32777" idx="0"/>
            </p:cNvCxnSpPr>
            <p:nvPr/>
          </p:nvCxnSpPr>
          <p:spPr bwMode="auto">
            <a:xfrm flipH="1">
              <a:off x="4066440" y="4513247"/>
              <a:ext cx="2200323" cy="72337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5" name="Straight Connector 10">
              <a:extLst>
                <a:ext uri="{FF2B5EF4-FFF2-40B4-BE49-F238E27FC236}">
                  <a16:creationId xmlns:a16="http://schemas.microsoft.com/office/drawing/2014/main" id="{47CEDA36-8ED3-4819-8AC8-49B9C9232926}"/>
                </a:ext>
              </a:extLst>
            </p:cNvPr>
            <p:cNvCxnSpPr>
              <a:cxnSpLocks noChangeShapeType="1"/>
              <a:stCxn id="12" idx="2"/>
              <a:endCxn id="32779" idx="0"/>
            </p:cNvCxnSpPr>
            <p:nvPr/>
          </p:nvCxnSpPr>
          <p:spPr bwMode="auto">
            <a:xfrm flipH="1">
              <a:off x="5885265" y="4513247"/>
              <a:ext cx="381498" cy="79539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6" name="Straight Connector 12">
              <a:extLst>
                <a:ext uri="{FF2B5EF4-FFF2-40B4-BE49-F238E27FC236}">
                  <a16:creationId xmlns:a16="http://schemas.microsoft.com/office/drawing/2014/main" id="{944A3DCF-3F2A-4DDA-98D3-5A6138CE4CD2}"/>
                </a:ext>
              </a:extLst>
            </p:cNvPr>
            <p:cNvCxnSpPr>
              <a:cxnSpLocks noChangeShapeType="1"/>
              <a:stCxn id="12" idx="2"/>
              <a:endCxn id="32781" idx="0"/>
            </p:cNvCxnSpPr>
            <p:nvPr/>
          </p:nvCxnSpPr>
          <p:spPr bwMode="auto">
            <a:xfrm>
              <a:off x="6266763" y="4513247"/>
              <a:ext cx="424828" cy="140769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7" name="Straight Connector 14">
              <a:extLst>
                <a:ext uri="{FF2B5EF4-FFF2-40B4-BE49-F238E27FC236}">
                  <a16:creationId xmlns:a16="http://schemas.microsoft.com/office/drawing/2014/main" id="{4ABFD6A0-C380-4D6A-BDBC-64A2E1DF95B5}"/>
                </a:ext>
              </a:extLst>
            </p:cNvPr>
            <p:cNvCxnSpPr>
              <a:cxnSpLocks noChangeShapeType="1"/>
              <a:stCxn id="12" idx="2"/>
              <a:endCxn id="32780" idx="0"/>
            </p:cNvCxnSpPr>
            <p:nvPr/>
          </p:nvCxnSpPr>
          <p:spPr bwMode="auto">
            <a:xfrm flipH="1">
              <a:off x="4893335" y="4513247"/>
              <a:ext cx="1373428" cy="138600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2774" name="Straight Connector 12">
            <a:extLst>
              <a:ext uri="{FF2B5EF4-FFF2-40B4-BE49-F238E27FC236}">
                <a16:creationId xmlns:a16="http://schemas.microsoft.com/office/drawing/2014/main" id="{569FBEB3-AC2F-43CF-8C09-57C40142E308}"/>
              </a:ext>
            </a:extLst>
          </p:cNvPr>
          <p:cNvCxnSpPr>
            <a:cxnSpLocks noChangeShapeType="1"/>
            <a:stCxn id="12" idx="2"/>
          </p:cNvCxnSpPr>
          <p:nvPr/>
        </p:nvCxnSpPr>
        <p:spPr bwMode="auto">
          <a:xfrm>
            <a:off x="7888288" y="4468813"/>
            <a:ext cx="688975" cy="5667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5" name="Oval 7">
            <a:extLst>
              <a:ext uri="{FF2B5EF4-FFF2-40B4-BE49-F238E27FC236}">
                <a16:creationId xmlns:a16="http://schemas.microsoft.com/office/drawing/2014/main" id="{82427F0B-5A1A-4DA4-9748-4E19A9A72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775" y="5051425"/>
            <a:ext cx="782638" cy="452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Lớp</a:t>
            </a:r>
          </a:p>
        </p:txBody>
      </p:sp>
      <p:sp>
        <p:nvSpPr>
          <p:cNvPr id="29" name="Left-Up Arrow 28">
            <a:extLst>
              <a:ext uri="{FF2B5EF4-FFF2-40B4-BE49-F238E27FC236}">
                <a16:creationId xmlns:a16="http://schemas.microsoft.com/office/drawing/2014/main" id="{11DE3FC1-6C99-427C-91B0-592138D32BEB}"/>
              </a:ext>
            </a:extLst>
          </p:cNvPr>
          <p:cNvSpPr/>
          <p:nvPr/>
        </p:nvSpPr>
        <p:spPr bwMode="auto">
          <a:xfrm rot="5400000">
            <a:off x="3180557" y="4810918"/>
            <a:ext cx="685800" cy="1135063"/>
          </a:xfrm>
          <a:prstGeom prst="leftUpArrow">
            <a:avLst>
              <a:gd name="adj1" fmla="val 8333"/>
              <a:gd name="adj2" fmla="val 11309"/>
              <a:gd name="adj3" fmla="val 25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2D6C9919-336E-4ECC-8E03-7B8969F0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839200" cy="4648200"/>
          </a:xfrm>
        </p:spPr>
        <p:txBody>
          <a:bodyPr/>
          <a:lstStyle/>
          <a:p>
            <a:r>
              <a:rPr lang="en-US" altLang="en-US" sz="2400" dirty="0" err="1"/>
              <a:t>Lược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đồ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hệ</a:t>
            </a:r>
            <a:r>
              <a:rPr lang="en-US" altLang="en-US" sz="2400" dirty="0"/>
              <a:t> (schema):</a:t>
            </a:r>
          </a:p>
          <a:p>
            <a:pPr marL="457200" lvl="1" indent="0">
              <a:buFontTx/>
              <a:buNone/>
            </a:pPr>
            <a:r>
              <a:rPr lang="en-US" altLang="en-US" sz="2400" i="1" dirty="0" err="1"/>
              <a:t>tên_quan_hệ</a:t>
            </a:r>
            <a:r>
              <a:rPr lang="en-US" altLang="en-US" sz="2400" i="1" dirty="0"/>
              <a:t>(tên_trường_1:kiểu, tên_trường_2:kiểu, … )</a:t>
            </a:r>
          </a:p>
          <a:p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hiện</a:t>
            </a:r>
            <a:r>
              <a:rPr lang="en-US" altLang="en-US" sz="2400" dirty="0"/>
              <a:t> (instance)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hệ</a:t>
            </a:r>
            <a:r>
              <a:rPr lang="en-US" altLang="en-US" sz="2400" dirty="0"/>
              <a:t> &lt;=&gt;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trị</a:t>
            </a:r>
            <a:r>
              <a:rPr lang="en-US" altLang="en-US" sz="2400" dirty="0"/>
              <a:t> (tuples)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&lt;=&gt; </a:t>
            </a:r>
            <a:r>
              <a:rPr lang="en-US" altLang="en-US" sz="2400" dirty="0" err="1"/>
              <a:t>dòng</a:t>
            </a:r>
            <a:r>
              <a:rPr lang="en-US" altLang="en-US" sz="2400" dirty="0"/>
              <a:t> / </a:t>
            </a:r>
            <a:r>
              <a:rPr lang="en-US" altLang="en-US" sz="2400" dirty="0" err="1"/>
              <a:t>bản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ghi</a:t>
            </a:r>
            <a:r>
              <a:rPr lang="en-US" altLang="en-US" sz="2400" dirty="0"/>
              <a:t> (rows/records)</a:t>
            </a:r>
            <a:endParaRPr lang="en-US" altLang="en-US" sz="2400" i="1" dirty="0"/>
          </a:p>
          <a:p>
            <a:r>
              <a:rPr lang="en-US" altLang="en-US" sz="2400" dirty="0" err="1"/>
              <a:t>Lực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lượng</a:t>
            </a:r>
            <a:r>
              <a:rPr lang="en-US" altLang="en-US" sz="2400" dirty="0"/>
              <a:t> (cardinality)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hệ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dòng</a:t>
            </a:r>
            <a:r>
              <a:rPr lang="en-US" altLang="en-US" sz="2400" dirty="0"/>
              <a:t>/</a:t>
            </a:r>
            <a:r>
              <a:rPr lang="en-US" altLang="en-US" sz="2400" dirty="0" err="1"/>
              <a:t>bản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ghi</a:t>
            </a:r>
            <a:endParaRPr lang="en-US" altLang="en-US" sz="2400" dirty="0"/>
          </a:p>
          <a:p>
            <a:r>
              <a:rPr lang="en-US" altLang="en-US" sz="2400" dirty="0" err="1"/>
              <a:t>Bậc</a:t>
            </a:r>
            <a:r>
              <a:rPr lang="en-US" altLang="en-US" sz="2400" dirty="0"/>
              <a:t> (degree)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hệ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cột</a:t>
            </a:r>
            <a:r>
              <a:rPr lang="en-US" altLang="en-US" sz="2400" dirty="0"/>
              <a:t>/</a:t>
            </a:r>
            <a:r>
              <a:rPr lang="en-US" altLang="en-US" sz="2400" dirty="0" err="1"/>
              <a:t>trường</a:t>
            </a: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1734EE9-9D20-45D4-B799-9CBDE52C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6" name="Title 1">
            <a:extLst>
              <a:ext uri="{FF2B5EF4-FFF2-40B4-BE49-F238E27FC236}">
                <a16:creationId xmlns:a16="http://schemas.microsoft.com/office/drawing/2014/main" id="{C5C5AE2C-3B67-413A-B37B-471F22216CA7}"/>
              </a:ext>
            </a:extLst>
          </p:cNvPr>
          <p:cNvSpPr txBox="1">
            <a:spLocks/>
          </p:cNvSpPr>
          <p:nvPr/>
        </p:nvSpPr>
        <p:spPr bwMode="auto">
          <a:xfrm>
            <a:off x="152400" y="41910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3.2. Lược đồ quan hệ</a:t>
            </a:r>
          </a:p>
        </p:txBody>
      </p:sp>
      <p:pic>
        <p:nvPicPr>
          <p:cNvPr id="33797" name="Picture 34" descr="http://cnx.org/resources/15da1919ca5685960f6593bee0ffa715/relationdm_1.png">
            <a:extLst>
              <a:ext uri="{FF2B5EF4-FFF2-40B4-BE49-F238E27FC236}">
                <a16:creationId xmlns:a16="http://schemas.microsoft.com/office/drawing/2014/main" id="{0E0DAABA-F818-4EB7-8C01-E80E15FC9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7" b="6026"/>
          <a:stretch>
            <a:fillRect/>
          </a:stretch>
        </p:blipFill>
        <p:spPr bwMode="auto">
          <a:xfrm>
            <a:off x="852487" y="3886200"/>
            <a:ext cx="821531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C47487EA-22AE-40F5-94E0-8D2F479E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Ví dụ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50D96B62-A0ED-4A41-9AFE-76927E7DE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24400"/>
          </a:xfrm>
        </p:spPr>
        <p:txBody>
          <a:bodyPr/>
          <a:lstStyle/>
          <a:p>
            <a:r>
              <a:rPr lang="en-US" altLang="en-US"/>
              <a:t>Lược đồ quan hệ </a:t>
            </a:r>
          </a:p>
          <a:p>
            <a:pPr lvl="1"/>
            <a:r>
              <a:rPr lang="en-US" altLang="en-US" sz="2400"/>
              <a:t>Đầy đủ: </a:t>
            </a:r>
            <a:r>
              <a:rPr lang="en-US" altLang="en-US" sz="2400" i="1"/>
              <a:t>BOOK (id: integer, title: string, author: string, pub-year: integer)</a:t>
            </a:r>
          </a:p>
          <a:p>
            <a:pPr lvl="1"/>
            <a:r>
              <a:rPr lang="en-US" altLang="en-US" sz="2400"/>
              <a:t>Ngắn gọn: </a:t>
            </a:r>
            <a:r>
              <a:rPr lang="en-US" altLang="en-US" sz="2400" i="1"/>
              <a:t>BOOK(id, title, author, pub-year)</a:t>
            </a:r>
            <a:endParaRPr lang="en-US" altLang="en-US" sz="2800" i="1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81BEC156-AC58-445E-A2C3-8977D706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69AF64-D44F-4286-AD63-D33C06120FBD}"/>
              </a:ext>
            </a:extLst>
          </p:cNvPr>
          <p:cNvGraphicFramePr>
            <a:graphicFrameLocks noGrp="1"/>
          </p:cNvGraphicFramePr>
          <p:nvPr/>
        </p:nvGraphicFramePr>
        <p:xfrm>
          <a:off x="296863" y="3436938"/>
          <a:ext cx="5638801" cy="1574800"/>
        </p:xfrm>
        <a:graphic>
          <a:graphicData uri="http://schemas.openxmlformats.org/drawingml/2006/table">
            <a:tbl>
              <a:tblPr firstRow="1" bandRow="1"/>
              <a:tblGrid>
                <a:gridCol w="408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Author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Pub-year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The call of the wild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Jack London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sz="140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1903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The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 u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niverse in a nutshell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l"/>
                      <a:r>
                        <a:rPr lang="vi-VN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Stephen Hawking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sz="140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2001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l"/>
                      <a:r>
                        <a:rPr lang="en-US" sz="1400" dirty="0" err="1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Hồng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lâu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mộng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l"/>
                      <a:r>
                        <a:rPr lang="en-US" sz="1400" dirty="0" err="1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Tào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Tuyết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Cần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1791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48" name="TextBox 1">
            <a:extLst>
              <a:ext uri="{FF2B5EF4-FFF2-40B4-BE49-F238E27FC236}">
                <a16:creationId xmlns:a16="http://schemas.microsoft.com/office/drawing/2014/main" id="{52E79C3D-EE57-4D3D-BDD3-9120892C0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3055938"/>
            <a:ext cx="850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/>
              <a:t>BOOK</a:t>
            </a:r>
            <a:endParaRPr lang="en-US" altLang="en-US" sz="1800"/>
          </a:p>
        </p:txBody>
      </p:sp>
      <p:sp>
        <p:nvSpPr>
          <p:cNvPr id="34849" name="Rectangle 1">
            <a:extLst>
              <a:ext uri="{FF2B5EF4-FFF2-40B4-BE49-F238E27FC236}">
                <a16:creationId xmlns:a16="http://schemas.microsoft.com/office/drawing/2014/main" id="{D18C2F38-1129-4175-A284-7B313F87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51425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Bậc = ?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Lực lượng = ?</a:t>
            </a:r>
          </a:p>
        </p:txBody>
      </p:sp>
      <p:pic>
        <p:nvPicPr>
          <p:cNvPr id="34850" name="Picture 2">
            <a:extLst>
              <a:ext uri="{FF2B5EF4-FFF2-40B4-BE49-F238E27FC236}">
                <a16:creationId xmlns:a16="http://schemas.microsoft.com/office/drawing/2014/main" id="{4720BD03-5DB1-4695-886D-7F0077ECD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3411538"/>
            <a:ext cx="13525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C05BE70-6230-4C8B-813B-CA3F8445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3.2. Lược đồ quan hệ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C1CC283F-6BB7-406E-BBC6-89F607A51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562600"/>
          </a:xfrm>
        </p:spPr>
        <p:txBody>
          <a:bodyPr/>
          <a:lstStyle/>
          <a:p>
            <a:pPr marL="342900" lvl="1" indent="-342900">
              <a:buSzTx/>
              <a:buFontTx/>
              <a:buChar char="•"/>
              <a:defRPr/>
            </a:pP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mặt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: </a:t>
            </a:r>
            <a:r>
              <a:rPr lang="en-US" sz="2400" dirty="0" err="1"/>
              <a:t>Lược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R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Đề-các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miền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:</a:t>
            </a:r>
            <a:endParaRPr lang="en-US" altLang="en-US" sz="2400" i="1" dirty="0"/>
          </a:p>
          <a:p>
            <a:pPr lvl="1" algn="ctr">
              <a:buFontTx/>
              <a:buNone/>
              <a:defRPr/>
            </a:pPr>
            <a:r>
              <a:rPr lang="en-US" sz="2000" b="1" dirty="0"/>
              <a:t>Book = </a:t>
            </a:r>
            <a:r>
              <a:rPr lang="en-US" sz="2000" b="1" dirty="0" err="1"/>
              <a:t>dom</a:t>
            </a:r>
            <a:r>
              <a:rPr lang="en-US" sz="2000" b="1" dirty="0"/>
              <a:t>(</a:t>
            </a:r>
            <a:r>
              <a:rPr lang="en-US" sz="2000" b="1" dirty="0" err="1"/>
              <a:t>int</a:t>
            </a:r>
            <a:r>
              <a:rPr lang="en-US" sz="2000" b="1" dirty="0"/>
              <a:t>) × </a:t>
            </a:r>
            <a:r>
              <a:rPr lang="en-US" sz="2000" b="1" dirty="0" err="1"/>
              <a:t>dom</a:t>
            </a:r>
            <a:r>
              <a:rPr lang="en-US" sz="2000" b="1" dirty="0"/>
              <a:t>(string) × </a:t>
            </a:r>
            <a:r>
              <a:rPr lang="en-US" sz="2000" b="1" dirty="0" err="1"/>
              <a:t>dom</a:t>
            </a:r>
            <a:r>
              <a:rPr lang="en-US" sz="2000" b="1" dirty="0"/>
              <a:t>(string) × </a:t>
            </a:r>
            <a:r>
              <a:rPr lang="en-US" sz="2000" b="1" dirty="0" err="1"/>
              <a:t>dom</a:t>
            </a:r>
            <a:r>
              <a:rPr lang="en-US" sz="2000" b="1" dirty="0"/>
              <a:t>(</a:t>
            </a:r>
            <a:r>
              <a:rPr lang="en-US" sz="2000" b="1" dirty="0" err="1"/>
              <a:t>int</a:t>
            </a:r>
            <a:r>
              <a:rPr lang="en-US" sz="2000" b="1" dirty="0"/>
              <a:t>)</a:t>
            </a:r>
          </a:p>
          <a:p>
            <a:pPr lvl="1" algn="ctr">
              <a:buFontTx/>
              <a:buNone/>
              <a:defRPr/>
            </a:pPr>
            <a:r>
              <a:rPr lang="en-US" sz="2000" dirty="0"/>
              <a:t>(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dom</a:t>
            </a:r>
            <a:r>
              <a:rPr lang="en-US" sz="2000" dirty="0"/>
              <a:t>(…)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)</a:t>
            </a:r>
          </a:p>
          <a:p>
            <a:pPr>
              <a:defRPr/>
            </a:pP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r </a:t>
            </a:r>
            <a:r>
              <a:rPr lang="en-US" sz="2400" dirty="0" err="1"/>
              <a:t>trên</a:t>
            </a:r>
            <a:r>
              <a:rPr lang="en-US" sz="2400" dirty="0"/>
              <a:t> R: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r(R)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con </a:t>
            </a:r>
            <a:r>
              <a:rPr lang="en-US" sz="2400" dirty="0" err="1"/>
              <a:t>của</a:t>
            </a:r>
            <a:r>
              <a:rPr lang="en-US" sz="2400" dirty="0"/>
              <a:t> R</a:t>
            </a:r>
          </a:p>
          <a:p>
            <a:pPr lvl="1" algn="ctr">
              <a:buFontTx/>
              <a:buNone/>
              <a:defRPr/>
            </a:pPr>
            <a:r>
              <a:rPr lang="en-US" sz="2000" b="1" dirty="0"/>
              <a:t>my-books = my-books(Book) ⊂ Book</a:t>
            </a:r>
          </a:p>
          <a:p>
            <a:pPr>
              <a:defRPr/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r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,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, hay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endParaRPr lang="en-US" sz="2400" dirty="0"/>
          </a:p>
          <a:p>
            <a:pPr>
              <a:defRPr/>
            </a:pPr>
            <a:endParaRPr lang="vi-VN" dirty="0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0953A0D9-F648-4BC3-A468-6799C8CE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96AAF0-9EF0-4689-946A-33436DB79109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F4972831-3B58-4BE3-ADD3-0B146581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Ràng buộc trong dữ liệu quan hệ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8ED3-042D-4767-A5AE-A5929DB16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19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=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: </a:t>
            </a:r>
          </a:p>
          <a:p>
            <a:pPr marL="1146175" lvl="1" indent="-293688">
              <a:buFont typeface="Arial" pitchFamily="34" charset="0"/>
              <a:buChar char="•"/>
              <a:defRPr/>
            </a:pP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miền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, &lt; 1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, …</a:t>
            </a:r>
          </a:p>
          <a:p>
            <a:pPr marL="1146175" lvl="1" indent="-293688">
              <a:buFont typeface="Arial" pitchFamily="34" charset="0"/>
              <a:buChar char="•"/>
              <a:defRPr/>
            </a:pP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1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cố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endParaRPr lang="en-US" sz="2800" dirty="0"/>
          </a:p>
          <a:p>
            <a:pPr lvl="1">
              <a:defRPr/>
            </a:pP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pPr lvl="1">
              <a:defRPr/>
            </a:pP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>
              <a:defRPr/>
            </a:pP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endParaRPr lang="en-US" dirty="0"/>
          </a:p>
          <a:p>
            <a:pPr marL="457200" lvl="1" indent="0">
              <a:buFontTx/>
              <a:buNone/>
              <a:defRPr/>
            </a:pPr>
            <a:endParaRPr lang="en-US" sz="2800" dirty="0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C0752A44-A2FB-4B90-91D6-F96D0430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232323"/>
      </a:dk1>
      <a:lt1>
        <a:srgbClr val="FFFFFF"/>
      </a:lt1>
      <a:dk2>
        <a:srgbClr val="000000"/>
      </a:dk2>
      <a:lt2>
        <a:srgbClr val="EF9100"/>
      </a:lt2>
      <a:accent1>
        <a:srgbClr val="F35B1B"/>
      </a:accent1>
      <a:accent2>
        <a:srgbClr val="A2C1FE"/>
      </a:accent2>
      <a:accent3>
        <a:srgbClr val="FFFFFF"/>
      </a:accent3>
      <a:accent4>
        <a:srgbClr val="1C1C1C"/>
      </a:accent4>
      <a:accent5>
        <a:srgbClr val="F8B5AB"/>
      </a:accent5>
      <a:accent6>
        <a:srgbClr val="92AFE6"/>
      </a:accent6>
      <a:hlink>
        <a:srgbClr val="676767"/>
      </a:hlink>
      <a:folHlink>
        <a:srgbClr val="CECECE"/>
      </a:folHlink>
    </a:clrScheme>
    <a:fontScheme name="Lecture3-humanvision-filt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  <a:cs typeface="Arial" charset="0"/>
          </a:defRPr>
        </a:defPPr>
      </a:lstStyle>
    </a:lnDef>
  </a:objectDefaults>
  <a:extraClrSchemeLst>
    <a:extraClrScheme>
      <a:clrScheme name="Lecture3-humanvision-filter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3-humanvision-filter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4A7ACB5F87D043838B86A8A55656DE" ma:contentTypeVersion="0" ma:contentTypeDescription="Create a new document." ma:contentTypeScope="" ma:versionID="378fbdc59813ae8d1ee9b290c8b5db4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CFED89-02E9-4C8A-97FE-7152DC159D88}"/>
</file>

<file path=customXml/itemProps2.xml><?xml version="1.0" encoding="utf-8"?>
<ds:datastoreItem xmlns:ds="http://schemas.openxmlformats.org/officeDocument/2006/customXml" ds:itemID="{29B9A004-6671-4C20-8881-24E954B37A11}"/>
</file>

<file path=customXml/itemProps3.xml><?xml version="1.0" encoding="utf-8"?>
<ds:datastoreItem xmlns:ds="http://schemas.openxmlformats.org/officeDocument/2006/customXml" ds:itemID="{819BB9E7-952D-4DC8-86E9-CB1E36359886}"/>
</file>

<file path=docProps/app.xml><?xml version="1.0" encoding="utf-8"?>
<Properties xmlns="http://schemas.openxmlformats.org/officeDocument/2006/extended-properties" xmlns:vt="http://schemas.openxmlformats.org/officeDocument/2006/docPropsVTypes">
  <Template>Intro_CE_Sumary</Template>
  <TotalTime>15469</TotalTime>
  <Words>1824</Words>
  <Application>Microsoft Office PowerPoint</Application>
  <PresentationFormat>On-screen Show (4:3)</PresentationFormat>
  <Paragraphs>382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Monotype Sorts</vt:lpstr>
      <vt:lpstr>Times</vt:lpstr>
      <vt:lpstr>Times New Roman</vt:lpstr>
      <vt:lpstr>Wingdings</vt:lpstr>
      <vt:lpstr>Wingdings 2</vt:lpstr>
      <vt:lpstr>template</vt:lpstr>
      <vt:lpstr>KỸ THUẬT PHẦN MỀM ỨNG DỤNG Mô hình dữ liệu quan hệ </vt:lpstr>
      <vt:lpstr>Ôn bài</vt:lpstr>
      <vt:lpstr>3.1. Khái niệm chung</vt:lpstr>
      <vt:lpstr>3.1. Khái niệm chung</vt:lpstr>
      <vt:lpstr>PowerPoint Presentation</vt:lpstr>
      <vt:lpstr>PowerPoint Presentation</vt:lpstr>
      <vt:lpstr>Ví dụ</vt:lpstr>
      <vt:lpstr>3.2. Lược đồ quan hệ</vt:lpstr>
      <vt:lpstr>Ràng buộc trong dữ liệu quan hệ</vt:lpstr>
      <vt:lpstr>Ràng buộc khóa</vt:lpstr>
      <vt:lpstr>Ràng buộc khóa</vt:lpstr>
      <vt:lpstr>Khóa ngoài</vt:lpstr>
      <vt:lpstr>Ràng buộc thực thể, tham chiếu</vt:lpstr>
      <vt:lpstr>Kiểm tra ràng buộc</vt:lpstr>
      <vt:lpstr>Kiểm tra ràng buộc</vt:lpstr>
      <vt:lpstr>3.3. Biến đổi ER sang MH Quan hệ</vt:lpstr>
      <vt:lpstr>3.3. Biến đổi ER sang MH Quan hệ</vt:lpstr>
      <vt:lpstr>3.3. Biến đổi ER sang MH Quan hệ</vt:lpstr>
      <vt:lpstr>3.3. Biến đổi ER sang MH Quan hệ</vt:lpstr>
      <vt:lpstr>3.3. Biến đổi ER sang MH Quan hệ</vt:lpstr>
      <vt:lpstr>3.3. Biến đổi ER sang MH Quan hệ</vt:lpstr>
      <vt:lpstr>3.3. Biến đổi ER sang MH Quan hệ</vt:lpstr>
      <vt:lpstr>3.3. Biến đổi ER sang MH Quan hệ</vt:lpstr>
      <vt:lpstr>3.3. Biến đổi ER sang MH Quan hệ</vt:lpstr>
      <vt:lpstr>Sơ đồ cho một CSDL</vt:lpstr>
      <vt:lpstr>Bài tập 1</vt:lpstr>
      <vt:lpstr>Bài tập 2</vt:lpstr>
      <vt:lpstr>Bài tập 3</vt:lpstr>
      <vt:lpstr>Bài tập 4</vt:lpstr>
      <vt:lpstr>PowerPoint Presentation</vt:lpstr>
      <vt:lpstr>Bài tập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 Hai</dc:creator>
  <cp:lastModifiedBy>Le Thi Lan</cp:lastModifiedBy>
  <cp:revision>90</cp:revision>
  <dcterms:created xsi:type="dcterms:W3CDTF">2018-07-16T07:02:14Z</dcterms:created>
  <dcterms:modified xsi:type="dcterms:W3CDTF">2021-12-24T04:54:48Z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0x010100F04A7ACB5F87D043838B86A8A55656DE</vt:lpwstr>
  </property>
</Properties>
</file>