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88F6F-9ADC-41E9-AF53-E6944C39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9757A-7912-486F-8130-9E36C5B2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07240-4765-4A42-A455-05781D80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3B094-C3E1-4545-A250-17B3131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AE557-6166-400B-8D36-E112B07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0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0F71F-67A1-4CAB-8A76-88C5192F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DAA256-34C6-4677-AC42-85CD2B65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D6ECF-CBED-4E3D-9401-BB2B8D65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C6EF2-0AD9-463F-B8F7-815E5685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ED70A-8435-4983-AB95-284015B5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3DB99-1F93-42B1-BFEB-A7AD6617D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E1CBE9-E6FA-486C-A812-FC79BBD2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24635-FAB4-48D2-9DD6-8CFC4AF8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8295F-12FB-4503-8742-9BE2683B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B4C8C-9756-49A1-82EF-77634B22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F174B-C56A-4AD8-842C-21FCA2F4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E0540-5149-4471-AC0F-3A148FDD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23B83-3C51-4DAB-9CD7-35FDB4B5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F1C79-9DC3-4891-847A-44881B5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1C74C-3389-45EE-9052-7C1CA8A6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34D9D-817A-4CBC-85D5-99BEA06B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A8EB0B-3598-4CA0-BC39-8091CDF1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66CB1-A7D9-46B3-9F4E-B619429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D7C5E-3A48-45B2-BC4B-1FE5E21F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20D5F-E355-4782-BB8E-97F62C8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BBD4-F0F5-455B-9726-33899048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8B78D-6AA6-41A7-A293-BCBE0EB14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FD8DB0-5E6A-419A-BF05-62935748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59A2A6-7B72-4699-84FB-189E71A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2B23F-3028-4871-8A64-AB0DEF4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0F6C06-11EA-424A-A0F0-E7AA24DE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196F6-1041-4300-BE9C-2C0EFA02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EBD4D-08D1-4ADC-BEED-219DACED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910E3-C2BF-40F4-A45F-8C32B982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54641C-AB87-444A-87FF-F7EA8BC5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CBAB3B-132C-47F3-86DD-2EE96AD8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D81CD-B18C-47B4-9320-C19BE5C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D4025E-F971-48F6-BE84-7904A62D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248150-9C8C-4EB1-8F9C-859A3515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5B4B9-C7EA-4CF2-ACE8-AB78B72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1A5C0F-EBC1-427E-8AFE-6A2F4D48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728F39-CE96-4285-A940-8D5302D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050F97-01B4-4B09-B3A1-8C90096D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2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5949F-2442-422A-A1BD-4689F199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53A8F4-360C-4D2A-995F-4E61F747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BD02D-5295-4027-A760-2E2C7A02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3DE0A-2FE2-4329-8FB9-64F38D69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6119E-B3A7-4582-AFD5-370957D9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45995-F33B-4E85-BB1B-13B8F449F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FB9D1-1E37-4F84-9FBC-0D32E7F5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423339-0A70-4DE3-8BD2-06DF3330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DD941-E1E7-49DB-9DCE-4AE7230E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1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D3DC0-8827-450F-8CC9-CE814C3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3EA36D-915D-4C19-A06F-B1B9DC6F8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4A5726-BDEC-4725-9CE5-F18076AE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76E727-F265-4DFD-AC46-0FE05949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E14F84-2256-4782-A435-A44F444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EC73F-DDB8-4847-A6A7-F707C32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9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4D7B2-6F70-4267-829F-6A3F6256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67275-13F1-4BBA-970D-411D9EFD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4CB9C-9B73-4A18-9309-B259E15D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E5CA-7520-4CDE-9A9B-A882817F814C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F021F-A2CA-4854-B99D-9F5CAD46C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1DC38-006E-41EE-8BAE-230F329E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6FDE-F88A-4DE1-9063-AE42E4A51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268FE-7586-444B-A144-02CF3DC9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019"/>
            <a:ext cx="9144000" cy="1109943"/>
          </a:xfrm>
        </p:spPr>
        <p:txBody>
          <a:bodyPr/>
          <a:lstStyle/>
          <a:p>
            <a:r>
              <a:rPr lang="ru-RU" b="1" dirty="0"/>
              <a:t>Файловая система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96A3DF-4E58-4E50-9DB3-2CA376C1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3186" y="4873607"/>
            <a:ext cx="2302275" cy="110994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Выполнил:</a:t>
            </a:r>
          </a:p>
          <a:p>
            <a:pPr algn="l"/>
            <a:r>
              <a:rPr lang="ru-RU" sz="1800" dirty="0"/>
              <a:t>Абдрашитов Ахмад</a:t>
            </a:r>
          </a:p>
          <a:p>
            <a:pPr algn="l"/>
            <a:r>
              <a:rPr lang="ru-RU" sz="1800" dirty="0"/>
              <a:t>Группа: 0907-34</a:t>
            </a:r>
          </a:p>
        </p:txBody>
      </p:sp>
    </p:spTree>
    <p:extLst>
      <p:ext uri="{BB962C8B-B14F-4D97-AF65-F5344CB8AC3E}">
        <p14:creationId xmlns:p14="http://schemas.microsoft.com/office/powerpoint/2010/main" val="18741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D2C10-55D9-46AB-9EAD-A7EC0ADA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6184037" cy="824483"/>
          </a:xfrm>
        </p:spPr>
        <p:txBody>
          <a:bodyPr>
            <a:normAutofit/>
          </a:bodyPr>
          <a:lstStyle/>
          <a:p>
            <a:r>
              <a:rPr lang="ru-RU" sz="3600" b="1" dirty="0"/>
              <a:t>Описание файловой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B2175-2123-4563-8742-069B971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/>
              <a:t>Название проекта:</a:t>
            </a:r>
            <a:r>
              <a:rPr lang="ru-RU" sz="1600" dirty="0"/>
              <a:t> </a:t>
            </a:r>
            <a:r>
              <a:rPr lang="ru-RU" sz="1600" dirty="0" err="1"/>
              <a:t>SimpleFS</a:t>
            </a:r>
            <a:r>
              <a:rPr lang="ru-RU" sz="16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/>
              <a:t>Описание:</a:t>
            </a:r>
            <a:r>
              <a:rPr lang="ru-RU" sz="1600" dirty="0"/>
              <a:t> </a:t>
            </a:r>
            <a:r>
              <a:rPr lang="ru-RU" sz="1600" dirty="0" err="1"/>
              <a:t>SimpleFS</a:t>
            </a:r>
            <a:r>
              <a:rPr lang="ru-RU" sz="1600" dirty="0"/>
              <a:t> — это простая файловая система, написанная на языке C. Она хранит все файлы внутри одного текстового файла. Каждый файл начинается со строки с именем, например: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/</a:t>
            </a:r>
            <a:r>
              <a:rPr lang="ru-RU" sz="1600" dirty="0" err="1"/>
              <a:t>имя_файла</a:t>
            </a:r>
            <a:endParaRPr lang="ru-RU" sz="1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Под этой строкой находится содержимое файла. Система позволяет легко добавлять, читать, изменять и удалять файлы с помощью простых функций. </a:t>
            </a:r>
            <a:r>
              <a:rPr lang="ru-RU" sz="1600" dirty="0" err="1"/>
              <a:t>SimpleFS</a:t>
            </a:r>
            <a:r>
              <a:rPr lang="ru-RU" sz="1600" dirty="0"/>
              <a:t> сделана для того, чтобы показать, как можно реализовать базовую файловую систему вручную.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258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E9724-B2B3-48F6-B085-9685122A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0517"/>
            <a:ext cx="7320378" cy="1015985"/>
          </a:xfrm>
        </p:spPr>
        <p:txBody>
          <a:bodyPr/>
          <a:lstStyle/>
          <a:p>
            <a:r>
              <a:rPr lang="ru-RU" b="1" dirty="0"/>
              <a:t>5 основных функций </a:t>
            </a:r>
            <a:r>
              <a:rPr lang="en-US" b="1" dirty="0" err="1"/>
              <a:t>SimpleFS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8A239-0C51-4459-AAA1-7893F3F8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open_fs_file</a:t>
            </a:r>
            <a:r>
              <a:rPr lang="en-US" sz="1600" dirty="0"/>
              <a:t>(const char* filename)</a:t>
            </a:r>
          </a:p>
          <a:p>
            <a:pPr marL="0" indent="0">
              <a:buNone/>
            </a:pPr>
            <a:r>
              <a:rPr lang="ru-RU" sz="1600" dirty="0"/>
              <a:t>Открывает или создает файл файловой системы. Возвращает указатель на </a:t>
            </a:r>
            <a:r>
              <a:rPr lang="en-US" sz="1600" dirty="0"/>
              <a:t>FILE.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view_file_from_fs</a:t>
            </a:r>
            <a:r>
              <a:rPr lang="en-US" sz="1600" dirty="0"/>
              <a:t>(FILE* fs, const char* filename)</a:t>
            </a:r>
          </a:p>
          <a:p>
            <a:pPr marL="0" indent="0">
              <a:buNone/>
            </a:pPr>
            <a:r>
              <a:rPr lang="ru-RU" sz="1600" dirty="0"/>
              <a:t>Позволяет просматривать содержимое конкретного файла по имени.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3. </a:t>
            </a:r>
            <a:r>
              <a:rPr lang="en-US" sz="1600" dirty="0" err="1"/>
              <a:t>delete_file_from_fs</a:t>
            </a:r>
            <a:r>
              <a:rPr lang="en-US" sz="1600" dirty="0"/>
              <a:t>(FILE* fs, const char* filename)</a:t>
            </a:r>
          </a:p>
          <a:p>
            <a:pPr marL="0" indent="0">
              <a:buNone/>
            </a:pPr>
            <a:r>
              <a:rPr lang="ru-RU" sz="1600" dirty="0"/>
              <a:t>Удаляет файл из файловой системы, включая его заголовок и содержимое.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4. </a:t>
            </a:r>
            <a:r>
              <a:rPr lang="en-US" sz="1600" dirty="0" err="1"/>
              <a:t>add_new_file</a:t>
            </a:r>
            <a:r>
              <a:rPr lang="en-US" sz="1600" dirty="0"/>
              <a:t>(FILE* fs, const char* filename, const char* content)</a:t>
            </a:r>
          </a:p>
          <a:p>
            <a:pPr marL="0" indent="0">
              <a:buNone/>
            </a:pPr>
            <a:r>
              <a:rPr lang="ru-RU" sz="1600" dirty="0"/>
              <a:t>Добавляет в файловую систему новый файл с заданным именем и содержимым.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5. </a:t>
            </a:r>
            <a:r>
              <a:rPr lang="en-US" sz="1600" dirty="0" err="1"/>
              <a:t>modify_file</a:t>
            </a:r>
            <a:r>
              <a:rPr lang="en-US" sz="1600" dirty="0"/>
              <a:t>(FILE* fs, const char* filename, const char* </a:t>
            </a:r>
            <a:r>
              <a:rPr lang="en-US" sz="1600" dirty="0" err="1"/>
              <a:t>new_content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Заменяет содержимое указанного файла новым содержимым, оставляя имя файла.</a:t>
            </a:r>
          </a:p>
        </p:txBody>
      </p:sp>
    </p:spTree>
    <p:extLst>
      <p:ext uri="{BB962C8B-B14F-4D97-AF65-F5344CB8AC3E}">
        <p14:creationId xmlns:p14="http://schemas.microsoft.com/office/powerpoint/2010/main" val="3169658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246</Words>
  <Application>Microsoft Office PowerPoint</Application>
  <PresentationFormat>Широкоэкранный</PresentationFormat>
  <Paragraphs>24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Файловая система</vt:lpstr>
      <vt:lpstr>Описание файловой системы</vt:lpstr>
      <vt:lpstr>5 основных функций SimpleFS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</dc:title>
  <dc:creator>User</dc:creator>
  <cp:lastModifiedBy>User</cp:lastModifiedBy>
  <cp:revision>1</cp:revision>
  <dcterms:created xsi:type="dcterms:W3CDTF">2025-05-05T06:29:04Z</dcterms:created>
  <dcterms:modified xsi:type="dcterms:W3CDTF">2025-05-05T06:43:23Z</dcterms:modified>
</cp:coreProperties>
</file>