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D066ED-79E0-442E-8D21-EB7B10B408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71572AF-BE22-434A-85F9-9E3FEC9BCD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92E4347-2701-460E-AB35-89BD2482DF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BB537FF-824D-497D-AD82-B25B6800CE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77F8F3F-9EEB-4696-B1C2-1FF12A42E9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7701E3-33B3-4332-827C-C202603644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DED3E9-F281-43BF-BFD7-C4E059D271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97C862-DFBD-464D-90CE-13C5A4CFEE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6C2086-588C-4BA3-8616-E88B56271B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3DA6D9-5E33-4821-A8FB-ED5EA323E7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82EA23F-697F-4506-AD4E-3447A7E555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69F9BF1-FEA2-45A4-BCFF-CC46C63B63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748D585-C3EA-4A60-93CD-1F0AAF3D34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FBDA6E-3417-491F-831D-39B46F981C5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663DE4-F3C6-4116-A542-144A7F8C31C4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C43342-88CE-427F-A639-399BCAF9C63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4D5BFA-4E83-4557-8001-1B756955312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9390C2-B437-4682-8E7C-81264CAA870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F477F0-B24F-462E-A738-1312DC0E930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4169C9-7459-408E-AAAD-9FF759EAD954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D040F1-94BF-4D3E-9B02-48DEB92AAA93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0990E6-236A-4C20-8F5F-BC13596CCB86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426185-728A-4BE5-A29E-285D843E23E3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6C9D51-B1EE-49FD-ADCC-A2357B69348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2400120"/>
            <a:ext cx="9143640" cy="11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chemeClr val="dk1"/>
                </a:solidFill>
                <a:latin typeface="Calibri Light"/>
              </a:rPr>
              <a:t>Файловая система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9203040" y="4873680"/>
            <a:ext cx="2301840" cy="11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Выполнил: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Абдрашитов Ахмад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Группа: 0907-34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681120"/>
            <a:ext cx="6183720" cy="82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Calibri Light"/>
              </a:rPr>
              <a:t>Описание файловой системы</a:t>
            </a:r>
            <a:endParaRPr b="0" lang="ru-RU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dk1"/>
                </a:solidFill>
                <a:latin typeface="Calibri"/>
              </a:rPr>
              <a:t>Название проекта: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 SimpleFS 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dk1"/>
                </a:solidFill>
                <a:latin typeface="Calibri"/>
              </a:rPr>
              <a:t>Описание: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 SimpleFS — это простая файловая система, написанная на языке C. Она хранит все файлы внутри одного текстового файла. Каждый файл начинается со строки с именем, например: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/имя_файла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Под этой строкой находится содержимое файла. Система позволяет легко добавлять, читать, изменять и удалять файлы с помощью простых функций. SimpleFS сделана для того, чтобы показать, как можно реализовать базовую файловую систему вручную.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470520"/>
            <a:ext cx="7319880" cy="101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chemeClr val="dk1"/>
                </a:solidFill>
                <a:latin typeface="Calibri Light"/>
              </a:rPr>
              <a:t>5 основных функций 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SimpleFS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66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1. open_fs_file(const char* filename)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Открывает или создает файл файловой системы. Возвращает указатель на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FILE.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2. view_file_from_fs(FILE* fs, const char* filename)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Позволяет просматривать содержимое конкретного файла по имени.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3.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delete_file_from_fs(FILE* fs, const char* filename)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Удаляет файл из файловой системы, включая его заголовок и содержимое.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4.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add_new_file(FILE* fs, const char* filename, const char* content)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Добавляет в файловую систему новый файл с заданным именем и содержимым.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5.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modify_file(FILE* fs, const char* filename, const char* new_content)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Заменяет содержимое указанного файла новым содержимым, оставляя имя файла.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2720" y="365040"/>
            <a:ext cx="8092440" cy="72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0920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1" lang="ru-RU" sz="3600" spc="-1" strike="noStrike">
                <a:solidFill>
                  <a:schemeClr val="dk1"/>
                </a:solidFill>
                <a:latin typeface="Calibri Light"/>
              </a:rPr>
              <a:t>Функция визуальной файловой системы</a:t>
            </a:r>
            <a:endParaRPr b="0" lang="ru-RU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12720" y="1242720"/>
            <a:ext cx="11407320" cy="52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int main()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{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const char *fname = "test.txt";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FILE *fs = open_fs_file("filesystem.disk");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add_new_file(fs, "/test.txt", "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Привет\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Мир");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//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char line[] = view_file_from_fs(fs, "/test.txt");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printf("%s", view_file_from_fs(fs, "/test.txt"));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return 0;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dk1"/>
                </a:solidFill>
                <a:latin typeface="Calibri"/>
              </a:rPr>
              <a:t>Функция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main():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1.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Открывает или создаёт виртуальный диск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filesystem.disk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через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open_fs_file().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2.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Создаёт внутри этого диска виртуальный файл /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test.txt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и записывает в него строку "Привет\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Мир" с помощью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add_new_file().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3.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Считывает содержимое файла /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test.txt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через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view_file_from_fs() </a:t>
            </a: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и выводит его в консоль.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641920" cy="89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800" spc="-1" strike="noStrike">
                <a:solidFill>
                  <a:schemeClr val="dk1"/>
                </a:solidFill>
                <a:latin typeface="Calibri"/>
              </a:rPr>
              <a:t>Использование команд в SimpleFS</a:t>
            </a:r>
            <a:endParaRPr b="1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20000" y="1440000"/>
            <a:ext cx="9000000" cy="43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создать &lt;путь_до_файла&gt; — создаёт новый файл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удалить &lt;путь_до_файла&gt; — удаляет файл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изменить &lt;путь_до_файла&gt; — добавляет текст в файл • посмотреть &lt;путь_до_файла&gt; — показывает содержимое файла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ru-RU" sz="1400" spc="-1" strike="noStrike">
                <a:solidFill>
                  <a:srgbClr val="000000"/>
                </a:solidFill>
                <a:latin typeface="Arial"/>
              </a:rPr>
              <a:t>Пример: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&gt; посмотреть test.txt &lt; Привет мир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800" spc="-1" strike="noStrike">
                <a:solidFill>
                  <a:schemeClr val="dk1"/>
                </a:solidFill>
                <a:latin typeface="Calibri"/>
              </a:rPr>
              <a:t>Логотип файловой системы SimpleFS</a:t>
            </a:r>
            <a:endParaRPr b="1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960000" y="1769040"/>
            <a:ext cx="43509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LibreOffice/24.2.7.2$Linux_X86_64 LibreOffice_project/420$Build-2</Application>
  <AppVersion>15.0000</AppVersion>
  <Words>424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2025-05-05T06:29:04Z</dcterms:created>
  <dc:creator>User</dc:creator>
  <dc:description/>
  <dc:language>ru-RU</dc:language>
  <cp:lastModifiedBy/>
  <dcterms:modified xsi:type="dcterms:W3CDTF">2025-05-15T09:41:06Z</dcterms:modified>
  <cp:revision>3</cp:revision>
  <dc:subject/>
  <dc:title>Файловая система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