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098" r:id="rId24"/>
    <p:sldId id="1099" r:id="rId25"/>
    <p:sldId id="1063" r:id="rId26"/>
    <p:sldId id="1064" r:id="rId27"/>
    <p:sldId id="1100" r:id="rId28"/>
    <p:sldId id="1101" r:id="rId29"/>
    <p:sldId id="1102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>
        <p:scale>
          <a:sx n="144" d="100"/>
          <a:sy n="144" d="100"/>
        </p:scale>
        <p:origin x="68" y="6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4870" y="4741653"/>
            <a:ext cx="28806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6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461315" cy="38189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07469"/>
              </p:ext>
            </p:extLst>
          </p:nvPr>
        </p:nvGraphicFramePr>
        <p:xfrm>
          <a:off x="427595" y="1333040"/>
          <a:ext cx="8288809" cy="178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 of the 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Topologies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Link Frame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6.4.2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3492266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6,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functions of the data link layer.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would be the consequences on upper layer protocols if there was no data link layer?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type of logical topology do they use on their home network?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is CSMA/CA more appropriate than CSMA/CD for wireless networks?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 </a:t>
            </a:r>
            <a:r>
              <a:rPr lang="en-US" sz="1600" dirty="0"/>
              <a:t>Topic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 of the six frame fields.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Layer 2 address of their personal computer or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8614</TotalTime>
  <Words>2514</Words>
  <Application>Microsoft Office PowerPoint</Application>
  <PresentationFormat>On-screen Show (16:9)</PresentationFormat>
  <Paragraphs>407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CiscoSans ExtraLight</vt:lpstr>
      <vt:lpstr>Wingdings</vt:lpstr>
      <vt:lpstr>Default Theme</vt:lpstr>
      <vt:lpstr>Module 6: Data Link Layer</vt:lpstr>
      <vt:lpstr>Instructor Materials – Module 6 Planning Guide</vt:lpstr>
      <vt:lpstr>What to Expect in this Module</vt:lpstr>
      <vt:lpstr>What to Expect in this Module (Cont.)</vt:lpstr>
      <vt:lpstr>Check Your Understanding</vt:lpstr>
      <vt:lpstr>Module 6: Activities</vt:lpstr>
      <vt:lpstr>Module 6: Best Practices</vt:lpstr>
      <vt:lpstr>Module 6: Best Practices (Cont.)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248</cp:revision>
  <dcterms:created xsi:type="dcterms:W3CDTF">2019-10-18T06:21:22Z</dcterms:created>
  <dcterms:modified xsi:type="dcterms:W3CDTF">2021-01-29T13:18:24Z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