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>
        <p:scale>
          <a:sx n="70" d="100"/>
          <a:sy n="70" d="100"/>
        </p:scale>
        <p:origin x="1476" y="37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1989" y="4741653"/>
            <a:ext cx="288353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29315"/>
              </p:ext>
            </p:extLst>
          </p:nvPr>
        </p:nvGraphicFramePr>
        <p:xfrm>
          <a:off x="369489" y="988376"/>
          <a:ext cx="8229418" cy="242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Sample IPv6 </a:t>
                      </a:r>
                      <a:r>
                        <a:rPr lang="en-US" sz="1100" b="0" dirty="0"/>
                        <a:t>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8.6.2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Network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71128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21046</TotalTime>
  <Words>3768</Words>
  <Application>Microsoft Office PowerPoint</Application>
  <PresentationFormat>On-screen Show (16:9)</PresentationFormat>
  <Paragraphs>582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Sue Livingston -X (suliving - UNICON INC at Cisco)</cp:lastModifiedBy>
  <cp:revision>1034</cp:revision>
  <dcterms:created xsi:type="dcterms:W3CDTF">2016-08-22T22:27:36Z</dcterms:created>
  <dcterms:modified xsi:type="dcterms:W3CDTF">2021-01-29T13:20:01Z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