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58" r:id="rId7"/>
    <p:sldId id="265" r:id="rId8"/>
    <p:sldId id="263" r:id="rId9"/>
    <p:sldId id="264" r:id="rId10"/>
    <p:sldId id="260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Szerző" initials="S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E0EE905A-EEEE-4E49-81A4-BB41C16FFB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72E0B5C-118C-4E2C-B738-55256F169C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429C7-2214-45C7-B126-2747A5A5DE76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A0160D3-F079-4801-9A9F-3E365B1E7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072374-DAAC-459D-A1E6-F773C865C2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1B707-6BB6-4DDD-926A-D6DEAAE43D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54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4C713-C50E-4895-A717-2BE60BF46099}" type="datetimeFigureOut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EC80-B183-4C90-AC7B-ACF5FC416A2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379952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57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577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2131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361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EC80-B183-4C90-AC7B-ACF5FC416A2D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51482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7B454A4-D2DD-4C3C-9B12-228F9EA79968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3" name="Egyenes összekötő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994DE-052F-4AFF-9CFF-9D6C7121896A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04052-B3A5-4AB4-9184-F50DB9250416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FA5DFB-0F93-44C2-B51F-3A3EF018DC60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E4706-5CA3-4D0E-BCCC-2A7AAAE82E16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églalap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2955F-9868-4B50-B628-B23EA060C12B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B213E-43C4-4F3A-BA02-1CC101D7C171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4D76B2-3D50-43FB-8B0E-E0752B1110D6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E0F6B1-1129-47D1-8B75-0CFA2417D7DC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18DB4-F1D0-46CB-A39D-7CB2C214A715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06262-4C09-40B5-AC0D-5D398482B11B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0EEB8ACC-0C7E-442C-BEC6-56F1F0D02230}" type="datetime1">
              <a:rPr lang="hu-HU" noProof="0" smtClean="0"/>
              <a:t>2025. 02. 25.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7" name="Kép 6" descr="Kávébab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64" y="643467"/>
            <a:ext cx="7935141" cy="5571066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hu-HU" sz="7200" b="1" dirty="0">
                <a:solidFill>
                  <a:schemeClr val="tx1"/>
                </a:solidFill>
              </a:rPr>
              <a:t>Szemes Kávé Projekt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741" y="507999"/>
            <a:ext cx="2072454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hu-HU" sz="2800" dirty="0">
                <a:solidFill>
                  <a:schemeClr val="tx1"/>
                </a:solidFill>
              </a:rPr>
              <a:t>Készítette: Tóth Roland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hu-HU" b="1" dirty="0"/>
              <a:t>Célok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7159CD-D1FA-403A-8803-59C0E3D6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8" y="2231481"/>
            <a:ext cx="4030951" cy="4272836"/>
          </a:xfrm>
        </p:spPr>
        <p:txBody>
          <a:bodyPr>
            <a:normAutofit/>
          </a:bodyPr>
          <a:lstStyle/>
          <a:p>
            <a:r>
              <a:rPr lang="hu-HU" sz="3200" dirty="0"/>
              <a:t>A projektem célja hogy létrehozni egy olyan weboldalt ami a szemes kávékról mutat be egy webshop-ot.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9F77760-9177-4CCF-8F65-5EC2E3B5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57" y="1399921"/>
            <a:ext cx="6172104" cy="4058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Téglalap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199" y="643467"/>
            <a:ext cx="4245348" cy="5571066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>
                <a:solidFill>
                  <a:schemeClr val="bg1"/>
                </a:solidFill>
              </a:rPr>
              <a:t>A Weboldalról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7F17B9-6F19-45EB-ACF7-F8E276B4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27200"/>
            <a:ext cx="6463616" cy="54796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4000" dirty="0"/>
              <a:t>Egyszerű, letisztult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4000" dirty="0"/>
              <a:t>Átlátható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4000" dirty="0"/>
              <a:t>Könnyebb animációk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4000" dirty="0"/>
              <a:t>Több kép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4000" dirty="0"/>
              <a:t>Fejlett </a:t>
            </a:r>
            <a:r>
              <a:rPr lang="hu-HU" sz="4000" dirty="0" err="1"/>
              <a:t>navbar</a:t>
            </a:r>
            <a:endParaRPr lang="hu-HU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4000" dirty="0"/>
              <a:t>Színek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Téglalap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199" y="643467"/>
            <a:ext cx="4245348" cy="5571066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>
                <a:solidFill>
                  <a:schemeClr val="bg1"/>
                </a:solidFill>
              </a:rPr>
              <a:t>Használt 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7F17B9-6F19-45EB-ACF7-F8E276B4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98" y="734906"/>
            <a:ext cx="6463616" cy="5479627"/>
          </a:xfrm>
        </p:spPr>
        <p:txBody>
          <a:bodyPr/>
          <a:lstStyle/>
          <a:p>
            <a:pPr marL="0" indent="0">
              <a:buNone/>
            </a:pPr>
            <a:endParaRPr lang="hu-HU" sz="4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4400" dirty="0"/>
              <a:t>Visual </a:t>
            </a:r>
            <a:r>
              <a:rPr lang="hu-HU" sz="4400" dirty="0" err="1"/>
              <a:t>Studio</a:t>
            </a:r>
            <a:r>
              <a:rPr lang="hu-HU" sz="4400" dirty="0"/>
              <a:t> </a:t>
            </a:r>
            <a:r>
              <a:rPr lang="hu-HU" sz="4400" dirty="0" err="1"/>
              <a:t>Code</a:t>
            </a:r>
            <a:endParaRPr lang="hu-HU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4400" dirty="0" err="1"/>
              <a:t>Github</a:t>
            </a:r>
            <a:endParaRPr lang="hu-HU" sz="44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4400" dirty="0"/>
              <a:t>Microsoft Office 365</a:t>
            </a:r>
          </a:p>
          <a:p>
            <a:pPr marL="0" indent="0">
              <a:buNone/>
            </a:pPr>
            <a:endParaRPr lang="hu-HU" sz="4000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A29ED-F05F-4CAC-91D5-D04EB1924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09" y="1181899"/>
            <a:ext cx="8001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23D4C9-1952-45D8-82E0-8568041E2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86" y="2357926"/>
            <a:ext cx="1456921" cy="8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E9D69C6-6558-4F34-99AA-8D5C897CB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662" y="3429000"/>
            <a:ext cx="925801" cy="9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8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EE06484-DE3A-4E36-8111-C2A611C5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4" y="1419566"/>
            <a:ext cx="9728201" cy="4853218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F36F028B-F4C7-4248-A427-F302BB7E4E70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415272" cy="1404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Képek a weboldalról</a:t>
            </a:r>
          </a:p>
        </p:txBody>
      </p:sp>
    </p:spTree>
    <p:extLst>
      <p:ext uri="{BB962C8B-B14F-4D97-AF65-F5344CB8AC3E}">
        <p14:creationId xmlns:p14="http://schemas.microsoft.com/office/powerpoint/2010/main" val="179903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F36F028B-F4C7-4248-A427-F302BB7E4E70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415272" cy="1404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Képek a weboldalról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DFDF4E2-E767-43B1-9160-7F3CEEF9C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680"/>
          <a:stretch/>
        </p:blipFill>
        <p:spPr>
          <a:xfrm>
            <a:off x="1600199" y="1679949"/>
            <a:ext cx="8771467" cy="433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42" y="2314617"/>
            <a:ext cx="4420606" cy="2228765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hu-HU" sz="5400" b="1" dirty="0">
                <a:solidFill>
                  <a:srgbClr val="FFFFFF"/>
                </a:solidFill>
              </a:rPr>
              <a:t>Köszönöm a figyelmet!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 descr="Éttermi Nyitva tábla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Kiskereskedelmi arculat</Template>
  <TotalTime>0</TotalTime>
  <Words>63</Words>
  <Application>Microsoft Office PowerPoint</Application>
  <PresentationFormat>Szélesvásznú</PresentationFormat>
  <Paragraphs>24</Paragraphs>
  <Slides>7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Integrál</vt:lpstr>
      <vt:lpstr>Szemes Kávé Projekt bemutatása</vt:lpstr>
      <vt:lpstr>Célok</vt:lpstr>
      <vt:lpstr>A Weboldalról</vt:lpstr>
      <vt:lpstr>Használt szoftverek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2025-02-25T07:57:18Z</dcterms:created>
  <dcterms:modified xsi:type="dcterms:W3CDTF">2025-02-25T08:19:36Z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