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gif" ContentType="image/gi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C00D97-DB63-473F-998B-1F8E8D5922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3FA3C9-D87A-4FA2-BF9E-7302A223B1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594CED-058D-43D7-A1C5-E77416BA5E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61AE62-D161-4BCC-8CC6-6A27207005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6E71D8-87ED-438D-BC07-C488859AF8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73FB5F-095B-4E1C-968D-D95273EEFF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7C9532-9507-4CEE-9AF6-15F206A728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AB379A-E042-4817-A17B-8B86BD22E1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1E4C36-84BA-4586-83F9-C538C05093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5E4C6A-508C-4295-B818-5C442076AB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C6AA0E-915A-4907-8A8F-EDE5EF6032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6A9D02-9EB8-4487-A26D-00C2E45830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Titeltextes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durch Klicken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AD842E0-CB92-4657-ACD2-0E09910117AB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46836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Betriebs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system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100000" y="3675240"/>
            <a:ext cx="1752120" cy="190476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0" y="5400000"/>
            <a:ext cx="36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Fabian Steiß 2BK1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Betriebssystem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LibreOffice/7.4.3.2$Linux_X86_64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2023-01-16T15:06:55Z</dcterms:created>
  <dc:creator/>
  <dc:description/>
  <dc:language>de-DE</dc:language>
  <cp:lastModifiedBy/>
  <dcterms:modified xsi:type="dcterms:W3CDTF">2023-01-16T16:45:52Z</dcterms:modified>
  <cp:revision>1</cp:revision>
  <dc:subject/>
  <dc:title/>
</cp:coreProperties>
</file>