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3186" y="-84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290F-0B33-426E-A03C-E1EDB42E93EF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4FBB5-C18A-4D71-962E-B2E4FB83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76" y="-600"/>
            <a:ext cx="1275950" cy="3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4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BE58-ED50-4421-BB08-42369031CA3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025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/>
              <a:t>2018</a:t>
            </a:r>
            <a:r>
              <a:rPr lang="ko-KR" altLang="en-US" sz="1600" b="1" u="sng" dirty="0" smtClean="0"/>
              <a:t>년 하반기 신입사원 입사지원서</a:t>
            </a:r>
            <a:endParaRPr lang="ko-KR" altLang="en-US" sz="1600" b="1" u="sng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98531"/>
              </p:ext>
            </p:extLst>
          </p:nvPr>
        </p:nvGraphicFramePr>
        <p:xfrm>
          <a:off x="14828" y="467484"/>
          <a:ext cx="682261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4"/>
                <a:gridCol w="864096"/>
                <a:gridCol w="2016224"/>
                <a:gridCol w="895414"/>
                <a:gridCol w="2056914"/>
              </a:tblGrid>
              <a:tr h="216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지원 분야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90425"/>
              </p:ext>
            </p:extLst>
          </p:nvPr>
        </p:nvGraphicFramePr>
        <p:xfrm>
          <a:off x="17541" y="920136"/>
          <a:ext cx="6819899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51"/>
                <a:gridCol w="864096"/>
                <a:gridCol w="950457"/>
                <a:gridCol w="725485"/>
                <a:gridCol w="628314"/>
                <a:gridCol w="792088"/>
                <a:gridCol w="336477"/>
                <a:gridCol w="229931"/>
                <a:gridCol w="153672"/>
                <a:gridCol w="357298"/>
                <a:gridCol w="161691"/>
                <a:gridCol w="633139"/>
              </a:tblGrid>
              <a:tr h="19182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한글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영문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한자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생년 월일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연령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만   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전화 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現 주소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긴급 연락처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성명</a:t>
                      </a:r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65783"/>
              </p:ext>
            </p:extLst>
          </p:nvPr>
        </p:nvGraphicFramePr>
        <p:xfrm>
          <a:off x="14828" y="2060987"/>
          <a:ext cx="6831440" cy="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4"/>
                <a:gridCol w="864096"/>
                <a:gridCol w="576064"/>
                <a:gridCol w="1088948"/>
                <a:gridCol w="648072"/>
                <a:gridCol w="792088"/>
                <a:gridCol w="504056"/>
                <a:gridCol w="1368152"/>
              </a:tblGrid>
              <a:tr h="1587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군필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면제 등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군별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육군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해군 등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계급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복무 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미필 또는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면제 사유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34178"/>
              </p:ext>
            </p:extLst>
          </p:nvPr>
        </p:nvGraphicFramePr>
        <p:xfrm>
          <a:off x="14828" y="2595141"/>
          <a:ext cx="68226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12"/>
                <a:gridCol w="1944216"/>
                <a:gridCol w="1584176"/>
                <a:gridCol w="1872208"/>
              </a:tblGrid>
              <a:tr h="216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국가보훈대상여부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장애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65475"/>
              </p:ext>
            </p:extLst>
          </p:nvPr>
        </p:nvGraphicFramePr>
        <p:xfrm>
          <a:off x="14828" y="3042940"/>
          <a:ext cx="6822615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50"/>
                <a:gridCol w="1533251"/>
                <a:gridCol w="1098208"/>
                <a:gridCol w="809961"/>
                <a:gridCol w="633950"/>
                <a:gridCol w="505018"/>
                <a:gridCol w="584828"/>
                <a:gridCol w="376086"/>
                <a:gridCol w="647363"/>
              </a:tblGrid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복수전공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부전공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편입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평점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만점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고등학교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064" y="70757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일반 사항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064" y="2834283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학력 사항</a:t>
            </a:r>
            <a:endParaRPr lang="ko-KR" altLang="en-US" sz="10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9245"/>
              </p:ext>
            </p:extLst>
          </p:nvPr>
        </p:nvGraphicFramePr>
        <p:xfrm>
          <a:off x="14828" y="4545583"/>
          <a:ext cx="6822612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92"/>
                <a:gridCol w="1944216"/>
                <a:gridCol w="1368152"/>
                <a:gridCol w="1368152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응시년월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점수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64" y="4342259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어학 사항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23373"/>
              </p:ext>
            </p:extLst>
          </p:nvPr>
        </p:nvGraphicFramePr>
        <p:xfrm>
          <a:off x="14828" y="5669136"/>
          <a:ext cx="6822612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92"/>
                <a:gridCol w="1944216"/>
                <a:gridCol w="1368152"/>
                <a:gridCol w="1368152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자격증명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발행청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취득일자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64" y="5456287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자격 사항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5419"/>
              </p:ext>
            </p:extLst>
          </p:nvPr>
        </p:nvGraphicFramePr>
        <p:xfrm>
          <a:off x="14828" y="7860620"/>
          <a:ext cx="6822612" cy="125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5"/>
                <a:gridCol w="779780"/>
                <a:gridCol w="779780"/>
                <a:gridCol w="3641897"/>
              </a:tblGrid>
              <a:tr h="239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기관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064" y="7661389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사회 경험</a:t>
            </a:r>
            <a:endParaRPr lang="ko-KR" altLang="en-US" sz="10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07992"/>
              </p:ext>
            </p:extLst>
          </p:nvPr>
        </p:nvGraphicFramePr>
        <p:xfrm>
          <a:off x="14828" y="7004669"/>
          <a:ext cx="6798548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80"/>
                <a:gridCol w="1512168"/>
                <a:gridCol w="3600400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시상기관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064" y="6801345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수상 경력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564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64" y="323528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자기 소개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0066"/>
              </p:ext>
            </p:extLst>
          </p:nvPr>
        </p:nvGraphicFramePr>
        <p:xfrm>
          <a:off x="14828" y="637110"/>
          <a:ext cx="6822612" cy="78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612"/>
              </a:tblGrid>
              <a:tr h="373446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지원 동기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9436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8838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지원분야의 역량을 키우기 위해 노력했던 경험에 대해 기술하십시오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당시 상황과 구체적인 시점을 밝힐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어떤 노력을 했는지 구체적으로 드러나도록 기술할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b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결과 및 그 과정에서 배운 점을 상세히 기술할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361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64" y="323528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자기 소개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06348"/>
              </p:ext>
            </p:extLst>
          </p:nvPr>
        </p:nvGraphicFramePr>
        <p:xfrm>
          <a:off x="14828" y="610186"/>
          <a:ext cx="6822612" cy="785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612"/>
              </a:tblGrid>
              <a:tr h="517462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개인의 성공을 위해 열정적으로 매사에 임하는 사람도 공동의 목표로 일을 할 때는 구성원간의 협력 및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역할 분담과 관련하여 때로는 수동적으로 변하고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인간관계에 문제가 생기기도 합니다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해당 문제를 극복하는 본인만의 방안에 대해 기술하십시오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21086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다른 사람이 인식하지 못하는 문제점을 파악하고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자신만의 독창적인 방법으로 문제를 해결한 경험에 대해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기술하십시오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개선한 문제수준의 경중은 없으나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해결방안이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독창적인 방법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이었는지에 유의하여 객관적으로 작성할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635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상기 항목에 포함되지 않은 하고 싶은 말이 있다면 기술하여 주십시오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본 항목은 선택사항으로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응답란을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공란으로 두어도 불이익은 없습니다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83474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8604632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u="sng" dirty="0" smtClean="0"/>
              <a:t>위에 기재한 사항들은 사실과 다름 없음을 확인합니다</a:t>
            </a:r>
            <a:r>
              <a:rPr lang="en-US" altLang="ko-KR" sz="1100" b="1" u="sng" dirty="0" smtClean="0"/>
              <a:t>.</a:t>
            </a:r>
            <a:endParaRPr lang="ko-KR" altLang="en-US" sz="11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8857293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/>
              <a:t>작성일 </a:t>
            </a:r>
            <a:r>
              <a:rPr lang="en-US" altLang="ko-KR" sz="1100" b="1" dirty="0" smtClean="0"/>
              <a:t>: 2018</a:t>
            </a:r>
            <a:r>
              <a:rPr lang="ko-KR" altLang="en-US" sz="1100" b="1" dirty="0" smtClean="0"/>
              <a:t>년 </a:t>
            </a: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  일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190</Words>
  <Application>Microsoft Office PowerPoint</Application>
  <PresentationFormat>화면 슬라이드 쇼(4:3)</PresentationFormat>
  <Paragraphs>74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10</cp:revision>
  <dcterms:created xsi:type="dcterms:W3CDTF">2018-09-16T23:04:10Z</dcterms:created>
  <dcterms:modified xsi:type="dcterms:W3CDTF">2018-09-17T00:27:57Z</dcterms:modified>
</cp:coreProperties>
</file>