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40" d="100"/>
          <a:sy n="140" d="100"/>
        </p:scale>
        <p:origin x="-1956" y="210"/>
      </p:cViewPr>
      <p:guideLst>
        <p:guide orient="horz" pos="2880"/>
        <p:guide pos="2160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786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C290F-0B33-426E-A03C-E1EDB42E93EF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4FBB5-C18A-4D71-962E-B2E4FB83E3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7356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4FBB5-C18A-4D71-962E-B2E4FB83E34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00466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4FBB5-C18A-4D71-962E-B2E4FB83E34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00466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BE58-ED50-4421-BB08-42369031CA38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DD67E-55E6-47A3-8E77-CC700782F2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65176" y="-600"/>
            <a:ext cx="1275950" cy="36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5896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BE58-ED50-4421-BB08-42369031CA38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DD67E-55E6-47A3-8E77-CC700782F2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4353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BE58-ED50-4421-BB08-42369031CA38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DD67E-55E6-47A3-8E77-CC700782F2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25416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BE58-ED50-4421-BB08-42369031CA38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DD67E-55E6-47A3-8E77-CC700782F2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68001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BE58-ED50-4421-BB08-42369031CA38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DD67E-55E6-47A3-8E77-CC700782F2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56289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BE58-ED50-4421-BB08-42369031CA38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DD67E-55E6-47A3-8E77-CC700782F2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34988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BE58-ED50-4421-BB08-42369031CA38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DD67E-55E6-47A3-8E77-CC700782F2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12076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BE58-ED50-4421-BB08-42369031CA38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DD67E-55E6-47A3-8E77-CC700782F2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45820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BE58-ED50-4421-BB08-42369031CA38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DD67E-55E6-47A3-8E77-CC700782F2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5917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BE58-ED50-4421-BB08-42369031CA38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DD67E-55E6-47A3-8E77-CC700782F2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0044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BE58-ED50-4421-BB08-42369031CA38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DD67E-55E6-47A3-8E77-CC700782F2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7928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7BE58-ED50-4421-BB08-42369031CA38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DD67E-55E6-47A3-8E77-CC700782F2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2308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384" y="179512"/>
            <a:ext cx="685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u="sng" dirty="0" err="1" smtClean="0"/>
              <a:t>자이에스앤디</a:t>
            </a:r>
            <a:r>
              <a:rPr lang="ko-KR" altLang="en-US" sz="1600" b="1" u="sng" dirty="0" smtClean="0"/>
              <a:t> </a:t>
            </a:r>
            <a:r>
              <a:rPr lang="en-US" altLang="ko-KR" sz="1600" b="1" u="sng" dirty="0" smtClean="0"/>
              <a:t>1</a:t>
            </a:r>
            <a:r>
              <a:rPr lang="ko-KR" altLang="en-US" sz="1600" b="1" u="sng" dirty="0" smtClean="0"/>
              <a:t>기 예비 관리소장 입사지원서</a:t>
            </a:r>
            <a:endParaRPr lang="ko-KR" altLang="en-US" sz="1600" b="1" u="sng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45533709"/>
              </p:ext>
            </p:extLst>
          </p:nvPr>
        </p:nvGraphicFramePr>
        <p:xfrm>
          <a:off x="44925" y="752116"/>
          <a:ext cx="6819899" cy="112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251"/>
                <a:gridCol w="864096"/>
                <a:gridCol w="950457"/>
                <a:gridCol w="725485"/>
                <a:gridCol w="628314"/>
                <a:gridCol w="792088"/>
                <a:gridCol w="336477"/>
                <a:gridCol w="229931"/>
                <a:gridCol w="153672"/>
                <a:gridCol w="357298"/>
                <a:gridCol w="161691"/>
                <a:gridCol w="633139"/>
              </a:tblGrid>
              <a:tr h="191823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사진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한글 성명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영문 성명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한자 성명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1823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생년 월일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연령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성별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18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전화 번호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endParaRPr lang="ko-KR" altLang="en-US" sz="1000" b="1" dirty="0"/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1823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現 주소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10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1823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긴급 연락처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관계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/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성명</a:t>
                      </a:r>
                      <a:endParaRPr lang="ko-KR" altLang="en-US" sz="1000" b="1" dirty="0"/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/>
                        <a:t> </a:t>
                      </a:r>
                      <a:endParaRPr lang="ko-KR" altLang="en-US" sz="1000" b="1" dirty="0"/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3389772"/>
              </p:ext>
            </p:extLst>
          </p:nvPr>
        </p:nvGraphicFramePr>
        <p:xfrm>
          <a:off x="42212" y="1892967"/>
          <a:ext cx="6831440" cy="50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964"/>
                <a:gridCol w="864096"/>
                <a:gridCol w="576064"/>
                <a:gridCol w="1088948"/>
                <a:gridCol w="648072"/>
                <a:gridCol w="792088"/>
                <a:gridCol w="504056"/>
                <a:gridCol w="1368152"/>
              </a:tblGrid>
              <a:tr h="15876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병역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군별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계급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병과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58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복무 기간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70000"/>
                        </a:lnSpc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미필 또는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면제 사유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94564506"/>
              </p:ext>
            </p:extLst>
          </p:nvPr>
        </p:nvGraphicFramePr>
        <p:xfrm>
          <a:off x="42212" y="2443653"/>
          <a:ext cx="6822612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012"/>
                <a:gridCol w="1944216"/>
                <a:gridCol w="1584176"/>
                <a:gridCol w="1872208"/>
              </a:tblGrid>
              <a:tr h="2168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국가보훈대상여부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장애 여부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34778278"/>
              </p:ext>
            </p:extLst>
          </p:nvPr>
        </p:nvGraphicFramePr>
        <p:xfrm>
          <a:off x="20832" y="2920400"/>
          <a:ext cx="6821929" cy="943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195"/>
                <a:gridCol w="2566571"/>
                <a:gridCol w="1838336"/>
                <a:gridCol w="1355827"/>
              </a:tblGrid>
              <a:tr h="270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기간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학교명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전공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695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고등학교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95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대학교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95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대학원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1448" y="539552"/>
            <a:ext cx="6813376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ko-KR" altLang="en-US" sz="1000" b="1" dirty="0" smtClean="0"/>
              <a:t>■ 일반 사항</a:t>
            </a:r>
            <a:endParaRPr lang="ko-KR" altLang="en-US" sz="1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32" y="2688256"/>
            <a:ext cx="4066356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ko-KR" altLang="en-US" sz="1000" b="1" dirty="0" smtClean="0"/>
              <a:t>■ 학력 사항</a:t>
            </a:r>
            <a:endParaRPr lang="ko-KR" altLang="en-US" sz="1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270888" y="7670660"/>
            <a:ext cx="3379304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ko-KR" altLang="en-US" sz="1000" b="1" dirty="0" smtClean="0"/>
              <a:t>■ 가족 사항</a:t>
            </a:r>
            <a:endParaRPr lang="ko-KR" altLang="en-US" sz="1000" b="1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53653372"/>
              </p:ext>
            </p:extLst>
          </p:nvPr>
        </p:nvGraphicFramePr>
        <p:xfrm>
          <a:off x="21528" y="5632292"/>
          <a:ext cx="6827319" cy="112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570"/>
                <a:gridCol w="1945557"/>
                <a:gridCol w="1369096"/>
                <a:gridCol w="1369096"/>
              </a:tblGrid>
              <a:tr h="1831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자격증명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발행청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취득일자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8319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319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319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319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7132" y="5417972"/>
            <a:ext cx="6813376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ko-KR" altLang="en-US" sz="1000" b="1" dirty="0" smtClean="0"/>
              <a:t>■ 자격 사항  </a:t>
            </a:r>
            <a:r>
              <a:rPr lang="ko-KR" altLang="en-US" sz="1000" b="1" dirty="0" smtClean="0">
                <a:solidFill>
                  <a:schemeClr val="bg1">
                    <a:lumMod val="65000"/>
                  </a:schemeClr>
                </a:solidFill>
              </a:rPr>
              <a:t>주택관리사</a:t>
            </a:r>
            <a:r>
              <a:rPr lang="en-US" altLang="ko-KR" sz="1000" b="1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1000" b="1" dirty="0" smtClean="0">
                <a:solidFill>
                  <a:schemeClr val="bg1">
                    <a:lumMod val="65000"/>
                  </a:schemeClr>
                </a:solidFill>
              </a:rPr>
              <a:t>보</a:t>
            </a:r>
            <a:r>
              <a:rPr lang="en-US" altLang="ko-KR" sz="1000" b="1" dirty="0" smtClean="0">
                <a:solidFill>
                  <a:schemeClr val="bg1">
                    <a:lumMod val="65000"/>
                  </a:schemeClr>
                </a:solidFill>
              </a:rPr>
              <a:t>) </a:t>
            </a:r>
            <a:r>
              <a:rPr lang="ko-KR" altLang="en-US" sz="1000" b="1" dirty="0" smtClean="0">
                <a:solidFill>
                  <a:schemeClr val="bg1">
                    <a:lumMod val="65000"/>
                  </a:schemeClr>
                </a:solidFill>
              </a:rPr>
              <a:t>자격은 합격증명서 대체 가능</a:t>
            </a:r>
            <a:endParaRPr lang="ko-KR" altLang="en-US" sz="1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46550054"/>
              </p:ext>
            </p:extLst>
          </p:nvPr>
        </p:nvGraphicFramePr>
        <p:xfrm>
          <a:off x="24920" y="4144061"/>
          <a:ext cx="6822613" cy="1252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578"/>
                <a:gridCol w="810578"/>
                <a:gridCol w="1351280"/>
                <a:gridCol w="1089808"/>
                <a:gridCol w="2760369"/>
              </a:tblGrid>
              <a:tr h="2395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입사일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퇴사일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회사명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현장명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소재지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특이사항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4555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555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863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863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7132" y="3910282"/>
            <a:ext cx="6813376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ko-KR" altLang="en-US" sz="1000" b="1" dirty="0" smtClean="0"/>
              <a:t>■ 경력 </a:t>
            </a:r>
            <a:r>
              <a:rPr lang="ko-KR" altLang="en-US" sz="1000" b="1" dirty="0" smtClean="0"/>
              <a:t>사항</a:t>
            </a:r>
            <a:r>
              <a:rPr lang="en-US" altLang="ko-KR" sz="1000" b="1" dirty="0" smtClean="0"/>
              <a:t>(</a:t>
            </a:r>
            <a:r>
              <a:rPr lang="ko-KR" altLang="en-US" sz="1000" b="1" dirty="0" smtClean="0"/>
              <a:t>칸이 부족할 경우 별도 양식 기재</a:t>
            </a:r>
            <a:r>
              <a:rPr lang="en-US" altLang="ko-KR" sz="1000" b="1" dirty="0" smtClean="0"/>
              <a:t>)</a:t>
            </a:r>
            <a:endParaRPr lang="ko-KR" altLang="en-US" sz="1000" b="1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14457656"/>
              </p:ext>
            </p:extLst>
          </p:nvPr>
        </p:nvGraphicFramePr>
        <p:xfrm>
          <a:off x="18873" y="6980100"/>
          <a:ext cx="6827320" cy="6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115"/>
                <a:gridCol w="1518567"/>
                <a:gridCol w="1807819"/>
                <a:gridCol w="1807819"/>
              </a:tblGrid>
              <a:tr h="1831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상벌명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수상기관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수상일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수상내용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8319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319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8708" y="6754292"/>
            <a:ext cx="6813376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ko-KR" altLang="en-US" sz="1000" b="1" dirty="0" smtClean="0"/>
              <a:t>■ 상벌 사항</a:t>
            </a:r>
            <a:endParaRPr lang="ko-KR" altLang="en-US" sz="1000" b="1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27207951"/>
              </p:ext>
            </p:extLst>
          </p:nvPr>
        </p:nvGraphicFramePr>
        <p:xfrm>
          <a:off x="36208" y="7884368"/>
          <a:ext cx="3151496" cy="943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756"/>
                <a:gridCol w="689532"/>
                <a:gridCol w="745061"/>
                <a:gridCol w="1127147"/>
              </a:tblGrid>
              <a:tr h="270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근무처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부서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추천인과의 관계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69559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9559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9559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56092" y="7669744"/>
            <a:ext cx="4066356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ko-KR" altLang="en-US" sz="1000" b="1" dirty="0" smtClean="0"/>
              <a:t>■ 지원경로 </a:t>
            </a:r>
            <a:r>
              <a:rPr lang="en-US" altLang="ko-KR" sz="1000" b="1" dirty="0" smtClean="0"/>
              <a:t>(</a:t>
            </a:r>
            <a:r>
              <a:rPr lang="ko-KR" altLang="en-US" sz="1000" b="1" dirty="0" smtClean="0"/>
              <a:t>추천인</a:t>
            </a:r>
            <a:r>
              <a:rPr lang="en-US" altLang="ko-KR" sz="1000" b="1" dirty="0" smtClean="0"/>
              <a:t>)</a:t>
            </a:r>
            <a:endParaRPr lang="ko-KR" altLang="en-US" sz="1000" b="1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70001230"/>
              </p:ext>
            </p:extLst>
          </p:nvPr>
        </p:nvGraphicFramePr>
        <p:xfrm>
          <a:off x="3286188" y="7887317"/>
          <a:ext cx="3564782" cy="943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525"/>
                <a:gridCol w="1169777"/>
                <a:gridCol w="774940"/>
                <a:gridCol w="1065540"/>
              </a:tblGrid>
              <a:tr h="270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관계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나이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동거여부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69559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9559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9559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5642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384" y="179512"/>
            <a:ext cx="685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u="sng" dirty="0" err="1" smtClean="0"/>
              <a:t>자이에스앤디</a:t>
            </a:r>
            <a:r>
              <a:rPr lang="ko-KR" altLang="en-US" sz="1600" b="1" u="sng" dirty="0" smtClean="0"/>
              <a:t> </a:t>
            </a:r>
            <a:r>
              <a:rPr lang="en-US" altLang="ko-KR" sz="1600" b="1" u="sng" dirty="0" smtClean="0"/>
              <a:t>1</a:t>
            </a:r>
            <a:r>
              <a:rPr lang="ko-KR" altLang="en-US" sz="1600" b="1" u="sng" dirty="0" smtClean="0"/>
              <a:t>기 예비 관리소장 입사지원서</a:t>
            </a:r>
            <a:endParaRPr lang="ko-KR" altLang="en-US" sz="1600" b="1" u="sng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46550054"/>
              </p:ext>
            </p:extLst>
          </p:nvPr>
        </p:nvGraphicFramePr>
        <p:xfrm>
          <a:off x="24920" y="1853451"/>
          <a:ext cx="6822613" cy="2804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578"/>
                <a:gridCol w="810578"/>
                <a:gridCol w="1351280"/>
                <a:gridCol w="1089808"/>
                <a:gridCol w="2760369"/>
              </a:tblGrid>
              <a:tr h="2395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입사일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퇴사일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회사명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현장명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소재지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특이사항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4555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555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863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863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863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863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863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863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863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863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7132" y="1619672"/>
            <a:ext cx="6813376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ko-KR" altLang="en-US" sz="1000" b="1" dirty="0" smtClean="0"/>
              <a:t>■ </a:t>
            </a:r>
            <a:r>
              <a:rPr lang="ko-KR" altLang="en-US" sz="1000" b="1" dirty="0" smtClean="0"/>
              <a:t>별첨</a:t>
            </a:r>
            <a:r>
              <a:rPr lang="en-US" altLang="ko-KR" sz="1000" b="1" dirty="0" smtClean="0"/>
              <a:t>) </a:t>
            </a:r>
            <a:r>
              <a:rPr lang="ko-KR" altLang="en-US" sz="1000" b="1" dirty="0" smtClean="0"/>
              <a:t>경력 사항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xmlns="" val="375642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133</Words>
  <Application>Microsoft Office PowerPoint</Application>
  <PresentationFormat>화면 슬라이드 쇼(4:3)</PresentationFormat>
  <Paragraphs>68</Paragraphs>
  <Slides>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khj</cp:lastModifiedBy>
  <cp:revision>20</cp:revision>
  <dcterms:created xsi:type="dcterms:W3CDTF">2018-09-16T23:04:10Z</dcterms:created>
  <dcterms:modified xsi:type="dcterms:W3CDTF">2019-12-02T08:55:57Z</dcterms:modified>
</cp:coreProperties>
</file>