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EE93F-ABF9-D0FB-41CD-8E430A4FA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E80CE6-4105-5779-6385-98E160DCC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A0F0E4-DC3F-88B6-04E2-7AE24590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9C64-B837-4C21-AE37-8457293654E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258CFA-6BC9-FB74-F8AA-951BD3A9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8354F3-3977-E6C9-30CF-6D81DC7C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10B1-FE90-4C60-968E-0EF0FDC26B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5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0C574-BFDC-882C-F8AF-9C8E4956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C64E19-1971-78BE-A719-05DABF420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1C7FF8-42E2-54E6-FC16-A787E6B3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9C64-B837-4C21-AE37-8457293654E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67B297-BF9E-66AE-C4B4-B7686B0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F030DA-D7AB-72F4-74AB-C57BBE3D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10B1-FE90-4C60-968E-0EF0FDC26B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4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6A0ECB-AED0-1B03-5527-3218CA070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2E0C3B-7873-BD30-19A9-AD15CD00B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320D51-182C-3143-4539-9CB1FA48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9C64-B837-4C21-AE37-8457293654E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292CD1-1662-BA1A-A5D3-32B5B892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6182EC-6F7A-0239-29D2-97443B92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10B1-FE90-4C60-968E-0EF0FDC26B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7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EF84E-2900-AEFA-E804-35F4674E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6F0A8E-F110-8C18-1CDD-F9BAC7F68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B0F6AB-0E8D-499E-D014-3361B726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9C64-B837-4C21-AE37-8457293654E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33B412-D41A-EE2C-597E-E09BC045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4AD2A6-C72C-387D-0A3F-A36031C3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10B1-FE90-4C60-968E-0EF0FDC26B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2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7D91C-6DAE-B4B6-1F2C-7F3F3423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989DEA-3F4E-0EBC-2076-C8516C6F3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133B3A-4499-8B6A-0DAE-DB402C13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9C64-B837-4C21-AE37-8457293654E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7AE525-BDE8-A46C-AEB5-8A65B3E7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FB2914-809C-BD34-B827-7710C1AF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10B1-FE90-4C60-968E-0EF0FDC26B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7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DCD83-05DA-39F2-9DA1-C382BEC54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8875E6-DC61-5CCD-0232-0360D8684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9EF35A-BABA-0B79-DA0D-FA41D31C8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A31AEC-16DA-58E4-9381-27D252FA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9C64-B837-4C21-AE37-8457293654E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CC4CB9-68EB-D3A1-86D9-24D84B51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3BDE81-B32B-FAAC-BB67-48ABB2E6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10B1-FE90-4C60-968E-0EF0FDC26B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2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1BA13-D227-3FE4-109E-161DEB0F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8E98B8-0338-5B69-45D4-90B18BE58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CAF95B-54BF-B857-5765-3F447EDC3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543F31E-519C-E605-FA37-9DA97EA53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0F0C9B4-6BC3-3C14-DDE3-E445E0F53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CC6222-238B-BD72-F32A-809C8441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9C64-B837-4C21-AE37-8457293654E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BE36C0-A21E-568E-7581-D3C0565D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90F2CF7-9EF2-5062-B542-FB65F9C2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10B1-FE90-4C60-968E-0EF0FDC26B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1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762DF-695A-FB5E-2704-53EEC3F9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877867-3B69-3FAE-2741-AF4C338E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9C64-B837-4C21-AE37-8457293654E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2471AA-6DEE-92DF-2A9E-40B534E1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8313CB-F958-5A9E-8E7A-D9566561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10B1-FE90-4C60-968E-0EF0FDC26B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7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03E22F-AFF2-8474-F2B9-B8CEED96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9C64-B837-4C21-AE37-8457293654E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AEC958A-96C6-46E6-C614-070D8B4F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D9AF6B-EDA8-8A3F-B488-6583EB0D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10B1-FE90-4C60-968E-0EF0FDC26B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0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8CF2B-89C2-FCBB-EDA7-5A96E50FF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8B973-D785-8C35-69E5-887DF0D44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BBDEEE-E25F-8532-D91E-8EBEAD6E6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98B498-1BA8-7A29-6BC7-7B7DB706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9C64-B837-4C21-AE37-8457293654E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B1C847-4747-59A0-16F6-E2CD60E6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BF2D01-0E3A-8102-417A-FF931B5C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10B1-FE90-4C60-968E-0EF0FDC26B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E28E5-FA09-16C6-F34C-BA51408A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177DE3-B584-B694-05A0-C2C1873B5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9A14A0-3A0A-C57C-416A-51C80E8F8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398F9E-5F7B-F636-9756-5732F4D0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9C64-B837-4C21-AE37-8457293654E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E9A2BD-FD4E-812F-A9B4-AC1D0807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42D903-F2EF-34CF-1649-0895F17F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10B1-FE90-4C60-968E-0EF0FDC26B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4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F20C8E-4E39-FA36-E152-85A35AD7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193475-9707-DCB9-CE72-A6A9689EA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127DD7-E210-440F-BDFE-E20682C3F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A9C64-B837-4C21-AE37-8457293654E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8DBF97-D243-E23D-03A9-772497FC0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5353AD-4774-308F-F44B-7FE621514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610B1-FE90-4C60-968E-0EF0FDC26B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4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BE93C398-3A3F-9B5B-6E2F-B0D8C49B0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974" y="2759968"/>
            <a:ext cx="3003772" cy="26311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BE73E17-D7C5-FF64-A6AA-AD88E1AA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Architecture Challenge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E4AC053C-66FD-F864-AD23-84FAA9AB1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93833" y="4076999"/>
            <a:ext cx="3811909" cy="2362664"/>
          </a:xfrm>
        </p:spPr>
      </p:pic>
      <p:pic>
        <p:nvPicPr>
          <p:cNvPr id="1032" name="Picture 8" descr="GitHub - Freddyminu/Freddyminu">
            <a:extLst>
              <a:ext uri="{FF2B5EF4-FFF2-40B4-BE49-F238E27FC236}">
                <a16:creationId xmlns:a16="http://schemas.microsoft.com/office/drawing/2014/main" id="{C636B8C7-B203-9BC0-1390-DE81450A8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66" y="3429000"/>
            <a:ext cx="1264439" cy="129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x Icon for Major, Man and Gentleman Stock Vector - Illustration of ...">
            <a:extLst>
              <a:ext uri="{FF2B5EF4-FFF2-40B4-BE49-F238E27FC236}">
                <a16:creationId xmlns:a16="http://schemas.microsoft.com/office/drawing/2014/main" id="{440B6EA8-D52F-5E76-7609-887A3F271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228" y="1841366"/>
            <a:ext cx="957639" cy="115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 descr="Mix Icon for Major, Man and Gentleman Stock Vector - Illustration of ...">
            <a:extLst>
              <a:ext uri="{FF2B5EF4-FFF2-40B4-BE49-F238E27FC236}">
                <a16:creationId xmlns:a16="http://schemas.microsoft.com/office/drawing/2014/main" id="{F9F498EF-E10F-1A6A-FD62-22674A9D2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918" y="5342109"/>
            <a:ext cx="957640" cy="115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con-tableau - ProMTO® | Project Portfolio Optimization">
            <a:extLst>
              <a:ext uri="{FF2B5EF4-FFF2-40B4-BE49-F238E27FC236}">
                <a16:creationId xmlns:a16="http://schemas.microsoft.com/office/drawing/2014/main" id="{02CE5477-3D07-CA2D-8B66-599F6B04B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131" y="3255613"/>
            <a:ext cx="1246379" cy="124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ob Scheduling and Live Jobs list - workpal">
            <a:extLst>
              <a:ext uri="{FF2B5EF4-FFF2-40B4-BE49-F238E27FC236}">
                <a16:creationId xmlns:a16="http://schemas.microsoft.com/office/drawing/2014/main" id="{108B5715-DAED-CF31-7ADB-05C7A69AC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970" y="5625314"/>
            <a:ext cx="867561" cy="86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Job Scheduling and Live Jobs list - workpal">
            <a:extLst>
              <a:ext uri="{FF2B5EF4-FFF2-40B4-BE49-F238E27FC236}">
                <a16:creationId xmlns:a16="http://schemas.microsoft.com/office/drawing/2014/main" id="{441BD33E-57FA-3EF5-53D8-1CB7EF78E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867" y="2097022"/>
            <a:ext cx="867561" cy="86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65CFFD5-ABF1-DB5F-33E0-4499AA654E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3833" y="1616447"/>
            <a:ext cx="3318906" cy="205833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82345431-B5BB-EB9B-2865-FEFE84A4C217}"/>
              </a:ext>
            </a:extLst>
          </p:cNvPr>
          <p:cNvSpPr txBox="1"/>
          <p:nvPr/>
        </p:nvSpPr>
        <p:spPr>
          <a:xfrm>
            <a:off x="1983228" y="1348054"/>
            <a:ext cx="2077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Aggregation SQL Script Part 1</a:t>
            </a:r>
          </a:p>
          <a:p>
            <a:r>
              <a:rPr lang="en-US" sz="1200" dirty="0"/>
              <a:t>assigned as a job in DB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D42A81E-9081-ABE7-5B45-FC28C1CF161B}"/>
              </a:ext>
            </a:extLst>
          </p:cNvPr>
          <p:cNvSpPr txBox="1"/>
          <p:nvPr/>
        </p:nvSpPr>
        <p:spPr>
          <a:xfrm>
            <a:off x="1852036" y="4806897"/>
            <a:ext cx="2077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Aggregation SQL Script Part 2</a:t>
            </a:r>
          </a:p>
          <a:p>
            <a:r>
              <a:rPr lang="en-US" sz="1200" dirty="0"/>
              <a:t>assigned as a job in DB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6F435EF-D1FE-D686-85F7-276D7E1D9D71}"/>
              </a:ext>
            </a:extLst>
          </p:cNvPr>
          <p:cNvSpPr txBox="1"/>
          <p:nvPr/>
        </p:nvSpPr>
        <p:spPr>
          <a:xfrm>
            <a:off x="458934" y="4729495"/>
            <a:ext cx="2077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Postgres DB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316E1E0-3154-895E-8A34-8389E90FA338}"/>
              </a:ext>
            </a:extLst>
          </p:cNvPr>
          <p:cNvSpPr txBox="1"/>
          <p:nvPr/>
        </p:nvSpPr>
        <p:spPr>
          <a:xfrm>
            <a:off x="3832131" y="4279896"/>
            <a:ext cx="2077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Visualization Tool</a:t>
            </a: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8141C69F-6525-2160-5C42-7E8987C65F83}"/>
              </a:ext>
            </a:extLst>
          </p:cNvPr>
          <p:cNvCxnSpPr/>
          <p:nvPr/>
        </p:nvCxnSpPr>
        <p:spPr>
          <a:xfrm>
            <a:off x="2890558" y="3255613"/>
            <a:ext cx="817376" cy="703991"/>
          </a:xfrm>
          <a:prstGeom prst="bentConnector3">
            <a:avLst>
              <a:gd name="adj1" fmla="val -2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D47F28EF-8D62-976B-0FED-577C79C22E0A}"/>
              </a:ext>
            </a:extLst>
          </p:cNvPr>
          <p:cNvCxnSpPr/>
          <p:nvPr/>
        </p:nvCxnSpPr>
        <p:spPr>
          <a:xfrm flipV="1">
            <a:off x="2890558" y="3959604"/>
            <a:ext cx="817376" cy="762433"/>
          </a:xfrm>
          <a:prstGeom prst="bentConnector3">
            <a:avLst>
              <a:gd name="adj1" fmla="val -2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F4F78B8-659A-2C82-5E8E-40DEC245E264}"/>
              </a:ext>
            </a:extLst>
          </p:cNvPr>
          <p:cNvCxnSpPr/>
          <p:nvPr/>
        </p:nvCxnSpPr>
        <p:spPr>
          <a:xfrm>
            <a:off x="1852036" y="3959604"/>
            <a:ext cx="1855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1E48240-7735-21E1-66E5-55C0BDC4471E}"/>
              </a:ext>
            </a:extLst>
          </p:cNvPr>
          <p:cNvCxnSpPr/>
          <p:nvPr/>
        </p:nvCxnSpPr>
        <p:spPr>
          <a:xfrm>
            <a:off x="5176009" y="3959604"/>
            <a:ext cx="260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092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Data Architecture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Architecture Challenge</dc:title>
  <dc:creator>None</dc:creator>
  <cp:lastModifiedBy>None</cp:lastModifiedBy>
  <cp:revision>1</cp:revision>
  <dcterms:created xsi:type="dcterms:W3CDTF">2023-05-09T07:40:29Z</dcterms:created>
  <dcterms:modified xsi:type="dcterms:W3CDTF">2023-05-09T07:40:52Z</dcterms:modified>
</cp:coreProperties>
</file>