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5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9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5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0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8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6D39-D5CE-45B3-A6F2-D9A4D7509E4E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8FA5-0987-434B-A6D7-E9E7E273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네얼간이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시간복잡도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빅오표기법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err="1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공간복잡도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완전탐색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ko-KR" altLang="en-US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0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버전관리도구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기능을 가진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0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50" y="1825625"/>
            <a:ext cx="6138017" cy="4703846"/>
          </a:xfrm>
          <a:prstGeom prst="rect">
            <a:avLst/>
          </a:prstGeom>
        </p:spPr>
      </p:pic>
      <p:sp>
        <p:nvSpPr>
          <p:cNvPr id="6" name="도넛 5"/>
          <p:cNvSpPr/>
          <p:nvPr/>
        </p:nvSpPr>
        <p:spPr>
          <a:xfrm>
            <a:off x="1563880" y="4161802"/>
            <a:ext cx="2384277" cy="846034"/>
          </a:xfrm>
          <a:prstGeom prst="donut">
            <a:avLst>
              <a:gd name="adj" fmla="val 5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버전관리를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원하는 폴더에서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우클릭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Here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26" y="2652713"/>
            <a:ext cx="5543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명령어 앞에는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붙는다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config --global user.email “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이메일입력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config --global user.name “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이름입력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 중 하나로 로그인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Bash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add “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commit -m “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커밋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메시지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log</a:t>
            </a: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7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레포지토리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remote add origin “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레포지토리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URL”</a:t>
            </a: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push origin master</a:t>
            </a: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208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레포지토리에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contributer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가능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공동작업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1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시간복잡도</a:t>
            </a:r>
            <a:endParaRPr lang="en-US" altLang="ko-KR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빅오표기법</a:t>
            </a:r>
            <a:endParaRPr lang="en-US" altLang="ko-KR" dirty="0" smtClean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공간복잡도</a:t>
            </a:r>
            <a:endParaRPr lang="en-US" altLang="ko-KR" dirty="0" smtClean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완전탐색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브루트</a:t>
            </a:r>
            <a:r>
              <a:rPr lang="ko-KR" altLang="en-US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포스</a:t>
            </a:r>
            <a:r>
              <a:rPr lang="en-US" altLang="ko-KR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endParaRPr lang="en-US" altLang="ko-KR" dirty="0" smtClean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2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시간복잡도</a:t>
            </a:r>
            <a:endParaRPr lang="ko-KR" altLang="en-US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연산의 횟수를 세면 됨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 입력 데이터의 개수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(n)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가지고 표현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9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141663" algn="l"/>
              </a:tabLst>
            </a:pPr>
            <a:r>
              <a:rPr lang="ko-KR" alt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표기법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점근 표기법의 일종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점근표기법에는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빅오메가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빅세타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표기법 등이 있다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최악의 상황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빅세타는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최선의 상황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빅오메가는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 중간이라고 생각하면 된다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빅오표기법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수학적 정의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 모든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있을 때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이다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 descr="http://postfiles2.naver.net/20160723_225/kks227_1469275667926b8dPB_PNG/%C1%A6%B8%F1_%BE%F8%C0%BD.png?type=w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9" t="11619" r="3531" b="4097"/>
          <a:stretch/>
        </p:blipFill>
        <p:spPr bwMode="auto">
          <a:xfrm>
            <a:off x="129994" y="3279528"/>
            <a:ext cx="3279531" cy="31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ig-Oh Notation (빅-오 표기법) - 코딩 연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79" y="3514336"/>
            <a:ext cx="3930343" cy="27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웹 개발자를 위한 자료구조와 알고리즘 (#01. 빅오 표기법) - momo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28" y="3514336"/>
            <a:ext cx="3761878" cy="257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 오메가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세타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표기법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https://i.imgur.com/1Hnuy1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6" y="1917598"/>
            <a:ext cx="3790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imgur.com/Bx7yk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0" y="1917598"/>
            <a:ext cx="3818493" cy="38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C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공간복잡도</a:t>
            </a:r>
            <a:endParaRPr lang="ko-KR" altLang="en-US" dirty="0">
              <a:solidFill>
                <a:srgbClr val="FFC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S(P)=c+SP(n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공간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고정공간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가변공간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고정공간은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처음부터 끝까지 할당되는 공간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정적변수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가변공간은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동적할당을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의미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malloc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B0F0"/>
                </a:solidFill>
              </a:rPr>
              <a:t>완전탐색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브루트</a:t>
            </a:r>
            <a:r>
              <a:rPr lang="ko-KR" altLang="en-US" dirty="0" smtClean="0">
                <a:solidFill>
                  <a:schemeClr val="bg1"/>
                </a:solidFill>
              </a:rPr>
              <a:t> 포스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가능한 모든 경우를 시도해보는 것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친구 사물함 자물쇠 딸 때 쓰는 방법과 동일하다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무조건 답을 찾을 수 있다는 장점과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시간이 오래 걸린다는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자원이 많이 든다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단점이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어려워보이지만</a:t>
            </a:r>
            <a:r>
              <a:rPr lang="ko-KR" altLang="en-US" dirty="0" smtClean="0">
                <a:solidFill>
                  <a:schemeClr val="bg1"/>
                </a:solidFill>
              </a:rPr>
              <a:t> 크기가 작은 문제를 쉽게 해결할 수도 있다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문제풀이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r>
              <a:rPr lang="en-US" altLang="ko-KR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2309(</a:t>
            </a:r>
            <a:r>
              <a:rPr lang="ko-KR" altLang="en-US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</a:t>
            </a:r>
            <a:r>
              <a:rPr lang="en-US" altLang="ko-KR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2231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3085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10448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2503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1018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1182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10974</a:t>
            </a:r>
          </a:p>
          <a:p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3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279</Words>
  <Application>Microsoft Office PowerPoint</Application>
  <PresentationFormat>와이드스크린</PresentationFormat>
  <Paragraphs>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맑은 고딕</vt:lpstr>
      <vt:lpstr>Arial</vt:lpstr>
      <vt:lpstr>Cambria Math</vt:lpstr>
      <vt:lpstr>Office 테마</vt:lpstr>
      <vt:lpstr>네얼간이 1주차</vt:lpstr>
      <vt:lpstr>목차</vt:lpstr>
      <vt:lpstr>시간복잡도</vt:lpstr>
      <vt:lpstr>빅오 표기법</vt:lpstr>
      <vt:lpstr>빅오표기법의 수학적 정의</vt:lpstr>
      <vt:lpstr>빅 오메가, 빅 세타 표기법</vt:lpstr>
      <vt:lpstr>공간복잡도</vt:lpstr>
      <vt:lpstr>완전탐색(브루트 포스)</vt:lpstr>
      <vt:lpstr>문제풀이</vt:lpstr>
      <vt:lpstr>PowerPoint 프레젠테이션</vt:lpstr>
      <vt:lpstr>GitHub 사용법</vt:lpstr>
      <vt:lpstr>Git 설치</vt:lpstr>
      <vt:lpstr>Git Bash 사용법</vt:lpstr>
      <vt:lpstr>Git Bash 사용법</vt:lpstr>
      <vt:lpstr>Git Bash 사용법</vt:lpstr>
      <vt:lpstr>GitHub 사용법</vt:lpstr>
      <vt:lpstr>GitHub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현희</dc:creator>
  <cp:lastModifiedBy>이 현희</cp:lastModifiedBy>
  <cp:revision>11</cp:revision>
  <dcterms:created xsi:type="dcterms:W3CDTF">2020-04-18T05:04:13Z</dcterms:created>
  <dcterms:modified xsi:type="dcterms:W3CDTF">2020-04-18T09:33:47Z</dcterms:modified>
</cp:coreProperties>
</file>