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 권표" initials="남권" lastIdx="1" clrIdx="0">
    <p:extLst>
      <p:ext uri="{19B8F6BF-5375-455C-9EA6-DF929625EA0E}">
        <p15:presenceInfo xmlns:p15="http://schemas.microsoft.com/office/powerpoint/2012/main" userId="5715c08f3cafe6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1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7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7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6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2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1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4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3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1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6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amu.wiki/w/%EC%95%8C%EA%B3%A0%EB%A6%AC%EC%A6%98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cyranocoding/%EB%8F%99%EC%A0%81-%EA%B3%84%ED%9A%8D%EB%B2%95Dynamic-Programming%EA%B3%BC-%ED%83%90%EC%9A%95%EB%B2%95Greedy-Algorithm-3yjyoohia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1A154-A340-4F5C-ACB1-7F7FB7AE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2" b="27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E12F2F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E12F2F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B32E71-4B77-45B0-BEFD-A752943D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5733" y="1524001"/>
            <a:ext cx="3412067" cy="3478384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그리디</a:t>
            </a:r>
            <a:r>
              <a:rPr lang="ko-KR" altLang="en-US" dirty="0">
                <a:solidFill>
                  <a:srgbClr val="FFFFFF"/>
                </a:solidFill>
              </a:rPr>
              <a:t>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056B33-40C4-4D82-9308-4B325D04C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733" y="5145513"/>
            <a:ext cx="3412067" cy="73882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발표자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컴퓨터 공학부 </a:t>
            </a:r>
            <a:r>
              <a:rPr lang="en-US" altLang="ko-KR" dirty="0">
                <a:solidFill>
                  <a:schemeClr val="bg1"/>
                </a:solidFill>
              </a:rPr>
              <a:t>201911247 </a:t>
            </a:r>
            <a:r>
              <a:rPr lang="ko-KR" altLang="en-US" dirty="0" err="1">
                <a:solidFill>
                  <a:schemeClr val="bg1"/>
                </a:solidFill>
              </a:rPr>
              <a:t>남권표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1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D2907-E74B-42D7-BEB3-02C3CFB341B5}"/>
              </a:ext>
            </a:extLst>
          </p:cNvPr>
          <p:cNvSpPr txBox="1"/>
          <p:nvPr/>
        </p:nvSpPr>
        <p:spPr>
          <a:xfrm>
            <a:off x="2514600" y="2839453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/>
              <a:t>그리디</a:t>
            </a:r>
            <a:r>
              <a:rPr lang="ko-KR" altLang="en-US" sz="6000" dirty="0"/>
              <a:t> 알고리즘</a:t>
            </a:r>
            <a:r>
              <a:rPr lang="en-US" altLang="ko-KR" sz="60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B9715-0884-44A5-8EAD-F51557C71522}"/>
              </a:ext>
            </a:extLst>
          </p:cNvPr>
          <p:cNvSpPr txBox="1"/>
          <p:nvPr/>
        </p:nvSpPr>
        <p:spPr>
          <a:xfrm>
            <a:off x="2514600" y="2839452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동적 프로그래밍</a:t>
            </a:r>
            <a:r>
              <a:rPr lang="en-US" altLang="ko-KR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33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144C9-48DD-4844-BE2D-D0791370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A101D-62AB-4A8A-8509-35D152C8E37D}"/>
              </a:ext>
            </a:extLst>
          </p:cNvPr>
          <p:cNvSpPr txBox="1"/>
          <p:nvPr/>
        </p:nvSpPr>
        <p:spPr>
          <a:xfrm>
            <a:off x="575894" y="2241177"/>
            <a:ext cx="574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범위까지의 값을 구하기 위해서 그것과 다른 범위까지의 값을 이용하여 효율적으로 값을 구하는 </a:t>
            </a:r>
            <a:r>
              <a:rPr lang="ko-KR" altLang="en-US" dirty="0">
                <a:hlinkClick r:id="rId2" tooltip="알고리즘"/>
              </a:rPr>
              <a:t>알고리즘</a:t>
            </a:r>
            <a:r>
              <a:rPr lang="ko-KR" altLang="en-US" dirty="0"/>
              <a:t> 설계 기법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33B85-5D35-477E-B9C1-9FBA3831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4" y="3429000"/>
            <a:ext cx="2914650" cy="64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EDBB6-3A7E-4A1F-BDCF-8CCE969352A4}"/>
              </a:ext>
            </a:extLst>
          </p:cNvPr>
          <p:cNvSpPr txBox="1"/>
          <p:nvPr/>
        </p:nvSpPr>
        <p:spPr>
          <a:xfrm>
            <a:off x="575894" y="4451892"/>
            <a:ext cx="712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길이가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인 막대의 최대 가격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 </a:t>
            </a:r>
            <a:r>
              <a:rPr lang="en-US" altLang="ko-KR" b="1" dirty="0">
                <a:latin typeface="+mn-ea"/>
              </a:rPr>
              <a:t>Rn = max(Pi + Rn-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190B-C979-4D94-959E-315A1065D7E9}"/>
              </a:ext>
            </a:extLst>
          </p:cNvPr>
          <p:cNvSpPr txBox="1"/>
          <p:nvPr/>
        </p:nvSpPr>
        <p:spPr>
          <a:xfrm>
            <a:off x="575894" y="5196416"/>
            <a:ext cx="504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dirty="0"/>
              <a:t> </a:t>
            </a:r>
            <a:r>
              <a:rPr lang="pt-BR" altLang="ko-KR" dirty="0">
                <a:latin typeface="+mn-ea"/>
              </a:rPr>
              <a:t>R4 = max(P1 + R3, P2 + R2, P3 + R1, P4 + R0)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84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6742E-AC65-4EB7-9ADC-0360ECE7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알고리즘</a:t>
            </a:r>
            <a:r>
              <a:rPr lang="en-US" altLang="ko-KR" dirty="0"/>
              <a:t>(</a:t>
            </a:r>
            <a:r>
              <a:rPr lang="ko-KR" altLang="en-US" dirty="0"/>
              <a:t>탐욕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FE988-09DA-4931-AF57-949E99A84330}"/>
              </a:ext>
            </a:extLst>
          </p:cNvPr>
          <p:cNvSpPr txBox="1"/>
          <p:nvPr/>
        </p:nvSpPr>
        <p:spPr>
          <a:xfrm>
            <a:off x="575894" y="2241177"/>
            <a:ext cx="574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문제를 해결하는 과정에서 그 순간순간마다 최적이라고 생각되는 결정을 하는 방식으로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FDC7A0-321A-4E9B-A9DA-F94A76348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887508"/>
            <a:ext cx="5400675" cy="307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19A9E9-EB9A-4B70-AC8F-C189A740859A}"/>
              </a:ext>
            </a:extLst>
          </p:cNvPr>
          <p:cNvSpPr txBox="1"/>
          <p:nvPr/>
        </p:nvSpPr>
        <p:spPr>
          <a:xfrm>
            <a:off x="575894" y="5964083"/>
            <a:ext cx="3343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사진 출처</a:t>
            </a:r>
            <a:r>
              <a:rPr lang="en-US" altLang="ko-KR" sz="900" dirty="0"/>
              <a:t>: </a:t>
            </a:r>
            <a:r>
              <a:rPr lang="en-US" altLang="ko-KR" sz="900" dirty="0">
                <a:hlinkClick r:id="rId3"/>
              </a:rPr>
              <a:t>https://velog.io/@cyranocoding/%EB%8F%99%EC%A0%81-%EA%B3%84%ED%9A%8D%EB%B2%95Dynamic-Programming%EA%B3%BC-%ED%83%90%EC%9A%95%EB%B2%95Greedy-Algorithm-3yjyoohia5</a:t>
            </a:r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1DBBA-FDF1-4523-AC33-63A2269E9F7B}"/>
              </a:ext>
            </a:extLst>
          </p:cNvPr>
          <p:cNvSpPr txBox="1"/>
          <p:nvPr/>
        </p:nvSpPr>
        <p:spPr>
          <a:xfrm>
            <a:off x="7297271" y="3508674"/>
            <a:ext cx="4318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순간 순간마다의 최선의 결정이 전체 문제에서 최선의 해결책이 되지 않는다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3B1A800-8D71-4A31-9B8D-16DBE86AC182}"/>
              </a:ext>
            </a:extLst>
          </p:cNvPr>
          <p:cNvSpPr/>
          <p:nvPr/>
        </p:nvSpPr>
        <p:spPr>
          <a:xfrm>
            <a:off x="6322270" y="3784314"/>
            <a:ext cx="589518" cy="83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89FC17-8B66-4EE3-8B53-43306D577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85" y="849878"/>
            <a:ext cx="5400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3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8F085-5E41-4F4C-8704-80863A0C9A82}"/>
              </a:ext>
            </a:extLst>
          </p:cNvPr>
          <p:cNvSpPr txBox="1"/>
          <p:nvPr/>
        </p:nvSpPr>
        <p:spPr>
          <a:xfrm>
            <a:off x="1161826" y="1764254"/>
            <a:ext cx="42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번호</a:t>
            </a:r>
            <a:r>
              <a:rPr lang="en-US" altLang="ko-KR"/>
              <a:t>: 11047, 1931, </a:t>
            </a:r>
            <a:r>
              <a:rPr lang="en-US" altLang="ko-KR" dirty="0"/>
              <a:t>11399, 1541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459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8"/>
      </a:lt2>
      <a:accent1>
        <a:srgbClr val="E12F2F"/>
      </a:accent1>
      <a:accent2>
        <a:srgbClr val="CF671D"/>
      </a:accent2>
      <a:accent3>
        <a:srgbClr val="BAA127"/>
      </a:accent3>
      <a:accent4>
        <a:srgbClr val="8BB119"/>
      </a:accent4>
      <a:accent5>
        <a:srgbClr val="57B826"/>
      </a:accent5>
      <a:accent6>
        <a:srgbClr val="1ABB27"/>
      </a:accent6>
      <a:hlink>
        <a:srgbClr val="309191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162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휴먼매직체</vt:lpstr>
      <vt:lpstr>Arial Nova Light</vt:lpstr>
      <vt:lpstr>Wingdings 2</vt:lpstr>
      <vt:lpstr>DividendVTI</vt:lpstr>
      <vt:lpstr>그리디 알고리즘</vt:lpstr>
      <vt:lpstr>PowerPoint 프레젠테이션</vt:lpstr>
      <vt:lpstr>동적 프로그래밍</vt:lpstr>
      <vt:lpstr>그리디 알고리즘(탐욕 알고리즘)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그리디 알고리즘</dc:title>
  <dc:creator>남 권표</dc:creator>
  <cp:lastModifiedBy>남 권표</cp:lastModifiedBy>
  <cp:revision>6</cp:revision>
  <dcterms:created xsi:type="dcterms:W3CDTF">2020-04-24T21:19:07Z</dcterms:created>
  <dcterms:modified xsi:type="dcterms:W3CDTF">2020-04-24T22:25:17Z</dcterms:modified>
</cp:coreProperties>
</file>