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C18EB4-BF50-4927-A450-B8B02255DFE7}" v="124" dt="2020-05-04T04:29:38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9" d="100"/>
          <a:sy n="29" d="100"/>
        </p:scale>
        <p:origin x="8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허 준호" userId="f8ea793d6d115a30" providerId="LiveId" clId="{69C18EB4-BF50-4927-A450-B8B02255DFE7}"/>
    <pc:docChg chg="undo custSel addSld modSld">
      <pc:chgData name="허 준호" userId="f8ea793d6d115a30" providerId="LiveId" clId="{69C18EB4-BF50-4927-A450-B8B02255DFE7}" dt="2020-05-04T04:30:20.341" v="1679" actId="113"/>
      <pc:docMkLst>
        <pc:docMk/>
      </pc:docMkLst>
      <pc:sldChg chg="modSp mod">
        <pc:chgData name="허 준호" userId="f8ea793d6d115a30" providerId="LiveId" clId="{69C18EB4-BF50-4927-A450-B8B02255DFE7}" dt="2020-05-02T05:57:05.148" v="451" actId="20577"/>
        <pc:sldMkLst>
          <pc:docMk/>
          <pc:sldMk cId="2020744347" sldId="261"/>
        </pc:sldMkLst>
        <pc:spChg chg="mod">
          <ac:chgData name="허 준호" userId="f8ea793d6d115a30" providerId="LiveId" clId="{69C18EB4-BF50-4927-A450-B8B02255DFE7}" dt="2020-05-02T05:54:57.549" v="16" actId="20577"/>
          <ac:spMkLst>
            <pc:docMk/>
            <pc:sldMk cId="2020744347" sldId="261"/>
            <ac:spMk id="2" creationId="{BFACB33C-5283-4830-87DE-B9EFB45CCC64}"/>
          </ac:spMkLst>
        </pc:spChg>
        <pc:spChg chg="mod">
          <ac:chgData name="허 준호" userId="f8ea793d6d115a30" providerId="LiveId" clId="{69C18EB4-BF50-4927-A450-B8B02255DFE7}" dt="2020-05-02T05:57:05.148" v="451" actId="20577"/>
          <ac:spMkLst>
            <pc:docMk/>
            <pc:sldMk cId="2020744347" sldId="261"/>
            <ac:spMk id="3" creationId="{1657B281-5DA8-47BB-980E-1DE05194F5A9}"/>
          </ac:spMkLst>
        </pc:spChg>
      </pc:sldChg>
      <pc:sldChg chg="addSp modSp mod">
        <pc:chgData name="허 준호" userId="f8ea793d6d115a30" providerId="LiveId" clId="{69C18EB4-BF50-4927-A450-B8B02255DFE7}" dt="2020-05-04T04:08:58.207" v="1677"/>
        <pc:sldMkLst>
          <pc:docMk/>
          <pc:sldMk cId="2834889009" sldId="262"/>
        </pc:sldMkLst>
        <pc:spChg chg="mod">
          <ac:chgData name="허 준호" userId="f8ea793d6d115a30" providerId="LiveId" clId="{69C18EB4-BF50-4927-A450-B8B02255DFE7}" dt="2020-05-02T05:55:04.313" v="27"/>
          <ac:spMkLst>
            <pc:docMk/>
            <pc:sldMk cId="2834889009" sldId="262"/>
            <ac:spMk id="2" creationId="{BFACB33C-5283-4830-87DE-B9EFB45CCC64}"/>
          </ac:spMkLst>
        </pc:spChg>
        <pc:spChg chg="mod">
          <ac:chgData name="허 준호" userId="f8ea793d6d115a30" providerId="LiveId" clId="{69C18EB4-BF50-4927-A450-B8B02255DFE7}" dt="2020-05-02T05:56:33.592" v="310" actId="20577"/>
          <ac:spMkLst>
            <pc:docMk/>
            <pc:sldMk cId="2834889009" sldId="262"/>
            <ac:spMk id="3" creationId="{1657B281-5DA8-47BB-980E-1DE05194F5A9}"/>
          </ac:spMkLst>
        </pc:spChg>
        <pc:inkChg chg="add">
          <ac:chgData name="허 준호" userId="f8ea793d6d115a30" providerId="LiveId" clId="{69C18EB4-BF50-4927-A450-B8B02255DFE7}" dt="2020-05-04T04:08:58.207" v="1677"/>
          <ac:inkMkLst>
            <pc:docMk/>
            <pc:sldMk cId="2834889009" sldId="262"/>
            <ac:inkMk id="6" creationId="{7E97AE40-68F4-4B02-8985-A22C90E070DD}"/>
          </ac:inkMkLst>
        </pc:inkChg>
      </pc:sldChg>
      <pc:sldChg chg="addSp modSp mod">
        <pc:chgData name="허 준호" userId="f8ea793d6d115a30" providerId="LiveId" clId="{69C18EB4-BF50-4927-A450-B8B02255DFE7}" dt="2020-05-04T04:08:58.207" v="1677"/>
        <pc:sldMkLst>
          <pc:docMk/>
          <pc:sldMk cId="3418042249" sldId="263"/>
        </pc:sldMkLst>
        <pc:spChg chg="mod">
          <ac:chgData name="허 준호" userId="f8ea793d6d115a30" providerId="LiveId" clId="{69C18EB4-BF50-4927-A450-B8B02255DFE7}" dt="2020-05-02T05:55:08.948" v="36"/>
          <ac:spMkLst>
            <pc:docMk/>
            <pc:sldMk cId="3418042249" sldId="263"/>
            <ac:spMk id="2" creationId="{BFACB33C-5283-4830-87DE-B9EFB45CCC64}"/>
          </ac:spMkLst>
        </pc:spChg>
        <pc:spChg chg="mod">
          <ac:chgData name="허 준호" userId="f8ea793d6d115a30" providerId="LiveId" clId="{69C18EB4-BF50-4927-A450-B8B02255DFE7}" dt="2020-05-02T05:55:25.451" v="167" actId="20577"/>
          <ac:spMkLst>
            <pc:docMk/>
            <pc:sldMk cId="3418042249" sldId="263"/>
            <ac:spMk id="3" creationId="{1657B281-5DA8-47BB-980E-1DE05194F5A9}"/>
          </ac:spMkLst>
        </pc:spChg>
        <pc:inkChg chg="add">
          <ac:chgData name="허 준호" userId="f8ea793d6d115a30" providerId="LiveId" clId="{69C18EB4-BF50-4927-A450-B8B02255DFE7}" dt="2020-05-04T04:08:58.207" v="1677"/>
          <ac:inkMkLst>
            <pc:docMk/>
            <pc:sldMk cId="3418042249" sldId="263"/>
            <ac:inkMk id="6" creationId="{F97D926A-9422-467B-9C99-81E5E6B51002}"/>
          </ac:inkMkLst>
        </pc:inkChg>
      </pc:sldChg>
      <pc:sldChg chg="addSp modSp new mod">
        <pc:chgData name="허 준호" userId="f8ea793d6d115a30" providerId="LiveId" clId="{69C18EB4-BF50-4927-A450-B8B02255DFE7}" dt="2020-05-04T04:29:38.895" v="1678"/>
        <pc:sldMkLst>
          <pc:docMk/>
          <pc:sldMk cId="3430139849" sldId="264"/>
        </pc:sldMkLst>
        <pc:spChg chg="mod">
          <ac:chgData name="허 준호" userId="f8ea793d6d115a30" providerId="LiveId" clId="{69C18EB4-BF50-4927-A450-B8B02255DFE7}" dt="2020-05-02T05:57:38.338" v="483" actId="20577"/>
          <ac:spMkLst>
            <pc:docMk/>
            <pc:sldMk cId="3430139849" sldId="264"/>
            <ac:spMk id="2" creationId="{A4C036B9-27B7-405A-9A51-C46673025D6D}"/>
          </ac:spMkLst>
        </pc:spChg>
        <pc:spChg chg="mod">
          <ac:chgData name="허 준호" userId="f8ea793d6d115a30" providerId="LiveId" clId="{69C18EB4-BF50-4927-A450-B8B02255DFE7}" dt="2020-05-02T06:06:50.056" v="1676" actId="115"/>
          <ac:spMkLst>
            <pc:docMk/>
            <pc:sldMk cId="3430139849" sldId="264"/>
            <ac:spMk id="3" creationId="{ECA85337-8717-4F4A-ACC6-6F59F62D8A97}"/>
          </ac:spMkLst>
        </pc:spChg>
        <pc:spChg chg="add mod">
          <ac:chgData name="허 준호" userId="f8ea793d6d115a30" providerId="LiveId" clId="{69C18EB4-BF50-4927-A450-B8B02255DFE7}" dt="2020-05-02T05:58:59.900" v="983" actId="1076"/>
          <ac:spMkLst>
            <pc:docMk/>
            <pc:sldMk cId="3430139849" sldId="264"/>
            <ac:spMk id="4" creationId="{6D1D506E-21BA-4A19-B2F8-B03E9B67B996}"/>
          </ac:spMkLst>
        </pc:spChg>
        <pc:inkChg chg="add">
          <ac:chgData name="허 준호" userId="f8ea793d6d115a30" providerId="LiveId" clId="{69C18EB4-BF50-4927-A450-B8B02255DFE7}" dt="2020-05-04T04:29:38.895" v="1678"/>
          <ac:inkMkLst>
            <pc:docMk/>
            <pc:sldMk cId="3430139849" sldId="264"/>
            <ac:inkMk id="5" creationId="{A48C056F-F401-4C1D-8555-6E60DFE18F29}"/>
          </ac:inkMkLst>
        </pc:inkChg>
      </pc:sldChg>
      <pc:sldChg chg="addSp modSp new mod">
        <pc:chgData name="허 준호" userId="f8ea793d6d115a30" providerId="LiveId" clId="{69C18EB4-BF50-4927-A450-B8B02255DFE7}" dt="2020-05-04T04:30:20.341" v="1679" actId="113"/>
        <pc:sldMkLst>
          <pc:docMk/>
          <pc:sldMk cId="672641039" sldId="265"/>
        </pc:sldMkLst>
        <pc:spChg chg="mod">
          <ac:chgData name="허 준호" userId="f8ea793d6d115a30" providerId="LiveId" clId="{69C18EB4-BF50-4927-A450-B8B02255DFE7}" dt="2020-05-02T05:59:53.544" v="1068" actId="20577"/>
          <ac:spMkLst>
            <pc:docMk/>
            <pc:sldMk cId="672641039" sldId="265"/>
            <ac:spMk id="2" creationId="{CCD910D7-C95E-40EC-B51F-AA88C5299313}"/>
          </ac:spMkLst>
        </pc:spChg>
        <pc:spChg chg="mod">
          <ac:chgData name="허 준호" userId="f8ea793d6d115a30" providerId="LiveId" clId="{69C18EB4-BF50-4927-A450-B8B02255DFE7}" dt="2020-05-04T04:30:20.341" v="1679" actId="113"/>
          <ac:spMkLst>
            <pc:docMk/>
            <pc:sldMk cId="672641039" sldId="265"/>
            <ac:spMk id="3" creationId="{F8ACB664-7E98-475A-879B-2EA9A1AC3F72}"/>
          </ac:spMkLst>
        </pc:spChg>
        <pc:spChg chg="add mod">
          <ac:chgData name="허 준호" userId="f8ea793d6d115a30" providerId="LiveId" clId="{69C18EB4-BF50-4927-A450-B8B02255DFE7}" dt="2020-05-02T06:05:40.622" v="1581" actId="1076"/>
          <ac:spMkLst>
            <pc:docMk/>
            <pc:sldMk cId="672641039" sldId="265"/>
            <ac:spMk id="4" creationId="{7B71B5AC-F5F6-47C4-89BC-B5005F7811CE}"/>
          </ac:spMkLst>
        </pc:spChg>
      </pc:sldChg>
      <pc:sldChg chg="modSp add mod">
        <pc:chgData name="허 준호" userId="f8ea793d6d115a30" providerId="LiveId" clId="{69C18EB4-BF50-4927-A450-B8B02255DFE7}" dt="2020-05-02T06:06:09.917" v="1672" actId="20577"/>
        <pc:sldMkLst>
          <pc:docMk/>
          <pc:sldMk cId="342779835" sldId="266"/>
        </pc:sldMkLst>
        <pc:spChg chg="mod">
          <ac:chgData name="허 준호" userId="f8ea793d6d115a30" providerId="LiveId" clId="{69C18EB4-BF50-4927-A450-B8B02255DFE7}" dt="2020-05-02T06:06:00.543" v="1593" actId="20577"/>
          <ac:spMkLst>
            <pc:docMk/>
            <pc:sldMk cId="342779835" sldId="266"/>
            <ac:spMk id="2" creationId="{3661F812-45D0-44A6-ADE8-2F15B614482B}"/>
          </ac:spMkLst>
        </pc:spChg>
        <pc:spChg chg="mod">
          <ac:chgData name="허 준호" userId="f8ea793d6d115a30" providerId="LiveId" clId="{69C18EB4-BF50-4927-A450-B8B02255DFE7}" dt="2020-05-02T06:06:09.917" v="1672" actId="20577"/>
          <ac:spMkLst>
            <pc:docMk/>
            <pc:sldMk cId="342779835" sldId="266"/>
            <ac:spMk id="3" creationId="{439E73EF-8093-4108-93F5-E6484E52B72B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04T03:59:03.4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15505 8079 0,'0'35'63,"-18"18"-48,-17 17-15,-1-17 16,1 35-16,-18 18 16,18 18-16,0-1 15,-1 1-15,36-1 16,0 36-16,18-18 16,17 18-16,18-36 15,0 18-15,18-17 16,-18-18-16,-18-71 15,18 0-15,-18 1 16,18-19-16,-18-17 16,1 0-16,16-17 15,1-19-15,-17-17 16,34-35-16,-35-18 16,18-17-16,-17-1 15,-19-34-15,-17 34 16,0 1-16,-35-1 15,-18 1-15,-17-71 16,34 35-16,-34 35 16,17 19-16,-35-1 15,17 0-15,18 71 16,-17-18-16,17 35 16,35-17-16,-35 17 15,0 1-15,36 17 16,-19 0-16,-17 0 15,36 0-15,-19 0 16,19 0-16,17 17 31,0 1-31,0-1 16,17-17-16,19 18 16,-1-18-16,18 0 15</inkml:trace>
  <inkml:trace contextRef="#ctx0" brushRef="#br0" timeOffset="404.92">17321 8202 0,'-17'0'0,"17"18"16,-18 35-16,-17 17 16,-36 36-16,1 35 15,-36-17-15,0 52 16,-17-17-16,34 17 15,36-35-15,18-17 16,35-1-16,0-35 16,18 36-16,17-71 15,0-36-15,-17 1 16,-18 17-16,18-35 16,-1 0-1,1 0-15,-18-17 16</inkml:trace>
  <inkml:trace contextRef="#ctx0" brushRef="#br0" timeOffset="1009.41">17357 9966 0,'0'0'0,"17"18"16,1-18-16,0 0 0,-1 0 15,18-18 1,18-53-16,18 18 0,52-88 15,-17 18-15,35-18 16,0 0-16,-17 0 16,-36 17-16,36-17 15,-89 18-15,0-1 16,18 1-16,-18-36 16,1-18-16,-19 54 15,-17-1-15,0 1 16,18 35-16,-18-36 15,-18 54-15,1 35 16,-1 17-16,0 18 31,1 0-15,-19 70-16,-16 36 16,52-106-16,-424 1658 78,477-1534-78,-18-18 0,1-36 15,17 1 1,-18-18-16,0-18 16,0 0-16,-17-17 0,17-1 15,1 1-15</inkml:trace>
  <inkml:trace contextRef="#ctx0" brushRef="#br0" timeOffset="5003.43">21502 7091 0,'0'0'0,"-71"0"0,-52 53 15,-71 70-15,-88 71 16,-89 71-16,-70 70 15,18 0-15,-265 265 16,176-124-16,71-88 16,53-35-16,106-106 15,70-106-15,18-53 16,71-17-16,88-36 16,17-35-16,0 0 15,18-18-15</inkml:trace>
  <inkml:trace contextRef="#ctx0" brushRef="#br0" timeOffset="5313.45">15928 8449 0,'0'0'0,"18"0"31,52 71-31,89 70 0,141 70 16,123 124-16,194 89 16,71-36-16,88 53 15,-88-88-15,-17-106 16,-230-89-16,-106 19 15,0-19-15,-53-16 16,-70-107-16,-89 18 16</inkml:trace>
  <inkml:trace contextRef="#ctx0" brushRef="#br0" timeOffset="6906.33">17745 13864 0,'17'0'16,"1"0"15,-18 18-15,0 35-16,18-18 16,-18 36-16,17 52 15,-17-17-15,0 53 16,53 17-16,-35 0 15,-18-17-15,53 18 16,-18-19-16,36 1 16,-1 0-16,18-36 15,18 18-15,-18-70 16,-17-1-16,-18-52 16,0 17-16,0-17 15,-18-18-15,0 0 16,18-18-16,0-17 15,-18-18-15,36-17 16,17-71-16,0 17 16,0-17-16,-35 35 15,18 0-15,-18 36 16,-18-36-16,18 18 16,-53-1-16,18-16 15,-18-19-15,0 36 16,-53-35-16,17 17 15,1 0-15,0 35 16,0 1-16,-18 17 16,-18-18-16,1 18 15,-36-35-15,0 53 16,-18-18-16,54 18 16,-36-1-16,36 1 15,17 35-15,0 0 16,-18 0-16,1 0 0,34 35 15,-17 1 1,18-19-16,-18 19 16,0-1-16,36 0 0,-19 0 15,1-17-15,17 0 16,18-1 0,18-17 15,0 0-16</inkml:trace>
  <inkml:trace contextRef="#ctx0" brushRef="#br0" timeOffset="7474.81">20585 13406 0,'0'0'0,"-53"17"15,-36 18-15,37 18 16,-19 36-16,18 52 15,0-18-15,0 1 16,0 34-16,18 1 16,0-35-16,17 34 15,18-52-15,0 18 16,0-1 0,35 1-16,1-1 0,-1 18 15,18-53-15,0 1 16,0-1-16,-18-18 15,0-17-15,1-17 16,-1-1-16,0-18 16,0-17-1,1-17-15,-19-18 16,19-1-16</inkml:trace>
  <inkml:trace contextRef="#ctx0" brushRef="#br0" timeOffset="8164.96">21131 14711 0,'0'88'31,"0"35"-31,18 19 16,-18 16-16,0-34 15,0-36-15,0-35 16,18-18-16,-18 0 15,17-17-15,-17-124 63,18-17-47,-18 17-16,18-17 15,17 17-15,18 0 16,-18 35-16,-17 1 15,17 34-15,-17 1 16,17 0-16,-17 0 16,17 17-16,-18 18 15,19 0-15,-1 0 16,-17 0 0,17 18-16,-17 35 15,34 35-15,-16 35 16,-19 1-16,1-18 15,-18-1-15,0-34 16,0 17-16,0-53 16,0-17-16,0 17 15,0-17-15</inkml:trace>
  <inkml:trace contextRef="#ctx0" brushRef="#br0" timeOffset="8842.79">22031 15557 0,'18'18'16,"35"-53"30,52-53-46,36-36 16,-17 18-16,17-17 16,0-18-16,0-18 15,-35 18-15,18 0 16,-72 17-16,1-34 16,-17 34-16,17 1 15,-18-36-15,-35 35 16,0 1-16,0 17 15,0 0-15,0-17 16,-18 70-16,-17 18 16,0-1-16,35 19 15,-36 17 1,1 0 0,17 53-16,-34 35 15,-1 53-15,-18 18 16,18 17-16,18 0 15,-18 36-15,0 0 16,35-1-16,18-34 16,-17-1-16,-1 1 15,18-54-15,35-17 16,1 0-16,-1-36 16,0-52-16,1 17 15,-1-35-15,-18 18 16,19-18-16,-19 0 15,1-18 1,17-17-16,-17 0 16,0 17-16,17-17 15,-18 17-15,1 0 16</inkml:trace>
  <inkml:trace contextRef="#ctx0" brushRef="#br0" timeOffset="9325.51">23654 14799 0,'-36'35'0,"1"1"16,0 34-16,0-17 15,17 18-15,0 17 16,18-35-16,0 0 16,0-18-16,0 0 15,36 0-15,-1 1 16,-17-1-16,17-17 16,35-18-16,-17 17 15,-17-17-15,16 0 16,-16-17-16,-1-19 15,-17 1-15,-1-18 16,1-17-16,-18 34 16,0-34-16,-18-1 15,1 18-15,-19 36 16,19-1-16,-19 0 16,-16 18-1,-1 0-15,0 0 16,0 0-16,0 0 15,35 18-15,-17 17 16,17-17-16,18 0 16,18-18-1</inkml:trace>
  <inkml:trace contextRef="#ctx0" brushRef="#br0" timeOffset="9999.39">24606 14781 0,'0'0'0,"-35"0"0,-18 18 15,35 17-15,-52 1 16,17-19-16,-18 54 15,36-54-15,0 36 16,17 18-16,18-18 16,0 0-16,18 0 15,17-18-15,-17 0 16,35 0-16,-18-17 16,18 0-16,-18-18 15,0-18-15,36-88 16,17-17-16,-53-18 15,1 17-15,-19 36 16,-17 17-16,0 19 0,0 34 16,0-17-16,0 17 15,-35 106 32,17 36-31,-34 70-1,16-18-15,1 53 0,35 18 16,0-53-16,-18 18 16,18-36-16,0-17 15,-35-35 1,0-71-16,-1-18 0,19-35 16,17 17-16,-35-17 15,-1 0-15,19-17 16,-54-18-16,18-1 15,-70-17-15,-1 18 16,18-18-16,36 0 16,-36 0-16,88 18 15,-17 0-15,35 17 16,0-17-16,0 17 16,53-70-16,53-18 15</inkml:trace>
  <inkml:trace contextRef="#ctx0" brushRef="#br0" timeOffset="10698.8">25365 14605 0,'35'88'31,"-17"36"-31,35-1 15,-36 54-15,1-19 16,-18-17-16,0-17 16,0-36-16,0-53 15,0-17 1,35-124 31,-17-17-32,-18-1-15,53 1 16,-18-1-16,18 1 16,-18-1-16,0-17 0,18 53 15,-35 53 1,17 17-16,1 0 16,-19 18-16,18 36 15,1 34-15,-1 54 16,18 34-16,-35-16 15,-1 16-15,18 1 16,-17-18 0,-18-17-16,-35-1 0,35-70 15,0-35-15,0 17 16,17-88 46,54-53-62,0 0 16,-36 36-16,18 17 16,-18 18-16,-17-1 15</inkml:trace>
  <inkml:trace contextRef="#ctx0" brushRef="#br0" timeOffset="11012.96">26652 13829 0,'0'0'0,"18"0"15,17 0 1,18 18-1,18 70-15,17 106 16,35 53-16,-34 35 16,-54 18-16,18 35 15,-18 35-15,-35-70 16,0 0-16,-18-18 16,1 36-16,-36-107 15,-18-105-15,-70-53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04T04:00:45.7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6650 11942 0,'0'17'16,"-18"18"0,-17-17-16,17 0 15,-52-1-15,-1 1 16,1 0-16,17-1 16,17-17-16,-16 0 15,16 0-15,19 0 16,-19 0-16,1 0 15,0-17-15,-1 17 16,-16-36-16,-1 19 16,17-19-16,1 19 15,0-18-15,0-1 0,17 19 16,-17-19 0,17 1-16,-17-18 15,17 18-15,-17 0 0,0-54 16,17 19-16,-17-36 15,17-17-15,0-1 16,-35-35-16,53 53 16,-17-17-16,17 0 15,0-1-15,0 36 16,0 17-16,17 1 16,1 17-16,17 35 15,-17-17-15,17 0 16,1-1-16,-1 1 15,-18 17-15,19-17 16,-1 18-16,0-19 16,1 19-1,-1-1-15,-18 18 16,19 0-16,-1 0 16,-17 18-16,-1-18 15,1 17-15,0 19 16,17-1-16,18 18 15,-18 0-15,0 35 16,36 18-16,-36-1 16,0 19-16,1-18 15,-1 17-15,0 1 16,-35-1-16,0-88 16,18 36-16,-18 17 15,0-35-15,-18 35 16,1 18-16,-19-35 15,1 35-15,0-36 16,-18-17-16,-18-18 16,-70 18-16,71 18 15,17-36-15,0 0 16,-18 1-16,18-1 16,-17 0-16,35 0 15,-89-17-15,36 0 16,-36-18-16,36 0 15,18-18-15,-71-17 16,105 0-16,-17-18 16,0-71-16,18 54 15,17-36-15,18-18 16,53 1-16,-17-1 16,34-34-16,54-1 15,-18 18-15,-18 17 16,53-17-16,-18 71 15,1-1-15,17 36 16,-18-1-16,1 1 16,-36 35-16,36 0 15,-54 0-15,-35 35 16,18 1-16,-17-1 16,-1 18-16,0 18 15,0 17-15,1 18 16,17 17-16,-18 0 15,-18 1-15,-17-53 0,0 17 16,-17-18-16,17-34 16,-35 34-16,-1-35 15,-34 1-15,-36-1 16,18-17-16,-36-1 16,36-17-16,-18 0 15,18-17-15,17-19 16,-34 1-16,69 0 15,1-1-15,17 1 16,1 0-16,-1 0 16,1-36-16,17-17 15,0-36-15,0 1 16,0-1-16,17 1 16,18 35-16,18-18 15,0 53-15,-35 18 16,17 17-16,18-17 15,-18 17-15,-17 18 16,35 18-16,-18 17 16,18 0-16,0 107 15,18-19-15,-36 0 16,18 19-16,-18-19 16,-17 1-16,17-36 15,-35 0-15,-35 18 16,-1-36-16,-16 18 15,-54-35-15,0-17 16,35-1-16,-17 18 16,-18-35-16,18-18 15,-35 0-15,34 0 16,19-36-16,35 1 16,-1 0-16,19-18 15,17-18-15,0-17 16,53 0-16,-18-18 15,0-17-15,36-19 16,-1 19-16,18-1 16,36 1-16,17 52 15,-18 36-15,1 0 16,-1 35-16,-34 0 16,-19 35-16,-17 0 15,-35-17-15,17 106 16,-17-54-16,-1 54 15,-17-1-15,-17 1 16,-19-1-16,-34 0 16,-36-34-16,-17-19 15,-19-35-15,54-17 16,0-18-16,-35 0 16,-1-35-16,18 0 15,18-54-15,70-34 16,1-1-16,-1 1 15,18-1-15,18-34 16,35 17-16,53 0 0,17-1 16,-17 19-1,17 52-15,18 1 16,-52 35-16,-19 35 16,-35 35-16,36 35 0,-18 54 15,-18 88-15,18-18 16,-35 0-16,-1 17 15,19-34 1,-54-19-16,-17-52 0,-1-18 16,1-52-16,-35-19 15,17-17-15,-53 0 16,35-35-16,-17 0 16,-18-18-16,18-18 15,53 18-15,0-17 16,-18-36-16,53-17 15,0 34-15,0 1 16,53-35-16,35-18 16,18 35-16,-36 53 15,36-18-15,0 54 16,17-1-16,-87 18 16,-1 0-16,-18 35 15,19 36-15,-19-18 16,-17 70-16,0 1 15,0-1-15,-53 1 16,-35 17-16,-53-18 16,18-17-16,-18-53 15,17 0-15,1-18 16,-1-35-16,1-18 16,-1-34-16,-17-37 15,88-16-15,-17-1 16,34-18-16,36 18 15,0-35-15,53 0 16,-17-18-16,34 1 16,1 34-16,-18 18 15,52 71-15,19-18 16,-36 53-16,18 0 16,-18 35-16,-17 71 15,-36 0-15,35 53 16,-34-36-16,17 54 15,-53-1-15,0-17 16,-36-36-16,1 1 16,-35 17-16,-1-88 15,0-18-15,-52-17 16,0-1-16,-1-34 16,-17-19-16,70-34 15,36 17-15,0-18 16,35 19-16,0-72 15,53 1-15,35-36 16,0-35-16,53 35 16,0 71-16,-17 70 0,-1 1 15,-17 52 1,0 106-16,-18 53 16,-17-18-16,-18-17 15,-18 0-15,-35 17 0,0-35 16,-18 18-16,-105-35 15,-1-36 1,1-53-16,-1-17 16,-52-18-16,-36-53 0,18-71 15,53-17-15,35 18 16,53-1 0,53-52-16,18-18 15,17-18-15,71 36 0,35-1 16,-17 72-16,35 87 15,-18 18-15,17 88 16,19 89-16,-36 69 16,-18 19-16,-52-53 15,-18 35-15,-36 35 16,-17 18-16,-88-106 16,-53-71-16,18-52 15,-1-71-15,-17-71 16,0-87-16,-18-37 15,36-51-15,70 34 16,53-53-16,0 1 16,53 17-16,0 70 15,53 36-15,-1 106 16,19 0-16,-1 35 16,18 141-16,1 70 15,16 160-15,-17-54 16,-70-17-16,-18 35 15,-18-52-15,-53-89 16,-34-71-16,-54-35 16,-35-52-16,-36-36 15,-34-71-15,17-123 16,-18-106-16,35-88 16,125-18-16,-54-52 15,53 70-15,35 176 16,18 36-16,0 52 15,18 18-15,35 89 16,-18 17-16</inkml:trace>
  <inkml:trace contextRef="#ctx0" brushRef="#br0" timeOffset="103730.47">16510 7250 0,'0'17'32,"0"71"-17,0 36-15,-35 17 16,-18 18-16,0 35 15,18-18-15,-18-17 16,17-36-16,36-70 16,-17-17-1,-1-36-15,18-18 63,0-17-48,0-1-15</inkml:trace>
  <inkml:trace contextRef="#ctx0" brushRef="#br0" timeOffset="104664.94">17974 7444 0,'0'0'0,"18"0"16,-18-18-16,17 0 15,1 1-15,-18-1 0,35 0 16,0-17-16,1 0 15,-19 17-15,19-17 16,-1 0 0,0 17-16,-17 18 0,17 0 15,0 0-15,1 0 16,-19 35 0,1 1-1,17-1-15,-17 18 0,0 17 16,-18-17-16,0 35 15,0-35 1,-18 18-16,-17 35 16,-1-36-16,-17 1 0,18-36 15,-18 18-15,18-18 16,0 1-16,17-19 16,-17 19-16,-1-19 15,1 18-15,35-17 16,-17-18-16,17 18 15,-18-18-15,36 0 47,52-18-31,54-17-16,-36 17 16,35 1-16,-52 17 15,35 0-15,-18 17 16,-35 1-16,-18-18 15,0 0-15,-35 17 16,36 1 0,-1 0-16,-17 17 15,52 0-15,36 1 16</inkml:trace>
  <inkml:trace contextRef="#ctx0" brushRef="#br0" timeOffset="105518.5">20937 7250 0,'0'0'0,"-105"-71"16,69 36-1,1 35-15,-18-36 16,18 36-16,17 0 0,-17 0 16,0 18-16,17 17 15,-17 1 1,-1-1-16,1 35 0,0 72 15,0-19-15,35-35 16,0-35 0,35-35-16,-35-1 15,17-17-15,19 0 16,-1-35-16,0 0 16,36-53-16,-18 52 15,0-52-15,-18 35 16,0 36-16,-35-1 15,0 0-15,18 18 16,-18-17 0,18 17 31,-1 70-47,1 19 15,-18-1-15,0 0 16,17 35-16,1 1 15,-18-36-15,18-17 16,-18-1-16,0-35 16,0-17-16,0 17 15,0-17-15,0 0 16,0-1 15,0 1-15,0 0-1,17-18 1,19-18 0,-1-17-16</inkml:trace>
  <inkml:trace contextRef="#ctx0" brushRef="#br0" timeOffset="106279.99">22154 7179 0,'0'-35'16,"18"17"-16,17 0 0,-17 18 16,17 0-16,1 0 15,52 0-15,0 36 16,0-1-16,0 18 15,-35-35-15,18-1 16,-18 1-16,-18-18 16,0 17-16,1 1 15,-19 0 1,1-18-16,-18 17 16,17-17-16,-17 18 15,0 0 1,0-1-16,0 19 15,0 52-15,0 0 16,0 0-16,-17 36 16,-18 17-16,-18-18 15,17-35-15,19-17 16,-19-18-16,36-18 16,0-17-1,0-1 32,0 1-31,18-18-1</inkml:trace>
  <inkml:trace contextRef="#ctx0" brushRef="#br0" timeOffset="107145.68">24871 7144 0,'0'0'0,"53"-53"16,-18 18-16,0 17 15,1 0-15,-19 18 16,18 0-16,1 0 15,-19 0 1,1 0 0,0 0-16,-1 36 15,1 16-15,-18 19 16,18 17-16,-18-35 16,0 71-16,-53-1 15,17-17-15,1-18 16,0-35-16,-18 0 15,18-18-15,-1 0 16,36-52 47,36-1-48,17 1-15,-18 17 16,35 0-16,54 17 15,-1 36-15,-70-18 16,-35-17-16,0 17 16,-1 1-16,-17-1 15,0 0-15,0 0 16,-17 18-16,-1-35 16,-17 17-16,-1 1 0,-17-19 15,18-17 1,-35 0-16,17 0 15,-18-17-15,53-1 16,-17 0-16,0 18 16,17 0-16</inkml:trace>
  <inkml:trace contextRef="#ctx0" brushRef="#br0" timeOffset="115927.1">25806 8449 0,'0'18'93,"-18"-1"-77,0-17-16,1 0 16,-19 0-1,19 18-15,-18-18 16,17 0-16,-17 0 16,-1 0-16,19 0 15,-19 0-15,19 0 16,-18 0-16,-1 0 15,19 0-15,-19 0 16,19 0-16,-19 0 16,1 0-16,18 0 15,-19-18-15,1 18 0,0-17 16,17-1-16,-17 0 16,-1-17-1,19 17-15,-1 1 0,-17-1 16,35 1-16,-18 17 15,1-36 1,-19 1-16,19 17 16,-1-17-16,-17 0 0,17 0 15,-17 17-15,17-17 16,1-1-16,-19 1 16,19 35-16,-1-35 15,0-1-15,1 19 16,-18-18-16,17-18 15,0 17-15,1 1 16,-19-18-16,36 18 16,0 17-16,0-17 15,0 0-15,0 17 16,0-35-16,0 18 16,0 17-16,0-17 15,0 17-15,0-17 16,0 0-16,0 17 15,18-17-15,0-36 16,-1 18-16,1 18 16,17-18-16,0-17 15,-17 34-15,-18 19 16,35-36-16,1 18 16,-1-1-16,-17 19 15,-18-1-15,17-17 16,18 17-16,1 0 15,-19 1-15,19-19 16,-1 19-16,-17-1 16,-1 18-16,-17-17 15,18 17-15,-1-18 16,1 18 0,0 0-16,-1 0 15,1 0-15,0 0 16,-1 18-16,19-1 15,-1 1-15,-17 17 16,34 0-16,19 1 16,-18 17-16,0 0 15,-18-36-15,0 18 16,-17 1-16,17-1 16,1 0-16,-1 1 15,0-1-15,-17 0 16,17 0-16,-17-17 15,17 35-15,-17-18 16,-1 0-16,-17-17 16,18 0-16,0 17 15,-1-17-15,-17 17 16,18 0-16,-18-17 0,0 17 16,0 18-1,0-35-15,0 52 16,0-17-16,-18-18 15,1 1-15,-1 17 16,-17-18-16,17-17 16,0 17-16,-17 0 15,0 0-15,-1-17 16,19 17-16,-18 1 0,-1-1 16,19-17-16,-1 17 15,18-18 1,0 1-16,0 0 15,-18-1-15,18 1 16,-17 0 31,17-1-31,0 1-1,-18 17-15,18 0 16,0-17-16,-18 17 15,18-17-15,0 0 16,0 17-16,0 0 16,0-17-1,0-1 1,0 1-16,36-18 16</inkml:trace>
  <inkml:trace contextRef="#ctx0" brushRef="#br0" timeOffset="-200510.53">25435 8237 0,'0'18'47,"0"17"-32,0 1-15,-35 34 16,17 36-16,1-36 16,17-17-16,0 36 15,-18 16-15,-17-16 16,35-19-16,-53 1 16,18 35-16,-1 17 15,1-17-15,-18-36 16,0 1-16,0 35 15,-35 0-15,-53 35 16,70-18-16,1-17 16,-18-53-16,-1 0 15,-52 0-15,18 17 16,-1-34-16,1 17 0,-18-36 16,17 1-1,36-1-15,-35-17 16,-1 0-16,1-17 15,-1-18-15,-52-1 0,-18 1 16,-35-18 0,-18 0-16,53 36 15,0-36-15,35 17 16,18-17-16,-18 18 0,35-18 16,-17-35-1,-17 0-15,34 53 16,18-1-16,-17-34 15,17 34-15,18-16 0,0 16 16,70 19-16,-17-1 16,-1-17-16,-16-1 15,34 1-15,-17 0 16,-1 17-16,1-35 16,0 0-16,-1 0 15,19 36-15,-18-18 16,-1 17-16,36-17 15,-17 35-15,17-18 16,0-17-16,0-1 16,0 19-1,0-1-15,0-17 16,17 0-16,-17 17 16,18-17-16,0-1 15,-1 36-15,-17-35 16,0 18-16,18-1 15,-18 0 1,-18 36 62,-17 17-62,0 18-16,-1-18 0,19 1 15,-19-19-15,19 19 16,-1-1 0,1 0-16,17-17 0,0-1 15,-18 1-15,18-36 188,0-17-173,18 17-15</inkml:trace>
  <inkml:trace contextRef="#ctx0" brushRef="#br0" timeOffset="-200212.33">19861 8643 0,'18'0'0,"17"0"31,-17 0-15,17 18-16,0 17 16,1-17-16,-19-1 0,19 19 15,-1-19-15,0 18 16,1-17-16,34 17 15,71 18 1,-17-17-16,-1 16 0,-17-16 16,-35-19-16,-54 19 15,1-19-15</inkml:trace>
  <inkml:trace contextRef="#ctx0" brushRef="#br0" timeOffset="-198675.86">16528 10971 0,'0'0'0,"17"36"16,1 17-16,17-36 16,-17 18-16,-18 18 15,0 36-15,35-1 16,-17 88-16,17 18 15,-35-53-15,35 36 16,1 17-16,-1-18 16,0-52-16,-35-54 15,18-35-15,-18-52 32,17-36-17</inkml:trace>
  <inkml:trace contextRef="#ctx0" brushRef="#br0" timeOffset="-198078.16">18080 11871 0,'0'0'0,"17"-35"15,1-1-15,17-17 16,-17 18-16,-18 18 16,18-19-16,-1 1 15,19 17-15,-1-17 16,-17 0-16,17 0 15,0-1-15,18 36 16,-35-17-16,35 17 16,-18 0-16,-18 0 0,19 0 15,-19 17 1,1 19-16,0-19 16,-1 18-16,-17 18 15,18 18-15,-18-18 0,0-18 16,-35 89-16,17-71 15,-17-1-15,-1 1 16,19-17 0,-1-19-16,1-17 15,17 18-15,17-18 63,54 0-48,17 0-15,35-18 16,1 1-16,-1 17 16,1-18-16,-1-17 15,-35 17-15,-35 0 16</inkml:trace>
  <inkml:trace contextRef="#ctx0" brushRef="#br0" timeOffset="-197340.13">20602 11201 0,'0'0'0,"18"-36"16,17 19-16,0-19 0,18 1 0,-35 0 15,53 17-15,-36 1 16,0 17-16,-17 0 15,17 0-15,0 17 16,1 19-16,-1 34 16,0 1-16,-17-18 15,-18-36-15,0 19 16,0-1 0,-18-35-16,0 17 0,1 19 15,-1-19-15,-17 19 16,0-1-16,-1 0 15,19 0-15,70-35 79,35 0-79,-18 36 15,19-1-15,16 0 16,-52 53-16,-17-17 15,-1-36-15,-17 1 16,-18-1-16,-18 0 16,-17-17-16,17 17 15,-53 18-15,-17-18 16,-35 18-16,-1-18 16,1-17-16,35-18 15,-36 0-15,71 0 16,36 0-16,-1 0 15,0 0-15,18-35 16,0 17-16,0 1 16,0-19-16,18 36 15,17-35-15</inkml:trace>
  <inkml:trace contextRef="#ctx0" brushRef="#br0" timeOffset="-196547.55">23142 11377 0,'0'18'16,"-17"-1"-1,-1-17-15,-17 18 16,-1 0 0,19-1-16,-19-17 15,1 0-15,0 0 16,17 0-1,1-35 1,-1 17 0,0 18-16,18-35 15,-17 0-15,-1 0 16,0-1-16,18 1 16,0-18-16,18 35 15,17-35-15,-17 18 16,0 0-16,35 17 15,35-17-15,-18 17 16,-17-17-16,35 35 16,-35 0-16,-35 0 15,17 18-15,1 35 16,-19 70-16,1 18 16,-18 36-16,0-1 15,0 0-15,0-52 16,-18-18-16,-17-36 15,0-34-15,17-19 16,18 18-16,-18-17 0,1-18 31,17 18-15,-18-18 0</inkml:trace>
  <inkml:trace contextRef="#ctx0" brushRef="#br0" timeOffset="-196002.04">24871 10901 0,'0'-18'16,"17"18"-1,19-17 1,-19 17-16,72-36 16,69 19-16,19-36 15,-1 53-15,18-18 16,-53 18-16,-17-18 0,-54 18 16,-34 0-1,-1 0-15,-18 0 31,1 18-31,-18 17 16,0 1-16,0 17 16,0 17-16,-35-17 15,0 35-15,-18 18 16,0 0-16,-35 17 16,35 1-16,0 17 15,-18-35-15,18-36 16,18 1-16,0-36 15,17 0-15,-17 71 16</inkml:trace>
  <inkml:trace contextRef="#ctx0" brushRef="#br0" timeOffset="-173862.34">21502 12312 0,'17'0'0,"1"0"16,-18 18 15,-18-18-15,1 35-16,-1-18 15,-17 1-15,17 17 16,-35 1-16,18-1 15,-18 0-15,18-17 16,17 17-16,-35-17 16,18-1-16,17-17 15,-17 0-15,0 0 16,0-17-16,-1 17 16,-17-35-16,0 17 15,36-17-15,-36-1 16,-53-17-16,53 18 15,-17-18-15,17 18 16,35 0-16,-35-18 16,18 17-16,0-16 15,-1-1-15,1 35 16,17-17-16,-17-18 16,0 18-16,0 17 15,17-17-15,0-1 16,1-17-16,-1-17 15,0 52-15,1-52 16,17-19-16,0 19 16,0-1-16,0-17 15,0 35-15,0-17 16,0 17-16,0 0 16,0 35-16,17-17 15,-17 0-15,18 17 16,0-17-16,17-1 15,0 1-15,0 18 16,-17-19-16,35 1 16,-18 17-16,18-17 15,-18 35-15,1-18 16,-1 18-16,-17 0 16,17 0-16,-17 0 15,-1 0-15,18 0 16,1 0-1,-19 0-15,1 18 16,17 17-16,18 1 0,18-1 16,52 18-16,-17 17 15,0-17-15,-36-17 16,-34-1-16,-19-18 16,19 19-16,-36-19 15,35 19-15,0 17 16,1 0-1,-1 17-15,-18 18 0,19-17 16,-1-18-16,-17-18 16,-1 18-16,-17-35 15,18 17-15,-18 0 16,0-17-16,18 35 16,-18 0-16,0-18 15,-18 35-15,0 36 16,1-70-16,-19 16 15,1 19-15,0 0 16,0-36-16,17 0 16,-35 0-16,18-17 15,-1 17-15,-17 1 16,18-1-16,-18 0 16,0 0-16,18 1 15,0-36-15,-36 35 16,-35-35-16,71 0 15,-35 0-15,17 0 16,0-18-16,-18-17 16,36 0-16,-36 0 15,1-1-15,35-17 16,-1 0-16,-17-17 16,18-1-16,0 18 15,0-35-15,-1 18 16,1 17-16,0 17 15,17-16-15,0-1 16,1 17-16,17-34 16,0 17-16,0-35 15,0 35-15,0-18 16,35-17-16,18-18 16,-18 0-16,1 18 15,-1-18-15,18 0 16,-18 18-16,0 18 15,1-18-15,-1 52 16,0 1-16,-17 0 16,17 17-16,0 0 15,1 1-15,-19 17 16,1 0-16,-1 0 16,19 0-16,-1 0 15,0 0-15,18 17 16,18 19-16,-1-1 15,36 18-15,-35-18 16,-1 0-16,1 1 16,-1-1-16,-17 18 0,0 0 15,0-18 1,-18 36-16,1-36 16,-1 0-16,0 0 15,-17 36-15,35 35 0,-36-53 16,-17 0-1,18 17-15,-18 18 16,0-35-16,-35 18 0,17 17 16,1 18-16,-19-35 15,1-19-15,0 19 16,-1-36 0,1 36-16,0-18 0,-18 0 15,0 0-15,18-18 16,-1 0-16,-16 18 15,-1-35-15,-18 17 16,1 0-16,-36 18 16,18-18-16,-18 1 15,0-1-15,18 18 16,-18-53-16,53 0 16,0 0-16,0 0 15,18-35-15,0-1 16,-18 1-16,0 0 15,-18-53-15,18 35 16,18-53-16,-18 35 16,18 1-16,-1-18 15,1-1-15,0 1 16,0-18-16,-1 53 16,1-17-16,17 35 15,1-36-15,17-17 16,0 17-16,0-17 15,35-18-15,0-17 16,18-1-16,-17-17 16,34 18-16,18 17 15,-35 35-15,53-17 16,-53 35-16,0 0 16,-18 18-16,-17 17 15,35-17-15,-18 17 16,0 1-16,18 17 15,18 0-15,52 0 16,1 35-16,-36 18 16,53-18-16,-53 1 15,-35-1-15,18 0 16,-1 0-16,-17 18 16,-18 0-16,36 71 15,0-1-15,-19-52 16,1 70-16,-17-53 15,-19 36-15,1-1 16,17 36-16,-17-1 16,-18-52-16,0 53 15,-53-35-15,18-1 16,-18 18-16,0-53 16,0-35-16,-18 18 15,36-54-15,-36 19 16,19-19-16,-37 1 0,1-18 15,-35 0 1,35 0-16,-36-18 16,18-17-16,-17-18 15,52 0-15,-17 18 0,17-53 16,19 17-16,-19-52 16,18 35-16,0 35 15,18 17 1,0-34-16,-1 17 0,19 0 15,-1-18-15,0-52 16,18-1-16,0 1 16,53 0-16,-17-1 15,34 1-15,-35-19 16,36 19-16,-36 17 16,18 36-16,18-1 15,-36 36-15,18-18 16,0 0-16,17 0 15,-17 18-15,0-1 16,0 19-16,0-18 16,-18 17-16,18 18 15,0 0-15,-18 0 16,36 35-16,17 0 16,-17 1-16,-18 17 15,17 35-15,-17-35 16,-18 0-16,1-36 15,-1 54-15,0-18 16,-17 0-16,0 17 16,34 18-16,-34 18 15,-18-18-15,0 36 16,0-36-16,-18-35 16,18 18-16,-17-36 15,-18 0-15,35 0 16,-36 18-16,1-17 15,0 17-15,17-18 16,-17 0-16,-1 0 16,19-17-16,-1-18 15,18 35-15,0-17 16,-17-18-16,-1 0 31,18 18-31,0-1 16,-18 19-1,18-1-15,0 35 16,0 54-16,36-18 16</inkml:trace>
  <inkml:trace contextRef="#ctx0" brushRef="#br0" timeOffset="-170174.17">16598 13106 0,'0'-18'62,"53"0"-62,88-17 16,106-18-16,18 53 16,17 0-16,-17 0 15,34 0-15,-34-35 16,-89 35-16,-52 0 16,-36 0-16,-35 0 15</inkml:trace>
  <inkml:trace contextRef="#ctx0" brushRef="#br0" timeOffset="-169536.34">22789 12947 0,'0'0'16,"0"-18"-16,18 18 0,17 0 15,1 0-15,52 0 16,35 0-16,36 0 16,35-17-16,106 17 15,70 17-15,142 54 16,105-18-16,159-53 16,-141 106-16,283-53 15,-231 52-15,-228-16 16</inkml:trace>
  <inkml:trace contextRef="#ctx0" brushRef="#br0" timeOffset="-156579.91">19173 12471 0,'0'0'0,"-17"17"15,17 1-15,-35 0 16,17-18 0,0 17-16,1-17 15,-1 0 1,0 0-16,18 18 16,-35 0-1,0-1-15,17-17 16,-17 0-16,17 0 0,-17 0 15,17 0 1,1 0 0,-1 0-1,0 0-15,1 0 0,-1-17 16,0 17-16,-17-18 16,0 18-16,17-18 15,-17 1 1,-18-1-16,35 0 0,1 1 15,-18 17-15,17-36 16,0 1-16,-17 17 16,0-17-16,-1 18 15,19-19-15,-18 1 16,-1 0-16,1 17 16,0-17-16,17-18 15,0 18-15,1 17 16,-19-35-16,19 18 15,-1 0-15,1 17 16,-1-17-16,0-1 16,1 19-16,-1-19 15,18 1 1,0 17-16,-18-17 16,18 18-16,0-19 15,0 19-15,0-1 16,0-17-16,0-1 15,0 19-15,0-18 16,0 17-16,18-17 16,17-1-16,-17 1 15,0 17-15,-1-17 16,-17 0-16,18 0 16,-18 17-16,17-17 15,1-1-15,17 19 16,-17-19-16,0 1 15,-1 0-15,19 17 16,-1-17-16,0 0 16,-35-1-16,35 19 15,1-18-15,-1-1 16,-17 19-16,17-19 16,0 36-16,0 0 15,-35-17-15,18-1 31,0 18-31,-1 0 32,19 0-32,-19 0 15,19 0-15,-1 35 16,-18-17-16,19 0 16,-1 17-16,0 0 15,1 0-15,-19 1 16,19-1-16,-1 0 15,0 36-15,0-36 16,1 18-16,-19-18 16,19-17-16,-1 17 15,0 1-15,0-1 16,-17 0 0,0-17-16,-1-1 15,1 19-15,0-1 16,17-17-16,-18 17 15,1 0-15,-18 0 16,0-17-16,0 17 16,0-17-16,18 17 15,-18 0-15,0-17 16,0 17-16,0 18 16,-18 0-16,18-17 15,-18 16-15,1-16 16,-1-19-16,1 19 15,-1-1-15,0-17 16,1 17-16,17 0 16,-36 0-16,1-17 15,17 17-15,-17 1 16,35-1-16,-17-18 16,-19 19-16,19-1 15,-19-17-15,1-1 16,17 19-1,1-1-15,-1-17 16,1-1 0</inkml:trace>
  <inkml:trace contextRef="#ctx0" brushRef="#br0" timeOffset="-138200.2">26158 12347 0,'-17'0'15,"-1"0"-15,1 0 16,-1 0-16,-17 0 16,17 18-16,-17-18 15,-1 0-15,19 0 16,-18 0-16,17 0 16,-17 0-16,-1 0 15,1-18-15,0 1 16,-1-1-16,1 0 15,18 1-15,-19-1 16,1-17-16,0 17 16,-1-17-16,1 35 15,-18-35-15,0-1 16,36 1-16,-19 0 16,1 17-16,0-17 15,0 0-15,17-1 16,-17 1-16,-1 17 0,19-17 15,-1 0 1,18-1-16,-35 19 16,17-18-16,18-1 15,-35 19-15,35-36 0,-18 0 16,18 35-16,-17-35 16,17 18-16,-18 0 15,18-1 1,0-16-16,0-1 0,0 35 15,-18-17-15,18-18 16,0 17-16,0 1 16,0 0-16,36-18 31,-36 18-31,17 17 0,1-17 16,0 0-16,-18 17 15,35 0-15,-18-17 16,19 0-16,-1-1 15,-17 19-15,17-18 16,0 17-16,1 0 16,-19-17-16,18 35 15,1-18-15,-19 1 16,19-1-16,-1 0 16,18 18-16,-18 0 15,0 0-15,18-17 16,-17 17-16,34 0 15,-17 0-15,18 0 16,-18 17-16,17 1 16,36 17-16,-36 1 15,36 17-15,-70-18 16,-1-35-16,18 35 16,-18-17-16,-17 17 15,17-17-15,0-1 16,1 1-16,-1 17 15,53 71-15,-17-35 16,52 34-16,-70-16 16,0-36-16,-18-18 15,-17 0-15,17 18 16,0 0-16,-17 0 16,0-18-16,-18 18 15,17-18-15,-17 18 16,0 0-16,0-18 15,0 1-15,0-1 16,-35 18-16,0-18 16,17-17-16,0 17 15,-17 0-15,0 1 16,-36-1-16,18 0 16,0-17-16,-17 17 15,35-17-15,-36 17 16,18-17-16,-17-18 15,34 0-15,-70 17 16,18-17-16,18 0 16,-18 0-16,-1-17 15,-16-1-15,-19 0 16,36-17-16,17 17 0,1 1 16,-1-18-16,36-1 15,0 1 1,17 0-16,-17 17 15,-1-17-15,1 0 0,0-1 16,17-17-16,-17 0 16,0 0-1,-1 1-15,1 16 16,17-34-16,1 34 0,-18-69 16,17 87-16,-17-88 15,-1 18-15,19 35 16,17-35-16,0 35 15,0 18-15,0-71 16,35 71-16,0-1 16,-17-17-16,17 18 15,0-18-15,1 36 16,17-36-16,-18 17 16,36 1-16,-1 0 15,-35-1-15,18 1 16,0 35-16,18 0 15,-18 0-15,52 18 16,19 35-16,-53-18 16,52 0-16,-52 1 15,-1-1-15,18 0 16,-17 0-16,-1 18 16,36 0-16,-35 0 15,-1-18-15,-17 1 16,0 17-16,-18 0 15,1-1-15,-19-34 16,1 17-16,17 1 16,-17-1-16,0-17 15,-18 52-15,0-17 16,17 0-16</inkml:trace>
  <inkml:trace contextRef="#ctx0" brushRef="#br0" timeOffset="-132118.95">23354 13917 0,'53'0'78,"17"0"-62,19 0-16,-1 0 15,-18 0-15,-52 0 16,0 0-16,17 0 15,-18 0-15,1 0 63,0 18-47,-18-1-16,0 1 15,0 17-15,0 1 16,0 16-16,-18 19 15,0 0-15,-17-1 16,18 1-16,-1 17 16,0-35-16,18-18 15,0 0-15,0-17 16</inkml:trace>
  <inkml:trace contextRef="#ctx0" brushRef="#br0" timeOffset="-131300.18">26405 13758 0,'0'0'0,"0"18"16,-35 17-16,0-17 15,17 17-15,1 0 16,-19-17-16,1 0 16,0-1-16,17 19 15,0-19-15,-17 1 16,18 0-16,-19 17 16,1-35-16,-18 17 15,35-17-15,-17 0 16,18 0-16,-1 0 15,0 0-15,18-35 16,-17 18 0,17-1-16,0-17 15,0 17-15,0-17 16,17-1-16,1 1 16,17 18-16,0-19 15,1 1-15,-19 0 16,1 35-16,0-18 15,-1 18-15,1 0 16,35 0-16,-18 0 16,18 18-16,18 17 15,-1 0-15,-17 1 16,0 16-16,-18 19 16,1 17-16,-1 53 15,0-17-15,-17-1 16,-18-17-16,0-18 15,0-17-15,0-36 16,0 0-16,-18-17 16,0 17-16,18-17 15,-17-18-15,-18 18 16,17-1-16,-35-17 16,-18 0-16,-17-17 15</inkml:trace>
  <inkml:trace contextRef="#ctx0" brushRef="#br0" timeOffset="-130353.71">21114 13952 0,'35'-35'16,"0"17"0,1 1-16,16-1 15,-16 18-15,-1 0 16,36 0-16,-1 35 15,-35-17-15,-17 0 16,17 35-16,-35-36 16,0 36-16,0-18 15,-17 36-15,-19 17 16,1-35-16,18-18 16,-54 1-16,18-1 15,-18-35-15,19 18 16,34-18-16,0 0 15,36 0 32,17 0-31,-17 0-16,35 17 16,17 19-16,36 34 15,-35 1-15,-36-36 16,0 0-16,1 18 15,-36-18-15,0-17 16,0 17-16,-18 1 16,0-1-16,-17-18 15,0 19-15,-1-36 16,19 35-16,-18-35 16,-1 0-16,19 0 15,-1 0-15,0 0 16</inkml:trace>
  <inkml:trace contextRef="#ctx0" brushRef="#br0" timeOffset="-129482.28">19138 14146 0,'18'0'47,"-1"0"-47,1-35 15,35 17-15,0 18 16,-35-17-16,52 17 16,1 0-16,35 35 15,17 0-15,-17 18 16,-36-17-16,-17-1 16,-35-18-16,17 19 15,-17-1-15,-1 18 16,-17-35-16,0 17 15,-35 0-15,0-17 16,17 17-16,-17 0 16,0-17-16,-18 17 15,0-17-15,0 0 16,0-18-16,0 0 0,36 35 16,-19-18-16,19 1 15,-1 0 1,36-18 46,17 0-46,88 0-16,-34 0 16,34 17-16,18 19 15,18-1-15,-36-17 16,-17-1-16,-88-17 15,-1 18-15,-34-36 32</inkml:trace>
  <inkml:trace contextRef="#ctx0" brushRef="#br0" timeOffset="-128994.58">17039 13829 0,'0'0'0,"18"88"0,-1 36 16,19 17-16,-19 17 16,19-34-16,-19-1 15,36-17-15,-35-18 16,-18-17-16,17 17 16,-17 0-16,18 18 15,-18 18-15,0-71 16,0 35-16,-18-53 15,18 0-15,-17-35 16</inkml:trace>
  <inkml:trace contextRef="#ctx0" brushRef="#br0" timeOffset="-104868.35">15469 3440 0,'0'-18'0,"0"0"78,18 18-78,35 0 16,-18 0-16,53 0 16,-52 0-16,52 18 15,35-18-15,36 18 16,-36-18-16,-17 0 15,18 35-15,-1-18 16,1 1-16,-18-18 16,-18 0-16,-53 0 15,36 0-15,-36 0 16,35 0-16,19 0 16,34 18-16,1-1 15,-1 1-15,1 35 16,-36-18-16,18 1 15,-36-1-15,36-18 16,-71-17-16,36 0 16,-36 18-16,0-18 15,1 18-15,-1-18 0,0 17 16,0-17 0,18 18-16,-17-18 15,-1 0-15,18 0 16,-36 0-16,36 0 15,0 0-15,-35 0 16,35-18-16,0 18 0,17-17 16,-34-1-1,17 18-15,17-18 0,-17 18 16,-18 0-16,18 0 16,18 0-1,-18 0-15,0 0 0,-1-17 16,1 17-16,-17 0 15,-1 0-15,18-18 16,0 18-16,-18 0 16,18 0-16,-18 0 15,18 0-15,0 18 16,-18-18-16,1 0 16,-1 0-16,-17 17 15,17-17-15,0 18 16,-17-18-16,17 18 15,36-1-15,-18 19 16,-1-36-16,19 35 16,-18-17-16,17-1 15,1 18-15,52 1 16,-17-1-16,0 18 16,-18-18-16,36 0 15,-18 18-15,-36-35 16,1-18-16,-1 0 15,-34 0-15,17 18 16,-1-18-16,-16 0 16,-1 0-16,18 0 15,-35 0-15,17 0 16,0 0-16,-17-18 16,17 0-16,0 1 15,-17-19-15,52 1 16,-17-35-16,18 34 15,17-17-15,18-17 16,-35 35-16,-19-1 16,1 1-16,-17 17 15,-1-17-15,-17 0 16,17 0-16,0 17 16,-17 0-16,-1 1 15,-17-1-15,18 18 16,0-18-16,-1 18 31</inkml:trace>
  <inkml:trace contextRef="#ctx0" brushRef="#br0" timeOffset="-101075">21431 12806 0,'0'0'0,"-17"0"15,-1 17-15,0-17 0,1 0 16,-1 0-16,-17 18 16,-1-18-16,19 0 15,-18 0-15,-1 0 16,19 0-16,-19 0 16,-17 0-16,18-18 15,0-17-15,-18 0 16,0 0-16,0-1 15,18 19-15,-71-36 16,-17 0-16,17 0 16,18 18-16,-18-1 15,35 1-15,18 0 16,0-18-16,0-18 16,18 18-16,0 18 15,0-18-15,-1-35 16,1-35-16,0 52 15,-1-35-15,1 36 16,0-19-16,17-34 16,18 0-16,0-1 15,0 1-15,0-1 16,36 1-16,-1 34 16,0-16-16,0-1 15,1 35-15,-1 18 16,0 36-16,0-19 15,36 1-15,0 0 16,52-18-16,1 18 16,-1 17-16,0 0 15,1 18-15,-1 0 16,1 0-16,-36 18 16,36 0-16,-36 17 15,-53-17-15,0 17 16,18 0-16,0 18 15,0 35-15,0 53 16,0-17-16,0-1 16,-18 1-16,18 17 15,-18-18-15,1 1 16,16 35-16,-34-18 16,-18-18-16,0-35 15,0 18-15,-35-35 16,0-1-16,-1 36 15,1-35-15,-18 17 16,18 0-16,0-17 16,-1-1-16,1 1 15,0 35-15,-18-36 16,18-35-16,-1 1 16,1-1-16,17 0 0,18-17 15,-17-18 63,17-18-62</inkml:trace>
  <inkml:trace contextRef="#ctx0" brushRef="#br0" timeOffset="-99232.33">18944 12947 0,'0'18'0,"-35"17"16,0 0-16,-89-17 16,-17-1-16,-71-17 15,-88-35-15,-70-18 16,-194-17-16,-89-71 15,53-36-15,159 18 16,106-35-16,71-17 16,122 17-16,37 35 15,69 0-15,36-70 16,0-71-16,124 53 0,35 35 16,35 18-16,17 0 15,19 18 1,69 52-16,1 72 15,194 16-15,106 36 0,53 124 16,87 158-16,-175 0 16,-195 0-16,-193-35 15,-36 0-15,-18 0 16,1 18-16,-71-53 16,0-18-16,-36-53 15,1-18-15,-18-52 16,0-36-16,-18-17 15,18-1 1,0 1 0</inkml:trace>
  <inkml:trace contextRef="#ctx0" brushRef="#br0" timeOffset="-98663.75">26599 12859 0,'0'0'0,"-864"88"16,370-106-1,-35-105-15,-18-54 16,-17-70-16,158 71 15,53-71-15,159 53 16,18 0-16,88 35 16,70 36-16,18-1 15,53-52-15,53 17 16,88-17-16,70-18 16,19 35-16,87 36 15,142 70-15,-71 53 16,70 106-16,-105-54 15,123 125-15,-123 35 16,-106-18-16,-124 0 16,0 17-16,-35 36 15,-17-18-15,-106-52 16,-18-36-16,0 18 16,-36-71-16,-34 53 15,-18-70-15,17-1 16</inkml:trace>
  <inkml:trace contextRef="#ctx0" brushRef="#br0" timeOffset="-64702.68">21026 15840 0,'-18'-18'16,"0"18"-1,1 0-15,-1 18 16,-17-1-16,-1 1 15,36 17-15,-35 18 16,0-18-16,17 1 16,-17 34-16,35 1 15,-18-1-15,18 19 16,0-1-16,0 35 16,18 1-16,35-1 15,17 18-15,-17-17 16,-17-18-16,52-36 15,-35-17-15,53 0 16,-36-18-16,18 1 16,-17-19-16,52-17 15,1 0-15,-1-17 16,1-36-16,-1 35 16,1-17-16,-18-18 15,-71-18-15,0 1 16,0-36-16,-17 53 15,35-53-15,-35 36 16,-18-19-16,0 36 16,0 1-16,-18-1 15,-17 0-15,17 17 16,0-16-16,-17 34 0,0-35 16,17 0-16,-17 0 15,-18 0 1,-35-17-16,35 17 15,-35-18-15,-1 18 0,-34 18 16,0-36-16,17 36 16,35 0-16,18 0 15,36 35-15,-19 0 16,1 0-16,17 0 16,-35 35-16,-17 0 15,-1 0-15,36-17 16,-18 17-16,18 1 15</inkml:trace>
  <inkml:trace contextRef="#ctx0" brushRef="#br0" timeOffset="-64220.45">23830 16016 0,'0'18'16,"-35"35"-16,0 17 16,-1-35-16,1 36 15,-18 17-15,0-17 16,18 35-16,-36-1 15,36-16-15,0 16 16,17 19-16,18-1 16,0-17-16,0-53 15,0 0-15,35-18 16,1-17-16,-19 0 16,-17-1-16,36 1 15,-19-18-15,19 0 16,-19 0-1,1 0-15,35-35 16,-18 17-16,-17 0 16,35-17-16,-1 17 15</inkml:trace>
  <inkml:trace contextRef="#ctx0" brushRef="#br0" timeOffset="-63435.99">24253 16827 0,'0'36'46,"0"-19"-46,0 36 16,18-17-16,-18-19 16,0 19-16,0-1 15,0-53 79,0-70-94,0 0 16,53-36-16,-18 18 15,-17 18-15,17 0 16,-17 70-16,-1-17 0,19 18 16,-36-1-16,17 18 46,1 0-46,0 18 16,17 17-16,0 0 16,1 36-16,-1-1 15,0 1-15,0-18 16,1-18-16,-19 0 16,1 0-16,0 1 15,-1-19-15,-17 19 16,0-19-16,0 1 15</inkml:trace>
  <inkml:trace contextRef="#ctx0" brushRef="#br0" timeOffset="-62794.28">25030 17057 0,'0'0'0,"17"0"16,1 0 15,35-18-15,0-35-16,0-17 15,88-19-15,-35-52 16,-18 53-16,-53 0 16,18-53-16,17 17 15,-17 1-15,-17-1 16,-1-17-16,18 18 15,-35-1-15,-18 1 16,0 17-16,0-17 16,0 52-16,0 36 15,0 17-15,0-17 16,-18 17-16,0 18 31,-17 0-15,-36 53-16,18 53 15,-35 53-15,-18-1 16,18 37-16,35-19 16,18 18-16,-18-18 15,53 1-15,0-54 16,0 1-16,53-19 16,-18-34-16,1 0 0,-1-36 15,-17-17 1,17 17-16,0 0 15,-17-17-15,-1-18 32,1-36-32,0 19 15,-1-18-15,19-1 16,-1 1-16,0 17 16,0-17-16,1 0 15,34-1-15</inkml:trace>
  <inkml:trace contextRef="#ctx0" brushRef="#br0" timeOffset="-62293.62">26211 16387 0,'-35'0'15,"17"52"-15,-17 19 16,18 0-16,17-54 16,-18 18-16,18 1 15,0-19-15,0 1 16,18 0-16,17-1 16,-18 1-16,19-18 15,-1 18-15,-17-18 16,17 0-16,0 17 15,-17-17-15,17 0 16,-17 0-16,-18-17 16,35-19-16,-17 1 15,-18 17-15,17-17 16,-17 0-16,0 17 16,0-17-16,-17 0 15,-1 17-15,-17-17 16,17 17-16,-17 0 15,0 1-15,-1 17 16,19 0 0,-1 0-16,-17 17 15,17 19-15,0-19 16,18 1-16,0 17 16,0-17-1,18-18-15</inkml:trace>
  <inkml:trace contextRef="#ctx0" brushRef="#br0" timeOffset="-61494.77">26811 16369 0,'0'0'0,"-35"35"15,0 0-15,17-17 16,0 35-16,-17-18 15,17 1 1,1-36-16,-1 35 16,18-18-16,-18 19 0,1-1 15,17-17 1,0 17-16,17 35 0,19 36 16,-1-35-16,0-1 15,1-34-15,16 17 16,-34-53-16,0 0 15,17-18-15,0-35 16,1-88-16,34 17 16,-35 19-16,18-19 15,-35 36-15,0 53 16,-18-1-16,0 19 16,0-18-16,0 17 15,0 53 32,0 71-31,0 53-16,0-18 15,0 18-15,17-18 16,36 17-16,-35 19 16,-1-54-16,19 1 15,-36-1-15,0-52 16,0-54-16,-18 1 15,0 0-15,1-18 16,-18 0-16,-18-36 16,-36 1-16,-34 0 15,-36-18-15,36 35 16,17-17-16,71 17 16,35 1 46,0-1-62,35-35 0</inkml:trace>
  <inkml:trace contextRef="#ctx0" brushRef="#br0" timeOffset="-60711.87">27817 16087 0,'0'53'0,"17"52"16,-17 19-1,18 17-15,-18 18 16,35-36-16,-17 1 15,-1-1-15,1-70 0,0-35 16,-1-36 62,-17-17-62,36 0-16,-1-36 15,18-35-15,-18-17 16,0-36-16,18 0 16,-18 36-16,18 17 15,-35 53-15,17 35 16,-17-17-16,0 35 16,-1 0 15,-17 18-16,0 17-15,0 35 16,0-17-16,0 36 16,-17 34-16,-1 1 15,18-1-15,0-35 16,0-53-16,0 1 16,18-36 15,35 0-16,-36-53 1,18 18-16,1-1 16,-1 19-16,0-19 15,-17 1-15,17 0 0</inkml:trace>
  <inkml:trace contextRef="#ctx0" brushRef="#br0" timeOffset="-60385.92">28963 15734 0,'0'0'16,"18"-18"-1,35 1-15,35 17 0,71 53 16,-18 17-16,-71 1 16,-35 34-16,18-16 15,-17 52-15,-1-18 16,-35 18-16,35-17 16,-52 70-16,-19-18 15,-17 1-15,18 17 16,-35-36-16,34-122 15,1 17-15</inkml:trace>
  <inkml:trace contextRef="#ctx0" brushRef="#br0" timeOffset="-42898.93">20990 688 0,'0'0'0,"0"18"46,0 34-30,0 37-16,0 16 16,-17-34-16,-1 17 15,18 36-15,0-36 16,0 0-16,-18-35 16,18-18-16,0-17 15,0 0 1</inkml:trace>
  <inkml:trace contextRef="#ctx0" brushRef="#br0" timeOffset="-42282.66">23054 512 0,'0'0'0,"0"35"0,0 18 31,0-36-31,-18 19 0,18-1 15,-35 0-15,0-17 16,17-18-16,-17 17 16,0 1-16,-1-18 15,19 0-15,-19 0 16,1-18-16,0 1 16,0-18-16,-1-1 15,1-17-15,17 18 16,1-18-16,17 0 15,0 0-15,0 0 16,0 0-16,35 18 16,0 0-16,1 17 15,-1 1-15,18 17 16,17 17-16,-17 19 16,0 34-16,0-17 15,18 88-15,-36-53 16,0 36-16,18 70 15,-18-71-15,18 36 16,-53-71-16,0-35 16,0-18-16,0 1 15,-17-1-15,-1-17 16,0 17-16,18-17 16,0-1-16,0 1 15</inkml:trace>
  <inkml:trace contextRef="#ctx0" brushRef="#br0" timeOffset="-41752.07">24447 758 0,'0'0'16,"18"-35"-16,17 18 0,1-19 15,17 19-15,0-1 16,52 18-16,72 18 15,-1 17-15,-17 18 16,-36-18-16,-52 0 16,-1 1-16,-34 17 15,-19-18-15,-17-18 16,0 54-16,-17 17 16,-19 18-16,-16 0 15,-37 17-15,36 18 16,1-88-16,-1-35 15,17 17-15,1 1 16,53-36 31,52-36-31,54 1-16,70-18 15,-53 35-15,18 1 16,-36-1-16,1 18 15,-36 0-15,-35 0 16</inkml:trace>
  <inkml:trace contextRef="#ctx0" brushRef="#br0" timeOffset="-41268.37">27270 864 0,'17'-17'15,"1"17"1,17 0-1,1 17-15,34 19 16,-17-19-16,70-17 16,1 0-16,-1 0 15,1 0-15,-1 18 16,-17-18-16,18 0 16,-54 0-16,-17 0 15,-35 0-15,-1 0 16,1 0-16,-18 35 15,0 53 1,0 36-16,0 17 16,-35 35-16,0-17 15,-18 0-15,17 17 16,-17 18-16,18-53 16,-18 0-16,18-17 15,0-54-15,17 1 16,0-53-16,18-1 15</inkml:trace>
  <inkml:trace contextRef="#ctx0" brushRef="#br0" timeOffset="-37602.08">30092 794 0,'0'-18'31,"35"18"-15,0-18-16,-17 18 0,35-17 15,0 17-15,-18 0 16,1-18-16,-1 18 15,-18 0 1,1 0-16,0 35 16,17 36-16,-35-36 15,18 18-15,-18 0 16,-18 0-16,-17-35 16,-1 17-16,1 0 15,18 1-15,-19-36 16,19 17-16,-1-17 15,36 18 79,-1-1-94,54 19 16,-36-1-16,0 18 15,-17-18-15,17 0 16,-35 1-16,18 34 16,-18-34-16,0-1 15,-18 18-15,-17-18 16,0 0-16,17-17 0,-17-18 16,0 18-16,17-18 15,-17 0 1,-18 0-16,0-18 0,17 18 15,-16 0-15,16 0 16,19 35-16,-1-35 16,0 18-16</inkml:trace>
  <inkml:trace contextRef="#ctx0" brushRef="#br0" timeOffset="-27678.07">30745 1693 0,'-18'36'31,"-17"-1"-15,-1 0-16,19-17 15,-19 17-15,-16 0 16,16 1-16,-17-19 15,36 19-15,-36-36 16,18 0-16,17 0 16,0 0-16,1 0 15,-1 0-15,-17 0 16,-1-36-16,19 1 16,-19 0-16,1-1 15,0-34-15,0-18 16,-1 17-16,19 36 15,-1-36-15,18 1 16,0 17-16,-18 18 16,1-36-16,17 0 15,-18 1-15,18 35 16,0-36-16,0 0 16,0 1-16,0 35 0,0-18 15,18 0 1,-1 0-16,1 18 15,17-1-15,-17-17 0,17 18 16,1 0-16,-1 17 16,-35 1-16,35 17 15,-35-18 1,18 18-16,-1 0 16,19 0-1,-19 18-15,1-1 16,0 19-16,17-19 15,0 36-15,-17-18 16,-1 36-16,19-18 16,-19-18-16,1 18 15,0 0-15,-1 0 16,1 0-16,-18 0 16,0 17-16,0 1 15,0 35-15,0-18 16,0-18-16,-18 19 15,-17-37-15,17 1 16,-17-17-16,17-19 16,1 19-16,-18-1 15,17 0-15,-17-17 16,-1 35-16,19-18 16,-19 0-16,19-17 15,-19 0-15,19 17 16,-18-18-16,17-17 15,18 18-15,-18-18 16,1 0 0,-1 0-1,0-35-15,1 17 16,-19-17-16,19 0 16,-18-36-1,-1 18-15,1-35 16,0 17-16,17 1 0,-35-36 15,18-17-15,0 52 16,-1-35-16,-17 18 16,36 35-16,-1-18 15,0 1-15,18 17 16,0 18-16,0-18 16,0 35-16,0-17 15,36 0-15,-19-1 16,19 1-16,-1 17 15,-17-17-15,17 0 16,18 0-16,-18 17 16,-17 18-16,17 0 15,0 0-15,-17 0 16,17 18-16,0 17 16,-17-17-16,-18-1 15,18 1-15,-1 17 16,19-17-16,-19 52 15,19-17-15,16 18 16,-34-18-16,0 35 16,17-35-16,-17 0 15,-1-18-15,1 18 16,0 0-16,-18-36 16,17 36-16,-17 0 15,0-17-15,18-1 16,-18 0-16,0-17 15,0 35-15,0 0 16,0-36-16,0 18 16,0 1-16,0-19 15,-18 19-15,1-1 16,-1-17-16,0 17 16,-17 0-16,0 0 15,-1 1-15,19-19 16,-18 19-16,-1-1 15,19-17-15,-1-18 16,0 0 0,1 0-16,-1 0 15,0-36-15,-17 1 16,0 0-16,17 17 16,-17-52-16,-18-36 15,18 35-15,17 1 16,-17-36-16,17 18 15,1-1-15,17-16 16,0 16-16,0 1 16,0 0-16,17-18 15,1-17-15,17 52 16,18-35-16,-18 18 16,1-18-16,-1 36 15,18 34-15,-18-34 16,18 17-16,0 18 15,0 17-15,-36 18 16,36 0-16,18 0 16,-36 0-16,36 18 15,35 17-15,17 35 16,-17-17-16,0 18 16,0 17-16,-53-53 15,-18 18-15,0 18 16,0-18-16,-17 0 15,0 0-15,-1 35 16,-17 0-16,0 0 16,0 36-16,0-1 15,18 1-15,-18-19 16,0 19-16,0-1 16,0 1-16,18-1 15</inkml:trace>
  <inkml:trace contextRef="#ctx0" brushRef="#br0" timeOffset="-24929.2">21008 1376 0,'18'0'47</inkml:trace>
  <inkml:trace contextRef="#ctx0" brushRef="#br0" timeOffset="-16828.04">23424 1464 0,'18'0'15,"0"0"32,-18 18-31</inkml:trace>
  <inkml:trace contextRef="#ctx0" brushRef="#br0" timeOffset="-16021.19">25788 1870 0,'18'0'78</inkml:trace>
  <inkml:trace contextRef="#ctx0" brushRef="#br0" timeOffset="-15170.43">28522 1676 0,'0'0'0,"18"0"16,-18 17-1,0 1 1,0 0-16,17-18 16,1 0-1</inkml:trace>
  <inkml:trace contextRef="#ctx0" brushRef="#br0" timeOffset="-10926.59">21625 1429 0,'0'-18'79</inkml:trace>
  <inkml:trace contextRef="#ctx0" brushRef="#br0" timeOffset="-10340.2">23513 1517 0,'17'0'62</inkml:trace>
  <inkml:trace contextRef="#ctx0" brushRef="#br0" timeOffset="-9446.59">26282 1623 0,'18'0'16,"-18"17"31</inkml:trace>
  <inkml:trace contextRef="#ctx0" brushRef="#br0" timeOffset="4153.39">28945 2505 0,'-35'0'31,"-35"35"-31,-54 0 16,1 1-16,-1 16 15,18-34-15,-17 0 16,35-18-16,35 0 16,-35 0-16,-18-36 15,18-16-15,-18 16 16,17 1-16,1-18 15,-18-17-15,-17-19 16,-18-52-16,0 18 16,53-18-16,-1 35 15,36-18-15,1-17 16,16 18-16,19-18 16,17 52-16,0-16 15,0 16-15,35-34 16,35-18-16,-34 17 15,17 1-15,-18-1 16,53 19-16,0-1 16,18 35-16,-35 36 15,52 17-15,-35 18 16,36 18-16,-18 0 16,-36 17-16,1 0 15,-1 18-15,-17-35 16,35 70-16,1 35 15,-19 36-15,36 53 16,-35 17-16,17-53 16,-53 1-16,18-18 15,-53-1-15,18-34 16,-36-36-16,-17 18 16,-1-71-16,-69 53 0,-19-17 15,1-36 1,-18 18-16,17-35 15,18-18-15,-17 0 16,-1-18-16,-17-35 0,53 0 16,-53-35-16,53-18 15,35 0-15,-18-35 16,36 0 0,-18-18-16,53-52 0,0-19 15,35 19-15,1 34 16,34 19-16,1-1 15,35 18 1,35 0-16,0 123 0,-18 18 16,18 0-16,36 35 15,17 53-15,17 18 16,-17 35-16,0 53 16,-52-35-16,-72 35 15,-17-17-15,-18-1 16,1 0-16,-19 18 15,-17 0-15,0 18 16,-53 0-16,0 52 16,-52 54-16,-37-71 15</inkml:trace>
  <inkml:trace contextRef="#ctx0" brushRef="#br0" timeOffset="19343.73">21061 1058 0</inkml:trace>
  <inkml:trace contextRef="#ctx0" brushRef="#br0" timeOffset="19759.61">30727 353 0,'0'0'0,"0"-18"16,0 36 46,0-1-46</inkml:trace>
  <inkml:trace contextRef="#ctx0" brushRef="#br0" timeOffset="21935.01">21661 1870 0,'0'-18'15,"0"-17"32,35 17-31,0 18-16,89-53 16</inkml:trace>
  <inkml:trace contextRef="#ctx0" brushRef="#br0" timeOffset="22288.89">28487 1429 0,'0'0'0,"0"17"32,0 1-17</inkml:trace>
  <inkml:trace contextRef="#ctx0" brushRef="#br0" timeOffset="23018.49">23777 1693 0,'106'0'78</inkml:trace>
  <inkml:trace contextRef="#ctx0" brushRef="#br0" timeOffset="23311.87">28998 1746 0,'36'0'15,"-19"0"-15,1 0 16,0 0 0,-1 0-16,1 0 31,-18 18-15</inkml:trace>
  <inkml:trace contextRef="#ctx0" brushRef="#br0" timeOffset="23659.92">25859 1623 0,'0'-18'47,"105"-17"-32,19 0-15</inkml:trace>
  <inkml:trace contextRef="#ctx0" brushRef="#br0" timeOffset="23962.24">30533 1693 0,'18'0'15,"-18"18"17,0 17-17,-36-17-15,-17 35 16</inkml:trace>
  <inkml:trace contextRef="#ctx0" brushRef="#br0" timeOffset="24321.29">28469 1993 0,'88'0'63,"89"18"-48</inkml:trace>
  <inkml:trace contextRef="#ctx0" brushRef="#br0" timeOffset="50363.4">29228 2134 0,'0'18'31,"0"0"-31,0-1 15,0 18-15,-36 1 16,19-19-16,-19 19 16,1-1-16,0-17 15,17-1-15,-17 1 16,0 0-16,-1-1 16,19 1-16,-19 17 15,-16-17-15,-1-1 16,35 1-16,-17 17 15,-1-17-15,19-18 16,-18 0-16,-18 18 16,17-1-16,1-17 15,-35 18-15,-19-1 16,1-17-16,-35 18 16,-1 0-16,1-18 15,-1 0-15,1 0 16,-1 0-16,18-36 15,71 19-15,-35-18 16,17 17-16,17-17 16,1-1-16,18 19 0,-19-19 15,1 1 1,0 0-16,17 0 16,-17 17-16,-1-17 15,19-1-15,-18 1 0,-1 0 16,36 0-16,-35-36 15,17 36 1,-17-18-16,17 35 16,1-17-16,17-36 0,-18 54 15,18-36-15,0 0 16,0-35 0,35-1-16,1-16 15,-1-1-15,0 35 0,1-17 16,16 0-16,-16 0 15,-1-18-15,0 35 16,1-35-16,17 18 16,-18-18-16,0 36 15,18-1-15,-18 18 16,36 0-16,-18 18 16,17 0-16,-17 0 15,18 35-15,-18 0 16,0 0-16,17 0 15,1-18-15,-18 18 16,17-18-16,-17 18 16,18-17-16,-18-1 15,17 18-15,18 0 16,-17 0-16,-1 35 16,1 1-16,-18-1 15,0 0-15,0 18 16,0-18-16,17 18 15,-35-17-15,71 52 16,-53-35-16,0 0 16,-18 17-16,1-17 15,-1 35-15,36 53 16,-36-52-16,0-19 16,0 36-16,-17 17 15,0 1-15,17-36 16,-17 36-16,-18-19 15,0-52-15,0 36 16,0 16-16,-18-16 16,-17-19-16,17-17 15,-17-18-15,-1 18 16,1-35-16,0 35 16,0 0-16,17-18 15,-17-17-15,-1 35 16,-16-18-16,16 0 15,19 0-15,-36 1 16,17-36-16,1 0 16,-18 0-16,-35 0 15,0 0-15,17 0 16,-35-18-16,18-17 16,-18 17-16,18-17 15,-35 17-15,-18-35 16,105 18-16,-69 0 15,69-1-15,1 19 16,0-18-16,-18-1 0,17-17 16,19 18-1,-18 0-15,-18-1 16,17-16-16,1 16 0,0-34 16,0 34-1,-1-34-15,36 52 16,-35-52-16,17-1 15,1 18-15,17-17 0,0 52 16,0-35-16,0-17 16,0-1-16,17-17 15,19-36 1,-1 54-16,18-36 0,-18 0 16,0 18-16,1 35 15,-1-18-15,0 19 16,0 16-16,-17 19 15,17-19-15,1-17 16,-1 18-16,0 0 16,-17 17-16,35-17 15,-18 0-15,0 17 16,-17 0-16,53-17 16,-19 17-16,1 1 15,-17 17-15,-19 0 16,19 0-16,-1 0 15,0 0-15,36 17 16,-1 1-16,36 35 16,-35-18-16,52 1 15,-52-1-15,-1 0 16,-35 0-16,1 1 16,-1-1-16,-17 0 15,17 1-15,0 34 16,18 54-16,0-36 15,0 18-15,0 17 16,-18 1-16,18-1 16,-18-17-16,-17 17 15,-18 1-15,18-1 16,-18-35-16,0-17 16,0-36-16,0 18 15,0 0-15,-18-18 16,18 18-16,-18-17 15,18-1-15,-17 18 16,-1 0-16,0-18 16,-17-17-16,0 17 15,0 0-15,35 0 16,-18-17-16,0 0 16,18-1 77,0 1-61</inkml:trace>
  <inkml:trace contextRef="#ctx0" brushRef="#br0" timeOffset="51486.65">31009 1817 0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04T04:25:52.7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12065 11483 0,'0'0'0,"-106"53"0,-88 17 15,0-17 1,-18-17-16,-70 16 15,-18 1-15,0 0 16,1-35-16,-54 17 16,-70-35-16,-71-17 15,88-36-15,-159-18 16,160-17-16,-54-106 0,-105-53 16,105 18-16,106-18 15,18 88-15,53 0 16,88 18-16,0 0 15,53 0-15,53 0 16,52 0-16,1-18 16,35-17-16,53-71 15,88-18-15,18-105 16,17 34-16,-17 142 16,70 0-16,54-17 15,-54 17-15,18 17 16,0 1-16,53 70 15,35 53-15,106 36 16,53 34-16,-36 36 16,-140 53-16,-54 17 15,1 71-15,123 177 16,-141 35-16,17 70 16,-17 88-16,18 1 15,-159-142-15,-71-123 16,-70 17-16,-159 142 15,-71 0-15,-35-36 16,18-53-16,-159 18 16,88-194-16,53 0 15,124-70-15,35-36 16,18 0-16,17-17 16</inkml:trace>
  <inkml:trace contextRef="#ctx0" brushRef="#br0" timeOffset="9299">15963 3422 0,'0'-18'15,"53"18"1,53-17 0,53-1-16,17-35 0,71 0 15,88 18-15,159 0 16,123 52-16,1 54 15,-54-1-15,54-52 16,34-18-16,-105 0 16,-124 0-16,142 35 15,-71 36-15,-159-54 16,-18-17-16,1 0 16,-54 0-16,-87-52 15,-18 16-15,-54 19 16,-87 17-16,0 0 15</inkml:trace>
  <inkml:trace contextRef="#ctx0" brushRef="#br0" timeOffset="44961.34">18397 6456 0,'18'0'16,"0"0"15,17 0-31,0-18 16,53 18-16,71-35 16,70 35-16,71 0 15,-17 0-15,34-18 16,71-35-16,-106 0 15,-35 53-15,-70 0 16,-1 53-16,36 0 16,-18-17-16</inkml:trace>
  <inkml:trace contextRef="#ctx0" brushRef="#br0" timeOffset="59667.27">15822 9437 0,'0'0'0,"18"53"31,-1 17-15,19 36-16,-36-35 15,0 17-15,0-18 16,-18-34-16,0-1 16,-17 0-16,17 1 0,1-36 15,17 17-15</inkml:trace>
  <inkml:trace contextRef="#ctx0" brushRef="#br0" timeOffset="60234.75">17427 9490 0,'18'-18'0,"-1"0"0,19 1 16,-1-1 0,-17-17-16,17 17 15,0 18-15,-17 0 16,17 0-16,0 18 16,-17 17-16,17 0 15,1-17-15,-19 17 16,1 1-16,0-1 15,-18-17-15,0 17 0,-36 18 16,1-36-16,0 19 16,-1-1-1,-16 0-15,16 0 16,1-17-16,17-18 0,1 0 16,-1 0-16,36 0 62,52-18-46,-34-17-16,16 18 15,19-1-15,17 0 16</inkml:trace>
  <inkml:trace contextRef="#ctx0" brushRef="#br0" timeOffset="62799.67">19720 9190 0,'0'0'0,"18"-35"0,17 17 15,0-17-15,-17 17 16,0 0-16,17 18 16,-17 0-16,17 0 15,0 0-15,-17 0 16,17 18-16,-17 0 15,-1-1-15,-17 1 16,0 17-16,0 0 16,0 1-1,-17-19-15,-1 19 16,18-19-16,-18-17 16,1 36-16,17-19 15,0 1 32,35 0-31,-17-18-16,17 17 15,0 1-15,-17-18 0,17 35 16,1 0 0,-1 1-16,-18-1 0,1-17 15,17 17-15,-35 0 16,0 0-16,0 1 15,-17-1-15,17-17 16,-18-1-16,-17 1 16,17-1-16,-17 1 15,17-18-15,1 0 16,-19 0-16,19 0 16,-1-18-1,0 18 1</inkml:trace>
  <inkml:trace contextRef="#ctx0" brushRef="#br0" timeOffset="63330.77">22560 9155 0,'-35'17'31,"0"18"-15,17 18-16,-17 0 15,-1-35-15,1 17 16,17-17-16,18 0 15,0-1-15,0 1 16,0-1-16,36 1 16,-1 0-16,18-1 15,0 1-15,0-18 16,-18 0-16,36 0 16,52-35-16,18-18 15,-17 18-15,-19-18 16,-69 35-16,-1 0 15,0-17-15,-35 0 16,18 17-16,-18-17 16</inkml:trace>
  <inkml:trace contextRef="#ctx0" brushRef="#br0" timeOffset="63599.54">22895 8908 0,'0'0'0,"-35"123"16,-18 1-16,18 34 16,17-34-16,-35-1 15,36-17-15,-1 18 16,0-36-16,18-35 15,0-36-15,0 19 16,0-19-16,0 1 16,0 17-16,18-35 15</inkml:trace>
  <inkml:trace contextRef="#ctx0" brushRef="#br0" timeOffset="64153.61">25047 8855 0,'-17'0'15,"-1"0"1,18 35-16,0 0 15,-18 18 1,18 18-16,0-1 0,36 18 16,-1 18-16,0-35 15,0-1-15,1 36 16,-1-53-16,0 0 16,18 88-16,-18-88 15,-17-35-15,-18 17 16,0-17-16,0-1 15,0 19-15,0-19 16,0 1 0,0 0-16,-35-1 15,17-17-15,-17 0 16,0 18-16,-1-18 16,1 0-16,0 0 15,35-18-15,-36-17 16</inkml:trace>
  <inkml:trace contextRef="#ctx0" brushRef="#br0" timeOffset="64419.45">25153 9472 0,'0'0'0,"18"0"0,-18-18 16,17 1 0,-17-1-16,36 18 15,-1-35-15,-17 17 16,17-17-16,0 0 16,18 17-16,18 18 15,-54-35-15,36 17 16,0 0-16,0-17 15</inkml:trace>
  <inkml:trace contextRef="#ctx0" brushRef="#br0" timeOffset="65031.85">27570 8872 0,'-18'36'47,"-17"17"-31,-1 35-16,1 18 0,-18 17 15,18 1-15,0-1 16,-1 0-16,19 1 16,-1-18-16,18-53 15,0-18-15,0 0 16,0-17-1,18-18 1,-1 0 0,1 0-16,0-35 15,-1-1-15,-17 19 16,18-19-16,0 1 16,17 17-16,-35 1 15,0-18-15,0 17 16,-18 0-1,1 18 1,-19-17-16,1 17 16,17 0-1,1 0-15,-1 0 16,0 0 0</inkml:trace>
  <inkml:trace contextRef="#ctx0" brushRef="#br0" timeOffset="65673.12">28804 9137 0,'18'0'63,"0"0"-63,34 0 16,1 0-16,-17-18 15,34 18-15,-17-17 16,0 17-16,-35 0 15,17 0-15,-17-18 16,-18 53 78,0 36-94,0 17 15,0 0-15,0-17 0,0-1 16,0-17 0,17 53-16,1 18 15,0-54-15,-1-52 0,-17 17 16,0 0-16,0-17 31,18-18-15,-1 0-16,1-18 15</inkml:trace>
  <inkml:trace contextRef="#ctx0" brushRef="#br0" timeOffset="66533.14">30462 9402 0,'18'-18'31,"35"-17"-31,-35 17 16,17-17-16,0-1 16,0 1-16,-35 17 15,18 18-15,-18-17 0,0-1 16,18 18-16,-18-35 16,-18 0-16,-17 17 15,17 0 1,0 1-16,1-19 0,-18 19 15,17 17-15,0 0 16,-17 0-16,17 0 16,1 0-16,-1 0 15,0 0 17,18 17-17,0 19 1,0 17-16,18 0 15,0-36-15,17 36 16,0 18-16,1-18 16,-1 17-16,0-35 15,0 1-15,-17-19 16,17 36-16,-17-17 16,-18-19-16,0 18 15,0-17-15,0 0 16,0-1-16,0 1 15,0 0 1,-18-1-16,-17 1 0,17-18 16,-17 0-16,17 0 15,-17 0 1,0-18-16,17 1 16,1-1-16,-1 0 0,-17 1 15,17-19-15,18 1 16,-18 0-1,18 17 1,0-35-16,0 0 0,18 18 16,-18 18-16,35-19 15,1 1-15,-1 0 16,-17 17 0,-1-17-16,1 35 0,-1 0 15,1 0-15,0 0 16</inkml:trace>
  <inkml:trace contextRef="#ctx0" brushRef="#br0" timeOffset="69868.89">17357 3775 0,'0'0'0,"-106"17"16,53 19-16,18-1 15,-36-35-15,36 0 16,-18 0-16,0 0 16,-35 0-16,17-18 15,-35-17-15,36 0 16,-1-1-16,1 1 16,34 0-16,1 0 15,-18 17-15,18-17 16,-36-18-16,1 17 15,-1 1-15,18 0 16,18 0-16,0-1 16,0-17-16,-1 36 15,1-54-15,17 18 16,1 0-16,-1 18 16,18-18-16,0-53 15,53-17-15,-18-1 16,18 19-16,-18-19 15,1 36-15,34-18 16,-17 53-16,-35 0 16,52 18-16,-17 0 15,-17 17-15,17 18 16,-36 0-16,18 0 16,-17 0-16,17 18 15,1 17-15,-1 18 16,0-18-16,0 36 15,-17-18-15,17 35 16,-35 18-16,0 0 16,0 17-16,-35-17 15,0 17-15,-71 36 16,-17-18-16,17 0 16,-35-88-16,17 18 0,1-54 15,-36 1 1,18-18-16,17 0 15,1-35-15,17-18 0,0 18 16,89-1-16,-19 19 16,19-19-16,-1 1 15,18 17 1,0-34-16,18-37 0,35-16 16,-1-19-16,37 18 15,52-17-15,-18 17 16,18 35-1,-17 36-15,-1 35 0,1 0 16,-1 0-16,-35 35 16,-17 1-16,-36-1 15,-17 0-15,0 18 16,-1-18-16,-17 36 16,-35-1-16,-18 54 15,0 17-15,-18-17 16,-17-19-16,-18 1 15,1-35-15,-19-36 16,1-35-16,-1 0 16,1-35-16,17-18 15,35 18-15,36 17 16,0-53-16,17 18 16,1 1-16,17-37 15,0-34-15,35-36 16,53 0-16,35-35 15,1 71-15,-18 17 16,0 35-16,17 36 16,1 18-16,17 17 15,0 35-15,-53 35 16,-53-34-16,1-1 16,-19 53-16,-17 36 15,0-1-15,-35 1 16,-18 34-16,18 1 15,-18 0-15,17-36 16,-16 1-16,16-1 16,1-70-16,0 0 15,-1 35-15,1-17 16,0 35-16</inkml:trace>
  <inkml:trace contextRef="#ctx0" brushRef="#br0" timeOffset="82295.5">16122 10301 0,'0'-18'16,"0"36"62,35 17-63</inkml:trace>
  <inkml:trace contextRef="#ctx0" brushRef="#br0" timeOffset="82999.2">31274 10107 0,'0'-18'0,"0"36"78,-18-18-78,0 18 16</inkml:trace>
  <inkml:trace contextRef="#ctx0" brushRef="#br0" timeOffset="99101.12">15557 10583 0,'0'-17'16,"0"-1"-1,18 18 1,0 0-16,52 0 15,19 0-15,69 0 16,19 0-16,52 0 16,71 0-16,0 18 15,88-18-15,-18 0 16,1 0-16,140-36 16,-35 36-16,18-35 15,124 53-15,-1 17 16,-176 18-16,-18-53 15,36 71-15,-124-19 16,-35-34-16,-71 35 16,36 0-16,35-35 15,-1-54-15,72-17 16,-36 0-16,106 36 16,-141-18-16,17 17 15,54-35-15,-54 18 16,-17 35-16,-18 17 15,142 36-15,-36 0 16,-35 0-16,-36-18 16,1-17-16,-54-18 15,-35 0-15,54-35 16,-19-18-16,1 18 16,-71 35-16,18 0 15,-1 17-15,-34 36 16,17 0-16,-53-35 15,-35 17-15,-36-17 16,-35-18-16,-17 0 16,17 0-16,1 0 15,-1 0 1,-35 17 62,-177-34-47</inkml:trace>
  <inkml:trace contextRef="#ctx0" brushRef="#br0" timeOffset="104168.23">23424 10425 0,'0'17'16,"-17"-17"-16,-1 35 15,1-17-15,-1 0 16,-17-1-16,-1 19 16,19-19-16,-19 19 15,1-36-15,-18 17 16,36-17-16,-19 0 15,19 0-15,-36 0 16,17 0-16,1 0 16,-35 0-16,17-17 15,0-1-15,-18 0 16,36-17-16,0 0 16,-18-1-16,17 19 15,1-18-15,-18-1 16,0 1-16,0-36 15,-17 36-15,17 0 16,18-18-16,-1 18 0,1-1 16,18 1-1,-19-18-15,1-17 0,0-1 16,-1 1 0,1 17-16,0-36 0,17 19 15,1-36-15,17 18 16,-36 0-1,36-1-15,0 19 16,0 17-16,18-35 0,0 0 16,17 17-16,-18 1 15,19 17 1,-19 0-16,19-18 0,-1 18 16,18 0-16,-18 36 15,0-19-15,1 1 16,17-18-16,-18 18 15,0 17-15,0 1 16,-17-1-16,17 0 16,1 18-16,17 0 15,35 0-15,-35 0 16,17 18-16,-17 0 16,-18-1-16,18 19 15,-17-36-15,-1 17 16,-17 18-16,17 1 15,0 17-15,18 17 16,35 36-16,-35 0 16,18-18-16,17 53 15,-35-70-15,-18-1 16,0-17-16,1-18 16,-1 1-16,-17 34 15,-1-34-15,1 34 16,-18-17-16,17 18 15,-17-18-15,0 17 16,0 1-16,-35 17 16,18 18-16,-19-18 15,19 18-15,-19-36 16,1 36-16,0-35 16,0-18-16,-1-18 15,1 18-15,0 0 16,-1-18-16,1 18 15,-18 0-15,0-36 16,0 19-16,0-1 16,18 0-16,18 1 15,-19-36-15,1 17 16,17-17-16,-17 0 16,17 0-16,-17 0 15,0-35-15,-18 0 16,18-1-16,-18-34 15,17 17-15,-16-18 16,-1-35-16,17 18 16,-17-18-16,18-17 15,0 17-15,-18-17 16,18-1-16,-1 18 16,-16-17-16,34 17 15,0 18-15,18-36 16,0 36-16,0-35 0,0 35 15,36-18-15,16-18 16,-16 1 0,-19 52-16,19-35 15,17 36-15,-18 35 0,0-1 16,0 1 0,1-18-16,17 0 15,-18 18-15,-18 17 0,19-35 16,17 18-16,17 0 15,-17-1-15,0 1 16,0 18-16,0-1 16,0-17-16,0 17 15,-18 18-15,0 0 16,1 0-16,-19 0 16,18 18-16,1 17 15,-1 0-15,-17 0 16,17-17-16,0 35 15,18 0-15,0 18 16,35 70-16,-52-36 16,52 19-16,-35-18 15,-18-36-15,0 19 16,-17 16-16,17-34 16,-17-18-16,-1 0 15,1-18-15,-18 36 16,0-1-16,0 18 15,0-17-15,-35 17 16,-1-17-16,-16 17 16,16 0-16,1-17 15,0 34-15,-1-34 16,1-18-16,0-18 16,0 0-16,17 1 15,-17-1-15,-1 0 16,1 1-16,0-19 15,0 18-15,-18 1 16,-18-19-16,1 1 16,-1 17-16,-35 1 15,36-1-15,-19 18 16,-16-36-16,16-17 16,-34 0-16,35 0 15,17-17-15,1-1 16,17-17-16,17 0 15,1-1-15,0 1 16,0 17-16,-1-17 16,19 0-16,-1 0 15,0 17-15,1-35 16,-19-35-16,-16-53 16,34 17-16,-17 36 15,17-35-15,0-1 16,-17 1-16,35-36 15,0 18-15,0 17 0,0-17 16,35 18 0,-17-1-16,17 18 15,-17 36-15,17 17 16,18 0-16,-18 35 16,36-17-16,17-18 15,18 36-15,17-19 16,-52 19-16,17-1 15,18-17-15,18 35 0,-54 0 16,-35 0-16,1 0 16,-1 0-1,-17 17-15,17 19 16,0-1-16,18 18 0,-18-18 16,1 36-16,16 34 15,19 1-15,-36 0 16,1-18-16,17 36 15,-18 17-15,0-18 16,18-17-16,-35-18 16,-18 1-16,0-1 15,0-35 1,0 0-16,0-18 0,-18 0 16,0 18-16,1-18 15,17 1-15,-18 17 16,18-1-16,-18-34 15,18 17-15,0 1 16,0-1 0,0-17-16,-17-18 15,17 17 1,0 1 15</inkml:trace>
  <inkml:trace contextRef="#ctx0" brushRef="#br0" timeOffset="139439.24">21184 8431 0,'0'0'0,"-106"71"47,-70-1-47,-212 19 16,-141 34-16,53 18 15,-159 106 1,-53 53-16,-106 18 0,-159 17 16,160-88-16,-160 35 15,-17 106 1,141 53-16,317-194 0,301-159 15,87-53-15,54-70 16</inkml:trace>
  <inkml:trace contextRef="#ctx0" brushRef="#br0" timeOffset="139815.07">13811 9119 0,'0'0'15,"18"0"-15,70 0 16,53 71-16,36 17 16,122-35-16,125 53 15,246 88-15,283 53 0,175 53 16,1 52 0,247 1-16,-123 18 15,-19-19-15,54 195 16,-71 35-16,18 159 0,-230-124 15,-105-17-15,-336-159 16</inkml:trace>
  <inkml:trace contextRef="#ctx0" brushRef="#br0" timeOffset="142529.01">17851 12947 0,'-18'0'31,"-88"35"-15,18 0-16,-71 18 15,0-17-15,36 34 16,-18 1-16,70-36 16,36 0-16,17-35 15,18 36-15,0-19 16,0 1-16,18 0 15,17 17-15,18 0 16,53-35-16,17 0 16,1 0-16,-1-35 15,1 0-15,52-18 16,18 17-16,-17-17 16,-19 18-16,-34-18 15,-71 18-15,-18 17 16</inkml:trace>
  <inkml:trace contextRef="#ctx0" brushRef="#br0" timeOffset="142793.32">18150 12118 0,'-35'106'16,"-18"52"-1,18-16 1,-18-1-16,18 0 16,17-18-16,0 1 0,-17-1 15,35-52 1,0-36-16,-17-17 16,17 17-16,0 0 15,0 1-15,35-36 0,35 0 16,19 0-16</inkml:trace>
  <inkml:trace contextRef="#ctx0" brushRef="#br0" timeOffset="143241.1">19932 12136 0,'-18'70'16,"-17"18"-16,-18 36 15,35-1-15,1 1 16,17-1-16,17 1 15,36 17-15,-17-71 16,-1 1-16,0-1 0,18 1 16,-18 0-16,1 17 15,34 0 1,-34-35-16,-1 0 0,-35-18 16,0-17-16,0-1 15,0 1 1,-18-18-16,1 0 15,-19 0-15,1-35 16,17 17-16,-17-17 16,0 17-16,-1-35 15,-16 0-15,16-17 16,1-1-16</inkml:trace>
  <inkml:trace contextRef="#ctx0" brushRef="#br0" timeOffset="143457.57">20144 12771 0,'0'0'0,"70"17"16,-17-17-16,-35 18 15,17-18-15,0 0 16,-17 0-16,52-35 15,-17 17-15,18-17 16,-1-18-16,1 17 16,35 19-16</inkml:trace>
  <inkml:trace contextRef="#ctx0" brushRef="#br0" timeOffset="143998.65">22313 12541 0,'0'0'0,"-35"36"15,0-1-15,-1 18 16,1 17-16,0 18 16,-18 18-16,0 18 15,18 35-15,-18-36 16,35 36-16,0-1 16,18-52-16,0 0 15,36-35-15,-1-36 16,0 0-16,-17-35 15,17 0-15,1-35 16,-19 0-16,18-1 16,1 19-16,-1-18 15,-17-18-15,-1 17 16,-17 19-16,0-19 16,-17 1-16,-19 17 15,1-17-15,0 0 0,17 35 16,-17 0-16,17 0 15,-17 0 1,0 35-16,-1-35 16,19 35-16,-19-17 0,19 0 15,17-1 1</inkml:trace>
  <inkml:trace contextRef="#ctx0" brushRef="#br0" timeOffset="144580.6">23354 12965 0,'18'0'32,"-1"0"-17,18 0-15,1 17 16,-1 1-16,88 17 15,1 0-15,35 18 16,-36-53-16,-17 0 0,0 0 16,-71 0-16,-17 0 15,-1 0 1,1 0 0,-18 89 30,0 34-30,-18 0-16,18 1 16,-17-1-16,17 1 15,0-36-15,-18-35 16,18-35-16,0-1 16,0 1-16,0-53 46,18 17-46,-1-17 16,19-1-16,-19 19 16</inkml:trace>
  <inkml:trace contextRef="#ctx0" brushRef="#br0" timeOffset="145237.57">25047 13564 0,'0'0'0,"71"-53"31,17-35-31,-53 18 0,1-19 16,-19-16-16,-17 34 16,0 18-16,-17 18 15,-1-18-15,0 18 16,1 17-16,-19 0 16,1 1-16,0 17 15,17 0 1,0 0-16,1 0 15,-1 35-15,1 0 16,17 1-16,0 16 16,17 1-16,18 0 15,1-35-15,-1 53 16,18 34-16,88 36 16,0 18-16,18-18 15,-36-35-15,-17 18 16,-53-54-16,-18-35 15,1 1-15,-36-1 16,0 0-16,-18-35 16,-17 0-16,17 0 0,-17 0 15,-18-17 1,-18-19-16,-52-34 16,-1 35-16,54-1 15,35 1-15,-1 0 0,1-1 16,17 19-16,18-1 15,0 1 1,0-19-16,36-17 16,-1 0-16,36 0 0,17-17 15,-35-18 1,0 35-16</inkml:trace>
  <inkml:trace contextRef="#ctx0" brushRef="#br0" timeOffset="151933.2">22948 14340 0,'0'0'0,"-53"0"0,0 0 15,-35 0-15,35 0 16,-35 0-16,53 0 15,-36 0-15,18 0 16,36 0-16,-1 0 16,0 0-16,1-17 31,-1-1-15,0 0-16,-34-17 15,-19 0-15,18 17 16,18-17-16,-18 0 15,35-1-15,-17 1 16,17 35-16,1-17 0,17-19 16,-18 19-1,18-1 1,0 0-16,-18-17 0,18 0 16,0 17-16,0 1 15,-17-1-15,17-17 16,-18-18-16,-17 0 15,35 35-15,0 0 16,0-17-16,0 18 16,-18-19-16,-17 1 15,17 17-15,18-17 16,-17 0-16,-19 0 16,36-1-16,0 1 15,0 0 1,0 17-16,-17 0 15,17-34-15,-18 16 16,18 1-16,0 0 16,0-18-16,0 35 15,0-17-15,18-18 16,-1 18-16,-17-1 16,0 1-16,36 17 15,-1-17-15,-17 0 16,17 0-16,-18 17 15,19-17-15,-1-1 16,18 1-16,0 0 16,-35 0-16,34 17 15,1 0-15,-17 1 16,-19-1-16,19 0 16,-1 18-16,0 0 15,0 0-15,1 0 16,-19 0-16,19 0 15,-19 0-15,18 0 16,1 18-16,-1 0 16,0 17-1,-17-17-15,0-1 16,17 19-16,0-1 16,-17 0-16,17 18 15,0-35-15,-17 17 16,17 0-16,1 18 15,-36-35-15,35 17 16,-18 0-16,19 18 16,-1 18-16,0 17 15,18 18-15,-35-53 16,17 17-16,-17 1 16,-1-36-16,-17 0 15,0 1-15,0-1 16,0 18-16,0 35 15,0 36-15,-17-1 16,-1-35-16,-17 18 16,0-53-16,17-18 0,-17 0 15,17 1-15,0-19 32,-17 1-32,35 0 0,-18-1 15,-17 1-15,18 17 16,-19 1-16,-34-1 15,-36-18 1</inkml:trace>
  <inkml:trace contextRef="#ctx0" brushRef="#br0" timeOffset="158185.84">21678 11606 0,'-17'0'15,"-54"71"1,-105 70-16,-18 35 15,0-34-15,-71 16 16,-88 1-16,18 17 16,-35-34-16,70-72 15,0 1-15,0-18 16,0-1-16,71-52 16,88 18-16,35-18 15,88 0-15,1 0 16,-1 0-1</inkml:trace>
  <inkml:trace contextRef="#ctx0" brushRef="#br0" timeOffset="158443.47">17057 11624 0,'88'106'15,"124"70"1,229 124-16,158 194 16,72-18-16,-72-70 15,-158-212-15,18 0 16,88 18-16,52-36 15,72 36-15,-107 35 16,-140 17-16</inkml:trace>
  <inkml:trace contextRef="#ctx0" brushRef="#br0" timeOffset="159409.42">21731 15646 0,'0'0'0,"-88"106"15,-53 17-15,0 18 16,0 0-16,88 18 0,-18-36 16,71 54-16,-18-18 15,36 17-15,35-35 16,-18-53-16,1-17 15,-1-36-15,-18 0 16,1-17-16,17-18 16,1 0-16,-19 0 15,19-53-15,-19 0 16,1-17-16,0 34 16,-18-34-16,0 35 15,0 17-15,0-17 16,-18-1-16,0 1 15,-17 35-15,-18-35 16,0-1-16,0 1 16,36 0-16,-19 0 15,1 35-15,17 0 16,54 17 31</inkml:trace>
  <inkml:trace contextRef="#ctx0" brushRef="#br0" timeOffset="159889.14">23301 16034 0,'0'0'0,"35"0"16,1 0-16,-1 17 16,18-17-16,35 18 15,18 0-15,0-18 16,-1 0-16,1 0 15,-35 17-15,-36 1 16,-17 0-16,17 17 16,-35-18-1,18 19-15,-1 52 16,1 18-16,0 17 16,-18-35-16,-18 36 15,-35-1-15,18 1 16,-1-36-16,1-17 15,0-36-15,35-17 16,-18-1-16,54-34 47,-19-19-31,36 19-16,35-36 15</inkml:trace>
  <inkml:trace contextRef="#ctx0" brushRef="#br0" timeOffset="160555.46">25894 16422 0,'0'0'0,"70"-53"15,-34 0 1,-19 18-16,1-1 16,0 19-16,-18-36 15,0 0-15,0 35 16,-36-17-16,19 0 15,-19-1-15,19 36 16,-1 0-16,-17 0 16,17 0-16,-17 0 15,0 0-15,-1 0 16,36 36-16,0-1 0,0-17 16,0 17-16,18 0 15,17-17 1,1 35-16,-1 17 0,53 36 15,18 0-15,-18 35 16,18-35 0,-53-36-16,35 19 0,-53-19 15,1-17-15,-1 18 16,0-18-16,-35-36 16,0 1-16,0 0 15,0 17-15,-35-35 16,0 17-16,17-17 15,-53 0-15,1 0 16,-36-17-16,-17-36 16,-19 18-16,54-1 15,35 1-15,18 0 16,17 0-16,1-1 16,17-34-16,17-19 15,36-16-15,-17-1 16,-1-18-16,53 1 15,0-18-15</inkml:trace>
  <inkml:trace contextRef="#ctx0" brushRef="#br0" timeOffset="162503.63">24553 17180 0,'0'0'0,"-17"0"15,-1 0-15,0 0 16,-17 0-16,17 0 16,-52 0-16,17 0 15,-35 0-15,-36 0 16,36 0-16,0-17 15,-36-19-15,19 19 16,-19-19-16,1-16 16,17 16-16,35 1 15,18 0-15,18-1 16,17 36-16,18-17 16,-17-19-16,17 19 15,-18-36-15,1 18 16,17 17-16,0-35 15,0-35-15,-18-18 16,18 0-16,0 36 16,0-1-16,0 1 15,35-19-15,0 19 16,36-36-16,-18 18 16,53 35-16,17-18 0,18 18 15,-17 0-15,-1 18 16,1 18-1,-1-36-15,-35 53 16,18 0-16,-53 35 0,-18 0 16,1 36-1,87 70-15,-35-18 16,-17 36-16,0 0 16,17 53-16,-18-18 15,-34-18-15,-1 0 0,-35-52 16,-53-18-16,18-36 15,-1-35 1,19 1-16,-1-19 0,0-17 16,1 0-1,-1-53 17</inkml:trace>
  <inkml:trace contextRef="#ctx0" brushRef="#br0" timeOffset="167983.04">21819 14870 0,'0'35'15,"-70"177"1,-1 52-16,-17-35 16,-35 36-16,-36 17 15,18-88-15,17 53 16,54-70-16,-1-54 15,36-35-15,17-70 16,1 0-16,-1-18 16,0-36-1,-17-87-15,17-1 16</inkml:trace>
  <inkml:trace contextRef="#ctx0" brushRef="#br0" timeOffset="168179.19">19509 14658 0,'53'0'15,"52"123"-15,89 18 16,142 89-16,263 175 16,72 72-16,122-107 15,1-141-15,-106 107 16,0-19-16,353 159 15,17 89-15</inkml:trace>
  <inkml:trace contextRef="#ctx0" brushRef="#br0" timeOffset="172533.76">30445 12682 0,'0'-17'16,"0"-1"15,35 0-15,0 1-16,-17-18 15,35 17-15,0 0 16,-18 1-16,-17 17 16,-18 35 46,0 53-62,0 36 16,0-1-16,0 0 15,0-17-15,0 18 16,17-18-16,1-18 16,0-35-16,-1-18 15,-17-17 1,18-36 15,17-17-31,0-18 0,1-18 16</inkml:trace>
  <inkml:trace contextRef="#ctx0" brushRef="#br0" timeOffset="173075.82">31926 12912 0,'0'0'0,"36"-53"16,-36 17-16,0-16 15,-18-1-15,0 35 16,-35-35-16,1 0 16,-1 18-16,-18 0 15,1-1-15,-1 19 16,18-1-16,0 0 15,18 18-15,-18 0 16,18 18-16,17 17 16,18-17-16,0 17 15,18 18-15,35 0 16,35 0-16,-18-18 16,54 36-16,-18-1 15,-1-17-15,-34 18 16,17 35-16,0-18 15,-35 18-15,-17-89 16,-19 19-16,-17-19 16,0 1-16,-70 17 15,52-17 1,-53-18-16,1-35 16,-1 17-16,36-17 15,0-1-15,17 19 16,18-36-16,0-18 15,18 18-15,17 18 16,36 0-16,-1-1 16</inkml:trace>
  <inkml:trace contextRef="#ctx0" brushRef="#br0" timeOffset="176475.64">27129 17851 0,'0'0'0,"-36"52"0,1-34 15,17-18-15,-17 0 16,0 0-16,-18-35 16,-35-18-16,-36-35 15,1-71-15,-18 0 16,0-35-16,-36-88 16,-70-88-16,0-1 15,-35-52-15,53 35 16,70 158-16,36 72 15,87 34-15,1 18 16,35-17-16,35 35 16,1 35-16,34 18 15,-17 17-15,18 18 0,52 0 16,1 88 0,17 71-16,53 70 15,53 177-15,-71 0 16,-17-124-16,-36-71 0,-88-52 15,1-53 1,-36-71-16,0 18 0,-18-18 16,-17 1-1,0-19-15,-1 1 0,36 0 16,-17-18 0,17 17 77,-18 142-77,-105 35-16,-36 0 16,18-70-16,-18-1 15,35-88-15,1 18 16,17-53-16,71 0 15,0-35-15,-18-36 16,-18-52-16,1-71 16,-1-53-16,71 0 15,0-53-15,88 0 16,18-52-16,18 34 16,52-17-16,71-36 15,-88 160-15,17 70 16,-35 88-16,18 53 15,-36 70-15,18 107 16,1 123-16,-90 158 16,-16-17-16,-19 0 15,-17-123-15,0-89 16,-35-106-16,-88 54 16,-1-124-16,-35-36 15,-17-34-15,-36-89 16,18-35-16,71-36 15,-18-70-15,0-70 16,88 17-16,35 0 16,18 36-16,71 123 15,52-1-15,-35 107 16,18 17-16,18 18 16,17 124-16,0 70 15,70 106-15,-52-18 16,-35 53-16,70 53 15,-18 53-15,-35 35 16,-70-123-16,-36 88 16,-35 35-16,-18-176 15,-52-300-15</inkml:trace>
  <inkml:trace contextRef="#ctx0" brushRef="#br0" timeOffset="178692.55">28787 16051 0,'0'0'0,"-124"-17"16,36 17-16,-35-18 15,-1 18-15,-70 0 16,18 0-16,17 0 16,18 0-16,17 0 15,71 0-15,36 35 16,-19-17-16,36 0 47,18 17-47,35 0 15,35 0-15,53 1 16,-52-1-16,34 0 16,0 1-16,-17-1 15,53 35-15,-35 1 16,17-36-16,-106 1 16,0-36-16,-35-18 46,-123-141-30,-18-70-16,-36-18 16,36 35-16,0 53 15,0 18-15,35 36 16,35 16-16,54 72 16,17 34 15,17 142-31,1 17 15,-18 71-15,0 18 16,-18 0-16,-17-36 16,70-17-16,1-54 15,17-69-15,-53-54 16,17-35-16,1 0 31,35-141-31,70-159 16,71-106-16,36-105 0,-19-89 15,72-141-15,-19 230 16</inkml:trace>
  <inkml:trace contextRef="#ctx0" brushRef="#br0" timeOffset="187367.73">6332 1076 0,'0'0'0,"-17"0"0,-19 0 16,1 18 0,0-1-16,17 19 15,-17-19-15,0 36 16,-1 35-16,-17 53 15,18-17-15,0-1 16,35 1-16,0-1 16,0-17-16,18 35 15,17 0-15,35 0 16,-17-17-16,0-1 16,18-17-16,-18-53 15,0 0-15,-18-18 16,0-17-16,18 0 15,-18-18-15,71-18 16,-18-35-16,54 18 16,-54-1-16,0-34 15,18-1-15,-53-34 16,-18 34-16,0-35 16,0-17-16,-35-1 15,-17-17-15,-18-18 16,-18 36-16,17-18 15,-52 17-15,0-17 16,0 35-16,-18 53 16,35 1-16,-52-1 15,-1 17-15,19 19 16,34-1-16,1 0 16,52 18-16,-35 0 15,35 0-15,-17 0 16,0 0-16,-1 18 15,36 0 1,0-1-16,0 19 16,36-19-1,-1 1-15,71 17 16,53-17-16</inkml:trace>
  <inkml:trace contextRef="#ctx0" brushRef="#br0" timeOffset="187801.04">8343 882 0,'0'0'0,"-88"88"15,17-17-15,-34 17 16,-19 53-16,18-18 16,71 19-16,-18-1 15,18 17-15,35 19 16,0-1-16,0 1 15,53 17-15,-18-36 16,36-34-16,17 17 16,-35-53-16,-18-53 15,0 1-15,-17-19 16,0-17 0,-1 0 15,1 0-31,-1-17 15,19-19-15</inkml:trace>
  <inkml:trace contextRef="#ctx0" brushRef="#br0" timeOffset="195582.28">8484 2805 0,'0'0'0,"0"17"15,18-17 16,0-17-31,17-1 16,0-35-16,53 0 0,1-35 16,52-18-16,-36-35 15,-16 0 1,-1-18-16,0 0 0,-17 1 16,-18 34-16,-18 1 15,0-1-15,18 1 16,-35 17-16,-1 35 15,-17-17-15,0 0 16,-17-18-16,-19 36 16,19 17-16,-19 35 15,19 0-15,-1 18 16,1-17-16,-19 17 16,19 0-16,-19 17 15,1 19-15,0 34 16,-36 54-16,18 17 15,0 0-15,18 18 16,-18 17-16,18 18 16,35-18-16,18 1 15,-1-18-15,36-36 16,-18-17-16,1-88 16,-19 17-16,-17-18 15,18-17 1,17 18-1,0-18-15,1 0 16,-19-35-16,19 0 16</inkml:trace>
  <inkml:trace contextRef="#ctx0" brushRef="#br0" timeOffset="196042.06">9596 2064 0,'0'0'0,"0"88"16,0-18-16,0 36 16,0-53-16,0 0 15,0-35-15,0-1 16,0 1-16,17-18 15,1 0 1,17 0-16,0-35 16,1-18-16,-19 18 15,19 17-15,-1-17 16,0-1-16,-17 1 16,17 17-16,-17-17 15,-18 0-15,0 17 16,0 1-16,0-1 15,-36 0 1,1 1-16,17-19 16,-34 36-16,16-17 15,1 17-15,-18 0 16,18 0-16,0 17 16,35 1-16,-18-18 15,18 18-15</inkml:trace>
  <inkml:trace contextRef="#ctx0" brushRef="#br0" timeOffset="196762.14">10301 1905 0,'0'0'0,"-18"0"0,-17 0 16,0 18-16,17-1 15,-17 19-15,0-1 16,-1-18-16,1 36 15,0 0-15,17 0 16,18-18-16,0 1 16,0-1-16,0-17 15,36 17-15,-1 0 16,0 1-16,-17-19 16,17-17-16,18-53 15,35-53-15,18-35 16,-36 18-16,19-18 15,-36 17-15,0 18 16,-36 71-16,1 0 16,-18 17-16,0 1 15,0 140 32,-18 18-31,1 53-16,-36-17 15,35-1-15,-35 36 16,53-36-16,-18-53 16,18 1-16,0-36 15,-17-17-15,-19-36 16,19 0-16,17-17 16,-35 17-16,-1-35 15,-17 18-15,0-18 16,-17-18-16,-36-17 15,-17-18-15,17 18 16,53-1-16,35 1 16,-17 18-16,17-1 15,18-17-15,0 17 16,0-17-16,0-1 16,36-34-16,-1-18 15</inkml:trace>
  <inkml:trace contextRef="#ctx0" brushRef="#br0" timeOffset="197403.51">11007 1623 0,'0'0'0,"17"247"15,19-124-15,-36-17 16,0 53-16,-18-36 15,0 1-15,18-89 16,0 18-16,36-141 63,34-53-48,36 17-15,-18-17 0,-17 35 16,-36 36-16,-17 34 15,17 19 1,-17-19-16,-1 36 16,1 36 15,-18 34-31,0 18 16,0 36-16,0-71 15,0 35-15,0 18 16,0-53-16,0-18 15,0-17-15,0-1 32,17-17-17,1 0-15,0-17 16,-1-1-16,19-35 16,-1-17-16,0 17 15,0 0-15,1-35 16</inkml:trace>
  <inkml:trace contextRef="#ctx0" brushRef="#br0" timeOffset="197667.81">11818 970 0,'35'35'16,"1"36"0,-1 70-1,35-17-15,-34-1 16,17 0-16,-18 36 16,18 0-16,-36-18 0,1 71 15,17 35-15,-17-18 16,-18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1F812-45D0-44A6-ADE8-2F15B61448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네 얼간이</a:t>
            </a:r>
            <a:r>
              <a:rPr lang="en-US" altLang="ko-KR" dirty="0"/>
              <a:t> – 3</a:t>
            </a:r>
            <a:r>
              <a:rPr lang="ko-KR" altLang="en-US" dirty="0"/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9E73EF-8093-4108-93F5-E6484E52B7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201911291 </a:t>
            </a:r>
            <a:r>
              <a:rPr lang="ko-KR" altLang="en-US" dirty="0"/>
              <a:t>컴퓨터공학부 허준호</a:t>
            </a:r>
          </a:p>
        </p:txBody>
      </p:sp>
    </p:spTree>
    <p:extLst>
      <p:ext uri="{BB962C8B-B14F-4D97-AF65-F5344CB8AC3E}">
        <p14:creationId xmlns:p14="http://schemas.microsoft.com/office/powerpoint/2010/main" val="4166222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910D7-C95E-40EC-B51F-AA88C529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즐거운</a:t>
            </a:r>
            <a:br>
              <a:rPr lang="en-US" altLang="ko-KR" dirty="0"/>
            </a:br>
            <a:r>
              <a:rPr lang="ko-KR" altLang="en-US" dirty="0"/>
              <a:t>문제풀이 시간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CB664-7E98-475A-879B-2EA9A1AC3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629698"/>
          </a:xfrm>
        </p:spPr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 err="1"/>
              <a:t>정답률</a:t>
            </a:r>
            <a:r>
              <a:rPr lang="ko-KR" altLang="en-US" dirty="0"/>
              <a:t> </a:t>
            </a:r>
            <a:r>
              <a:rPr lang="en-US" altLang="ko-KR" dirty="0"/>
              <a:t>50% </a:t>
            </a:r>
            <a:r>
              <a:rPr lang="ko-KR" altLang="en-US" dirty="0"/>
              <a:t>이상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-&gt; 1427,  2022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 err="1"/>
              <a:t>정답률</a:t>
            </a:r>
            <a:r>
              <a:rPr lang="ko-KR" altLang="en-US" dirty="0"/>
              <a:t> </a:t>
            </a:r>
            <a:r>
              <a:rPr lang="en-US" altLang="ko-KR" dirty="0"/>
              <a:t>30~50%&gt;</a:t>
            </a:r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en-US" altLang="ko-KR" b="1" dirty="0"/>
              <a:t>10815</a:t>
            </a:r>
            <a:r>
              <a:rPr lang="en-US" altLang="ko-KR" dirty="0"/>
              <a:t>, 10816, 1377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 &lt;</a:t>
            </a:r>
            <a:r>
              <a:rPr lang="ko-KR" altLang="en-US" dirty="0" err="1"/>
              <a:t>정답률</a:t>
            </a:r>
            <a:r>
              <a:rPr lang="ko-KR" altLang="en-US" dirty="0"/>
              <a:t> </a:t>
            </a:r>
            <a:r>
              <a:rPr lang="en-US" altLang="ko-KR" dirty="0"/>
              <a:t>30% </a:t>
            </a:r>
            <a:r>
              <a:rPr lang="ko-KR" altLang="en-US" dirty="0"/>
              <a:t>이하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-&gt; 1629 (3</a:t>
            </a:r>
            <a:r>
              <a:rPr lang="ko-KR" altLang="en-US" dirty="0"/>
              <a:t>주차의 꼭 풀어봐야 할 문제</a:t>
            </a:r>
            <a:r>
              <a:rPr lang="en-US" altLang="ko-KR" dirty="0"/>
              <a:t>(?)), 1920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B71B5AC-F5F6-47C4-89BC-B5005F7811CE}"/>
              </a:ext>
            </a:extLst>
          </p:cNvPr>
          <p:cNvSpPr txBox="1">
            <a:spLocks/>
          </p:cNvSpPr>
          <p:nvPr/>
        </p:nvSpPr>
        <p:spPr>
          <a:xfrm>
            <a:off x="248652" y="408803"/>
            <a:ext cx="11694695" cy="394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u="sng" dirty="0"/>
              <a:t>#</a:t>
            </a:r>
            <a:r>
              <a:rPr lang="ko-KR" altLang="en-US" u="sng" dirty="0"/>
              <a:t>오늘 내용에 대해 문제를 더 풀어보고 싶으시다면</a:t>
            </a:r>
            <a:r>
              <a:rPr lang="en-US" altLang="ko-KR" u="sng" dirty="0"/>
              <a:t>.. </a:t>
            </a:r>
            <a:r>
              <a:rPr lang="ko-KR" altLang="en-US" u="sng" dirty="0"/>
              <a:t>이분탐색</a:t>
            </a:r>
            <a:r>
              <a:rPr lang="en-US" altLang="ko-KR" u="sng" dirty="0"/>
              <a:t>/ </a:t>
            </a:r>
            <a:r>
              <a:rPr lang="ko-KR" altLang="en-US" u="sng" dirty="0"/>
              <a:t>분류 카테고리에 문제 많이 준비되어 있습니다</a:t>
            </a:r>
            <a:r>
              <a:rPr lang="en-US" altLang="ko-KR" u="sng" dirty="0"/>
              <a:t>^^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672641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1F812-45D0-44A6-ADE8-2F15B61448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-The END-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9E73EF-8093-4108-93F5-E6484E52B7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수고하셨습니다</a:t>
            </a:r>
            <a:r>
              <a:rPr lang="en-US" altLang="ko-KR" dirty="0"/>
              <a:t> </a:t>
            </a:r>
            <a:r>
              <a:rPr lang="ko-KR" altLang="en-US" dirty="0"/>
              <a:t>여러분</a:t>
            </a:r>
            <a:r>
              <a:rPr lang="en-US" altLang="ko-KR" dirty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77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C4FB1-2C56-4999-9AE6-61EA98003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</a:t>
            </a:r>
            <a:r>
              <a:rPr lang="en-US" altLang="ko-KR" dirty="0"/>
              <a:t>-</a:t>
            </a:r>
            <a:r>
              <a:rPr lang="ko-KR" altLang="en-US" dirty="0"/>
              <a:t>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AE6DE4-97B6-4F70-AA0B-E91592DBE185}"/>
              </a:ext>
            </a:extLst>
          </p:cNvPr>
          <p:cNvSpPr txBox="1"/>
          <p:nvPr/>
        </p:nvSpPr>
        <p:spPr>
          <a:xfrm>
            <a:off x="5441577" y="1166842"/>
            <a:ext cx="65173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/>
              <a:t>분할 </a:t>
            </a:r>
            <a:r>
              <a:rPr lang="ko-KR" altLang="en-US" sz="2400" dirty="0" err="1"/>
              <a:t>정복법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다양한 정렬 방법</a:t>
            </a:r>
            <a:endParaRPr lang="en-US" altLang="ko-KR" sz="2400" dirty="0"/>
          </a:p>
          <a:p>
            <a:r>
              <a:rPr lang="en-US" altLang="ko-KR" sz="2400" dirty="0"/>
              <a:t>-&gt; </a:t>
            </a:r>
            <a:r>
              <a:rPr lang="ko-KR" altLang="en-US" sz="2400" dirty="0"/>
              <a:t>선택 정렬 </a:t>
            </a:r>
            <a:r>
              <a:rPr lang="en-US" altLang="ko-KR" sz="2400" dirty="0"/>
              <a:t>(Selection Sort)</a:t>
            </a:r>
          </a:p>
          <a:p>
            <a:r>
              <a:rPr lang="en-US" altLang="ko-KR" sz="2400" dirty="0"/>
              <a:t>-&gt; </a:t>
            </a:r>
            <a:r>
              <a:rPr lang="ko-KR" altLang="en-US" sz="2400" dirty="0"/>
              <a:t>삽입 정렬</a:t>
            </a:r>
            <a:r>
              <a:rPr lang="en-US" altLang="ko-KR" sz="2400" dirty="0"/>
              <a:t>(Insertion Sort)</a:t>
            </a:r>
          </a:p>
          <a:p>
            <a:r>
              <a:rPr lang="en-US" altLang="ko-KR" sz="2400" dirty="0"/>
              <a:t>-&gt;</a:t>
            </a:r>
            <a:r>
              <a:rPr lang="ko-KR" altLang="en-US" sz="2400" dirty="0"/>
              <a:t> 버블 정렬</a:t>
            </a:r>
            <a:r>
              <a:rPr lang="en-US" altLang="ko-KR" sz="2400" dirty="0"/>
              <a:t>(Bubble Sort)</a:t>
            </a:r>
          </a:p>
          <a:p>
            <a:r>
              <a:rPr lang="en-US" altLang="ko-KR" sz="2400" dirty="0"/>
              <a:t>-&gt; </a:t>
            </a:r>
            <a:r>
              <a:rPr lang="ko-KR" altLang="en-US" sz="2400" dirty="0"/>
              <a:t>합병 정렬</a:t>
            </a:r>
            <a:r>
              <a:rPr lang="en-US" altLang="ko-KR" sz="2400" dirty="0"/>
              <a:t>(Merge Sort)</a:t>
            </a:r>
          </a:p>
          <a:p>
            <a:r>
              <a:rPr lang="en-US" altLang="ko-KR" sz="2400" dirty="0"/>
              <a:t>-&gt; </a:t>
            </a:r>
            <a:r>
              <a:rPr lang="ko-KR" altLang="en-US" sz="2400" dirty="0" err="1"/>
              <a:t>퀵</a:t>
            </a:r>
            <a:r>
              <a:rPr lang="ko-KR" altLang="en-US" sz="2400" dirty="0"/>
              <a:t> 정렬</a:t>
            </a:r>
            <a:r>
              <a:rPr lang="en-US" altLang="ko-KR" sz="2400" dirty="0"/>
              <a:t>(Quick Sort)</a:t>
            </a:r>
          </a:p>
          <a:p>
            <a:endParaRPr lang="en-US" altLang="ko-KR" sz="2400" dirty="0"/>
          </a:p>
          <a:p>
            <a:r>
              <a:rPr lang="en-US" altLang="ko-KR" sz="2400" dirty="0"/>
              <a:t>3. </a:t>
            </a:r>
            <a:r>
              <a:rPr lang="ko-KR" altLang="en-US" sz="2400" dirty="0"/>
              <a:t>이분 탐색</a:t>
            </a:r>
            <a:r>
              <a:rPr lang="en-US" altLang="ko-KR" sz="2400" dirty="0"/>
              <a:t>(Binary Search)</a:t>
            </a:r>
          </a:p>
          <a:p>
            <a:endParaRPr lang="en-US" altLang="ko-KR" sz="2400" dirty="0"/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즐거운 문제풀이 </a:t>
            </a:r>
            <a:r>
              <a:rPr lang="en-US" altLang="ko-KR" sz="2400" dirty="0"/>
              <a:t>^^</a:t>
            </a:r>
          </a:p>
        </p:txBody>
      </p:sp>
    </p:spTree>
    <p:extLst>
      <p:ext uri="{BB962C8B-B14F-4D97-AF65-F5344CB8AC3E}">
        <p14:creationId xmlns:p14="http://schemas.microsoft.com/office/powerpoint/2010/main" val="349198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CBDCF-CABB-48B9-8B46-BCA617D3E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분할 </a:t>
            </a:r>
            <a:r>
              <a:rPr lang="ko-KR" altLang="en-US" dirty="0" err="1"/>
              <a:t>정복법</a:t>
            </a:r>
            <a:br>
              <a:rPr lang="en-US" altLang="ko-KR" dirty="0"/>
            </a:br>
            <a:r>
              <a:rPr lang="en-US" altLang="ko-KR" dirty="0"/>
              <a:t>(Divide and Conquer)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B0D52D-966D-4B8A-BEFC-2FF74D268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문제를 작은 사례로 나누고 각각의 작은 문제들을 해결하여 정복하는 방법</a:t>
            </a:r>
            <a:endParaRPr lang="en-US" altLang="ko-KR" dirty="0"/>
          </a:p>
          <a:p>
            <a:r>
              <a:rPr lang="ko-KR" altLang="en-US" dirty="0"/>
              <a:t>해결책을 구할 수 있을 때 까지 충분히 작은 사례로 나누어서 해결하는 방법이다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i="1" dirty="0"/>
              <a:t>Ex. </a:t>
            </a:r>
            <a:r>
              <a:rPr lang="ko-KR" altLang="en-US" i="1" dirty="0"/>
              <a:t>여행 계획 세우기</a:t>
            </a:r>
            <a:r>
              <a:rPr lang="en-US" altLang="ko-KR" i="1" dirty="0"/>
              <a:t>, </a:t>
            </a:r>
            <a:r>
              <a:rPr lang="ko-KR" altLang="en-US" i="1" dirty="0"/>
              <a:t>동아리 문제 해결 등</a:t>
            </a:r>
            <a:r>
              <a:rPr lang="en-US" altLang="ko-KR" i="1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769639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CB33C-5283-4830-87DE-B9EFB45C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정렬 방법</a:t>
            </a:r>
            <a:r>
              <a:rPr lang="en-US" altLang="ko-KR" dirty="0"/>
              <a:t>(1)</a:t>
            </a:r>
            <a:br>
              <a:rPr lang="en-US" altLang="ko-KR" dirty="0"/>
            </a:br>
            <a:r>
              <a:rPr lang="en-US" altLang="ko-KR" dirty="0"/>
              <a:t>&lt;</a:t>
            </a:r>
            <a:r>
              <a:rPr lang="ko-KR" altLang="en-US" dirty="0"/>
              <a:t>선택 정렬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57B281-5DA8-47BB-980E-1DE05194F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865193"/>
          </a:xfrm>
        </p:spPr>
        <p:txBody>
          <a:bodyPr/>
          <a:lstStyle/>
          <a:p>
            <a:r>
              <a:rPr lang="ko-KR" altLang="en-US" dirty="0"/>
              <a:t>정렬되지 않은 전체 자료 중에서 해당 위치에 맞는 자료를 선택하여 위치를 교환하는 정렬 방식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91C029F-8CA4-4C3F-928E-F7445434C9BF}"/>
              </a:ext>
            </a:extLst>
          </p:cNvPr>
          <p:cNvSpPr txBox="1">
            <a:spLocks/>
          </p:cNvSpPr>
          <p:nvPr/>
        </p:nvSpPr>
        <p:spPr>
          <a:xfrm>
            <a:off x="5174595" y="1668379"/>
            <a:ext cx="921405" cy="481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u="sng" dirty="0"/>
              <a:t>&lt;</a:t>
            </a:r>
            <a:r>
              <a:rPr lang="ko-KR" altLang="en-US" b="1" u="sng" dirty="0"/>
              <a:t>설명</a:t>
            </a:r>
            <a:r>
              <a:rPr lang="en-US" altLang="ko-KR" b="1" u="sng" dirty="0"/>
              <a:t>&gt;</a:t>
            </a:r>
            <a:endParaRPr lang="ko-KR" altLang="en-US" b="1" u="sng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60FD5E3-0533-49F4-B8F4-4B795A5AD32F}"/>
              </a:ext>
            </a:extLst>
          </p:cNvPr>
          <p:cNvSpPr txBox="1">
            <a:spLocks/>
          </p:cNvSpPr>
          <p:nvPr/>
        </p:nvSpPr>
        <p:spPr>
          <a:xfrm>
            <a:off x="208547" y="154291"/>
            <a:ext cx="6281873" cy="432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u="sng" dirty="0"/>
              <a:t>#</a:t>
            </a:r>
            <a:r>
              <a:rPr lang="ko-KR" altLang="en-US" u="sng" dirty="0"/>
              <a:t>정렬 방법을 설명할 때에는 오름차순 정렬을 기준으로 함</a:t>
            </a:r>
            <a:r>
              <a:rPr lang="en-US" altLang="ko-KR" u="sng" dirty="0"/>
              <a:t>.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193548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CB33C-5283-4830-87DE-B9EFB45C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정렬 방법</a:t>
            </a:r>
            <a:r>
              <a:rPr lang="en-US" altLang="ko-KR" dirty="0"/>
              <a:t>(2)</a:t>
            </a:r>
            <a:br>
              <a:rPr lang="en-US" altLang="ko-KR" dirty="0"/>
            </a:br>
            <a:r>
              <a:rPr lang="en-US" altLang="ko-KR" dirty="0"/>
              <a:t>&lt;</a:t>
            </a:r>
            <a:r>
              <a:rPr lang="ko-KR" altLang="en-US" dirty="0"/>
              <a:t>삽입 정렬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57B281-5DA8-47BB-980E-1DE05194F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865193"/>
          </a:xfrm>
        </p:spPr>
        <p:txBody>
          <a:bodyPr/>
          <a:lstStyle/>
          <a:p>
            <a:r>
              <a:rPr lang="ko-KR" altLang="en-US" dirty="0"/>
              <a:t>현재 위치에서</a:t>
            </a:r>
            <a:r>
              <a:rPr lang="en-US" altLang="ko-KR" dirty="0"/>
              <a:t>, </a:t>
            </a:r>
            <a:r>
              <a:rPr lang="ko-KR" altLang="en-US" dirty="0"/>
              <a:t>그 이하의 배열들을 비교하여 자신이 들어갈 위치를 찾아</a:t>
            </a:r>
            <a:r>
              <a:rPr lang="en-US" altLang="ko-KR" dirty="0"/>
              <a:t>, </a:t>
            </a:r>
            <a:r>
              <a:rPr lang="ko-KR" altLang="en-US" dirty="0"/>
              <a:t>그 위치에 삽입하는 배열 알고리즘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91C029F-8CA4-4C3F-928E-F7445434C9BF}"/>
              </a:ext>
            </a:extLst>
          </p:cNvPr>
          <p:cNvSpPr txBox="1">
            <a:spLocks/>
          </p:cNvSpPr>
          <p:nvPr/>
        </p:nvSpPr>
        <p:spPr>
          <a:xfrm>
            <a:off x="5174595" y="1668379"/>
            <a:ext cx="921405" cy="481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u="sng" dirty="0"/>
              <a:t>&lt;</a:t>
            </a:r>
            <a:r>
              <a:rPr lang="ko-KR" altLang="en-US" b="1" u="sng" dirty="0"/>
              <a:t>설명</a:t>
            </a:r>
            <a:r>
              <a:rPr lang="en-US" altLang="ko-KR" b="1" u="sng" dirty="0"/>
              <a:t>&gt;</a:t>
            </a:r>
            <a:endParaRPr lang="ko-KR" altLang="en-US" b="1" u="sng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60FD5E3-0533-49F4-B8F4-4B795A5AD32F}"/>
              </a:ext>
            </a:extLst>
          </p:cNvPr>
          <p:cNvSpPr txBox="1">
            <a:spLocks/>
          </p:cNvSpPr>
          <p:nvPr/>
        </p:nvSpPr>
        <p:spPr>
          <a:xfrm>
            <a:off x="208547" y="154291"/>
            <a:ext cx="6281873" cy="432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u="sng" dirty="0"/>
              <a:t>#</a:t>
            </a:r>
            <a:r>
              <a:rPr lang="ko-KR" altLang="en-US" u="sng" dirty="0"/>
              <a:t>정렬 방법을 설명할 때에는 오름차순 정렬을 기준으로 함</a:t>
            </a:r>
            <a:r>
              <a:rPr lang="en-US" altLang="ko-KR" u="sng" dirty="0"/>
              <a:t>.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4233684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CB33C-5283-4830-87DE-B9EFB45C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정렬 방법</a:t>
            </a:r>
            <a:r>
              <a:rPr lang="en-US" altLang="ko-KR" dirty="0"/>
              <a:t>(3)</a:t>
            </a:r>
            <a:br>
              <a:rPr lang="en-US" altLang="ko-KR" dirty="0"/>
            </a:br>
            <a:r>
              <a:rPr lang="en-US" altLang="ko-KR" dirty="0"/>
              <a:t>&lt;</a:t>
            </a:r>
            <a:r>
              <a:rPr lang="ko-KR" altLang="en-US" dirty="0"/>
              <a:t>버블 정렬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57B281-5DA8-47BB-980E-1DE05194F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865193"/>
          </a:xfrm>
        </p:spPr>
        <p:txBody>
          <a:bodyPr/>
          <a:lstStyle/>
          <a:p>
            <a:r>
              <a:rPr lang="ko-KR" altLang="en-US" dirty="0"/>
              <a:t>매번 연속된 두 개의 인덱스를 비교하여</a:t>
            </a:r>
            <a:r>
              <a:rPr lang="en-US" altLang="ko-KR" dirty="0"/>
              <a:t>, </a:t>
            </a:r>
            <a:r>
              <a:rPr lang="ko-KR" altLang="en-US" dirty="0"/>
              <a:t>정한 기준의 값을 뒤로 넘겨 정렬하는 방법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91C029F-8CA4-4C3F-928E-F7445434C9BF}"/>
              </a:ext>
            </a:extLst>
          </p:cNvPr>
          <p:cNvSpPr txBox="1">
            <a:spLocks/>
          </p:cNvSpPr>
          <p:nvPr/>
        </p:nvSpPr>
        <p:spPr>
          <a:xfrm>
            <a:off x="5174595" y="1668379"/>
            <a:ext cx="921405" cy="481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u="sng" dirty="0"/>
              <a:t>&lt;</a:t>
            </a:r>
            <a:r>
              <a:rPr lang="ko-KR" altLang="en-US" b="1" u="sng" dirty="0"/>
              <a:t>설명</a:t>
            </a:r>
            <a:r>
              <a:rPr lang="en-US" altLang="ko-KR" b="1" u="sng" dirty="0"/>
              <a:t>&gt;</a:t>
            </a:r>
            <a:endParaRPr lang="ko-KR" altLang="en-US" b="1" u="sng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60FD5E3-0533-49F4-B8F4-4B795A5AD32F}"/>
              </a:ext>
            </a:extLst>
          </p:cNvPr>
          <p:cNvSpPr txBox="1">
            <a:spLocks/>
          </p:cNvSpPr>
          <p:nvPr/>
        </p:nvSpPr>
        <p:spPr>
          <a:xfrm>
            <a:off x="208547" y="154291"/>
            <a:ext cx="6281873" cy="432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u="sng" dirty="0"/>
              <a:t>#</a:t>
            </a:r>
            <a:r>
              <a:rPr lang="ko-KR" altLang="en-US" u="sng" dirty="0"/>
              <a:t>정렬 방법을 설명할 때에는 오름차순 정렬을 기준으로 함</a:t>
            </a:r>
            <a:r>
              <a:rPr lang="en-US" altLang="ko-KR" u="sng" dirty="0"/>
              <a:t>.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2020744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CB33C-5283-4830-87DE-B9EFB45C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정렬 방법</a:t>
            </a:r>
            <a:r>
              <a:rPr lang="en-US" altLang="ko-KR" dirty="0"/>
              <a:t>(4)</a:t>
            </a:r>
            <a:br>
              <a:rPr lang="en-US" altLang="ko-KR" dirty="0"/>
            </a:br>
            <a:r>
              <a:rPr lang="en-US" altLang="ko-KR" dirty="0"/>
              <a:t>&lt;</a:t>
            </a:r>
            <a:r>
              <a:rPr lang="ko-KR" altLang="en-US" dirty="0"/>
              <a:t>합병 정렬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57B281-5DA8-47BB-980E-1DE05194F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865193"/>
          </a:xfrm>
        </p:spPr>
        <p:txBody>
          <a:bodyPr/>
          <a:lstStyle/>
          <a:p>
            <a:r>
              <a:rPr lang="ko-KR" altLang="en-US" dirty="0"/>
              <a:t>분할 정복 알고리즘의 하나이며</a:t>
            </a:r>
            <a:r>
              <a:rPr lang="en-US" altLang="ko-KR" dirty="0"/>
              <a:t>, </a:t>
            </a:r>
            <a:r>
              <a:rPr lang="ko-KR" altLang="en-US" dirty="0"/>
              <a:t>정렬할 배열을 하나의 원소로 쪼개어 비교하며 정렬하는 방법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91C029F-8CA4-4C3F-928E-F7445434C9BF}"/>
              </a:ext>
            </a:extLst>
          </p:cNvPr>
          <p:cNvSpPr txBox="1">
            <a:spLocks/>
          </p:cNvSpPr>
          <p:nvPr/>
        </p:nvSpPr>
        <p:spPr>
          <a:xfrm>
            <a:off x="5174595" y="1668379"/>
            <a:ext cx="921405" cy="481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u="sng" dirty="0"/>
              <a:t>&lt;</a:t>
            </a:r>
            <a:r>
              <a:rPr lang="ko-KR" altLang="en-US" b="1" u="sng" dirty="0"/>
              <a:t>설명</a:t>
            </a:r>
            <a:r>
              <a:rPr lang="en-US" altLang="ko-KR" b="1" u="sng" dirty="0"/>
              <a:t>&gt;</a:t>
            </a:r>
            <a:endParaRPr lang="ko-KR" altLang="en-US" b="1" u="sng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60FD5E3-0533-49F4-B8F4-4B795A5AD32F}"/>
              </a:ext>
            </a:extLst>
          </p:cNvPr>
          <p:cNvSpPr txBox="1">
            <a:spLocks/>
          </p:cNvSpPr>
          <p:nvPr/>
        </p:nvSpPr>
        <p:spPr>
          <a:xfrm>
            <a:off x="208547" y="154291"/>
            <a:ext cx="6281873" cy="432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u="sng" dirty="0"/>
              <a:t>#</a:t>
            </a:r>
            <a:r>
              <a:rPr lang="ko-KR" altLang="en-US" u="sng" dirty="0"/>
              <a:t>정렬 방법을 설명할 때에는 오름차순 정렬을 기준으로 함</a:t>
            </a:r>
            <a:r>
              <a:rPr lang="en-US" altLang="ko-KR" u="sng" dirty="0"/>
              <a:t>.</a:t>
            </a:r>
            <a:endParaRPr lang="ko-KR" altLang="en-US" u="sng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7E97AE40-68F4-4B02-8985-A22C90E070DD}"/>
                  </a:ext>
                </a:extLst>
              </p14:cNvPr>
              <p14:cNvContentPartPr/>
              <p14:nvPr/>
            </p14:nvContentPartPr>
            <p14:xfrm>
              <a:off x="5454720" y="2552760"/>
              <a:ext cx="4356360" cy="365148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7E97AE40-68F4-4B02-8985-A22C90E070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45360" y="2543400"/>
                <a:ext cx="4375080" cy="367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4889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CB33C-5283-4830-87DE-B9EFB45C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정렬 방법</a:t>
            </a:r>
            <a:r>
              <a:rPr lang="en-US" altLang="ko-KR" dirty="0"/>
              <a:t>(5)</a:t>
            </a:r>
            <a:br>
              <a:rPr lang="en-US" altLang="ko-KR" dirty="0"/>
            </a:br>
            <a:r>
              <a:rPr lang="en-US" altLang="ko-KR" dirty="0"/>
              <a:t>&lt;</a:t>
            </a:r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57B281-5DA8-47BB-980E-1DE05194F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865193"/>
          </a:xfrm>
        </p:spPr>
        <p:txBody>
          <a:bodyPr/>
          <a:lstStyle/>
          <a:p>
            <a:r>
              <a:rPr lang="ko-KR" altLang="en-US" dirty="0"/>
              <a:t>분할 정복 알고리즘의 하나이며</a:t>
            </a:r>
            <a:r>
              <a:rPr lang="en-US" altLang="ko-KR" dirty="0"/>
              <a:t>, </a:t>
            </a:r>
            <a:r>
              <a:rPr lang="ko-KR" altLang="en-US" dirty="0"/>
              <a:t>평균적으로 매우 빠른 수행 속도를 자랑하는 정렬 방법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91C029F-8CA4-4C3F-928E-F7445434C9BF}"/>
              </a:ext>
            </a:extLst>
          </p:cNvPr>
          <p:cNvSpPr txBox="1">
            <a:spLocks/>
          </p:cNvSpPr>
          <p:nvPr/>
        </p:nvSpPr>
        <p:spPr>
          <a:xfrm>
            <a:off x="5174595" y="1668379"/>
            <a:ext cx="921405" cy="481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u="sng" dirty="0"/>
              <a:t>&lt;</a:t>
            </a:r>
            <a:r>
              <a:rPr lang="ko-KR" altLang="en-US" b="1" u="sng" dirty="0"/>
              <a:t>설명</a:t>
            </a:r>
            <a:r>
              <a:rPr lang="en-US" altLang="ko-KR" b="1" u="sng" dirty="0"/>
              <a:t>&gt;</a:t>
            </a:r>
            <a:endParaRPr lang="ko-KR" altLang="en-US" b="1" u="sng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60FD5E3-0533-49F4-B8F4-4B795A5AD32F}"/>
              </a:ext>
            </a:extLst>
          </p:cNvPr>
          <p:cNvSpPr txBox="1">
            <a:spLocks/>
          </p:cNvSpPr>
          <p:nvPr/>
        </p:nvSpPr>
        <p:spPr>
          <a:xfrm>
            <a:off x="208547" y="154291"/>
            <a:ext cx="6281873" cy="432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u="sng" dirty="0"/>
              <a:t>#</a:t>
            </a:r>
            <a:r>
              <a:rPr lang="ko-KR" altLang="en-US" u="sng" dirty="0"/>
              <a:t>정렬 방법을 설명할 때에는 오름차순 정렬을 기준으로 함</a:t>
            </a:r>
            <a:r>
              <a:rPr lang="en-US" altLang="ko-KR" u="sng" dirty="0"/>
              <a:t>.</a:t>
            </a:r>
            <a:endParaRPr lang="ko-KR" altLang="en-US" u="sng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F97D926A-9422-467B-9C99-81E5E6B51002}"/>
                  </a:ext>
                </a:extLst>
              </p14:cNvPr>
              <p14:cNvContentPartPr/>
              <p14:nvPr/>
            </p14:nvContentPartPr>
            <p14:xfrm>
              <a:off x="1714320" y="0"/>
              <a:ext cx="9513000" cy="645840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F97D926A-9422-467B-9C99-81E5E6B510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4960" y="-9360"/>
                <a:ext cx="9531720" cy="647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8042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036B9-27B7-405A-9A51-C46673025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이분 탐색</a:t>
            </a:r>
            <a:br>
              <a:rPr lang="en-US" altLang="ko-KR" dirty="0"/>
            </a:br>
            <a:r>
              <a:rPr lang="en-US" altLang="ko-KR" dirty="0"/>
              <a:t>(Binary Search)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85337-8717-4F4A-ACC6-6F59F62D8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1940014"/>
          </a:xfrm>
        </p:spPr>
        <p:txBody>
          <a:bodyPr/>
          <a:lstStyle/>
          <a:p>
            <a:r>
              <a:rPr lang="ko-KR" altLang="en-US" b="1" u="sng" dirty="0"/>
              <a:t>정렬되어 있는</a:t>
            </a:r>
            <a:r>
              <a:rPr lang="en-US" altLang="ko-KR" b="1" u="sng" dirty="0"/>
              <a:t>(</a:t>
            </a:r>
            <a:r>
              <a:rPr lang="ko-KR" altLang="en-US" b="1" u="sng" dirty="0"/>
              <a:t>이분 탐색의 주요 조건</a:t>
            </a:r>
            <a:r>
              <a:rPr lang="en-US" altLang="ko-KR" b="1" u="sng" dirty="0"/>
              <a:t>) </a:t>
            </a:r>
            <a:r>
              <a:rPr lang="ko-KR" altLang="en-US" b="1" u="sng" dirty="0"/>
              <a:t>배열</a:t>
            </a:r>
            <a:r>
              <a:rPr lang="ko-KR" altLang="en-US" dirty="0"/>
              <a:t>에서 데이터를 찾으려 시도할 때</a:t>
            </a:r>
            <a:r>
              <a:rPr lang="en-US" altLang="ko-KR" dirty="0"/>
              <a:t>, </a:t>
            </a:r>
            <a:r>
              <a:rPr lang="ko-KR" altLang="en-US" dirty="0"/>
              <a:t>탐색 범위를 절반씩 줄여가며 찾아가는 탐색 방법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이에 반해 순차 탐색은 처음부터 끝까지 하나씩 모든 데이터를 체크하여 값을 찾는 방법이다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D1D506E-21BA-4A19-B2F8-B03E9B67B996}"/>
              </a:ext>
            </a:extLst>
          </p:cNvPr>
          <p:cNvSpPr txBox="1">
            <a:spLocks/>
          </p:cNvSpPr>
          <p:nvPr/>
        </p:nvSpPr>
        <p:spPr>
          <a:xfrm>
            <a:off x="5174595" y="2743200"/>
            <a:ext cx="921405" cy="481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u="sng" dirty="0"/>
              <a:t>&lt;</a:t>
            </a:r>
            <a:r>
              <a:rPr lang="ko-KR" altLang="en-US" b="1" u="sng" dirty="0"/>
              <a:t>설명</a:t>
            </a:r>
            <a:r>
              <a:rPr lang="en-US" altLang="ko-KR" b="1" u="sng" dirty="0"/>
              <a:t>&gt;</a:t>
            </a:r>
            <a:endParaRPr lang="ko-KR" altLang="en-US" b="1" u="sng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A48C056F-F401-4C1D-8555-6E60DFE18F29}"/>
                  </a:ext>
                </a:extLst>
              </p14:cNvPr>
              <p14:cNvContentPartPr/>
              <p14:nvPr/>
            </p14:nvContentPartPr>
            <p14:xfrm>
              <a:off x="1581120" y="216000"/>
              <a:ext cx="10020600" cy="663588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A48C056F-F401-4C1D-8555-6E60DFE18F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1760" y="206640"/>
                <a:ext cx="10039320" cy="665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0139849"/>
      </p:ext>
    </p:extLst>
  </p:cSld>
  <p:clrMapOvr>
    <a:masterClrMapping/>
  </p:clrMapOvr>
</p:sld>
</file>

<file path=ppt/theme/theme1.xml><?xml version="1.0" encoding="utf-8"?>
<a:theme xmlns:a="http://schemas.openxmlformats.org/drawingml/2006/main" name="아틀라스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{0E9CFF7D-568F-45B5-80BC-ADF68536902B}tf16401371</Template>
  <TotalTime>109</TotalTime>
  <Words>415</Words>
  <Application>Microsoft Office PowerPoint</Application>
  <PresentationFormat>와이드스크린</PresentationFormat>
  <Paragraphs>56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Calibri Light</vt:lpstr>
      <vt:lpstr>Rockwell</vt:lpstr>
      <vt:lpstr>Wingdings</vt:lpstr>
      <vt:lpstr>아틀라스</vt:lpstr>
      <vt:lpstr>네 얼간이 – 3주차</vt:lpstr>
      <vt:lpstr>목-차</vt:lpstr>
      <vt:lpstr>분할 정복법 (Divide and Conquer)</vt:lpstr>
      <vt:lpstr>다양한 정렬 방법(1) &lt;선택 정렬&gt;</vt:lpstr>
      <vt:lpstr>다양한 정렬 방법(2) &lt;삽입 정렬&gt;</vt:lpstr>
      <vt:lpstr>다양한 정렬 방법(3) &lt;버블 정렬&gt;</vt:lpstr>
      <vt:lpstr>다양한 정렬 방법(4) &lt;합병 정렬&gt;</vt:lpstr>
      <vt:lpstr>다양한 정렬 방법(5) &lt;퀵 정렬&gt;</vt:lpstr>
      <vt:lpstr>이분 탐색 (Binary Search)</vt:lpstr>
      <vt:lpstr>즐거운 문제풀이 시간</vt:lpstr>
      <vt:lpstr>-The END-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 얼간이 – 3주차</dc:title>
  <dc:creator>허 준호</dc:creator>
  <cp:lastModifiedBy>허 준호</cp:lastModifiedBy>
  <cp:revision>1</cp:revision>
  <dcterms:created xsi:type="dcterms:W3CDTF">2020-05-02T05:46:02Z</dcterms:created>
  <dcterms:modified xsi:type="dcterms:W3CDTF">2020-05-04T04:30:29Z</dcterms:modified>
</cp:coreProperties>
</file>