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15819" units="1/cm"/>
          <inkml:channelProperty channel="Y" name="resolution" value="36.24161" units="1/cm"/>
          <inkml:channelProperty channel="T" name="resolution" value="1" units="1/dev"/>
        </inkml:channelProperties>
      </inkml:inkSource>
      <inkml:timestamp xml:id="ts0" timeString="2020-05-23T10:19:01.2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29916 10954 0,'0'-18'93,"17"18"-93,1 0 16,-1 0-16,1 0 0,0 0 16,-1 0-16,1 0 0,0 0 0,-1 0 0,1 0 0,0 0 0,-18-18 0,17 18 15,1 0-15,-1 0 0,1 0 0,0 0 0,-1 0 0,1 0 0,0 0 0,-18-17 0,17-1 0,1 18 16,0 0-16,-1 0 0,36 0 0,-35 0 0,-1 0 0,1 0 0,0 0 0,-1 0 16,1 0-16,0 0 0,17 0 0,-35-17 0,18 17 0,-1 0 0,1 0 0,-1 0 15,1 0-15,0 0 31,-18-18-31,17 18 0,1 0 16,0 0-16,-1 0 16,1 0-16,0 0 0,-1 0 15,1 0 1,0 0-16,-1 0 16,1 0-1,-1 0-15,1 0 16,0 0-16,-1 0 0,1 0 15,0 0-15,-1 0 16,1 0-16,0 0 0,-1 0 16,1 0-16,-1 0 0,1 0 15,53-18-15,-54 18 0,1 0 16,0 0-16,-1 0 0,1 0 0,-1 0 0,1 0 0,0 0 0,-1 0 16,1 0-16,0 0 0,-1-17 0,1 17 0,0 0 0,-1 0 0,1 0 15,-1 0-15</inkml:trace>
  <inkml:trace contextRef="#ctx0" brushRef="#br0" timeOffset="1396.94">5345 10813 0,'17'0'63,"19"0"-63,-19 0 0,1 0 0,-1 0 15,1 17-15,0-17 0,-1 0 0,1 0 0,0 0 0,17 0 0,-17 0 16,-1 0-16,1 0 0,-1 0 0,1 0 0,0 0 16,-1 0-16,1 0 0,0 0 0,-1 0 0,1 0 0,0 0 15,-1 0-15,18 0 0,-17 0 0,0 0 0,-1 0 0,1 0 0,17 0 0,-17 0 0,17 0 16,-17 0-16,17 0 0,-17 0 0,52 0 0,-34 0 0,-19 0 0,1 0 0,0 0 0,17 0 0,-18 0 0,1 0 16,17 0-16,-17 0 0,0 0 0,-1 0 0,1 0 0,35-17 0,-36 17 0,19 0 0,-19 0 0,1 0 0,0-18 0,-1 18 15,1 0-15,17 0 0,-35-18 0,18 18 0,35 0 0,-53-17 0,17 17 0,1 0 16,0-18-16,-1 18 15,1 0 1,0 0-16,-1 0 16,1 0-1,0 0 32,17 0-31,-18 0-16,1 0 0,0 0 15,-1 0-15,1 0 0,0 0 0,-1 0 0,1 0 0,0 0 0,-1 0 16,1 0-16,-1 0 0,1 0 0,0 0 16,-1 0-16,1 0 0,0 0 15,-1 0-15,1 0 16,0 0 0,-1 0 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15819" units="1/cm"/>
          <inkml:channelProperty channel="Y" name="resolution" value="36.24161" units="1/cm"/>
          <inkml:channelProperty channel="T" name="resolution" value="1" units="1/dev"/>
        </inkml:channelProperties>
      </inkml:inkSource>
      <inkml:timestamp xml:id="ts0" timeString="2020-05-23T10:19:15.4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4921 7885 0,'18'0'250,"0"17"-171,-1-17-79,1 0 15,-1 0-15,-17 18 16,18-18 31,0 0-47,-1 0 0,1 0 0,0 0 0,-1 0 15,1 0-15,0 0 0,-1 0 0,1 0 16,-1 0 31,1 0-47,0 0 15,-1 0-15,1 0 0,0 0 0,-1 0 16,1 0-16,0 0 0,-1 0 0,1 0 0,0 0 0,-1 0 16,1 0-16,-1 0 31,1 0-15,0 0-1,-1 0-15,1 0 16,0 0-16,-1 0 0,1 0 15,0 0-15,-1 0 32,1 0-17,17 0-15,-17 0 16,-1 0-16,1 0 0,0 0 0,35 0 16,-36 0-16,1 0 15,-1 0-15,1 0 16,0 0-1,-1 0-15,1 0 16,0 0-16,-1 0 47,1 0-31,0 0-16,-1 0 0,1 0 0,-1 0 15,54 0 1,-53 0-16,-1 0 0,-17 18 0,18-18 187,0 0-93,-1 0-94,1 0 0,0 0 16,-1 0-16,1 0 15,-1 0-15,1 0 453,0 0-390,-1 0-47,1 0-16,0 0 0,-18-18 15,17 18-15,1 0 0,0 0 16,-1 0-16,-17-18 62,18 18 1,-1 0 218,1 0-265,0 0-16,-1 0 15</inkml:trace>
  <inkml:trace contextRef="#ctx0" brushRef="#br0" timeOffset="1909.72">4868 7373 0,'0'18'125,"0"-1"-125,0 1 15,0 0-15,0-1 0,0 1 16,0 0-16,18-18 16,-18 17 62,0 1-63,0-1-15,0 1 0,0 0 0,18-18 0,-18 17 0,0 1 0,0 0 0,0-1 16,0 1-16,17-18 0,-17 18 0,0-1 0,0 1 16,18-18-16,-18 17 328,0 19-328,0-19 0,18 1 0,-18 17 0,0-17 0,0 17 0,17 1 0,18 69 0,-35-69 0,18-1 15,0-17-15,-18 17 0,0 0 0,17 0 0,-17 1 0,18-19 0,-18 1 0,0 17 0,18-17 0,-1 88 16,-17-89-16,18 1 0,-18 0 0,0-1 0,0 1 0,0-1 0,0 1 0,0 0 0,18-18 0,-18 17 16,0-34 30,0-1 64,0 0-95,0 1-15,0-1 0,0 1 0,0-1 16,0 0-16,0 1 0,0-1 16,0 0-16,0 1 15,17 17-15,-17-18 16,0 0 31</inkml:trace>
  <inkml:trace contextRef="#ctx0" brushRef="#br0" timeOffset="3858.98">4762 7391 0,'18'0'93,"0"0"-93,-1 0 0,1 0 16,0 0-16,70 0 0,-70 0 0,-1 0 16,1 0-16,-1 0 0,1 0 0,0 0 0,-1 0 0,1 0 0,17 0 0,-17 0 0,0 0 15,-1 0-15,1 0 0,-1 0 0,1 0 0,0 0 0,-1 0 0,19 0 0,-19 0 0,1 0 0,70 0 16,-70 0-16,-1 0 0,1 0 0,0 0 0,17 0 0,-17 0 0,17 0 0,-17 0 0,17 0 16,-18 0-16,1 0 0,0 0 0,-1 0 0,1 0 15,0 0-15,-1 0 47,1 0-47,0 0 0,-1 0 0,1 0 0,17 0 16,-17 0-16,52 0 0,-52 0 0,17 0 0,-17 0 0,17 0 0,-17 0 0,17 0 0,0 0 0,-17 0 15,0 0-15,87 0 0,-87 0 0,0 0 0,17 0 0,-17 0 0,17 0 0,-17 0 0,17 0 0,-18 0 16,1 0-16,17 0 0,18-18 0,-35 18 0,0 0 0,-1 0 0,1-18 16,0 18-16,-1 0 15,-17-17 1,18 17-16,-1 0 0,1 0 15,0 0-15,-1 0 0,1 0 0,0 0 16,-1 0-16,1 0 0,0 0 0,-1 0 16,-17 17 187,0 1-203,0 0 15,0-1-15,0 1 0,0 0 0,0-1 0,0 1 0,-17 0 0,-1-18 0,18 17 16,-18 1-16,18-1 0,0 1 0,-17-18 0,17 18 0,-36-1 0,36 1 0,-17-18 0,17 18 16,-18-1-16,18 1 0,-18-18 0,1 0 0,17 18 0,0-1 0,-18-17 15,1 0-15,17 18 141,0-1 31,-18-17-172,18 18 0,-18-18 0,18 18 15,-17-18 1,-1 0 15,0 0 63,1 17-94,-1-17 0,0 0 16,18 18-16,0 0 0,-17-18 0,17 17 0,-18-17 0,0 0 15,18 18-15,0 0 0,0-1 0,0 1 16,-17-18 46</inkml:trace>
  <inkml:trace contextRef="#ctx0" brushRef="#br0" timeOffset="9716.59">4851 7902 0,'17'0'141,"1"0"-126,0 0-15,-1 0 0,1 0 0,0 0 16,-1 0-1,1 0 32,-1 0-31,1 0-16,0 0 0,-1 0 0,1 0 16,0 0-16,-1 0 0,1 0 15,0 0 32,-1 0-47,1 0 0,-1 0 16,1 0-16,0 0 0,-1 0 15,1 0-15,0 0 0,-1 0 0,1 0 16,0 0-16,-1 0 0,1 0 0,17 0 0,-17 0 16,52 0-16,-52 0 0,0 0 0,-1 0 15,1 0 63,0 0-62,-1 0-16,1 0 0,-1 0 16,19 0-16,-19 0 15,-17 18-15,18-18 0,0 0 0,-1 0 16,1 0-16,0 0 15,-1 0 1,1 0-16,-1 0 0,1 0 0,0 0 0,-1 0 16,1 0-16,0 18 0,-1-18 0,1 0 0,0 0 0,-1 0 15,1 0-15,17 0 0,-17 17 0,-1-17 0,1 0 0,0 0 0,-1 0 0,1 18 0,0-18 16,-18 17-16,17-17 0,1 0 0,35 18 0,-53 0 0,17-18 0,1 0 0,0 0 0,-18 17 0,17-17 0,1 0 16,0 18-16,-1-18 0,1 18 0,0-18 0,-1 0 0,1 0 93,-1 0-93,1 0 16,17 0-16,-17 0 141,0 0-141,-1 0 0,1 0 15,0 0-15,-18-18 0,17 18 0,-17-18 0,18 18 16,0 0-16,-18-17 0,17 17 0,1 0 0,-18-18 15,17 18-15,1 0 0,0 0 16,-18-18 47,0 1 249,0-1-296,17 18 171,-17-17-187,0-1 63,0 0 140,36-35-203,-36 36 15,0-1 1,0 0-16</inkml:trace>
  <inkml:trace contextRef="#ctx0" brushRef="#br0" timeOffset="11792.82">6950 7355 0,'0'18'328,"0"0"-328,35 35 16,-35-36-16,0 1 16,0 0-16,18-1 15,-1-17-15,-17 18 0,0-1 16,18-17 0,-18 18 187,0 0-188,0-1-15,0 1 16,-18-18 15,18 18 94,-17-1-109,17 1-16,-18-18 15,18 18-15,0-1 0,0 1 0,0-1 16,-18 54-16,18-53 0,-17-1 16,17 1-16,-18 0 0,18-1 0,0 1 0,0 0 0,0-1 0,-18-17 15,18 18-15,0-1 0,0 1 0,-17-18 0,17 18 0,0-1 0,0 1 0,-18-18 16,18 18-16,-17-18 0,17 17 0,-18 1 0,18 0 0,0-1 16,-18-17-16,18 18 0,0-1 15,-17 1 1</inkml:trace>
  <inkml:trace contextRef="#ctx0" brushRef="#br0" timeOffset="32247.77">5062 8132 0,'18'0'188,"0"0"-188,-1 0 0,1 0 15,0 0-15,-1 0 31,1 0-31,-1 0 16,1 0-16,0 0 0,-1 0 16,1 0-16,0 0 0,-1 0 0,1 0 15,0 0-15,-1 0 16,1 0-16,0 0 16,-1 0-1,1 0 1,-1 0-16,1 0 0,0 0 15,-1 0 1,1 0-16,0 0 0,-1 0 16,1 0-1,0 0-15,-1 0 0,1 0 16,-1 0 0,1 0-16,0 0 0,-1 0 0,1 0 15,0 0-15,-1 0 0,1 0 16,0 0-16,-1 0 0,1 0 0,-1 0 15,1 0-15,0 0 0,-1 0 0,1 0 16,-18 17-16,18-17 16,-1 0 15,1 0-31,0 0 0,-1 0 16,1 0-16,-1 0 0,1 0 0,0 0 15,-1 0-15,1 0 78,0 0-62,-1 0-16,1 0 16,0 0-16,-1 0 15,1 0 1,0 0-16,-1 0 0,1 0 0,-1 0 15,36 0-15,-35 0 16,0 0-16,-1 0 0,1 0 0,0 0 16,-18 18-1,0-1-15,17-17 16,1 0 0,-1 0-16</inkml:trace>
  <inkml:trace contextRef="#ctx0" brushRef="#br0" timeOffset="33378.93">5133 6985 0,'0'18'78,"0"-1"-78,0 1 0,18-18 0,-18 18 0,17-18 16,-17 17-16,0 1 0,0-1 0,18-17 0,-18 18 15,35 17 1,-35-17-16,18-18 0,-1 0 0,-17 18 0,18-1 0,-18 1 16,18-18-16,-1 0 0,1 18 0,0-18 0,-18 17 0,17-17 15,1 0-15,0 18 0,-1-18 0,-17 17 0,18-17 0,-1 0 16,-17 18-16,18-18 0,0 0 0,-18 18 16,17-18-16,1 0 0,0 0 15,-18 17-15,53 1 16,-36-18-16,-17 18 0,18-18 0,-1 0 0,1 0 0,-18 17 15,18-17-15,-1 0 0,1 0 0,0 0 16,-1 0-16,-17-17 125,0-1-109,0 0-16,0 1 0,0-1 15,18 18-15,-18-18 0,0 1 0,0-1 32</inkml:trace>
  <inkml:trace contextRef="#ctx0" brushRef="#br0" timeOffset="33522">5856 7250 0,'18'0'15,"-1"0"-15,-17-18 0,0 0 16,0 1 0,0-1-1,0 0-15,0 1 0,0-1 0,0 0 0,0 1 16,0-1-16</inkml:trace>
  <inkml:trace contextRef="#ctx0" brushRef="#br0" timeOffset="35890.49">4992 6862 0,'0'17'78,"17"-17"-62,1 18-16,0-18 0,-18 17 0,17-17 0,1 18 0,0 0 0,-18-1 15,17-17-15,1 0 0,-18 18 0,18-18 0,-18 18 0,17-18 0,1 17 0,-1-17 16,1 18-16,-18 0 0,18-18 0,-18 17 0,17-17 0,1 18 0,0-18 15,-18 17-15,17-17 0,-17 18 0,18-18 0,0 18 16,-1-1-16,1-17 16,-18 18-16,18-18 0,-1 0 0,1 18 15,-1-18-15,-17 17 0,18-17 0,-18 18 16,18-18-16,-1 0 0,-17 18 0,18-18 0,-18 17 0,18-17 0,-1 18 16,1-18-16,-18 17 0,18 1 0,-1-18 0,1 0 0,-18 18 0,17-1 15,-17 1-15,18-18 0,0 0 0,-18 18 0,0-1 0,17-17 16,1 0-16,-18 18 0,0 0 0,18-18 0,-18 17 15,17-17 1,1 0 15,-18-17 219,18-19-250,-18 19 0,17 17 0,-17-18 0,0 0 16,18 18-16,-18-17 0,0-1 16,17 18-16,19-35 0,-36 17 15,17 18-15,-17-17 0,0-1 0,18 18 0,0 0 0,-18-18 0,17 1 0,-17-1 16,18 18-16,-18-35 0,0 17 0,18 18 0,-18-18 0,0 1 0,0-1 15,17 18-15,-17-17 0,18-1 0,-18 0 0,0 1 0,0-1 0,17 18 16,-17-18-16,0 1 0,0-1 0,0 0 0,0 1 0,0-1 16,0 1-16,18 17 0,-18-18 0,0 0 0,0 1 0,0-1 15,18 18-15,-18-18 16,17 1-16,-17-1 0,18 18 0,-18-18 16,18 1-16,-18-1 15,17 18-15,-17-17 0,0-1 16</inkml:trace>
  <inkml:trace contextRef="#ctx0" brushRef="#br0" timeOffset="40816.24">10460 6085 0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15819" units="1/cm"/>
          <inkml:channelProperty channel="Y" name="resolution" value="36.24161" units="1/cm"/>
          <inkml:channelProperty channel="T" name="resolution" value="1" units="1/dev"/>
        </inkml:channelProperties>
      </inkml:inkSource>
      <inkml:timestamp xml:id="ts0" timeString="2020-05-23T12:43:45.0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6914 4075 0,'0'17'78,"18"-17"-78,-18 18 15,0 0-15,0-1 0,0 1 0,0-1 0,0 1 0,0 0 0,0 17 0,0-17 16,18-1-16,-18 19 0,17-19 0,-17 1 0,0-1 0,0 1 0,0 0 0,0-1 16,0 1-16,0 0 0,0-1 0,0 1 0,18-18 0,-18 18 62,0-1-46,0 1-16,0-1 0,0 1 0,0 17 0,0-17 0,18-18 0,-18 35 0,0-17 15,0 0-15,0-1 0,0 18 0,0-17 0,0 0 0,0-1 0,0 1 16,0 0-16,0-1 0,0 1 0,0 0 0,0-1 0,0 1 0,0 0 0,0-1 0,0 1 0,0-1 0,0 1 16,0 0-16,0-1 0,0 19 0,0-19 0,0 19 0,0-19 0,0 1 0,0-1 0,0 1 0,0 0 15,0-1-15,0 1 0,0 0 0,0-1 0,0 1 0,0 0 0,0-1 0,0 1 0,17-18 0,-17 18 0,0-1 16,0 1-16,0-1 0,0 1 0,0 0 0,0-1 0,0 1 16,0 0-16,0-1 46,0 1-30,0 0-16,0-1 0,0 1 16,0-1-16,0 1 0,0 0 0,0-1 15,0 1-15,0 0 0,0-1 0,0 1 16</inkml:trace>
  <inkml:trace contextRef="#ctx0" brushRef="#br0" timeOffset="1399.08">6932 4163 0,'18'0'63,"-1"0"-48,1 0-15,35 0 0,-35 0 0,-1 0 0,1 0 0,-1 0 0,1 0 0,0 0 0,-1 0 0,1 17 0,17-17 0,-17 0 16,17 0-16,-17 0 0,70 0 0,-70 0 0,-1 0 0,19 0 0,-1 0 0,-17 0 0,-1 0 0,18 18 0,1-18 0,-1 0 0,-17 0 15,17 0-15,0 0 0,-17 0 0,17 0 0,53 0 0,-52 0 0,-19 0 0,19 0 0,-19 0 0,1 0 0,17 0 0,-17 0 0,-1 0 16,1 0-16,0 0 0,-1 0 0,1 0 0,52 0 0,-52 0 0,0 0 0,-1 0 0,19 0 0,-19 0 0,1 0 16,0 0-16,-1 0 0,1 0 0,-1 0 0,1 0 0,0 0 0,-1 0 0,1 18 15,0-18-15,-1 0 0,1 0 0,0 0 0,-1 0 0,1 0 16,17 0-16,-17 0 0,-1 0 0,19 17 0,-1-17 0,-17 0 0,-1 0 0,19 0 16,-19 0-16,1 0 0,-1 0 0,19 18 0,-19-18 0,1 0 0,0 0 0,35 0 0,-36 0 0,1 0 0,-1 0 0,1 0 15,-18 18-15,35-18 0,-17 0 0,17 0 0,-17 0 0,0 0 0,-1 0 0,19 0 0,-19 0 0,1 17 16,-1-17-16,1 0 0,0 0 0,-1 0 0,1 0 0,0 0 0,-1 0 0,1 0 0,0 0 0,-1 0 15,1 18-15,-1-18 0,1 0 0,0 0 0,-1 0 0,1 0 0,0 0 0,-18 18 16,35-18-16,-17 0 0,-1 0 0,1 0 0,-18 17 0,17-17 0,1 0 0,0 0 16,-1 0-16,1 0 47,0 0 31,-18 18-78,17-1 15,1-17 1,-18 18-16,18-18 0,-18 18 0,0-1 16,17-17-16,-17 18 0,0 0 0,0-1 0,0 1 0,0 0 15,0-1-15,18-17 0,-18 18 0,0-1 0,0 1 0,0 17 0,0-17 0,0 0 0,0-1 0,17 1 0,-17 0 16,0-1-16,0 1 0,0-1 0,0 19 0,0-19 0,0 1 0,18 35 0,-18-35 15,0-1-15,0 1 0,0 0 0,0-1 0,18 1 0,-18-1 0,17 1 0,-17 0 0,0-1 0,18-17 16,-18 18-16,0 0 0,0 17 0,0-17 0,0-1 16</inkml:trace>
  <inkml:trace contextRef="#ctx0" brushRef="#br0" timeOffset="2428.73">6738 5733 0,'18'0'32,"-1"0"-32,1 0 0,0 0 0,-1 0 0,1 0 15,0 0-15,-1 0 0,18 0 0,-17 0 0,53 0 0,-54 0 0,1 0 0,0 17 0,-1-17 0,1 0 16,-1 18-16,19-18 0,-19 0 0,1 0 0,0 0 0,17 0 0,-17 0 0,-1 0 0,18 0 0,1 0 0,-19 0 16,1 0-16,0 0 0,-1 0 0,1 0 0,0 0 0,-1 0 62,1 0-62,0 0 0,-1 0 16,1 0-16,-1 0 0,1 0 0,0 0 0,-1 0 0,1 0 0,0 0 0,17 0 15,-17 0-15,-1 0 0,1 0 0,-1 0 0,1 0 0,0 0 0,-1 0 0,1 0 0,0 0 0,17 0 16,-17 0-16,-1 0 0,1 0 0,0 0 0,-1 0 0,1-18 0,17 18 0,-17 0 0,17 0 0,0 0 0,-17 0 16,0 0-16,70-17 0,-71 17 0,1 0 0,17 0 0,-17-18 0,0 18 0,-1 0 0,18 0 0,-17 0 0,17 0 0,-17 0 15,17 0-15,-17 0 0,17 0 0,0 0 0,-17 0 0,0 0 0,-1 0 0,1 0 0,0 0 0,-1 0 0,19 0 0,-19 0 0,1 0 16,0 0-16,17 0 0,0 0 0,18 0 0,-18 0 0,-17 0 0,17-18 0,-17 18 0,-1 0 0,1 0 0,0 0 0,-1 0 15,1 0-15,0 0 0,-1 0 0,1 0 0,0 0 0,-1 0 0,1 0 0,0 0 0,-1 0 0,1 0 16,-18-17-16,17 17 0,1 0 0,0 0 0,-1 0 0,1 0 0,0 0 0,-1 0 0,1 0 16,17-18-16,-17 18 0,-1 0 0,1 0 0,106-18 0,-89 18 0,-18 0 0,36 0 0,-17 0 0,-19 0 0,19 0 15,-1 0-15,18 0 0,-18 0 0,0 0 0,1-17 0,-19 17 0,36 0 0,35-18 0,-70 18 0,17 0 0,18-17 0,-35 17 0,17 0 0,-17 0 0,17 0 16,0 0-16,-17 0 0,0 0 0,17-18 0,-17 18 0,-1 0 0,1 0 0,17-18 0,-17 18 0,-1 0 0,1 0 0,0 0 16</inkml:trace>
  <inkml:trace contextRef="#ctx0" brushRef="#br0" timeOffset="4256.45">13353 4286 0,'-18'0'15,"0"0"1,1 0-16,-1 0 0,0 0 16,1 0-16,-1 0 0,1 0 15,17 18-15,-18-18 0,0 0 0,1 18 0,-1-1 16,-17-17-16,35 18 0,-18-1 0,0-17 0,18 18 0,-17-18 0,-1 18 0,1-18 16,17 17-16,0 1 0,-18-18 0,0 18 0,1-18 0,17 17 0,-18-17 0,18 18 0,-18-18 0,18 18 15,-17-18-15,-1 17 0,18 1 0,-18-18 0,18 17 0,-17-17 0,17 18 0,0 0 0,-18-18 0,0 0 0,18 17 16,0 1-16,-17 0 0,-1-1 0,1 1 0,17 0 0,-18 17 0,18-18 0,-18-17 15,18 18-15,0 0 0,0-1 0,-17-17 0,17 18 0,-18-18 0,18 18 0,0-1 0,0 1 0,0 0 0,0-1 0,0 1 0,-18-18 16,18 18-16,0-1 0,0 18 0,0-17 0,0 0 0,0-1 0,0 1 0,0 0 0,0-1 0,0 1 16,0 0-16,0 17 0,0-18 0,0 1 0,0 17 0,0-17 0,0 17 0,0-17 0,0 0 15,0 17-15,0-17 0,0-1 0,0 1 0,0-1 0,0 1 0,0 0 0,0-1 0,0 1 0,0 0 16,0-1-16,0 1 0,0 0 0,0-1 0,0 1 0,18-1 0,-18 1 16,18-18-16,-18 18 0,0-1 0,0 1 0,17-18 0,-17 18 0,0-1 15,18-17-15,-18 18 0,0 0 0,18-18 0,-1 0 0,-17 17 0,18-17 0,-18 18 16,0-1-16,17-17 0,1 0 0,0 0 0,-18 18 0,0 0 0,17-18 0,1 0 15,-18 17-15,18-17 0,-1 0 0,1 0 0,-18 18 0,18-18 0,-18 18 0,17-18 0,1 0 0,-18 17 16,18-17-16,-1 0 0,1 0 0,-1 0 0,1 0 0,0 18 0,-1-18 0,1 18 0,0-18 0,-1 0 0,1 0 0,17 0 0,-17 0 16,-1 0-16,1 0 0,0 0 0,-1 0 0,1 0 0,0 0 0,-1 0 0,1 0 0,0 0 0,-1 0 0,1 0 0,-1 0 15,1 0-15,0 0 0,-1 0 0,19 0 0,-19 0 0,1 0 0,0 0 0,-1 0 0,1-18 16,-1 18-16,1-18 0,0 18 0,-1 0 0,1 0 0,0-17 0,17-1 0,-17 18 16,-1 0-16,1-18 0,0 18 0,-1 0 0,1-17 0,-18-1 0,17 18 0,1-18 0,0 18 0,-1 0 0,-17-17 0,18 17 0,-18-18 15,18 1-15,-1 17 0,1-18 0,0 18 0,-18-35 0,17 35 0,1 0 0,-1-18 0,1 0 0,0 18 0,-18-17 0,17 17 16,1-18-16,0 18 0,-18-35 0,17 35 0,-17-18 0,18 1 0,-18-1 0,18 18 0,-18-18 0,17 1 15,-17-1-15,0 0 0,0 1 0,18 17 0,-18-18 0,0 0 0,0 1 16,0-1-16,0 1 0,0-1 0,0 0 0,0 1 16,18 17-16,-18-18 0,0 0 0,0 1 0,0-1 0,0 0 15,0 1-15,0-1 0,0 0 0,0 1 0,0-1 0,0 1 0,0-1 16,0 0-16,0 1 0,0-1 0,0 0 0,0 1 0,0-1 0,0 0 16,0 1-16,0-1 0,0 1 0,0-1 0,0 0 0,0 1 0,0-1 0,-18 18 0,18-18 0,0 1 0,-18-1 15,18 0-15,-17 1 0,17-1 0,-18 0 0,18 1 0,-18-1 0,1 1 0,17-1 0,-18 18 0,18-18 16,-18 1-16,18-1 0,-17 0 0,-1 18 0,18-17 0,0-1 0,-18 18 0,1-18 0,-1 18 0,18-17 0,-17-1 0,17 1 0,-36 17 0,36-18 15,-17 18-15,17-18 0,-18 1 0,0 17 0,1-18 0,17 0 0,-18 18 0,0-17 0,1-1 0,-1 18 0,18-18 0,-17 18 0,-1-17 16,0-1-16,-17 18 0,17-35 0,1 35 0,-1 0 0,0-18 0,1 18 0,-1-17 0,18-1 0,-18 18 0,1 0 16,-1-18-16,1 18 0,-1 0 0,18-17 0,-18 17 0,1 0 15,-1 0-15,0 0 0,1-18 16,-1 0-16,0 18 0,1 0 16</inkml:trace>
  <inkml:trace contextRef="#ctx0" brushRef="#br0" timeOffset="5580.69">16616 4322 0,'-18'0'16,"1"0"-16,-1 0 0,0 0 0,1 0 15,-1 0-15,0 0 0,1 0 0,-1 0 0,0 17 0,1-17 0,-1 0 16,18 18-16,-17-18 0,-1 0 0,0 17 0,18 1 0,-17-18 0,-1 18 0,18-1 15,-18-17-15,1 0 0,17 18 0,-18-18 0,18 18 0,0-1 0,-18-17 0,1 18 0,17 0 0,-18-18 16,18 17-16,-18 1 0,18-1 0,-17-17 0,-1 36 0,1-36 0,17 17 0,-18 19 16,0-19-16,1 19 0,17-19 0,-18-17 0,18 18 0,-18-1 0,18 1 0,-17 0 15,17-1-15,0 1 0,0 0 0,0-1 0,0 1 0,-18 0 0,18-1 0,0 1 0,0 17 16,0-17-16,0 17 0,0-17 0,0-1 0,0 1 0,0 0 0,0-1 0,0 1 0,0 0 0,0-1 0,0 1 16,0-1-16,0 36 0,0-35 0,18 17 0,-18-17 0,17 0 0,-17-1 0,0 19 0,18-36 0,-18 17 0,0 1 0,0-1 0,0 1 15,0 0-15,18 52 0,-1-70 0,-17 18 0,18 0 0,-18-1 0,18-17 0,-18 18 0,0-1 0,17-17 16,-17 36-16,18-19 0,-1 19 0,1-19 0,0-17 0,-18 18 0,17 0 0,1-18 15,-18 17-15,18-17 0,-18 18 0,53 17 0,-36-35 0,1 18 0,0-18 0,-1 0 0,-17 17 0,18-17 16,-1 18-16,-17 0 0,18-18 0,0 0 0,-1 17 0,1-17 0,0 0 0,-1 18 0,19-18 0,-36 18 0,17-18 16,1 0-16,-1 0 0,1 0 0,0 0 0,-1 0 0,19 17 0,-19-17 0,1 0 0,0 0 0,-1 0 0,1 0 0,0 0 0,-1 0 15,1 0-15,17 0 0,-17 0 0,17 0 0,-17 0 0,17 0 0,-17 0 0,-1 0 0,1 0 0,-1 0 16,1 0-16,0 0 0,-1 0 0,19-17 0,-19 17 0,-17-18 0,36 18 0,-19 0 0,-17-18 0,18 18 0,-1-17 16,19-1-16,-19 18 0,-17-18 0,18 18 0,0 0 0,-1-17 0,19 17 0,-36-36 0,17 36 0,18 0 0,-35-17 15,0-1-15,36-17 0,-19 35 0,1-18 0,0 18 0,-1-17 0,1 17 0,0 0 0,-18-18 0,53-17 0,-36 17 0,18-17 16,-17 35-16,0 0 0,-18-18 0,17 1 0,-17-1 0,36 18 0,-36-18 0,17 1 0,-17-1 0,36 18 0,-1-35 0,-18 17 15,-17 0-15,18 1 0,0-1 0,-1 18 0,-17-17 0,36-19 0,-19 19 0,-17-1 0,0 0 0,36 18 0,-36-17 0,0-1 0,0 0 0,17 18 16,-17-17-16,18-1 0,-18 0 0,18 1 0,-18-1 0,0 1 0,17-1 0,-17-17 0,0 17 0,0 0 16,0 1-16,18-1 0,-18 0 0,0 1 0,0-1 0,0 1 0,17-1 0,-17 0 0,0 1 0,0-1 15,0 0-15,0 1 0,0-19 0,0 19 0,0-1 0,0-17 0,18 17 16,-18 1-16,0-1 0,0 0 0,0 1 0,0-1 0,0 0 0,0 1 0,0-1 0,0 0 16,0 1-16,0-1 0,0 1 0,0-1 0,0 0 0,0 1 0,-18 17 0,18-18 0,0 0 0,0 1 0,0-1 15,-17 0-15,-1 18 0,18-17 0,-17 17 0,17-18 0,0 1 0,0-1 0,-18 18 0,0 0 0,18-18 0,-123-52 16,105 52-16,-17 18 0,17-18 15,1 1-15,-1 17 0,0 0 0,1-18 0,-1 18 0,0 0 32,1 0-32,17-17 0,-18 17 0,0 0 15,1 0-15,-1 0 0,1 0 0,-1 0 0,0 0 0,1 0 0,-1 0 0,0 0 0,1 0 0,-1 0 16,0 0-16,1 0 0,-1 0 0,0 0 0,1 0 0,-1 0 0,1 0 0,-1 0 0,-17 0 0,17 0 0,-17 0 0,17 0 0,-17 0 0,17 0 16,1 0-16,-1 0 0,-35 17 0,35-17 0,1 0 0,-1 0 0,18 18 0,-18-18 0,1 0 0,-1 0 15,18 17-15,-17-17 0,-1 0 0,0 18 0,1-18 0,17 18 0,-18-18 16,0 0-16,18 17 0,-17-17 0,17 18 0,-18-18 0,0 0 15,1 18-15,17-1 0,-18-17 0,1 18 0,-1-18 0,0 0 0,18 18 0,-17-18 0,17 17 16,-18-17-16,18 18 0,-18-1 0,1-17 0,-1 18 0,0-18 0,18 18 0,-17-1 0,-1-17 0,0 18 0,1 0 16,-1-1-16,1 1 0,-1-18 0,18 18 0,-35-18 0,17 0 0,0 17 0,18 1 0,-17-1 0,-1-17 0,0 36 15,-17-36-15,35 17 0,-17-17 0,17 18 0,-18-18 0,18 18 0,-18-18 0</inkml:trace>
  <inkml:trace contextRef="#ctx0" brushRef="#br0" timeOffset="6534.92">19332 4322 0,'0'17'78,"0"1"-78,-17-1 0,17 1 16,-18-18-16,18 18 0,-18-1 0,18 1 0,-53 123 16,36-106-16,17-17 0,0 0 0,0-1 0,-18 1 0,18 0 0,0-1 0,-18 1 15,18 17-15,0-17 0,0-1 0,-17 19 0,17-19 0,0 1 0,0 17 0,0 1 0,0-19 0,0 18 0,0-17 0,0 17 0,0-17 0,0 0 0,0 17 16,0-17-16,0-1 0,0 1 0,0 17 0,0 0 0,0 1 0,0-1 0,17-17 0,-17-1 0,0 1 0,0 0 0,0-1 0,0 1 15,18-1-15,-18 1 0,0 17 0,18-17 0,-18 17 0,17-35 0,-17 18 0,0 0 0,18-1 0,-18 1 0,0-1 0,35 1 0,-35 17 16,18-35-16,-18 18 0,18-18 0,-1 0 0,-17 35 0,0-17 0,18 0 0,0-18 0,-18 17 0,17-17 0,1 18 0,-18-1 0,17-17 16,-17 18-16,18-18 0,17 18 0,-35-1 0,18-17 0,0 0 0,-1 18 0,1-18 0,0 0 0,-1 18 0,1-1 0,-1-17 0,1 0 0,0 0 0,-1 0 15,1 18-15,0-18 0,-1 0 0,1 0 0,17 0 0,-17 0 0,17 0 0,-17 0 0,-1 0 0,1 0 0,0 0 0,-1 0 0,19 0 0,-19 0 16,1 0-16,-1 0 0,1 0 0,0 0 0,-1 0 0,19 0 0,-19 0 0,1 0 0,0 0 0,-1-18 0,1 18 0,0 0 0,17-17 16,-18 17-16,-17-18 0,18 18 0,0-18 0,-1 18 0,19-35 0,-19 35 0,1-35 0,0 35 0,-18-18 0,17 18 0,1-17 15,-1 17-15,-17-18 0,18 0 0,0 18 0,-18-17 0,17-1 0,19 0 0,-36 1 0,17 17 0,-17-18 0,36 18 0,-36-35 0,17 35 0,-17-18 16,36 18-16,-36-17 0,17-1 0,1 0 0,-1 18 0,-17-17 0,18-1 0,17 0 0,-35 1 0,18-1 0,0 0 15,-1 1-15,1-1 0,-18 1 0,18 17 0,-18-18 0,35 0 0,-35 1 0,17 17 0,-17-18 0,18 18 0,0-18 0,-18 1 16,17-1-16,-17 0 0,18 18 0,0-17 0,-18-1 0,17 0 0,1-17 0,0 35 0,-18-17 0,17-1 0,-17 0 0,18 1 16,-18-1-16,17-17 0,1 17 0,-18 0 0,0 1 0,0-1 0,18 1 0,-18-1 0,0 0 15,0 1-15,0-1 0,0 0 0,17 18 0,-17-17 0,0-1 0,0 0 0,0 1 0,0-1 0,0 0 0,0 1 0,0-1 16,0 1-16,0-1 0,0-17 0,0 17 0,0-17 0,0 17 0,0 0 0,0 1 0,0-1 0,-17 1 0,17-1 0,0 0 16,-18 1-16,18-1 0,0-17 0,-18 35 0,18-18 0,0 0 0,0 1 0,-17-1 0,-1 1 0,18-1 0,0 0 0,-17 18 15,17-17-15,0-1 0,0 0 0,-18 18 0,18-17 16,-18 17-16,18-18 0,-17 18 0,-1 0 0,0 0 15,18-18-15,-17 18 0,-1 0 0,0-17 0,1 17 0,-1 0 0,1 0 0,-1 0 0,0-18 16,-17 18-16,17 0 0,1 0 0,-1 0 0,-17 0 0,17 0 0,-17-17 0,17 17 0,-17 0 0,0 0 16,17 0-16,0 0 0,1 0 0,-1 0 0,-17-18 0,0 18 0,17 0 0,0 0 0,-17 0 0,0 0 0,17-18 0,0 18 0,1 0 0,-36 0 15,35 0-15,1 0 0,-1 0 0,-17 0 0,-1 0 0,19 0 0,-1 0 0,-17 0 0,17 0 0,1 0 0,-19 0 0,1 0 0,0 0 0,17 0 0,-17 0 16,0 0-16,17 0 0,0 0 0,1 0 0,-1 0 0,0 0 0,1 0 0,-1 0 0,0 0 0,1 0 0,-1 0 0,-17 0 16,17 18-16,1-18 0,-19 0 0,19 0 0,-1 0 0,18 18 0,-18-18 0,18 17 0,0 1 62,0-1-62,0 1 0,0 0 16,0-1-1,18 1-15,0-18 0,-1 18 0,1-18 16,0 17-16,-1-17 0,-17 18 0,18-18 0,0 18 0,17-18 0,-18 17 0,1-17 0</inkml:trace>
  <inkml:trace contextRef="#ctx0" brushRef="#br0" timeOffset="7347.39">23319 4216 0,'-18'0'31,"0"0"-15,-17 53-16,17-36 15,18 1-15,-17 0 0,17-1 0,-18-17 0,18 18 0,0-1 0,-17 1 0,-1 0 0,18-1 0,0 1 0,-18-18 16,18 18-16,0 17 0,-17-35 0,17 18 0,-18 17 0,18-18 0,0 1 0,-18 17 0,18-17 0,-17 0 0,17-1 0,0 19 0,0-19 0,-18 18 16,18 1-16,0-1 0,-18-17 0,18 17 0,0 0 0,-35 283 15,35-265-15,-18 0 0,18-36 0,0 36 0,0-35 0,0 17 0,0-17 0,0 17 0,0 18 0,0-18 0,0 0 0,0-17 0,0 0 0,0 17 0,0 0 16,0-17-16,0 0 0,0-1 0,0 1 0,0 17 0,18-17 0,-18-1 0,0 19 0,0-1 0,0-17 0,18-18 0,-18 35 0,17-18 0,-17 1 0,18 0 0,-18-1 15,0 1-15,18-18 0,-1 18 0,1-1 0,-18 1 0,35 0 0,-35-1 0,0 1 0,36-18 0,-19 18 0,1-1 0,-18 1 0,17-18 16,1 0-16,0 17 0,17-17 0,-17 0 0,-1 18 0,1-18 0,0 0 0,-1 0 0,1 18 0,-1-18 0,1 0 0,0 0 0,-1 0 16,19 0-16,-19 0 0,1 0 0,0 0 0,-1 0 0,18 0 0,1 0 0,-19 0 0,19-18 0,-19 18 0,19 0 0,-1-18 0,-35 1 0,35 17 15,0 0-15,-17-18 0,0 18 0,-1-17 0,1-1 0,17 0 0,1 1 0,-19-1 0,1 0 0,17 18 0,-35-17 0,35-1 0,-17 0 0,0 1 16,52-54-16,-52 71 0,17-17 0,-17 17 0,-1-36 0,19 1 0,-19 17 0,1 1 0,0-1 16,-1 0-16,19-34 0,-36 34 0,17 18 0,-17-18 0,18 18 0,-1-17 0,-17-19 0,18 19 0,-18-1 0,35-17 0,-17 17 15,-18 1-15,35-36 0,-17 35 0,0 0 0,-18 1 0,0-19 0,17 36 0,1-17 0,-18-1 0,0 1 0,17 17 16,-17-18-16,0 0 0,18 18 0,17-53 0,-17 18 0,0 17 0,-18 1 0,17-1 0,-17 0 0,18 1 15,-18-1-15,18 18 0,-18-17 0,0-19 0,17 36 0,-17-35 0,0 17 0,18 18 0,-18-35 16,0 17-16,0 1 0,0-1 0,0 1 0,0-1 0,0-17 16,0 17-16,0 0 0,0-17 0,0 17 15,0 1-15,0-1 0,0 0 0,0 1 0,-18 17 0,18-18 16,0 1-16,-17 17 0,17-18 0,0 0 0,-18 18 0,18-35 0,-18 35 0,18-18 16,-17 18-16,17-17 0,-18-1 0,0 18 0,1-18 0,17 1 0,-18 17 0,0-18 15,1 18-15,17-17 0,-18-1 0,-17 18 0,35-18 0,-18 18 0,1 0 0,-1 0 0,0-35 0,1 35 0,-1 0 0,0 0 16,1-18-16,-1 18 0,1-17 0,-1-1 0,0 18 0,-17-18 0,17 18 0,1-17 0,-19 17 0,36-18 0,-88 1 0,53-1 15,17 0-15,1 18 0,-1-17 0,0 17 0,-17-18 0,17 18 0,1 0 0,-1-18 0,1 18 0,-1 0 0,0-17 0,1 17 0,-19-18 0,19 18 16,-1 0-16,0-18 0,1 18 0,-1 0 0,0 0 0,1 0 0,17-17 16,-18 17-16</inkml:trace>
  <inkml:trace contextRef="#ctx0" brushRef="#br0" timeOffset="8143.5">27570 4533 0,'-18'0'0,"0"0"0,1 0 16,-1 0-16,0 0 0,1 0 0,-1 0 0,0 0 15,-52 0-15,52 0 0,1 0 16,-1 0-16,0 0 0,18 18 0,-17-1 16,17 1-16,-18-18 0,18 18 0,0-1 0,0 1 0,0 0 15,-18-18-15,18 17 0,0 1 0,0 0 0,0-1 0,-17 1 0,17-1 0,0 1 0,0 0 0,0-1 0,-18 1 0,18 17 16,0-17-16,0 0 0,0 17 0,0 0 0,0-17 0,0 17 0,0-17 0,0-1 0,0 19 0,0-19 15,0 19-15,0-19 0,0 1 0,0-1 0,0 1 0,0 0 0,0-1 0,0 1 0,0 0 0,0-1 0,0 1 0,0 0 0,0-1 0,0 19 0,0-19 16,0 18-16,0-17 0,0 0 0,0-1 0,18 1 0,-18 0 0,0-1 0,17 1 0,1-18 0,0 18 0,-18 17 0,17-18 16,1 1-16,0 0 0,-1-1 0,1 1 0,0-18 0,-18 18 0,17-18 0,1 0 0,-1 0 0,1 17 15,17-17-15,-17 0 0,-18 18 0,35-18 0,-17 0 0,0 0 0,-1 0 0,18 0 0,-17 0 0,17 0 16,1 0-16,-1 0 0,-17 0 0,-1 0 0,19 0 0,-1 0 0,0-18 0,-17 18 0,17-17 0,0 17 0,-17 0 0,0 0 0,17-18 0,0 0 16,-17 18-16,17 0 0,0 0 0,-17-35 0,17 17 0,1 18 0,-19-17 0,-17-1 0,35 18 0,-17-17 0,0 17 0,-1 0 0,1-18 0,0 0 0,-1 18 0,1-17 15,0-19-15,-1 36 0,1-17 0,-1-1 0,-17 0 0,18 18 0,-18-17 0,0-1 0,18 18 16,-1-35-16,-17 17 0,18 18 0,-18-17 0,0-1 0,0 0 0,0 1 0,18 17 0,-18-18 0,0 0 15,0 1-15,17-1 0,-17-17 0,18 35 0,-18-18 0,18-17 0,-18 17 0,0 1 0,0-19 16,17 36-16,1-17 0,-18-1 0,0 0 0,0 1 0,17 17 0,-17-18 0,0 1 0,18-1 0,0 0 0,-18 1 0,0-1 0,17 0 0,-17 1 16,0-1-16,18 0 0,-18 1 0,18 17 0,-18-36 0,0 19 0,17-1 0,-17 1 0,0-1 0,18 18 0,-18-35 0,18 17 0,-18 0 0,0 1 15,0-1-15,17 18 0,-17-18 0,0 1 0,0-1 0,0 1 0,0-1 0,0 0 0,0 1 0,0-1 16,0 0-16,0 1 0,0-1 0,0 0 0,-17 18 0,17-17 0,-18 17 0,0 0 0,18-35 16,-17 35-16,-19-18 0,36 0 0,-17 18 0,-1-35 0,0 35 0,-17-18 0,0 1 0,0-19 0,-1 36 0,19-17 0,-36-1 0,35 1 15,-17-1-15,0 0 0,-18 1 0,35-1 0,-17 0 0,0 18 0,-1-17 0,1-1 0,17 18 0,-17 0 0,17-18 0,1 18 0,-1 0 0,0-17 0,1 17 16,-1 0-16,1 0 0,17 17 94,0 1-94,0 0 0,0-1 0,0 1 15,0 0-15,0-1 0,0 1 0,0 0 0,0-1 16,0 1-16,0-1 0,0 1 0,0 0 0,0-1 15,0 1-15,0 0 0,0-1 0,0 1 0,0 0 16,0-1-16,17 1 0,-17-1 0</inkml:trace>
  <inkml:trace contextRef="#ctx0" brushRef="#br0" timeOffset="9132.29">31080 4128 0,'-18'0'16,"0"17"-16,1-17 15,17 18-15,-18-18 0,1 17 0,-1-17 0,0 0 16,18 18-16,-17-18 0,17 18 0,-18-18 0,0 0 0,18 17 0,-17 1 0,-1 0 0,0-18 16,1 35-16,-1-17 0,1-1 0,17 1 0,0-1 15,-18-17-15,0 18 0,18 0 0,-17-18 0,17 17 0,0 1 0,0 0 0,-18-1 0,0-17 0,18 18 0,0 0 16,-17-18-16,17 17 0,0 1 0,0-1 0,-18 1 0,0 0 0,18-1 0,0 1 0,-17 0 0,17-1 0,-18 19 0,18-19 0,-18 18 0,1 1 15,17-19-15,-18 1 0,18 0 0,0-1 0,-17 19 0,-1-1 0,18-17 0,0 17 0,-18 0 0,1 0 0,17 1 0,-18-19 16,18 1-16,0 0 0,0 17 0,0-18 0,0 19 0,0-19 0,0 1 0,0 0 0,0-1 0,0 1 0,0 17 0,0-17 0,0 17 16,0-17-16,0-1 0,0 1 0,0 0 0,0-1 0,0 1 0,0 0 0,0-1 0,0 1 0,18 0 0,-18-1 0,0 1 15,17-18-15,-17 17 0,18-17 0,-18 18 0,18-18 0,-18 18 0,17-18 0,1 0 0,-1 17 16,1-17-16,-18 18 0,18-18 0,-1 0 0,1 0 0,0 0 0,-1 0 0,1 0 16,0 0-16,-1 0 0,1 0 0,0 0 0,-1 0 0,1 0 0,-18-18 0,35 18 0,-17 0 15,-1 0-15,-17-17 0,18 17 0,0 0 0,-1 0 0,-17-18 0,18 18 0,-18-18 0,18 18 0,-1 0 0,1 0 16,-1-17-16,1 17 0,-18-18 0,18 18 0,-18-17 0,17 17 0,-17-18 0,0 0 0,18 18 0,0-17 15,-1 17-15,-17-18 0,0 0 0,18 18 0,0 0 0,-1-17 0,1-19 0,-1 36 0,1-17 0,-18-1 16,18 1-16,17-1 0,-17-17 0,17 17 0,-35-17 0,35 35 0,-35-36 0,18 36 0,-1-17 0,1-1 0,-18 0 16,18 18-16,-1-17 0,19-1 0,-36 1 0,17-1 0,1 0 0,0 18 0,-1-35 0,1 17 0,-18 1 0,35-1 0,-35 0 0,18-17 0,-1 35 0,-17-17 0,36-1 15,-36-17-15,35 35 0,-35-36 0,18 19 0,-1-1 0,1-17 0,17 17 0,-35-17 0,18 35 0,-1-18 0,1 1 0,0-1 0,-18-17 0,35 17 16,-35 0-16,0 1 0,18 17 0,-18-36 0,17 19 0,-17-1 0,18 18 0,-18-17 0,0-1 0,18 18 0,-18-18 0,0 1 16,0-1-16,0 0 0,0 1 0,0-1 0,0 0 0,0 1 15,0-1-15,0 1 0,0-1 0,0 0 0,0 1 16,0-1-16,0 0 0,-18 18 15,18-17-15,0-1 0,0 0 0,-18 18 0,18-17 0,-17 17 16,17-18-16,-18 18 0,18-17 0,-18 17 0,18-18 0,-17 18 0,-1-18 16,0 18-16,1 0 0,17-17 0,-18 17 0,1 0 0,-1-18 0,0 18 15,1 0-15,17-18 0,-18 18 0,0 0 0,1 0 0,-1 0 0,0 0 0,1 0 0,17-17 0,-18 17 0,1 0 16,-1 0-16,0 0 0,1 0 0,-1 0 0,0 0 16,1 0 15,-1 0-31,0 0 0,1 0 0,-1 0 0,0 0 0,1 0 0,-1 0 15,1 0-15,17 17 0,-18-17 0,0 18 0,1-18 0,-1 0 0,0 0 16,18 18-16,-17-18 0,-1 0 0,0 0 0,1 0 16</inkml:trace>
  <inkml:trace contextRef="#ctx0" brushRef="#br0" timeOffset="11785.26">8431 4639 0,'0'18'62,"0"-1"-62,0 1 0,0 0 0,0-1 0,0 1 0,0-1 0,0 19 16,0-19-16,0 1 0,0 0 0,0-1 0,-17-17 0,17 18 0,0 0 0,0 17 0,0-17 15,0-1-15,-18 1 0,18-1 0,0 1 0,0 0 0,0 17 0,0-17 0,0-1 0,0 1 0,0 0 16,0-1-16,0 1 0,0-1 0</inkml:trace>
  <inkml:trace contextRef="#ctx0" brushRef="#br0" timeOffset="12592.82">13282 4692 0,'-18'0'16,"36"0"31,0 0-47,-1 0 0,1 0 0,17 0 0,-17 0 0,17 0 0,-17 0 0,-1 0 16,19 0-16,-19 0 0,1 18 0,0-18 0,-1 0 0,1 0 15,0 0-15,-18 17 31,0 1-15,0-1-16,0 1 0,0 0 0,0-1 16,0 1-16,0 0 0,-18-18 0,18 17 0,-71 19 15,54-36-15,-1 17 0,0-17 0,1 0 0,-1 0 16,1 18-16,-19-18 0,19 0 0,17 18 0,-18-18 0,0 0 0,-35 17 0,36-17 0,-18 18 0,17-1 0,0-17 16,1 0-16,-1 0 0,0 0 0,1 36 0,-1-36 0,0 0 0,1 0 0,-18 17 0,17 19 15,0-36-15,1 0 0,-1 17 0,0-17 0,18 18 0,-17-18 0,-1 0 16,0 0-16,18 18 0,-17-18 0,17 17 31,17-17 0,1 0-15,0 0-16,-18 18 0,17-18 0,1 0 0,0 0 0,-1 0 16,1 0-16,0 0 15</inkml:trace>
  <inkml:trace contextRef="#ctx0" brushRef="#br0" timeOffset="13573.67">16510 4921 0,'18'0'31,"-1"0"-31,1 0 0,0 0 0,-1 0 0,1 0 16,17 0-16,-17 0 0,-1 0 0,1-17 0,0 17 0,-1 0 0,1-18 0,0 18 0,17 0 16,-17 0-16,-1 0 0,1 0 0,-1 0 0,-17-18 0,18 18 0,0 0 0,-1 0 15,1 0 32,0 0-47,-1 18 0,-17 0 0,18-18 0,0 0 16,52 53-16,-52-36 0,-1-17 15,-17 18-15,18-18 0,-18 17 0,-18-17 47,1 0-47,-1 0 0,0 0 0,1 0 0,-1 0 0,-17 0 16,17 0-16,-17 0 0,17 0 0,-17 0 0,17 0 0,-17 0 0,18 0 0,-1 0 0,-106 0 0,89 0 15,17 0-15,-17 0 0,18 0 0,-36 0 0,35 0 0,0 0 0,-17 0 0,0 0 0,17 0 0,1 0 0,-1 0 0,-17 18 0,-18 0 16,35-18-16,0 0 0,1 0 0,17 17 0,-18-17 0,36 0 78,-1 0-78,1 0 0,0 0 16,-1 0-16,1 0 0,0 0 0,-1 0 0,1 0 0,0 0 0,-1 0 0,1 0 15,-1 0-15,1 0 0,0 0 0,17 0 0,-17 0 0,-1 0 0,1 0 0,17 18 0,-17-18 16,-1 0-16,1 0 0,0 0 0,35 18 0,-36-18 0,19 0 0,-19 0 0,1 0 16,0 0-16,-1 0 0,1 0 0,-18 17 0,35-17 0,-17 0 0,-1 0 0,1 0 0,0 0 0,-1 0 15,1 0-15,-36 0 47,1 0-47,-1 0 31,18 18-31,-18-18 0,1 0 0,17 18 16,-18-18-16,0 0 0,1 17 0,-1-17 0,1 18 0,-1-18 16,0 0-16,1 0 0,-1 0 0,0 0 0,1 17 0,-1-17 0,0 0 0,1 0 0,-1 0 0,0 18 15,18 0-15,-17-18 0,-1 0 0,1 0 0,-1 0 0,0 0 16,18 17-16,-17-17 0,-1 0 16,0 0-16,18 18 0,-17-18 0</inkml:trace>
  <inkml:trace contextRef="#ctx0" brushRef="#br0" timeOffset="14237.38">19738 4727 0,'-18'0'31,"18"18"-31,-17-18 0,-1 17 0,0 1 16,-17-18-16,35 18 0,-18-18 0,1 17 0,-1 1 0,1 0 0,-1-18 0,0 17 0,1-17 0,17 18 15,-18 0-15,0-1 0,1 1 0,-1-18 0,18 18 0,-18-1 0,1 1 0,17-1 0,-18-17 0,1 0 16,17 18-16,-18 0 0,18-1 0,18-17 31,-1 0-31,1 0 16,-1 0-16,1 0 0,0 0 0,-1 0 0,19 0 0,-19 0 0,19 0 0,-19 0 0,1 0 15,-1 0-15,1 0 0,0 0 0,-1 0 0,1 0 0,-18-17 47,18 17-47,-1 0 0,1 0 0,0 0 0,-1 0 0,-17-18 16,18 18-16,-1 0 0,1 0 0,0 0 0,-1 0 0,1-18 0,0 18 0,-1-17 15</inkml:trace>
  <inkml:trace contextRef="#ctx0" brushRef="#br0" timeOffset="14564.9">19914 4921 0,'-17'0'31,"17"18"-31,-18-18 15,0 0-15,18 18 0,-17-1 0,-1 1 0,0-1 0,1-17 16,17 18-16,-18 0 0,18-1 0,-17-17 0,17 18 0,0 0 0,-18-1 0,0-17 0,18 18 16,-17 17-16,17-17 0,-18-1 0,0 1 0,18 17 0,0-17 15,0 0-15,0-1 0,-17-17 0,17 36 0</inkml:trace>
  <inkml:trace contextRef="#ctx0" brushRef="#br0" timeOffset="15394.69">23230 4727 0,'0'18'62,"0"-1"-62,0 1 0,0 0 0,0-1 16,0 1-16,0 0 0,0-1 0,0 1 0,0 0 0,0-1 15,-17 1-15,17 0 0,-18-1 0,18 1 0,0-1 0,0 1 0,-17-18 0,17 18 0,0-1 0,0 1 0,0 0 0,0-1 0,0 1 0,0 0 16,0-1-16,0 1 0,0-1 0,0 1 0,0 0 0,0-1 0,0 1 0,0 0 0,0 17 0,0-17 16,0 17-16,0-17 0,0-1 0,0 1 0,17-18 0,-17 17 0,18-17 0,-18 18 0,17-18 0,1 18 0,0-1 15,-1-17-15,1 18 0,0-18 0,17 0 0,-17 18 0,-1-18 0,1 0 0,-1 0 0,1 0 0,0 0 16,-1 0-16,1 0 0,0 0 0,-36 0 125,0 0-125,1 0 0,-1 0 15,0 17-15,1-17 0,17 18 0,-18-18 0,1 0 0,-1 0 0,0 0 0,-17 18 0,17-18 0,1 0 16,-1 0-16,0 17 0,1-17 0,-1 0 0,1 0 0,-1 18 0,0-18 0,1 0 0,-1 0 16,0 0-1</inkml:trace>
  <inkml:trace contextRef="#ctx0" brushRef="#br0" timeOffset="15760.64">23036 5292 0,'18'0'31,"0"0"-15,-1 0-16,1-18 0,0 18 0,-1 0 0,19-18 0,-1 18 0,0 0 0,0-17 0,1 17 0,-1-18 0,-17 18 0,-18-18 15,35 18-15,0-17 0,-17-1 0,-1 18 0,19 0 0,-19-17 0,19-1 0,-19 18 0,18-18 0,-17 1 0,17-1 0,1 0 0,-1 1 0,-17 17 0,17-18 16,-18 0-16,1 1 0,0-1 0,-1 18 0,1-17 0,0 17 0,-1-18 0,19 0 0,-1-17 0,-17 17 0,-1 18 0,1-17 0,-1 17 0,-17-18 15,18 18-15,-18-18 0,18 1 0,-1 17 0,-17-18 0,18 18 0,-18-18 16</inkml:trace>
  <inkml:trace contextRef="#ctx0" brushRef="#br0" timeOffset="16847.25">27675 4621 0,'-17'18'0,"-1"-18"0,0 0 16,18 18-16,0-1 16,-17 1-16,17 0 0,0-1 0,-18-17 15,18 18-15,-17-18 0,17 17 0,0 1 0,0 0 0,-18-18 0,18 17 0,0 1 0,-18-18 0,18 18 0,-17 17 16,-1-17-16,18-1 0,0 1 0,0 0 0,-18-18 0,18 17 0,0 1 0,0-1 0,-17-17 16,-1 18-16,18 0 0,0-1 0,0 1 0,0 0 0,-18-18 15,18 17-15,0 1 0,0 0 0,18-1 16,0-17-1,-1 0-15,1 0 0,0 0 0,-1 0 16,1 0-16,0-17 47,-18-1-31,17 18-1,1 0-15,-18-18 47,-18 18-47,1 0 16,-1 0-16,0-17 0,1 17 15,-1 0-15,0 0 0,1 0 0,-1 0 0,0 0 16,1 0-16,-1 0 0</inkml:trace>
  <inkml:trace contextRef="#ctx0" brushRef="#br0" timeOffset="17404.28">31044 4639 0,'0'18'32,"0"-1"-32,-17-17 0,17 18 0,0 0 0,-18-18 0,18 17 0,0 18 0,-17-17 15,17 0-15,-18-1 0,18 1 0,-18 0 0,18-1 0,-17 19 0,-1-19 0,18 1 0,0 0 16,-18-1-16,18 1 0,-17-1 0,17 1 0,-18-18 0,0 18 0,18-1 0,-17 1 0,17 0 0,-18-18 0,18 17 15,-17 1-15,17 0 0,-18-18 0,0 17 0,18 1 0,0-1 0,0 1 0,-17-18 0,17-18 63</inkml:trace>
  <inkml:trace contextRef="#ctx0" brushRef="#br0" timeOffset="18213.15">30833 4798 0,'17'0'46,"1"0"-30,0 0 0,-1 0 62,1 0-78,0 0 0,-1 0 31,1 0-31,17 0 0,-17 0 16,-1 0-16,1 0 0,0 0 0,17 0 0,0 0 0,1 0 0,-19 0 15,1 0-15,-1 0 0,1 0 0,0 0 0,-1 0 0,1 0 0,0 0 0,-18 17 110,0 1-95,0 0-15,0-1 32,-18-17-32,0 0 0,18 18 15,0 0-15,0-1 0,-17-17 0,17 18 0,-18 0 16,18-1-16,0 1 0,-18-1 0,1-17 0,17 18 0,-18 0 0,18-1 0,-17 1 15,-1 0-15,0-1 0,1 1 0,-1 35 0,0-53 0,1 35 0,-1-35 0,18 18 0,-18-1 0,1-17 0,17 18 0,-18 17 16,1-17-16,-1-18 0,18 18 0,-35-1 0,-1 36 0,19-35 0,-1 17 0,0-35 0,1 35 0,-1-17 0,18 0 16,-17-18-16,17 17 0,-18-17 0,18 18 0,-18 0 0,1-18 0,-1 35 0,0-18 0,18 1 0,-17-18 0,-1 0 0,18 18 15,-18-1-15,18 1 0,0-36 47,-17 18-31,17-17-16</inkml:trace>
  <inkml:trace contextRef="#ctx0" brushRef="#br0" timeOffset="19844.7">10019 5098 0,'18'0'62,"-1"0"-62,1 0 0,-1 0 0,1 0 0,0 0 0,-1 0 0,1 0 16,0 0-16,-1 0 0,1 17 0,0-17 0,-1 0 0,54 0 0,-54 0 0,1 0 0,0 0 0,-1 0 0,19 0 0,-19 0 15,19 0-15,-19 0 0,1 0 0,17 0 0,-17 0 0,-1 0 0,1 0 0,70 18 0,-70-18 0,17 0 0,-17 0 0,-1 0 0,19 0 0,-1 0 16,-17 0-16,17 0 0,-18 0 0,19 0 0,-1 0 0,-17 0 0,17 0 0,71 0 0,-71 0 0,0 0 0,-17 0 0,0 0 16,17 0-16,-17 0 0,-1 0 0,1 0 0,17 0 0,0 0 0,-17 0 0,0 0 0,17 0 0,35 0 0,-52 0 0,0 0 0,-1 0 0,1 0 15,0 0-15,-1 0 0,1 0 0,0 0 0,-1 0 0,1 0 0,0 0 0,-1 0 16,1 0-16,-1 0 0,1 0 0,0 0 15,17 0 1,-17 0-16,-1 0 47,1 0-47,0 0 0,-1 0 16,-17-18-16,18 18 0,-1 0 0,1 0 0,0 0 15,17 0-15,-17 0 0,17 0 0,-17 0 16,-1 0-16,1 0 0,-1 0 0,1 0 0,0 0 78,-1 0-78,1 0 0,0 0 16,-1 0-16,1 0 0,0 0 0,-1 0 0,1 0 0,-1 0 0,1 0 15,0 0-15,-18 18 0,17-18 0,1 0 0,0 0 0,-1 0 16</inkml:trace>
  <inkml:trace contextRef="#ctx0" brushRef="#br0" timeOffset="20858.04">14164 5239 0,'18'0'94,"-1"0"-78,1 0-16,0 0 0,17 0 15,-17 0-15,-1 0 0,1 0 0,-1 0 16,1 0-16,0 0 0,-1 0 0,1 0 16,0 0-16,-1 0 0,1 0 0,0 0 15,-18-18-15,17 18 0,1 0 0,-1 0 0,1 0 0,0 0 0,-1 0 16,1 0-16,0 0 0,-1 0 0,1 0 0,17 0 0,-17 0 0,-1 0 0,1 0 15,0 0-15,-1-18 0,1 18 0,0 0 0,-1 0 0,1 0 0,0 0 0,-1 0 0,1 0 0,-1 0 16,1 0-16,0 0 0,-1 0 0,1 0 0,0 0 0,-1 0 0,-17-17 16,18 17-16,0 0 0,-1 0 0,-17-18 31,18 18-31,0 0 0,-1 0 16,1 0-16,-1 0 0,1 0 15,0 0-15,-1 0 0,1 0 16,0 0-16,-1 0 0,1 0 0,0 0 0,-1 0 0,1 0 15,-1 0-15,1 0 0,0 0 0,-1 0 0,1 0 0,0 0 16,-1 0-16,1 0 0,0 0 16,-1 0-16,1 0 0,0 0 15,-1 0-15,1 0 0,-1 0 16,1 0-16,0 0 0,-1 0 16,1 0-16,35 0 15,-35 0-15,-1 0 0,1 0 16,-1 0-16,1 0 0,0 0 0,-1 0 0,1 0 0,0 0 0,-1 0 15,1 0-15,0 0 0,-1 0 0,1 0 0,-1 0 0,1 0 16</inkml:trace>
  <inkml:trace contextRef="#ctx0" brushRef="#br0" timeOffset="22061.26">18133 4939 0,'17'0'63,"1"0"-63,0 0 0,-1 0 0,1 0 15,0 0-15,-1 0 0,1 0 0,0 0 0,-1 18 16,1-18-16,-1 0 0,1 0 0,0 0 0,-1 0 16,1 0-16,0 0 0,-1 0 0,1 0 0,0 0 0,-1 0 15,-17 17-15,18-17 0,-1 0 0,1 0 0,0 0 0,-1 0 16,1 0-16,0 0 0,-1 18 0,1-18 0,0 0 16,-1 0-16,1 0 0,-1 0 93,1 0-93,0 0 0,-1 0 0,1 0 16,0 0-16,-1 0 0,1 0 16,0 0 15,-1 0-16,1 0-15,0 0 0,-1 0 0,1 0 16,-1 0-16,1 0 0,-18 17 0,18-17 0,-1 0 0,1 0 0,0 0 0,-1 0 16,1 0-16,0 0 0,-1 0 0,1 0 15,-1 0 63,1 0-78</inkml:trace>
  <inkml:trace contextRef="#ctx0" brushRef="#br0" timeOffset="23085.78">20955 5274 0,'18'0'47,"-1"0"-47,1 0 0,0 0 0,-1 0 0,1 0 0,-1-18 16,1 18-16,0 0 0,-1 0 0,1 0 0,17 0 0,-17 0 0,0-17 16,-1 17-16,18 0 0,-17-18 0,0 18 0,-1 0 0,1 0 0,0 0 0,-1 0 0,19 0 0,-19 0 15,1 0-15,0 0 0,52-18 0,-52 18 0,-1 0 0,1 0 0,0 0 0,-1 0 0,1 0 0,0 0 0,-1 0 0,1 0 16,-1 0-16,1-17 0,0 17 0,-18-18 0,17 18 0,1 0 15,0 0-15,-1 0 16,1 0-16,0 0 0,-1-17 0,1 17 0,0 0 0,-1 0 0,1 0 0,-1 0 16,1 0-16,0 0 0,-18-18 0,17 18 0,1 0 0,0 0 15,-1-18-15,1 1 16,0 17-16,-1 0 16,71-36-1,-70 36-15,0 0 0,-1 0 0,1 0 0,0 0 16,-1 0-1,1 0 1,-1 0-16,1 0 0,0-17 16,-1 17-16,1 0 0,0 0 0,-1 0 0,1 0 0,0 0 0,17 0 15,-18-18-15,1 18 0,0 0 0,-1 0 0,19 0 0,-19 0 0,1 0 0,0-18 0,-1 18 0,1 0 0,0 0 0,34-17 16,-34-1-16,0 18 0,-1 0 0,1 0 0,0 0 0,-1 0 0,-17-17 31,-17 17-15,-1 0-16,36 0 94,-1 0-94,1 0 15,0 0 32,-1 0-31,1 0-1,-1 0-15,1 0 0,0 0 16,-1 0 15</inkml:trace>
  <inkml:trace contextRef="#ctx0" brushRef="#br0" timeOffset="23939.38">24747 5186 0,'18'0'46,"0"0"-46,87-18 16,-87 18-16,0 0 16,-1 0-16,1 0 0,17 0 0,-17 0 0,17 0 0,-17 0 0,-1-17 0,1 17 0,0 0 0,17 0 15,-17 0-15,-1 0 0,19 0 0,-19 0 0,36 0 0,-35 0 0,17 0 0,-17 0 0,17 0 0,-17 0 0,17 0 16,-17 0-16,17 0 0,0 0 0,0 0 0,-17 0 0,35 0 0,-35 0 0,140 0 0,-122 0 0,17 0 0,-36 0 0,36 0 0,-18 0 16,18 0-16,-17 0 0,-1 0 0,0 0 0,0 0 0,-17 0 0,35 0 0,-35 0 0,105 0 0,-88 0 0,-17 0 0,0 0 15,17 0-15,-17 0 0,-1 0 0,1 0 0,-1 0 0,1 0 0,0-18 0,-1 18 0,1-18 0,17 18 0,-17 0 47,0 0-47,-1 0 16,1 0-16,-1 0 0,1 0 0,0 0 0,-1 0 15,1 0-15,0 0 0,-1 0 0,1 0 0,0 0 0,-1 0 0,1 0 0,0 0 16,-1 0-16,1 0 0,-1 0 0,-17-17 16</inkml:trace>
  <inkml:trace contextRef="#ctx0" brushRef="#br0" timeOffset="25101.97">28804 5221 0,'18'0'78,"0"0"-78,-18 18 0,17-18 0,1 0 0,-1 0 15,1 0-15,0 0 0,-1 0 0,1 0 16,0 0-16,-1 0 0,1 0 0,0 0 16,-1 0-16,1 0 0,0 0 0,-1 0 0,1 0 0,-1 0 15,1 0-15,-18-18 0,18 18 0,-1 0 0,1 0 0,0 0 16,-1 0-16,1 0 16,0 0-16,-1 0 0,1 0 0,-1 0 15,1 0-15,0 0 0,-1 0 0,1 0 0,0 0 0,-1 0 0,1 0 0,0 0 0,-1 0 16,19 0-16,-19 0 0,1 0 0,17 0 0,-17 0 0,-1 0 0,1 0 0,0 0 0,-1 0 0,1 0 0,0 0 15,-1 0-15,1 0 0,-1 0 0,1 0 0,0 0 0,-18-18 0,17 18 63,1 0-63,0 0 0,-1 0 16,1 0-16,0 0 0,-1 0 0,-17-17 15,18 17-15,-1 0 0,-17-18 0,18 18 0,-18-17 31,18 17 63,-1 0-94,1 0 0,0 0 0,-1 0 16,1 0 46,17 0-62,-17 0 0,-1 0 0,1 0 16,0 0-16,-1 0 0,1 0 0,17 0 0,-17 0 0,0 0 0,-1 0 0,1-18 16,0 18-16</inkml:trace>
  <inkml:trace contextRef="#ctx0" brushRef="#br0" timeOffset="27837.07">31009 4128 0,'0'-18'63,"-17"18"-63,17-18 0,-18 1 15,0 17-15,1-18 0,-1 18 0,0-18 0,1 1 0,-1 17 0,18-18 0,-35 18 0,17-18 0,1 18 16,-89-70-16,88 70 16,0 0-16,18-18 0,-17 1 0,17-1 0,-18 18 0,0 0 15,18-18-15,-17 18 0,-1-17 0,18-1 0,-17 18 0,17-18 0,-18 18 0,0 0 0,18-17 16,-17 17-16,17-18 15,-18 18-15,18-18 0,-18 18 16,1 0-16,17-17 0,-18 17 0,18-18 0,-18 18 0,1-17 16,-1 17-16,1 0 0,17-18 0,-18 0 0,0 18 15,18-17-15,-17 17 0,-1 0 0,18-18 0,-18 18 0,18-18 0,-17 18 0,-1-17 0,0 17 0,1 0 0,17-18 16,-36 18-16,19 0 0,-1-18 0,1 1 0,-1 17 0,0-18 0,1 18 0,-1 0 0,0 0 16,18-18-16,-17 1 0,-1 17 0,18-18 0,-18 18 0,1 0 15,-1 0-15,18-17 0,0-1 0,-17 18 0,-1 0 16,18-18-16,-18 18 0,1 0 0,-1 0 15,18-17-15,-18 17 0,1 0 0,-1 0 0,18-18 0,-18 18 0,1 0 0,17-18 0,-18 1 0,1 17 0,-1 0 0,18-18 16,-18 18-16,-17 0 0,35-18 0,-18 1 0,-70-18 0,71 35 0,-1 0 0,-17-36 0,17 36 0,-17 0 0,17-17 0,-35 17 16,35-18-16,1 0 0,-18 18 0,17-17 0,0 17 0,-35-18 0,-17-17 0,52 17 0,1 18 0,-19-17 0,19 17 0,-1-18 0,-17 18 0,17-18 15,0 18-15,1-17 0,-1-1 0,-17 18 0,0 0 0,17-18 0,0 1 0,-17 17 0,17 0 0,1-18 0,-1 0 16,0 18-16,1 0 0,-18-17 0,17-1 0,0 18 0,-35-35 0,36 35 0,17-18 0,-18 18 0,0 0 0,-17-17 16,35-1-16,-17 18 0,-19-18 0,19 18 0,-1-17 0,-17 17 0,35-18 0,-36 0 0,-87-17 0,105 17 0,-17 1 0,0 17 15,-1 0-15,-16-35 0,34 17 0,-35 0 0,18 18 0,-18-17 0,18-1 0,-1 0 0,-34 1 0,34 17 0,-122-53 0,105 18 0,-53-1 16,53 19-16,18-1 0,-36-17 0,-17 17 0,17 0 0,19 1 0,-54-19 0,53 19 0,-35-18 0,35 35 0,-53-36 0,-106-34 0,142 52 0,-36-17 15,53 35-15,-18-35 0,-17 17 0,18 0 0,-1-17 0,0 35 0,1-18 0,-1 1 0,18-1 0,0 0 0,-35 1 0,35 17 0,-158-71 16,140 71-16,18-17 0,18-1 0,-18 0 0,18 18 0,-18 0 0,0-17 0,18-1 0,-18 0 0,35 18 0,-35-17 0,18-1 0,0 1 0,-18 17 0,35 0 0,-17 0 16,0-18-16,-1 0 0,19 18 0,-19 0 0,19-17 0,-19 17 0,19-18 0,-19 18 0,19 0 0,-18-18 0,17 1 0,-17 17 0,17 0 0,-35-18 15,35 18-15,1-18 0,-1 18 0,-17 0 0,0-17 0,17 17 0,0 0 0,-17-18 0,17 0 0,1 18 0,-1 0 0,-17-17 0,17 17 0,-17 0 0,17-18 0,1 18 16,-19-17-16,1 17 0,35-18 0,-35 18 0,0 0 0,17-18 0,0 18 0,-17-17 0,17-1 0,-17 0 0,17 18 0,1 0 0,-18-17 0,17 17 0,0 0 16,-17 0-16,17-18 0,-17 0 0,17 18 0,1 0 0,-18 0 0,17-17 0,0 17 0,-17-18 0,17 18 0,1 0 0,-1 0 0,0 0 0,1-17 15,-1 17-15,0 0 0,1-18 0,-1 18 0,1 0 0,-1 0 0,0 0 0,1 0 0,-1 0 0,0 0 16,1 0-16,-1 0 0,0-18 0,1 18 15,-1 0-15,1 0 0,-1 0 16,0 0-16,1 0 0,-1 0 0,0 0 16,1 0-16,-1-17 0,0 17 0,1 0 0,-1 0 0,0 0 0,1 0 0,-1 0 0,1-18 15,-1 18-15,0 0 0,1 0 0,-1 0 0,0 0 0,1 0 0,-19 0 0,19 0 0,-1 0 0,1-18 0,-1 18 16,0 0-16,1 0 0,-1 0 0,-17 0 0,17 0 0,0 0 0,1 0 0,-1 0 0,1 0 0,-1 0 0,0 0 0,1 0 0,-1 0 16,0-17-16,1 17 0,-19 0 0,19 0 0,-1 0 0,1 0 0,-19-18 0,19 18 0,-1 0 0,0 0 0,-35 0 0,0 0 0,18-18 15,18 18-15,-19 0 0,19 0 0,-1 0 0,-17 0 0,17-17 0,-17 17 0,17 0 0,-17 0 0,0 0 0,-1 0 0,19 0 0,-19 0 0,1-18 0,17 18 16,-17 0-16,0-18 0,17 18 0,-17-17 0,0 17 0,17 0 0,-17 0 0,0 0 0,-18 0 0,35-18 0,-17 18 0,-1-17 0,1 17 0,0 0 0,17 0 0,-17 0 15,0 0-15,-18 0 0,35 0 0,-17 0 0,17-18 0,-17 18 0,-18 0 0,35 0 0,-17 0 0,17 0 0,-17 0 0,-18 0 0,36 0 0,-19 0 0,19 0 0,-19 0 16,1 0-16,0 0 0,17 0 0,1 0 0,-19 0 0,1 0 0,17 0 0,1-18 0,-19 18 0,1 0 0,18 0 0,-1 0 0,0 0 0,-17 0 0,17 0 16,-17 0-16,17 0 0,1 0 0,-1 0 0,1 0 0,-1 0 0,-17 0 0,17 0 0,0 0 0,1 0 0,-1 18 15,0-18-15,1 0 0,-1 0 0,1 0 0,-1 0 0,0 0 0,-17 0 0,17 0 0,-17 0 0,17 0 0,1 0 16,-1 0-16,1 0 0,-1 0 0,0 0 0,1 0 0,-19 0 0,19 0 0,-19 0 0,19 0 0,-1 0 0,0 0 0,1 0 0,-1 0 16,1 0-16,-1 0 0,0 0 0,1 0 0,-19 0 0,19 0 0,-1 0 0,0 0 0,-17 0 0,18 0 0,-1 0 15,0 0-15,1 0 0,17 18 0,-18-18 0,0 0 0,1 0 0,-1 0 0,0 0 0,1 0 16,-1 0-16,18 17 0,-18-17 0,1 0 0,-1 0 0,1 0 15,17 18-15,-18-18 0,0 0 0,1 0 0,-1 0 0,0 0 0,1 0 16,-1 0-16,0 0 0,1 0 0,-1 0 0,1 0 0,-1 0 0,0 0 16,1 0-16,-1 0 0,0 0 0,1 0 0,-1 0 0,0 0 0,1 0 15,-1 0-15,1 0 0,-1 0 0,0 0 0,1 0 0,-1 0 0,18 17 0,-18-17 16,-17 0-16,17 0 0,1 0 0,-1 0 0,1 0 0,-1 0 0,0 0 0,-17 0 0,17 0 16,1 0-16,-1 0 0,0 0 0,1 0 0,-19 0 0,19 0 0,-1 0 0,1 0 15,-1 0-15,0 0 0,1 18 0,-1-18 0,0 0 0,1 0 0,-1 0 0,0 0 0,1 0 0,-18 0 16,17 0-16,0 0 0,1 0 0,-1 0 0,0 0 0,1 0 0,-1 0 0,0 0 0,1 0 0,-1 0 0,0 0 0,1 0 15,-18 0-15,17 0 0,-17 0 0,17 0 0,0 0 0,-17 0 0,17 0 0,1 0 0,-1 0 0,-17 0 0,0 0 0,-1 0 0,1 0 0,17 0 16,1 0-16,-18 0 0,-1 0 0,19 0 0,-1 0 0,-17 0 0,-1 0 0,1 0 0,18 0 0,-1 0 0,-17 0 0,-1 0 0,1 0 0,0 18 0,17-18 16,-17 0-16,17 0 0,-35 0 0,18 0 0,17 0 0,-17 17 0,17-17 0,1 0 0,-18 0 0,17 18 0,0-18 0,-17 0 0,-18 18 15,35-18-15,-17 0 0,17 0 0,1 0 0,-18 17 0,17-17 0,-17 0 0,-1 18 0,19-18 0,-19 0 0,1 18 0,0-18 0,17 0 16,1 0-16,-1 0 0,0 0 0,1 17 0,-1-17 0,0 0 0,1 0 0,-18 0 0,17 18 0,0-18 0,1 18 0,-19-18 0,19 0 0,-1 0 16,0 0-16,1 0 0,-1 0 0,1 17 0,-1-17 0,0 0 0,1 0 0,-19 18 0,19-18 0,-1 0 15,0 0-15,18 17 0,-17-17 0,-19 0 0,19 0 0,-18 0 0,17 0 0,0 0 0,1 0 0,-1 0 16,0 0-16,1 0 0,-1 0 0,0 0 0,1 0 0,-1 0 0,1 0 0,-1 0 0,0 18 0,1-18 0,-1 0 0,0 0 15,1 0-15,-1 0 0,-17 0 0,17 0 0,0 0 0,-17 0 0,18 0 0,-19 0 0,19 0 0,-1 0 16,0 0-16,-17 0 0,0 0 0,17 0 0,1 0 0,-1 0 0,0 0 0,-17 0 0,17 0 0,1 0 0,-1 0 0,-17 0 0,17 0 0,1 0 16,-19 0-16,1 0 0,0 0 0,-1 0 0,1 0 0,0 0 0,0 0 0,-1 0 0,19 0 0,-19 18 0,19-18 0,-19 0 0,1 0 0,18 0 15,-19 0-15,1 0 0,0 0 0,17 0 0,-17 0 0,17 0 0,-35 0 0,36 0 0,-1 17 0,-17-17 0,-1 0 0,19 0 0,-1 0 0,-17 0 0,0 0 16,17 0-16,0 0 0,-17 0 0,17 0 0,-17 0 0,0 0 0,0 0 0,-1 0 0,19 0 0,-1 18 0,0-18 0,1 0 0,-19 0 0,19 18 16,-18-18-16,17 0 0,0 0 0,1 0 0,-1 0 0,0 0 0,1 0 0,-1 0 0,0 0 0,1 0 0,-1 0 0,-17 0 0,17 0 15,-17 17-15,17 1 0,1-18 0,-1 0 0,0 0 0,1 0 0,-1 0 0,0 0 0,1 0 0,-1 0 0,1 0 0,-1 0 0,-17 0 0,17 18 16,-17-18-16,17 0 0,0 0 0,1 0 0,-18 0 0,17 0 0,-17 0 0,17 17 0,0-17 0,-52 0 0,52 0 0,0 0 0,-17 0 15,18 0-15,-1 0 0,-17 0 0,17 0 0,-17 0 0,17 0 0,-17 18 0,17-18 0,1 0 0,-19 17 0,19-17 0,-19 0 0,19 0 0,-1 0 0,0 0 16,1 0-16,-18 0 0,35 18 0,-18-18 0,0 0 0,1 0 0,-1 0 0,18 18 0,-18-18 0,1 0 0,-1 0 16,18 17-16,-18-17 0,1 0 0,-1 0 0,1 18 0,-1-18 0,0 0 15,1 0-15,-1 0 0,18 18 0,-18-18 0,1 0 0,-1 0 16,0 0-16,1 17 0,-1-17 0,0 18 16,1-18-16,-1 0 0,18 18 0,-17-18 0,-1 0 0,0 0 0,1 0 15,-1 0-15,0 17 0,1-17 0,-1 0 0,0 0 0,1 0 0,-1 0 0,18 18 0,-17-18 16,17 18-16,-18-18 0,0 0 0,1 0 0,-1 17 0,0-17 0,18 18 0,-17-18 0,-1 0 15,0 0-15,1 17 0,17 1 0,-18-18 0,0 0 0,18 18 0,-17-18 0,-1 0 16,18 17-16,-17-17 0,-1 0 0,18 18 0,-18-18 0,18 18 0,-17-18 16,-1 17-16,0 1 0,1-18 0,17 18 0,-18-18 0,18 17 0,-18-17 15,1 18-15,-1-18 0,18 17 0,-17-17 0,-1 18 0,18 0 0,-18-18 0,1 0 16,17 17-16,-18-17 0,18 18 0,-18-18 0,1 0 0,17 18 0,-18-1 0,0-17 0,18 18 0,-17-18 16,17 18-16,-18-18 0,1 0 0,17 17 0,-18-17 0,18 18 0,-18-18 0,18 17 0,-17-17 0,-1 18 15,0-18-15,1 18 0,17-1 0,-18-17 0,0 0 0,1 18 16,-1-18-16,1 18 0,-1-18 15,0 0-15,18 17 0,-17-17 16,17 18-16,-18-18 0,0 0 0,1 0 0,17 18 16,-18-18-16,0 0 0,1 0 0,17 17 0,-18-17 0,0 0 15,1 0-15,17 18 0,-18-18 0,1 0 0,17 17 0,-18-17 0,0 18 0,1-18 0,-1 0 16,18 18-16,-18-18 0,-17 0 0,35 17 0,-18 1 0,1-18 0,-1 0 0,1 0 0,17 18 16,-18-18-16,0 17 0,1-17 0,17 18 0,-18-18 0,18 18 0,-18-18 0,1 0 0,-1 17 0,18 1 0,-35-18 0,35 18 0,-18-18 15,0 0-15,18 17 0,-35-17 0,35 18 0,0-1 0,-17-17 0,-1 0 0,0 18 0,1-18 0,-1 18 0,18-1 0,-18-17 0,18 18 16,-17-18-16,-1 0 0,0 35 0,1-35 0,17 18 0,-18-18 0,1 0 0,17 18 0,-18-1 0,0-17 0,18 18 0,-17-18 0,-1 17 0,0-17 15,18 18-15,0 0 0,-17-18 0,-1 0 0,0 17 0,18 1 0,-17 0 0,17-1 0,-18-17 0,1 0 0,17 18 16,-18-18-16,18 18 0,-18-18 0,18 17 0,-17-17 0,-1 0 0,18 18 0,0 0 0,-18-18 0,1 0 0,17 17 0,-18 1 0,0-18 16,18 17-16,-17-17 0,17 18 0,-18-18 0,1 18 0,-1-1 0,0-17 0,18 18 0,-17-18 0,-1 18 15,0-18-15,18 17 0,-17-17 0,17 18 0,-18-18 0,0 0 0,18 18 0,-17-18 0,17 17 0,-18-17 0,0 0 16,1 18-16,17-1 0,-18-17 0,1 0 0,17 18 0,-18-18 0,18 18 0,-18-18 0,18 17 16,-17 1-16,-1-18 0,18 18 0,-18-18 0,18 17 0,-17-17 0,17 18 15,-18 0-15,0-18 0,18 17 0,-17-17 0,17 18 0,-18-18 0,18 17 16,-17 1-16,-1-18 0,18 18 0,-18-18 0,18 17 0,-17 1 0,-1-18 15,0 18-15,18-1 0,-17-17 0,17 18 0,-18-18 0,18 18 16,-18-18-16,1 0 0,17 17 0,0 1 0,-18-18 0,18 17 0,-18-17 0,18 18 16,0 0-16,-17-18 0,-1 0 0,18 17 0,-17-17 0,17 18 15,-18-18-15,18 18 0,-18-1 0,1-17 16,17 18-16,-18-18 16,18 18-16,-18-18 15,18 17-15,-17 1 0,17 0 16,-18-18-16,18 17 0,-18-17 0,18 18 0,-17-18 15,17 17-15,0 1 0,-18-18 0,18 18 16,-17-18-16,-1 0 0,18 17 0,-18-17 16,18 18-16,0 0 0,0-1 15,-17-17-15,17 18 16,-18 0 109,18-1-125,-18-17 0,18 18 16,-17-18-1,17 17-15,0 1 16,0 0-16,-18-18 0,18 17 0,-18-17 0,18 18 15,-17-18-15,17 18 0,0-1 0,0 1 0,-18-18 0,18 18 0,-17-18 16,17 17-16</inkml:trace>
  <inkml:trace contextRef="#ctx0" brushRef="#br0" timeOffset="29486.78">7990 3845 0,'0'18'110,"0"0"-110,18-18 0,-18 17 0,0 1 15,18-18-15,-18 17 0,17-17 16,-17 18-16,18 0 62,0-1-46,-1-17-16,1 0 0,-18 18 16,0 0-1,18-18-15,-1 0 94,-17 17-94,18-17 16,-1 0-1,1 0-15,0 0 0,-18 18 0,17-18 16,1 0-16,-18 18 0,18-18 0,-1 0 15,1 0 110,0 0-109,-1 0-16,1 0 0,-1 0 16,19 0-16,-19 0 15,1 0-15,0 0 47,-18-18-47,17 18 0,1 0 16,0 0-16,-1 0 15,1 0-15,-18-18 32</inkml:trace>
  <inkml:trace contextRef="#ctx0" brushRef="#br0" timeOffset="36677.47">18486 3881 0,'-18'0'109,"0"0"-109,1 0 16,-1 0-16,0 0 0,18 17 0,-17-17 0,-1 0 0,0 18 15,18-1-15,-17-17 0,-1 18 0,1-18 0,-1 18 0,0-18 0,1 0 0,17 35 0,-18-35 0,0 0 0,1 0 0,17 18 16,-18-18-16,0 17 0,1-17 0,17 18 0,-18-18 0,18 18 0,-35-18 0,17 35 0,1-35 0,-1 18 0,-17-18 0,35 17 0,-18 1 16,-17-1-16,17 1 0,18 0 0,-35-18 0,17 17 0,1 19 0,-1-36 0,-17 17 0,17 1 0,0-18 15,18 18-15,0-1 0,-17 1 0,-1-18 0,0 17 0,1 1 0,-1 0 0,1-18 0,17 17 0,-18-17 0,18 36 0,-18-36 0,-17 17 16,17 1-16,1 0 0,17-1 0,-18-17 0,18 18 0,-35-1 0,17 1 0,0 0 0,1-1 0,17 1 0,-18-18 0,1 18 0,-1-18 0,0 35 0,1-35 0,-1 18 15,0-18-15,18 35 0,-35-18 0,0 1 0,0 17 0,-1 1 0,1-19 0,17 19 0,-17-19 0,17 1 0,1-18 0,-18 35 0,35-17 0,-36-1 16,19 1-16,-19 17 0,1-17 0,17 0 0,1-1 0,-18 1 0,17 17 0,-17-17 0,17-1 0,-17 1 0,17 0 0,0 17 0,-17-17 0,17 17 0,-17-17 16,18-1-16,-1 1 0,-17 0 0,17-1 0,-17 18 0,35-17 0,-36 0 0,19 17 0,-1-35 0,1 35 0,-1-17 0,0 0 0,-17-1 0,35 1 0,-35-1 0,17 1 15,0 0-15,18-1 0,-35 1 0,35 0 0,-18-1 0,1 1 0,-1-18 0,18 18 0,-35-1 0,35 1 0,-18-18 0,1 35 0,-1-17 0,0-1 16,1 1-16,-19 0 0,36-1 0,-17 1 0,-1 0 0,1-18 0,-1 17 0,0 1 16,1-18-16,17 17 0,-18-17 0,18 18 0,-18-18 0,18 18 0,-17-18 0,17 17 0,-18-17 0,0 18 0,1-18 15,-1 0-15,18 18 16</inkml:trace>
  <inkml:trace contextRef="#ctx0" brushRef="#br0" timeOffset="41925.62">9119 7567 0,'0'18'31,"0"-1"1,0 1-32,0 0 0,0-1 0,0 1 15,0 0-15,0-1 0,0 1 0,0 17 0,0-17 0,0-1 0,0 1 0,18 0 0,-18-1 0,0 1 16,0 0-16,0-1 0,0 36 0,0-35 0,0-1 0,0 19 0,0-19 0,18 19 0,-18-19 0,0 1 0,0 0 15,0 17-15,0-18 0,0 1 0,0 0 0,0-1 0,0 1 0,0 0 0,0-1 0,0 1 0,0 0 16,0-1-16,0 1 0,0-1 0,0 1 0,0 0 0</inkml:trace>
  <inkml:trace contextRef="#ctx0" brushRef="#br0" timeOffset="42796.29">13917 7338 0,'18'0'0,"-36"0"0,53 0 0,-17 0 0,0 0 15,-1 0-15,1 0 0,0 0 0,-1 0 0,1 0 0,-18 17 16,17-17-16,1 0 0,-18 18 0,18-18 0,-1 0 0,-17 18 31,-17-18-15,17 17-16,-18-17 0,0 18 0,-17 0 15,18-18-15,-19 0 0,36 17 0,-17-17 0,-1 0 0,0 0 0,1 0 0,-1 18 0,0-18 0,-34 18 16,34-18-16,0 17 0,1 1 0,-1-18 0,0 0 0,18 17 0,-17-17 0,-1 18 0,0-18 16,18 18-16,-17-18 0,-1 17 0,0-17 0,1 18 0,17 0 0,-18-18 15,1 0-15,-1 0 0,0 17 0,1-17 0,17 18 0,-18-18 16,0 0-16,1 0 15,-1 0 1,0 0 0,18 18 46,18-18-46,0 17-16,-1-17 0,1 0 0,0 0 0,-1 0 0,1 0 0,0 0 0,158 53 0,-158-53 15,17 0-15,35 0 0,-34 0 0,-1 0 0,18 18 0,-18-18 0,36 0 0,-36 17 0,36-17 0,-36 0 0,18 18 0,0-18 0,105 0 0,-105 0 16,0 0-16,0 0 0,18 0 0,-18 0 0,0 0 0,-1 0 0,19 0 0,-36 0 0,18 0 0,0 0 0,-18 0 0,18 0 0,-17 0 0,87 0 16,-88 0-16,18 0 0,-35 0 0,17 0 0,1 0 0,-19-18 0,18 18 0,-17 0 0,0 0 0,17 0 0,-35-17 0,18 17 0,17-18 0,-17 18 15,-1 0-15,-17-18 32</inkml:trace>
  <inkml:trace contextRef="#ctx0" brushRef="#br0" timeOffset="43318.67">18168 6826 0,'-18'0'0,"-70"18"16,71 0-16,-1-18 0,0 0 0,1 0 0,-1 0 15,-17 17-15,-1-17 0,19 18 0,-1-18 0,1 0 0,-36 17 0,35 1 0,0-18 0,1 18 0,-1-18 0,0 0 16,1 35-16,-1-35 0,-17 18 0,17-1 0,18 1 0,-17-18 0,-19 18 0,36 17 0,-35-35 0,35 17 16,-18-17-16,18 18 0,0 0 0,-17-18 0,17 17 0,0 1 15,17-18-15,1 0 16,0 18-16,-1-18 0,1 0 0,0 0 0,-1 0 0,1 0 0,35 17 0,-18-17 15,-17 18-15,-1-18 0,1 0 0,0 0 0,-1 0 0,1 0 0,0 0 0,-1 18 0,1-18 0,-1 0 0,1 0 16,0 0-16,-1 0 0,1 0 0,0 0 31,-1 0-31</inkml:trace>
  <inkml:trace contextRef="#ctx0" brushRef="#br0" timeOffset="43683.45">18080 7038 0,'0'18'31,"0"-1"-31,-18 1 0,18-1 16,-17 19-16,-1-19 0,18 1 0,0 0 0,-18-1 15,18 1-15,-17 0 0,17-1 0,0 1 0,0-1 0,0 1 0,-18-18 0,0 18 16,18-1-16,0 1 0,-17 0 0,17-1 0,0 1 0,-18 0 15,18-1-15,0 1 0,-18-18 16,18 18 15,0-1-31,0 1 16,18-18-16,0 17 16,-18 1-16</inkml:trace>
  <inkml:trace contextRef="#ctx0" brushRef="#br0" timeOffset="44407.47">21202 6967 0,'-18'0'31,"1"18"-31,-1-18 0,0 18 16,1-18-16,17 17 0,-36-17 0,36 18 0,-17 0 0,17-1 0,-18 1 15,1-18-15,17 17 0,0 1 0,0 0 0,-18-18 0,18 17 0,0 1 16,0 0-16,0-1 0,0 1 15,18-18-15,-18 18 0,17-18 0,1 17 0,-18 1 16,35-18-16,-17 17 0,17-17 0,-17 18 0,-1-18 0,19 18 16,-19-18-16,1 0 0,-1 17 0,1-17 0,0 0 0,-1 0 0,-17 18 0,18-18 0,0 0 15,-18 18-15,0-1 47,0 1-47,0 0 16,0-1-16,0 1 15,-18-18 1,0 0-16,1 0 0,-1 0 0,0 0 16,1 0-16,-1 0 0,1 0 0,-1 0 0,0 0 15,1 0-15,-1 0 0,0 0 0,1 0 16,-1 0-16,0 0 0</inkml:trace>
  <inkml:trace contextRef="#ctx0" brushRef="#br0" timeOffset="44822.9">20990 6950 0,'18'0'31,"0"0"-31,-1 0 0,1 0 0,-1 0 0,1 0 0,0 0 16,-1 0-16,1 0 0,0 0 0,-1 0 0,1 0 0,0 0 0,-1 0 0,1 0 0,-1 0 0,19 0 16,-1 0-16,-17 0 0,-18-18 0,17 18 0,1 0 0,0 0 0,-1 0 0,1 0 0,0-18 0,-1 18 0,1 0 0,-1-17 0,1 17 15,0 0-15,-1 0 0,1 0 0,0-18 0,-1 18 0,1-17 0,0 17 0,-1 0 0,-17-18 0,35 0 16,-17 18-16,-18-17 0,18 17 16,-1 0-16,1 0 0,0 0 15,-1 0-15</inkml:trace>
  <inkml:trace contextRef="#ctx0" brushRef="#br0" timeOffset="45704.05">24324 7091 0,'0'-18'15,"-18"18"17,-52 35-17,52-35-15,1 18 0,-1 0 0,0-1 0,18 1 0,-17 0 16,-1-18-16,18 17 0,-18 1 0,1 0 0,-1 17 0,0-35 0,18 17 0,-17 1 0,17 0 15,-18-1-15,1-17 0,17 18 0,-18 0 0,18-1 0,-18-17 0,18 18 0,-17 0 0,17-1 0,-18 1 16,0 0-16,18-1 0,-17-17 0,17 18 0,0-1 16,0 1-1,0 0-15,0-1 0,17-17 0,-17 18 16,0 0-16,18-18 0,-18 17 0,18 1 0,17 17 16,-17-35 30,-1 0-46,1 0 0,-1 0 0,1 0 0,17 0 0,1-17 16,-19 17-16,19-18 0,-19 18 0,18 0 0,-17-18 0,0 18 0,-1 0 0,1 0 0,0 0 0,-1-17 0,19 17 16,-19 0-16,-17-18 0,18 18 0,0 0 0,-1-18 0,1 18 0,-18-17 15,-18 17 17,1 0-32,17-18 0,-18 0 0,0 18 0,1 0 0,-1 0 0,18-17 0,-18 17 0,-17 0 0,35-18 0,-18 18 15,18-17-15,-53 17 0,36 0 0,-1 0 0,1 0 0,17-18 0,-18 18 0,0 0 0,1 0 0,-1 0 0,0 0 0,18-18 16,-17 18-16,-1 0 0,0 0 0,1 0 0,-1 0 0,1 0 15,-1 0-15,0 0 0,1 0 16,-1 0-16,0 0 0</inkml:trace>
  <inkml:trace contextRef="#ctx0" brushRef="#br0" timeOffset="46286.78">25153 7126 0,'0'18'47,"0"-1"-47,18-17 0,-18 18 0,0 0 15,0-1-15,0 19 0,17-19 0,-17 1 0,0-1 0,0 1 0,0 0 0,0-1 16,0 1-16,0 0 0,0-1 0,0 1 0,18-18 0,-18 18 0,0-1 0,0 1 0,0 0 16,0-1-16,0 1 0,0-36 125,0 1-125,0-1 0,0-35 15,0 35-15,18 1 16,-18-1-16,0 0 0</inkml:trace>
  <inkml:trace contextRef="#ctx0" brushRef="#br0" timeOffset="47268.15">25224 7197 0,'17'0'63,"1"0"-48,-18-18-15,18 18 0,-1 0 0,1 0 0,-1 0 0,1 0 0,0 0 16,-1 0-16,1 0 0,-18-18 0,18 18 0,-1 0 0,1 0 0,0 0 0,-1-17 15,1 17-15,-1 0 0,19 0 0,-19 0 0,19 0 0,-19-18 0,1 18 0,17 0 16,-17 0-16,0 0 0,-1 0 0,1-18 0,-1 18 0,1 0 0,0 0 0,-1 0 0,1 0 16,0 0 15,-1 0-31,1 0 16,0 0-16,-18 18 15,17-18-15,18 53 16,-35-35-16,0-1 0,18 1 0,-18 0 0,0-1 0,0 1 15,0-1-15,18-17 0,-18 36 0,0-19 0,0 1 0,0 0 16,0-1-16,0 1 0,17-18 0,-17 18 16,0-1-16,0 1 15,0 0-15,0-1 0,0 1 16,0-1-16,-17-17 0,17 18 0,0 0 16,0-1-16,0 1 0,0 0 15,0-1-15,-18 1 0,18 0 16,-18-18-16,18 17 0</inkml:trace>
  <inkml:trace contextRef="#ctx0" brushRef="#br0" timeOffset="48604">17268 7938 0,'18'0'94,"0"0"-94,-1 0 15,1 0-15,0 0 0,-1 0 0,1 0 0,0 0 0,17 0 0,0 0 0,-17 0 0,-18-18 0,35 18 0,-17 0 16,-1 0-16,19 0 0,-19 0 0,1 0 0,0 0 0,-1 0 0,1 0 0,-1 0 0,1 0 0,0 0 16,-1 0-16,1 0 0,0-18 0,-1 18 0,1 0 0,0 0 0,-1 0 0,1 0 0,-1 0 0,1 0 15,0 0-15,-1 0 0,1 0 63,0 0-63,-1 0 0,1 0 15,53 0-15,-54 0 16,1 0-16,-1 0 0,1 0 0,-18-17 0,18 17 63,-1 0-63,1 0 15,0 0-15,-1 0 0,-17-18 0,18 18 0,0 0 0,-1 0 0,1 0 16,-1 0-16,1 0 0,-18-18 47</inkml:trace>
  <inkml:trace contextRef="#ctx0" brushRef="#br0" timeOffset="50894.48">17709 6967 0,'-17'0'63,"-1"0"-63,1 0 0,-1 0 15,0 0-15,18 18 0,-17-18 0,-1 0 0,18 18 16,-18-18-16,18 17 0,-17-17 0,17 18 0,-18 0 16,18-1-16,-18-17 46,18 18 1,0-1-47,0 1 16,-17 0-16,17-1 16,17-17 202,-17 18-218,18-18 16,0 0-16,-1 0 0,1 0 0,0 0 0,-1 0 16,1 0-16,0 0 0,-1 18 0,1-18 0,-1 0 0,1 0 0,0 0 15,17 0-15,-17 0 0,-1 0 0,1 0 0,0 17 0,-1-17 0,18 0 0,-17 0 0,0 0 0,-1 0 16,1 0-16,0 0 0,-1 0 0,1 0 0,0 0 0,17 0 0,-17 0 0,-1 0 0,18 0 0,-17 0 0,17 0 0,-17 0 15,0 0-15,-1 0 0,1 0 0,0 0 0,-1 0 0,1 0 0,-1 0 0,1 0 0,0 0 0,17 0 0,-17 0 16,-1 0-16,1 0 0,0 0 0,-1 0 0,1 0 16</inkml:trace>
  <inkml:trace contextRef="#ctx0" brushRef="#br0" timeOffset="51388.99">18239 7020 0,'-18'0'0,"0"0"16,1 0-16,-1 0 0,0 0 0,1 0 16,-1 0-16,18 18 15,0 0 1,-17-18-16,17 17 16,0 1-16,0-1 0,-18-17 0,18 18 0,0 0 0,-18-18 0,18 17 0,-17 1 0,17 0 15,-18-18-15,0 17 0,18 1 0,0 0 0,-17-18 0,17 17 0,-18 1 0,0-18 0,18 17 0,-17 1 0,-1 0 16,0-1-16,1-17 0,17 18 0,-18 0 0,18-1 0,-17-17 0,17 18 15,-18-18-15,0 18 0,18-1 0</inkml:trace>
  <inkml:trace contextRef="#ctx0" brushRef="#br0" timeOffset="52185.08">18274 7655 0</inkml:trace>
  <inkml:trace contextRef="#ctx0" brushRef="#br0" timeOffset="52520.44">20267 7144 0</inkml:trace>
  <inkml:trace contextRef="#ctx0" brushRef="#br0" timeOffset="52932.24">24395 7003 0,'0'17'0,"0"-34"0,0 52 0,-18 0 0,0-17 0,18-1 0,0 1 0,0 0 16,0-1-16,-17-17 0,-1 36 0,18-19 0,-18-17 0,18 18 15</inkml:trace>
  <inkml:trace contextRef="#ctx0" brushRef="#br0" timeOffset="53390.86">24642 6773 0,'0'18'63,"-18"-18"-63,0 18 0,1-18 0,17 17 0,-18-17 0,0 18 0,1 0 0,-1-18 0,0 17 0,1 1 16,-18-1-16,-1 19 0,1-36 0,17 17 0,1 1 0,-1 0 0,-17-1 0,17 1 0,-17 0 0,0 17 0,17-18 0,0 1 0,-17 17 15,17-35-15,-70 106 0,71-88 0,-19-1 0,36 1 0,-35 17 0,17-17 0,1 0 0,-19-1 0,19 1 0,17 0 0,-36 17 0,36-17 16,-35 17-16,18-18 0,-36 36 0,35-35 0,0 0 0,1-18 0,17 17 0,-18 1 0,0-18 0,1 18 0,-18-1 15,35 1-15,-18-18 0,18 17 0,-35-17 0,17 18 0,0-18 0,18 18 0,-17-18 16</inkml:trace>
  <inkml:trace contextRef="#ctx0" brushRef="#br0" timeOffset="54989.14">9402 9984 0,'0'17'0,"0"1"0,0 0 15,0-1-15,-18-17 0,0 0 0,18 18 0,0-1 0,0 1 16,0 0-16,-17-18 0,17 17 0,0 1 0,-18 0 0,18-1 16,0 1-16,-35 105 0,35-105 15,0 0-15,0-1 0,0 1 0,-18 17 0,18-17 0,0 17 0,0-17 0,0-1 16,0 1-16,0 0 0,0-1 0,0 1 0,0 0 0,0-1 0,0 1 0,0 0 0,0-1 0,0 1 16,-18-1-16,18 1 0,0 0 0,0-1 0,0 1 0,-17-18 0,17 18 15,-18 35-15,18-36 0,0 1 16,0-1-16,0 1 0,0 0 0,0-1 15</inkml:trace>
  <inkml:trace contextRef="#ctx0" brushRef="#br0" timeOffset="55824.27">15064 9737 0,'0'0'0,"88"0"16,-71 0-16,1 0 0,0 0 0,-1 0 16,1 0-16,0 0 0,-1 0 0,1 0 0,0 0 0,-1 0 0,18 0 15,1 0-15,-19 0 0,1 17 0,0-17 0,-1 18 0,1-18 0,0 0 0,-1 0 0,1 0 0,0 0 0,-1 0 0,36 18 16,-35-18-16,-1 17 0,1-17 0,17 0 0,-17 0 0,17 18 0,-17-18 0,-18 17 0,17-17 0,1 0 0,0 0 16,-18 18 15,0 0-16,-18-18-15,0 0 0,1 0 0,-18 17 0,17-17 0,0 18 0,1-18 0,-1 0 0,0 0 0,1 0 0,-1 18 0,0-18 0,1 0 16,-18 0-16,35 17 0,-18 1 0,-17-18 0,-18 0 0,35 0 0,-17 18 0,17-1 0,0-17 0,1 0 0,-18 18 0,-1-18 16,19 18-16,-19-1 0,19-17 0,-1 18 0,0-18 0,-17 17 0,0 1 0,17 0 0,1-18 0,-1 0 0,18 17 0,-18 1 0,1-18 0,-1 18 15,0-18-15,1 0 0,-1 17 0,0-17 0,18 18 0,-17-18 0,-36 35 0,35-35 0,-17 0 0,17 35 0,1-35 0,-1 0 16,18 18-16,-18-18 0,1 0 0,-1 18 0,1-1 0,-1-17 0,18 18 0,-35-18 0,17 18 0,18-1 0,-18-17 0,18 18 16,-17-18-16,34 0 46,1 0-46,0 0 0,-1 0 16,1 0-16,0 0 0,-1 0 0,1 0 0,-1-18 0,1 18 0,17 0 0,-17 0 16,17 0-16,1 0 0,-1 0 0,0 0 0,-17 0 0,17 0 0,-17 0 0,-1 0 0,1 0 0,35 0 0,35 0 15,-70 0-15,17 0 0,-17 0 0,-1 0 0,1 0 0,0 0 0,-1 0 0,1 0 0,-1 0 0,1 0 0,17 0 16,-17 0-16,0 0 0,-1 0 0,1 0 0,0 0 0,-1 0 0,1 0 16,0 0-16,-1 0 0,1 0 0,-1 0 0,1 0 15</inkml:trace>
  <inkml:trace contextRef="#ctx0" brushRef="#br0" timeOffset="56446.26">18732 9842 0,'-17'0'15,"-1"0"-15,-52 0 16,52 0-16,0 0 0,-17 0 15,17 0-15,-17 0 0,18 0 0,-1 0 0,0 0 0,1 18 16,-1-18-16,18 18 0,-18-18 0,18 17 0,-17-17 0,-1 18 0,0 0 0,18-1 16,-17-17-16,-1 18 0,18 0 0,-17-18 0,17 17 15,0 1-15,0 0 0,17-18 16,-17 17-16,18-17 0,-18 18 0,17-1 0,1-17 0,0 0 0,-1 0 0,1 0 16,-18 18-16,18-18 0,-1 0 0,1 0 0,0 0 0,-1 0 0,1 0 15,-1 0-15,1 0 0,-18 18 0,18-18 0,-1 0 16,1 0-16,0 0 0,-1 0 0,1 0 0,0 0 15,-1 0-15,1 0 0,-1 0 16,1 0-16,0 0 0,-1 0 0,1 0 16,0 0-16,-1 0 0,1 0 0</inkml:trace>
  <inkml:trace contextRef="#ctx0" brushRef="#br0" timeOffset="56889.2">18715 9666 0,'-18'18'16,"18"-1"0,-17 1-16,-1 0 0,18-1 0,0 1 0,0 0 15,-18-18-15,18 17 0,0 1 0,-17 52 16,17-52-16,0 0 0,-18-18 0,18 17 0,0 1 0,-18-18 0,18 18 0,0-1 0,-17-17 16,17 18-16,0 0 0,0-1 0,-18 1 0,18-1 0,-18-17 15,18 18-15,-17-18 0,17 18 0,0-1 0,0 1 16,0 0-16,0-1 0,0 1 0,0 0 0,0-1 15,17-17-15</inkml:trace>
  <inkml:trace contextRef="#ctx0" brushRef="#br0" timeOffset="57601">21837 9349 0,'0'17'16,"-18"1"-16,1-18 0,17 18 0,-18-18 0,18 17 0,-18-17 0,18 18 15,0-1-15,0 1 0,-17-18 0,17 18 0,0-1 0,-18-17 0,18 18 0,-18-18 0,18 18 16,-17-18-16,17 17 0,-18 1 0,18 0 0,0-1 16,-17-17-16,-1 18 0,18-1 0,-18 1 0,18 0 0,0-1 15,0 1-15,0 0 0,0-1 0,0 1 0,18 0 0,0-1 0,-18 1 16,17-18-16,-17 17 0,18-17 0,-1 18 0,1 0 0,-18-1 0,18 1 0,17-18 0,-35 35 0,18-35 0,52 36 0,-34-36 0,-36 17 15,35 1-15,-18 0 0,1-18 0,17 17 0,1-17 0,-36 18 0,35-1 0,-17 1 0,17-18 0,-18 0 0,1 0 0,17 18 0,-17-18 16,0 17-16,-1-17 0,1 18 0,0-18 0,-1 0 0,1 0 0,-18 18 0,17-18 0,-34 0 63,-1 0-63,1 0 0,-1 0 0,0 17 0,1-17 0,-1 0 0,0 0 0,1 0 15,17 18-15,-36-18 0,19 18 0,-1-18 0,1 17 0,-1-17 0,0 0 16,18 18-16,-17-18 0,17 17 0,-18-17 0,0 0 0</inkml:trace>
  <inkml:trace contextRef="#ctx0" brushRef="#br0" timeOffset="58165.98">21696 9807 0,'17'0'63,"1"0"-63,0 0 0,-1 0 0,1 0 0,0 0 15,-1 0-15,1 0 0,0 0 0,-1 0 0,1 0 0,17 0 0,-17-17 0,-1 17 0,1 0 0,17 0 0,-17 0 16,-18-18-16,35 18 0,-17 0 0,17 0 0,-17 0 0,-1 0 0,1-18 0,0 18 0,17 0 0,-17 0 16,-18-17-16,17 17 0,19-18 0,-19 18 0,1 0 0,-1 0 0,1 0 0,0-18 15,-1 18-15,1 0 0,0 0 0,-1-17 0,1 17 16,0 0-16,-1 0 78</inkml:trace>
  <inkml:trace contextRef="#ctx0" brushRef="#br0" timeOffset="58856.2">24395 9402 0,'0'17'78,"0"1"-78,0-1 0,0 1 0,0 0 0,0-1 16,0 1-16,0 0 0,0-1 0,-18 1 0,18 0 0,-18-18 0,18 17 0,0 1 0,0-1 16,0 1-16,0 0 0,0-1 0,0 1 0,-17 0 0,17-1 0,0 1 0,-18 0 15,18-1-15,-18 1 0,18-1 0,0 19 0,0-19 0,0 1 0,0 0 0,0-1 0,-17 1 16,17 0-16,0-1 0,0 1 0,0 0 0,0-1 0,0 1 16,-18-18 15</inkml:trace>
  <inkml:trace contextRef="#ctx0" brushRef="#br0" timeOffset="59585.3">24359 9596 0,'18'0'47,"17"0"-31,-17 0-16,0 0 0,-1 0 0,1-18 0,-1 18 0,1 0 0,0 0 0,-1 0 0,1 0 0,0 0 0,-1 0 15,-17-18-15,18 18 0,0 0 0,-1 0 0,1 0 0,-1 0 0,1 0 0,0-17 0,-1 17 0,-17-18 0,18 18 16,0 0-16,-1 0 0,1 0 31,0 0-15,-1 0-16,1 0 0,-1 0 0,1 0 0,-18 18 0,18-18 15,-1 0-15,-17 17 47,0 1-31,0 0-16,0-1 0,0 1 0,0-1 0,0 1 0,0 0 0,0-1 16,0 1-16,0 17 0,0-17 0,-17 0 0,17-1 0,0 1 0,0 17 0,-18-17 0,18 17 0,0 0 15,0-17-15,0 17 0,-18-35 0,18 18 0,-17 0 0,17-1 0,0 1 0,0 17 0,0-17 0,-18-1 0,18 1 16,0 0-16,0-1 0,0 1 0,-17-18 0,17 18 0,-18-1 0,18 1 0,0-1 0,-18-17 0,18 18 15,0 0-15,0-1 0,0 1 0,-17-18 0</inkml:trace>
  <inkml:trace contextRef="#ctx0" brushRef="#br0" timeOffset="60399.86">24077 10795 0,'18'0'125,"-1"0"-125,1 0 0,0 0 16,-1 0-16,1 0 0,0 0 0,-1 0 0,1 0 0,-1 0 0,1 0 16,0 0-16,-1 0 0,1 0 0,0 0 0,-1 0 0,19 0 0,-19 0 0,19 0 0,-19 0 0,1 0 15,17 0-15,-17 0 0,17 0 0,0 0 0,-17 0 0,17 0 0,0 0 0,1 0 0,34-18 0,-34 18 16,-1 0-16,0 0 0,-17 0 0,17 0 0,-17 0 0,17 0 0,0-17 0,0 17 0,-17 0 0,17 0 0,1 0 0,70-18 0,-71 18 15,-18 0-15,19 0 0,-19 0 0,1 0 0,0 0 0,-1 0 0,1 0 0,0 0 0,-1 0 0,1 0 0,-1 0 16,1 0-16,0 0 47,-1 0-47</inkml:trace>
  <inkml:trace contextRef="#ctx0" brushRef="#br0" timeOffset="64230.25">25277 10037 0,'17'0'0,"-17"17"0,18-17 15,-18 18-15,17-1 16,-17 1-16,18-18 0,0 18 0,-18-1 0,35-17 0,-35 18 0,18-18 0,-18 18 0,17-1 16,19-17-16,-36 18 0,17 0 0,1-18 0,-1 0 0,-17 17 0,0 1 15,18-18-15,-18 17 0,18-17 0,-18 18 16,0 0 0,17-18-16,-17 17 15,18-17-15,-18 18 0,0 0 0,18-18 0,-18 17 0,0 1 0,0 0 16,17-1-16,1-17 0,-18 18 0,18 0 0,-18 17 0,17-35 0,-17 17 0,0 1 0,0 0 15,18-1-15,-18 1 0,0 0 0,18 17 0,-18-17 0,17-1 0,-17 1 0,18-1 0,-18 19 16,0-19-16,0 1 0,0 0 0,0 17 0,17-35 0,-17 35 0,0-17 0,0-1 0,0 1 0,0 0 16,0-1-16,0 1 0,0 0 0,0-1 0,0 19 0,0-19 0,0 1 0,0-1 0,0 1 0,0 0 15,0-1-15,0 1 0,0 0 0,0-1 0,0 1 0,0 0 16,0-1-16,0 1 0,-17-18 0,17 18 0,0-1 0,-18 1 16,1-18-16,17 17 0,-18 1 0,18 0 0,-18-1 0,18 1 15,-70 70-15,70-70 0,-18-1 16,0-17-16,18 18 0,-17-18 0,-1 18 0,0-1 0,18 1 0,-17-18 0,-1 35 0,-17-35 15,35 18-15,-18-18 0,1 18 0,-1-1 0,0 1 0,1-18 0,-1 0 0,18 18 0,-18-18 0,-52 52 16,52-34-16,1-18 0,-1 18 0,-17-18 0,35 17 0,-18-17 0,0 18 0,1-18 0,-1 18 0,-17-18 0,0 35 16,17-35-16,-17 18 0,35-1 0,-18-17 0,18 18 0,-35-18 0,17 0 0,0 17 0,1 1 0,-18-18 0,35 18 0,-71 17 15,53-35-15,1 0 0,-1 18 0,0-1 0,-17-17 0,35 18 0,-17-18 0,-36 18 0,17-1 0,19-17 0,-1 18 0,-17-18 0,-36 35 16,54-35-16,-19 0 0,19 0 0,-1 18 0,-17-1 0,17-17 0,-17 0 0,17 18 0,-17 0 0,17-18 0,-17 0 0,0 17 0,-1 1 16,-52 0-16,53-18 0,0 17 0,17 1 0,0-18 0,-17 0 0,0 17 0,17-17 0,-17 18 0,17-18 0,1 0 0,-19 18 0,1-18 15,17 17-15,-70 1 0,53 0 0,0-18 0,17 0 0,0 17 0,1-17 0,-18 18 0,17-18 0,-17 0 0,35 18 16,-36-18-16,19 17 0,-19 1 0,19-18 0,-18 0 0,17 18 0,0-18 0,1 0 0,-1 0 0,18 17 0,-35-17 0,-1 18 15,19-18-15,-19 17 0,1-17 0,0 0 0,17 0 0,-17 18 0,17-18 0,-17 0 0,17 18 0,1-18 0,-18 0 16,17 0-16,0 0 0,-17 17 0,17-17 0,-17 0 0,0 0 0,17 18 0,0-18 0,-17 0 0,18 0 0,-1 0 0,-17 0 0,-1 0 0,19 0 16,-1 18-16,-17-18 0,-18 17 0,18-17 0,-1 0 0,1 18 0,17-18 0,-17 0 0,18 0 0,-36 0 0,35 0 0,0 18 0,-17-18 0,0 0 0,17 17 15,-17-17-15,17 0 0,-35 18 0,36-18 0,-1 0 0,-17 0 0,-18 0 0,18 0 0,17 17 0,-17-17 0,-1 0 0,19 0 0,-19 0 0,1 0 0,0 0 16,0 18-16,-1 0 0,19-18 0,-19 0 0,19 0 0,-19 0 0,19 0 0,-1 0 0,-17 0 0,0 0 0,17 17 0,0-17 0,-17 0 0,0 0 16,17 0-16,1 18 0,-19-18 0,19 0 0,-1 0 0,0 0 0,-17 18 0,17-18 0,1 0 0,-18 0 0,17 0 0,0 0 0,-17 0 0,17 0 0,1 0 0,-1 0 15,-35 0-15,18 0 0,17 0 0,-17 0 0,17 17 0,1-17 0,-1 0 0,-17 0 0,17 0 0,0 0 0,-17 0 0,18 0 0,-19 0 0,19 0 16,-19 0-16,1 0 0,0 0 0,0 0 0,17 0 0,0 0 0,1 0 0,-36 0 0,17 0 0,19 0 0,-19 0 0,19 0 15,-1 0-15,-17 0 0,0 0 0,17 0 0,0 0 0,1 0 0,-36 0 0,35 0 0,1 0 0,-1 0 0,-17 0 0,17 0 0,0 0 0,1 0 0,-19 0 0,1 0 16,0 0-16,0 0 0,-1 0 0,19 0 0,-19 0 0,19 0 0,-18 0 0,17 0 0,-17 0 0,17 0 16,0 0-16,1 0 0,-1 0 0,-17 0 0,17 0 0,0 0 0,1 0 0,-1 0 0,1 0 0,-19 0 0,19 0 15,-1 0-15,0 0 0,1 0 0,-19 0 0,19 0 0,-1 0 0,1 0 0,-1 0 0,0 0 0,1 0 0,17-17 0,-18 17 16,0 0-16,1-18 0,-1 18 0,0 0 0,1 0 0,-1 0 0,-17 0 0,17 0 0,1 0 0,-1 0 0,0 0 0,1 0 0,-1 0 0,18-18 16,-18 18-16,1 0 0,-1 0 0,0 0 0,1 0 0,-1 0 0,1 0 0,-1 0 0,0 0 0,1 0 0,-1 0 0,0 0 0,1 0 0,-1-17 0,0 17 15,-17 0-15,18-18 0,-1 18 0,0 0 0,1 0 0,-1 0 0,0 0 0,1 0 0,-19-18 0,19 18 0,-1 0 16,1 0-16,-1 0 0,0 0 0,1 0 0,-1 0 0,18-17 0,-35 17 0,17 0 0,0 0 0,-17 0 0,17-18 0,1 18 0,-1 0 15,-17 0-15,17 0 0,1 0 0,-1 0 0,0 0 0,1 0 0,-19-17 0,19 17 0,-1 0 0,-17-18 0,17 18 0,1 0 0,-1 0 0,-35-18 0,35 18 0,-17 0 16,17 0-16,-17 0 0,18 0 0,-19 0 0,19 0 0,-19-17 0,-17 17 0,18 0 0,0-18 0,0 18 0,-1 0 0,1 0 0,-18 0 0,36 0 0,-19-18 16,-17 18-16,36 0 0,-36 0 0,0-17 0,18-1 0,-18 18 0,-36 0 0,37-18 0,16 18 0,-17 0 0,0-17 0,36 17 0,-54-18 0,18 18 0,0 0 15,0 0-15,18-17 0,0-1 0,0 18 0,-36 0 0,36-18 0,-18 18 0,18 0 0,-18 0 0,0 0 0,18 0 0,-18 0 0,0 0 0,0-17 0,18 17 0,-1 0 16,-17-18-16,18 18 0,-18-18 0,18 18 0,-18 0 0,18 0 0,-1 0 0,-17 0 0,18 0 0,18-17 0,-36 17 0,0 0 0,0 0 0,35 0 0,-17 0 16,0 0-16,17 0 0,-35-18 0,18 18 0,17 0 0,-17 0 0,17 0 0,-17 0 0,17 0 0,1 0 0,-19 0 0,1 0 0,17 0 0,-17 0 15,18 0-15,-1 0 0,0 0 0,1 0 0,-1 0 0,0 0 0,1 0 0,-1 0 0,0 0 0,1 0 16,-107-35-16,107 35 0,-1 0 0,0-18 0,1 18 15,-19 0-15,19-18 0,-1 18 0,1 0 0,-1-17 0,0 17 0,18-18 0,-17 18 0,-1 0 0,0 0 0,1-17 16,-1 17-16,0 0 0,-17 0 0,35-18 0,-17 0 0,-1 18 0,0 0 0,1 0 0,-1-17 0,-17-1 0,17 18 16,0 0-16,1-18 0,-1 18 0,0 0 0,1-17 0,-1 17 0,1 0 0,-1 0 0,-17-18 0,-1 0 0,19 18 0,-19-17 0,19 17 15,-1 0-15,1-18 0,-19 18 0,19-17 0,-1 17 0,-17-18 0,17 18 0,0 0 0,1 0 0,-1-18 0,1 18 0,-1 0 0,-17-17 0,17 17 16,0 0-16,1-18 0,-1 18 0,0 0 0,1 0 0,-1 0 0,1-18 0,-1 18 0,0 0 0,1 0 16,17-17-16,-18 17 0,0 0 0,1 0 0,17-18 0,-18 18 0,0 0 0,1 0 0,17-18 15,-18 18-15,0 0 0,18-17 0,-17 17 0,-1 0 0,1 0 0,17-18 0,-18 18 0,0 0 16,1-17-16,-1 17 0,0 0 0,18-18 0,-17 18 0,-1 0 0,0-18 0,-17 18 0,35-17 0,-17 17 0,-1-18 15,0 0-15,1 18 0,-1 0 0,0 0 0,1-17 0,-19-1 0,19 18 0,-1-18 0,0 1 0,1 17 0,-1 0 0,1-18 0,-1 18 16,-35-17-16,53-1 0,-18 18 0,-17-18 0,17 1 0,1 17 0,-36-18 0,35 0 0,-17 1 0,0 17 0,-1 0 0,19-18 0,-18 0 0,-1 1 0,1 17 0,17-18 16,-17 0-16,17 18 0,-17-17 0,18-1 0,-54 18 0,53-17 0,-17-1 0,17 18 0,-17 0 0,17-18 0,1 18 0,-1-17 0,1 17 0,-1 0 0,0 0 15,1-18-15,-19 18 0,36-18 0,-17 18 0,-19 0 0,36-17 0,-17 17 0,17-18 0,-18 18 0,1 0 0,-1 0 16,0 0-16,1 0 0,-1 0 0,18-18 0,-18 18 0,18-17 0,-17 17 0,-1 0 16,18-18 15,-18 18-16,1 0-15,17-17 0,-18 17 0,0-18 0,1 18 0,-1 0 16,18-18-16,-17 18 0,-1 0 0,18-17 0,-35-1 0,17 18 0,18-18 16,-18 18-16,1 0 0,-1 0 0,18-17 0,-18 17 0,1 0 0,-1 0 0,1-18 0,-1 18 0,18-18 15,-18 18-15,1 0 0,17-17 0,-18 17 0,0 0 0,-17 0 0,35-18 0,-18 18 16,18-18-16,-17 18 16,17-17-1,-35 17-15,-18-18 16,35 18-16,18-17 0,-18 17 0,1-18 0,-1 0 0,0 18 0,1 0 0,-1 0 0,18-17 0,-17 17 15,-1 0-15,0 0 0,18-18 0,-17 18 0,-19 0 0,19-18 0,-1 18 0,0-17 0,1 17 16,-1 0-16,0 0 0,1-18 0,-1 18 0,-17 0 0,17-18 0,1 18 0,17-17 16,-18 17-16,0 0 0,1 0 0,-1-18 0,0 18 0,1 0 0,17-17 0,-18 17 15,1 0-15,-1 0 0,0 0 0,1 0 16,17-18-16,0 36 109,0-1-93,17-17-16,1 0 0,-18 18 0,18-1 0,-1 1 16,1-18-16,-1 35 0,1-17 0,0-18 0,-18 18 0,17-18 0,-17 17 0,18-17 0,-18 18 0,18-18 0,-1 18 15,-17-1-15,18-17 0,0 0 0,-1 18 0,1-18 0,-1 17 0,1 1 0,0-18 0,-1 18 0,1-18 0,0 17 16,-1-17-16,-17 18 0,18-18 0,0 18 0,-1-18 0,1 17 0,0-17 0,-1 18 15,1-18-15,-1 0 0,-17 18 0,18-1 0,0-17 0,-1 0 16,1 18 15</inkml:trace>
  <inkml:trace contextRef="#ctx0" brushRef="#br0" timeOffset="64896.24">9984 10813 0,'17'0'94,"1"0"-94,0 0 16,-1 0-16,1 0 0,88 0 15,-89 0-15,1 0 0,17 0 0,-17 0 0,17 0 0,-17 0 16,-1 0-16,1 0 0,0 0 0,-1-18 0,1 18 0,0 0 0,-1 0 0,1 0 0,0 0 0,-1 0 0,1 0 16,-18-18-16,17 18 0,1 0 0,0 0 0,-1 0 0,19 0 0,-19-17 15,1 17-15,0 0 0</inkml:trace>
  <inkml:trace contextRef="#ctx0" brushRef="#br0" timeOffset="66435.25">9754 10354 0,'0'-18'16,"0"1"0,0-1-16,0 0 0,0 1 15,0-1-15,0 1 0,0-1 0,0 0 16,0 1-16,106-54 15,-71 71-15,-35-18 0,18 18 0,0-17 0,35-1 16,-36 1-16,1 17 0,0-18 0,-1 0 0,1 18 0,-1-17 0,1 17 0,0-18 0,-1 0 0,1 18 0,0-17 0,-1-1 0,1 18 0,0-18 0,34-17 16,-16 17-16,-19 18 0,1-17 0,0-1 0,-1 18 0,1-35 0,0 35 0,-1 0 0,1-35 0,17 17 15,-17 0-15,-1 18 0,-17-17 0,18 17 0,-18-18 0,35 18 0,-35-18 0,18 18 0,0-17 0,-1 17 0,-17-18 0,18 1 0,0 17 16,17-18-16,-18 0 0,1 1 0,0 17 0,-1-18 0,19 0 0,-19 18 16,1 0-16,-18-17 0,0-1 0,18 18 0,-1 0 0,1 0 0,-18-18 0,17 18 0,1 0 15,0 0-15,-1 0 0,1 0 0,-18-17 0,18 17 0,-1 0 0,1 0 0,17 0 0,-17 0 0,-1 0 16,1 0-16,0 0 0,17 0 0,-17 0 0,-1 0 0,1 0 0,0 0 0,17 0 0,0 0 0,-17 0 0,-1 0 15,1 0-15,0 0 0,17-18 0,0 18 0,1 0 0,-19 0 0,18 0 0,-17 0 0,0-17 0,-1 17 0,19 0 0,-1 0 0,-17 0 16,-1 0-16,1 0 0,17 0 0,0-18 0,18 0 0,-17 18 0,-19 0 0,1 0 0,0 0 0,-1 0 0,1 0 16,-1 0-16,1 0 0,0 0 0,17 0 0,0 0 0,-17 0 0,17 0 0,-17 0 0,-1 0 0,1 0 0,0 0 0,-1 0 15,19 0-15,-19 0 0,1 0 0,0 0 0,17 0 0,-18 0 0,54 0 0,-18 0 0,-35 18 0,-1-18 0,19 0 0,-1 0 16,0 0-16,0 18 0,1-18 0,-1 17 0,0 1 0,18-18 0,-18 0 0,1 0 0,105 0 0,-124 17 0,19 1 0,17-18 0,-18 0 0,18 18 16,-18-18-16,18 0 0,-18 0 0,1 0 0,-1 0 0,0 17 0,0-17 0,1 0 0,17 18 0,70-18 0,-88 0 0,-17 0 0,17 0 15,1 0-15,-19 0 0,18 0 0,-17 0 0,0 0 0,17 0 0,-17 18 0,17-18 0,-17 0 0,17 0 0,-18 0 0,1 0 16,0 0-16,-18 17 47,17-17-47,1 0 0,0 18 15,-1-18-15,-17 18 0,18-18 16,-18 17-16,0 1 16,18-18-1,-1 0 16,-17 17-31,0 1 0,18-18 0,0 0 16,-18 18-16,0-1 0,17-17 0</inkml:trace>
  <inkml:trace contextRef="#ctx0" brushRef="#br0" timeOffset="66997.03">13758 9155 0,'0'17'16,"0"1"-16,0 0 0,18-18 0,-18 17 15,18-17-15,-18 18 0,0-1 0,17-17 0,-17 18 0,18-18 16,-18 18-16,18-18 0,-18 17 0,17-17 0,-17 18 0,0 0 15,18-18-15,-18 17 0,0 1 16,17-18-16,-17 18 0,18-18 0,-18 17 16,18-17-16,-18 18 0,17-1 0,-17 1 0,0 0 15,18-18-15,-18 17 16,18-17-16,-18 18 0,0 0 0,0-1 0,0 1 16,17-18-16,-17 18 0,0-1 0,0 1 0,0 52 15,0-52-15,0 0 0,18-1 0,-18 1 0,0 0 16,0-1-16,0 1 0,0-1 0,0 1 0,0 0 15,0-1-15,0 1 16,-18-18 0,1 0-16,-1 0 0,0 0 0,1 18 0,-19-18 0,19 0 15,-1 0-15,1 0 0,17 17 0,-18-17 0,-17 18 0,17-18 0,0 0 0,1 18 16,-1-18-16,0 0 47</inkml:trace>
  <inkml:trace contextRef="#ctx0" brushRef="#br0" timeOffset="67678">16157 9366 0,'-17'0'0,"-1"0"31,0 0-31,18 18 0,0 0 0,-17-18 0,-19 0 0,36 17 0,-17-17 0,17 18 16,-18-18-16,-17 17 0,35 1 0,-18-18 0,1 18 0,-1-1 0,0 1 0,1-18 0,-19 18 0,19-1 0,-1 1 0,0 0 0,-17-18 16,18 35-16,-1-35 0,-17 35 0,35-17 0,-36-1 0,1-17 0,0 36 0,17-19 0,-17 1 0,17 0 0,-17-1 0,0 18 0,17-17 0,-17 0 0,-1 35 0,1-36 15,18 19-15,-19-19 0,1 1 0,0 35 0,17-36 0,-17 19 0,0-1 0,17-35 0,-35 53 0,53-35 0,-53 17 0,35 0 0,1-17 0,-36 17 0,35 0 0,-17 1 16,0-1-16,-1 0 0,1 0 0,-18 1 0,18-1 0,17-17 0,-35 35 0,18-36 0,17 18 0,-34 1 0,16-1 0,19 0 0,-36 1 0,17-19 0,1 18 15,0 1-15,0-19 0,-1 19 0,1-1 0,0-35 0,-18 53 0,18-36 0,-1 19 0,1-19 0,0 1 0,-1 17 0,1-35 0,18 36 0,-19-19 0,-17 1 0,36 0 16,-1-1-16,-17 1 0,-1-1 0,19 1 0,-1-18 0,1 18 0,-19 17 0,19-35 0,-1 18 0,0-18 0,18 17 0,-17-17 0,-1 18 16,0-18-16,18-18 47,0 1-47</inkml:trace>
  <inkml:trace contextRef="#ctx0" brushRef="#br0" timeOffset="70245.64">9366 14288 0,'0'17'63,"0"1"-63,0-1 0,0 1 0,0 0 15,0-1-15,0 1 0,0 0 0,0-1 0,0 1 16,-17 0-16,17-1 0,0 1 16,0-1-16,-18-17 15,18 18-15,-18-18 0,18 18 0,0-1 16,-17-17-16,17 18 0,-18-18 0,18 18 0,0-1 16</inkml:trace>
  <inkml:trace contextRef="#ctx0" brushRef="#br0" timeOffset="70789.14">11853 14111 0,'-17'0'15,"-19"0"-15,19 0 0,-1 0 0,1 0 0,-1 0 0,0 0 0,1 0 0,-1 0 0,0 0 0,1 0 16,-1 0-16,0 0 0,-17 0 0,-18 18 0,36-18 0,-19 0 0,19 0 0,-1 17 0,-17-17 0,17 0 0,0 0 0,1 0 0,-1 18 0,1-18 15,-1 0-15,0 0 0,1 18 0,-1-18 0,-17 0 0,35 17 0,-18-17 0,0 0 0,18 18 0,-17-18 0,17 18 16,-18-18-16,18 17 0,18-17 31,-1 0-31,1 0 0,0 0 0,17 0 0,-17 0 16,-1 0-16,19 0 0,-19 0 0,1 0 0,-1 0 0,36 0 0,-35 0 0,0 0 0,-1 0 16,124 0-16,-123 0 0,0 0 15,-1 0-15,1 0 0,0 0 0,-1 0 0,1 0 16,0 0-16,-18-17 0,17 17 0,1 0 0,-18-18 0,17 18 15,1 0-15,0 0 0,-1 0 0,1 0 16,0 0-16,-1 0 0,-17-18 0,18 18 16,0 0-16,-1 0 0,1 0 15</inkml:trace>
  <inkml:trace contextRef="#ctx0" brushRef="#br0" timeOffset="71297.72">11906 13970 0,'-35'0'15,"35"18"-15,-18-18 16,18 17-16,-17-17 0,17 18 0,-18-18 0,0 18 0,1-18 16,17 17-16,-18-17 0,18 35 0,-17-35 0,17 18 0,-18-18 0,18 18 15,0-1-15,-18 1 0,18 0 0,-17-1 0,17 1 0,0 0 0,-18-1 16,18 1-16,-18-18 0,18 18 0,0-1 0,0 1 0,-17-18 0,17 17 0,0 19 0,0-19 16,-18-17-16,18 18 0,0 0 0,0-1 0,-18-17 0,18 18 0,0 0 0,-17-1 15,17 1-15,0-1 47,0 1-47,17-18 16,-17 18-16,0-1 0,18-17 15</inkml:trace>
  <inkml:trace contextRef="#ctx0" brushRef="#br0" timeOffset="71961.09">13688 14146 0,'0'18'47,"17"-18"-32,1 0-15,0 18 16,-1-18-16,-17 17 15,18-17-15,-18 18 0,0 0 0,0-1 0,18-17 16,-1 0-16,-17 18 0,0 0 0,18-18 0,-18 17 0,18-17 16,-18 18-16,0-1 0,17-17 0,-17 18 0,18 0 0,-18-1 31,17-17-15,1 0-16,-18 18 15,-18-18 16,1 18-15,-1-18-16,1 0 0,-1 17 0,0-17 0,1 0 16,-1 0-16,0 0 0,1 18 0,-1-18 15,0 0 1,18 18-16,-17-18 0,-1 0 16</inkml:trace>
  <inkml:trace contextRef="#ctx0" brushRef="#br0" timeOffset="72689.49">13582 14199 0,'18'0'125,"-1"0"-125,1 0 16,-1 0-16,36 0 15,-35 0-15,0 0 0,-1 0 0,1 0 0,0 0 0,-1 0 16,1 0-16,0 0 0,17 0 0,-18 0 0,1 0 0,0 0 0,17 0 0,-17 0 15,-1 0-15,1 0 0,0 0 0,-1 0 0,1 0 0,-1 0 0,1 0 0,0 0 0,-1 0 0,1 0 0,0-17 16,-1 17-16,1 0 0,0 0 0,-1 0 0,1 0 16</inkml:trace>
  <inkml:trace contextRef="#ctx0" brushRef="#br0" timeOffset="73195.63">15099 14058 0,'0'18'63,"0"-1"-63,0 1 0,18 0 16,-18-1-16,0 1 0,0 0 0,0-1 0,0 1 0,0 0 15,0-1-15,0 1 16</inkml:trace>
  <inkml:trace contextRef="#ctx0" brushRef="#br0" timeOffset="73914.16">15064 14146 0,'17'0'63,"1"0"-63,0 0 0,-1 0 0,1 0 15,-1 0-15,19 0 0,-1 0 0,-17 0 0,-1-17 0,1 17 0,0 0 0,17 0 0,-18 0 0,19-18 0,-19 18 16,1 0-16,17-18 0,1 18 0,-19 0 0,1 0 0,0 0 0,17 0 0,-18 0 0,1-17 0,0 17 0,-18-18 15,17 18-15,19 0 0,-1 0 0,-17-17 0,-1 17 0,1 0 0,-1 0 0,1 0 0,-18-18 0,18 18 16,-1-18-16,1 18 0,0 0 0,-1 0 0,1 0 16,0 0-1,-18 18 63,0 0-78,0-1 0,17-17 0,-17 35 0,0-17 0,0 0 16,18-1-16,-18 1 0,0 0 0,0-1 0,0 1 0,0 0 0,0-1 0,0 1 16,0 0-16,0-1 0,0 1 0,0-1 0,0 1 0,0 0 0,0-1 0,0 1 0,0 0 0,0-1 0,0 1 15,0 0-15,0-1 0,0 1 0,0-1 0,0 1 0</inkml:trace>
  <inkml:trace contextRef="#ctx0" brushRef="#br0" timeOffset="75443.16">10918 14817 0,'18'0'47,"0"0"-47,-1 0 0,1 0 16,0 0-16,-1 0 0,1 0 0,0 0 0,-1 0 0,1 0 0,35 0 15,-36 0-15,1 0 0,0 0 0,-1 0 0,1 0 0,17 0 0,-17 0 0,0 0 16,17 0-16,-18 0 0,1 0 0,0 0 0,-18-18 0,17 18 0,1 0 0,0 0 0,-1 0 16,1 0-16,0 0 15,-1 0 48,1 0-48,17 0-15,0 0 0,71 0 16,-88-18-16,0 18 0,-1 0 0,1 0 0,-1 0 16,1 0-16,0-17 0,-1 17 0,1-18 0</inkml:trace>
  <inkml:trace contextRef="#ctx0" brushRef="#br0" timeOffset="75917.35">15469 10478 0</inkml:trace>
  <inkml:trace contextRef="#ctx0" brushRef="#br0" timeOffset="76311.8">18292 9984 0,'-18'0'63,"0"0"-48</inkml:trace>
  <inkml:trace contextRef="#ctx0" brushRef="#br0" timeOffset="79293.14">12118 14534 0</inkml:trace>
  <inkml:trace contextRef="#ctx0" brushRef="#br0" timeOffset="79640.17">13794 14464 0</inkml:trace>
  <inkml:trace contextRef="#ctx0" brushRef="#br0" timeOffset="79991.71">15910 14411 0</inkml:trace>
  <inkml:trace contextRef="#ctx0" brushRef="#br0" timeOffset="80697.95">16069 13829 0,'0'18'63,"-18"-18"-63,-17 17 0,17-17 0,1 0 0,17 35 15,-35-35-15,17 0 0,18 36 0,-71-1 0,71-17 0,-35-1 0,17-17 0,1 0 0,-1 36 0,1-36 0,-19 35 0,1 0 16,17-35-16,1 18 0,-1-1 0,0 19 0,-87 34 0,69-52 0,36 0 0,-53 17 0,36-18 0,-1 19 0,-17-19 16,35 1-16,-35 0 0,-1-1 0,19 1 0,-19 17 0,19-17 0,-54 52 0,36-34 0,17-19 0,-17 1 0,35 0 0,-35-1 0,17 18 0,0-17 15,18 0-15,-53 17 0,36 0 0,-1-35 0,1 36 0,-1-1 0,0-18 0,1 1 0,17 0 0,-36-1 0,36 1 16,-17-18-16,17 18 0</inkml:trace>
  <inkml:trace contextRef="#ctx0" brushRef="#br0" timeOffset="82791.25">24095 14058 0,'0'18'47,"0"-1"-47,0 1 0,0 0 16,0-1-16,17 1 0,-17 0 0,0-1 0,18-17 0,-18 18 0,0 0 0,0-1 0,0 1 0,0 88 15,18-71-15,-18-17 0,0-1 16,0 1-16,0 0 0,0-1 0,0 1 0,0-1 0,0 1 0,0 0 0,0-1 0,0 1 0,0 0 15,0-1-15,0 1 0,0 0 0,0-1 0,0 1 16</inkml:trace>
  <inkml:trace contextRef="#ctx0" brushRef="#br0" timeOffset="83421.74">26776 13582 0,'-18'18'32,"18"-1"-17,-17-17-15,-1 18 0,-53 35 16,36-53-16,17 17 0,1-17 0,-1 0 0,-35 36 0,36-19 15,-1 1-15,18 0 0,-18-18 0,1 0 0,17 17 0,-18-17 0,0 18 0,1 0 0,17-1 16,0 1-16,-18-18 0,18 17 0,-18-17 0,18 18 0,0 0 0,0-1 16,0 1-1,0 0-15,0-1 0,18 1 0,0-18 16,-18 18-16,17-18 0,1 0 0,0 17 0,-1-17 0,-17 18 0,18-18 0,0 0 0,-18 17 0,17-17 0,1 0 16,17 0-16,-17 18 0,-1-18 0,1 18 0,0-18 0,-1 0 0,1 0 0,17 0 0,-17 0 0,-18 17 0,35-17 0,-17 0 15,-1 0-15,1 0 0,0 0 0,-1 0 0,1 0 0,-18 18 0,18-18 0,-18 18 0,17-18 0,1 0 16,0 0-16,-1 0 0,1 0 15,0 17-15,17-17 0,-18 0 0,1 0 0,0 0 0,-18 18 0,35-18 0,-17 0 0,17 18 0,0-18 0,-17 0 16,-1 0-16,1 0 0,0 0 0,-1 0 0,36 0 0,-35 0 0,0 0 0,17 0 0,-18 0 0,1 0 16,0 0-16,-1 0 0,1 0 0</inkml:trace>
  <inkml:trace contextRef="#ctx0" brushRef="#br0" timeOffset="83857.23">27252 13811 0,'-18'0'0,"1"0"15,17 18-15,-18-18 0,1 18 0,17-1 0,-18-17 0,0 18 0,1 17 16,-1-35-16,18 18 0,-18-18 0,18 17 0,0 1 0,-17 0 0,17-1 0,-18 1 0,0-18 0,1 0 0,17 18 0,-18 17 16,18 0-16,-17-17 0,17-1 0,-18-17 0,18 18 0,-18 0 0,18-1 0,-17 1 0,17 0 0,-18-1 0,0 1 0,1 0 0,17 17 0,-36 0 15,36-17-15,-17-1 0,17 1 0,-18 0 0,0-18 0,18 35 0,-17-17 0,-1-1 0,18 1 0,-17 17 0,-1 0 0,0-35 16,18 18-16,-17-18 0,17 18 0,0-1 0,-18 1 0,0-18 0,18 18 0,0-1 0,-17 1 0,17-1 16,-18-17-16</inkml:trace>
  <inkml:trace contextRef="#ctx0" brushRef="#br0" timeOffset="84572.07">29228 13529 0,'-18'0'31,"18"18"-31,-18-1 0,18 1 0,0 0 16,0-1-16,0 1 0,18-18 16,-18 17-16,0 1 0,18-18 0,-18 18 0,0-1 15,17-17-15,-17 18 0,18-18 0,17 35 16,-17-17 15,-1-18-31,1 0 0,-18 18 0,18-18 0,-1 0 16,-17 17-16,18-17 0,0 18 0,-18 0 15,17-18-15,36 70 16,-35-52-16,-18-1 0,18 36 0,-18-35 0,0 17 16,0-17-16,0-1 0,0 1 15,0 0-15,0-1 0,0 1 0,-18-18 16,0 18-16,1-18 0,-1 17 0,0-17 0,-52 36 16,34-36-16,36 17 15,-17-17-15,17 18 0,-18-18 0,1 0 0,17 18 0,-18-18 16,0 0-16,1 0 47,-1 0-32,0 0 1</inkml:trace>
  <inkml:trace contextRef="#ctx0" brushRef="#br0" timeOffset="84991.87">29281 13741 0,'17'0'15,"1"0"1,-1 0-16,1 0 0,0 0 0,-1 0 0,1 0 0,0-18 0,-1 18 0,1 0 16,17 0-16,-35-18 0,18 18 0,0 0 0,-1 0 0,1-17 0,-1 17 0,1 0 15,0 0-15,-18-18 0,17 18 0,-17-18 0,18 18 0</inkml:trace>
  <inkml:trace contextRef="#ctx0" brushRef="#br0" timeOffset="85866.88">23654 15399 0,'17'0'78,"1"0"-78,0 0 0,-1 0 0,1 0 16,88 0-16,-89 0 15,1 0-15,0 0 0,-1 0 0,1 0 0,0 0 0,-1 0 0,1 0 0,0 0 0,-1 0 0,1 0 16,-1 0-16,1 0 0,0 0 0,-1 0 0,1 0 0,0 0 0,-1 0 0,1 0 0,0 0 0,-1 0 0,1 0 0,17 0 16,-17 0-16,-1 0 0,1 0 0,0 0 0,-1 0 0,1 0 0,0 0 0,-1 0 0,1 0 0,0 0 0,17 0 15,-18 0-15,1 0 0,0 0 0,-1 0 0,1 0 0,0 0 16,-36 0 46,0 0-46</inkml:trace>
  <inkml:trace contextRef="#ctx0" brushRef="#br0" timeOffset="88946.95">29880 13370 0,'0'18'31,"0"0"-31,-17-18 16,-1 0-16,0 0 0,-17 0 0,35 17 0,-18-17 0,-17 18 0,18-18 15,-1 17-15,-35 19 0,35-19 0,18 1 0,-17-18 0,-1 18 0,0-18 0,18 17 0,-17-17 0,-1 36 0,1-36 0,17 35 16,-18-35-16,-53 70 0,71-52 0,-53 17 0,53 1 0,-35-19 0,17 1 0,1 17 0,-18-17 0,17 35 0,-17-36 15,17 1-15,-17 35 0,-1-35 0,-87 123 0,105-106 0,-17 0 0,0-17 0,-1 35 0,1-18 0,0 0 0,17 1 0,-35-1 0,36 0 16,-19 18-16,-16-18 0,34 1 0,-35-1 0,-88 124 0,123-142 0,-17 19 0,0 16 0,-1-16 0,1-1 0,0 18 0,0-35 16,17-1-16,-17 36 0,17-35 0,0 17 0,-35 0 0,36-17 0,-54 88 0,71-89 0,-35 19 0,17-36 0,1 35 0,-1 0 0,0-35 15,18 18-15,-17 0 0,17-1 0,-18-17 0,1 18 0,-1 0 0,18-36 47</inkml:trace>
  <inkml:trace contextRef="#ctx0" brushRef="#br0" timeOffset="90996.74">29722 9349 0,'17'0'94,"-17"17"-94,0 1 15,0 0-15,0-1 0,0 1 0,0-1 16,0 1-16,0 0 0,0-1 0,18-17 0,-18 18 0,0 0 0,0-1 16,0 1-16,0 0 0,0-1 0,0 36 15,0-35-15,0-1 16,0 1-16,0 0 0,0-1 15,0 1-15,0 0 0,0-1 0,0 1 0,0-1 16,0 1-16,0 0 0,0-1 0,0 1 16,0 0-16,0-1 0,0 1 0,0 0 0,0-1 15,0 1-15,0 0 0,0-1 0,0 1 16,0-1-16,0 1 0</inkml:trace>
  <inkml:trace contextRef="#ctx0" brushRef="#br0" timeOffset="91634.23">32032 9013 0,'-35'0'16,"17"0"-16,18 18 0,-17-18 0,-1 18 0,18-1 15,-18-17-15,-52 36 0,52-19 16,18 1-16,-17-18 0,-1 18 0,0-18 0,-17 35 0,35-17 16,-18-18-16,1 17 0,-1-17 0,18 18 0,-18-18 0,18 17 0,-17-17 0,17 18 0,0 0 15,0-1-15,-18-17 0,1 18 0,17 0 16,17-18 31,1 0-32,-1 0-15,1 0 0,0 17 0,-1-17 0,1 0 0,0 0 0,-1 18 0,1-18 0,35 0 0,-36 0 16,19 0-16,-1 0 0,-17 18 0,17-18 0,-17 0 0,17 17 0,-17-17 0,17 0 0,0 0 0,0 0 0,-17 0 0,0 0 0,35 18 0,52-1 16,-87-17-16,35 18 0,-18-18 0,0 0 0,-17 18 0,17-18 0,18 17 0,-35-17 0,35 0 0,-36 0 0,19 0 0,-1 0 0,-17 18 0,70 0 15,-35-18-15,-36 0 0,1 17 0,0-17 0,-1 0 0,1 0 0,-18 18 0,18-18 16</inkml:trace>
  <inkml:trace contextRef="#ctx0" brushRef="#br0" timeOffset="92145.61">32720 9208 0,'-18'0'31,"18"17"-31,-17-17 0,-1 0 0,18 18 0,-17-1 0,-1-17 16,18 18-16,-18 0 0,1-18 0,17 17 0,-18-17 0,0 36 0,1-36 0,17 17 0,-36 19 15,19-36-15,17 17 0,-35 1 0,17-1 0,18 1 0,-18 0 0,1-1 0,17 1 0,-18 0 0,0-1 0,-17 19 16,35-19-16,-18 1 0,18-1 0,0 1 0,-35-18 0,35 35 0,0-17 0,-17 0 0,-1-1 0,18 1 16,-18 17-16,18 0 0,-17-17 0,17 0 0,-18-18 0,18 17 0,0 1 0,-18 0 0,18-1 0,0 1 15,-17-18-15,17 18 0,0-1 0,0 1 0,-18 0 0</inkml:trace>
  <inkml:trace contextRef="#ctx0" brushRef="#br0" timeOffset="93411.05">29510 10442 0,'18'0'110,"-1"0"-110,1 0 15,-1 0-15,1 0 0,0 0 0,-1 0 0,1 0 0,0 0 0,-1 0 0,1 0 16,0 0-16,-1 0 0,1 0 0,-1 0 0,1 0 0,0 0 0,-1 0 0,1 0 15,0 0-15,-1 0 0,1 0 0,0 0 0,-1 0 0,1 0 16,-1 0-16,1 0 78,0 0-78,-1 0 0,1 0 16,0 0-16,-1 0 0,1 0 0,0 0 15,-1 0-15</inkml:trace>
  <inkml:trace contextRef="#ctx0" brushRef="#br0" timeOffset="96677.31">29686 9155 0,'0'-18'31,"0"0"-31,0 1 0,18 17 0,-18-18 0,0 0 15,0 1-15,18-1 0,-18 0 0,0 1 0,0-1 0,17 18 0,-17-17 0,18 17 16,-18-18-16,17 18 0,-17-18 0,0 1 0,18 17 0,-18-18 0,18 18 0,-18-18 0,17 1 0,1 17 0,0 0 0,-18-18 0,17 18 16,1-35-16,0 35 0,-1 0 0,1 0 0,17-18 0,-35 1 0,18 17 0,-1 0 0,1-18 0,0 18 0,-1 0 0,1-18 15,0 18-15,-1 0 0,-17-35 0,35 35 0,-17 0 0,0 0 0,-1-18 0,54-17 0,-36 17 0,-17 18 0,17 0 0,-35-17 16,18-1-16,-1 18 0,1 0 0,0 0 0,-1-18 0,1 18 0,0 0 0,17 0 0,-17-17 0,-1-1 0,1 18 16,-1 0-16,1-17 0,0 17 0,-18-18 0,17 18 0,1 0 15,0 0-15,-1 0 0,1 0 16,0 0-16,-1 0 0,1 0 0,0 0 0,-1 0 15,1 0-15,-1 0 0,1 0 0,0 0 0,-18 18 16,17-18-16,1 0 0,0 17 0,-1 1 0,1-18 0,0 17 0,-1-17 0,1 0 0,35 36 16,-53-19-16,35-17 0,-17 18 0,17-18 0,-35 18 0,18-1 0,-1-17 0,1 18 0,-1-18 0,19 18 0,-36-1 15,17-17-15,1 0 0,-18 18 0,18-18 0,-1 0 0,1 18 0,0-18 0,-1 17 16,1-17-16,-1 18 0,1-18 0,-18 17 16,18-17-16,-18 18 31,17-18-31,1 0 15,-18 18 1,18-18 0,-18 17-16</inkml:trace>
  <inkml:trace contextRef="#ctx0" brushRef="#br0" timeOffset="97224.27">31256 8273 0,'0'17'16,"0"1"-16,0 0 15,18-18-15,-18 17 0,17-17 0,-17 18 0,18-18 0,-18 17 0,0 1 16,18-18-16,-18 18 16,0-1-16,0 1 15,17-18-15,1 18 0,-18-1 0,18-17 0,-18 18 0,17 0 0,1-1 0,-18 1 0,0-1 0,17-17 16,19 36-16,-36-19 0,17 1 0,-17 0 0,18-1 0,0 1 0,-1 0 0,-17-1 0,18-17 0,-18 18 0,18 0 0,-18-1 0,17-17 16,1 53-16,0-35 0,-1-18 0,-17 35 0,18-35 0,-18 18 0,0-1 0,17 1 0,1-18 0,-18 18 15,0-1-15,18 1 0,-18-1 0,0 1 0,17-18 16,-17 18-16,-17-18 15,-1 0-15,0 0 16,1 0-16,-18 0 0,17 0 0,0 0 0,1 0 0,-1 0 0,0 0 0,1 0 0,-1 17 16,0-17-16,1 18 0</inkml:trace>
  <inkml:trace contextRef="#ctx0" brushRef="#br0" timeOffset="98280.18">32456 10389 0,'0'0'16,"-18"18"-16,-17 17 0,17-17 16,18 0-16,0-1 0,-18-17 0,18 18 15,0-1-15,-17-17 16,17 18-16,0 0 0,-18-18 0,18 17 0,0 1 16,-35 35-1,35-35-15,-18-18 0,18 17 0,-17 1 0,17-1 0,-18-17 0,18 18 16,-18-18-16,18 18 0,0-1 0,-17-17 0,-1 0 0,18 18 0,-18-18 0,1 35 0,-1-17 15,0 0-15,1-18 0,-1 17 0,1 1 0,-1-18 0,18 17 0,-18-17 0,-17 18 16,17 0-16,18-1 0,-35 1 0,17-18 0,1 0 0,-1 18 0,18-1 0,-35-17 0,17 18 0,1-18 0,-1 18 0,0-18 0,-35 17 16,36 1-16,-1-1 0,0-17 0,-17 0 0,18 18 0,-1-18 0,0 18 0,1-18 0,-1 0 0,0 17 0,1-17 0,-1 0 0,-17 18 0,-1 0 15,1-1-15,18 1 0,-19-18 0,19 0 0,-1 0 0,0 18 0,1-1 0,-1-17 0,0 0 0,1 0 0,-18 18 0,-1 0 16,19-18-16,-19 0 0,19 17 0,-19-17 0,19 18 0,-1-1 0,1-17 0,-1 0 0,0 0 0,1 0 0,-1 18 16,0-18-16,-17 18 0,17-18 0,1 17 0,-1-17 0,1 0 0,-1 0 0,0 0 0,1 0 15,-1 0-15,0 0 0,1 0 0,-1 0 0,0 0 0,1 0 16,-1 0-16,0 0 0,1 0 0,-1 0 0,1 0 0,-1 0 15,0 0-15,1 0 0,-1 0 0,18-17 0,-18 17 0,1 0 16,-1-18-16,0 18 0,18-18 0,-17 18 0,-1-17 0,18-1 16,-17 18-16,-1 0 0,18-17 0,-18 17 0,1 0 0,17-18 0,-18 0 0,0 18 0,18-17 0,-17 17 0,-1-18 15,0 18-15,1-18 0,-1 18 0,18-17 0,0-1 0,-18 18 0,18-18 0,-17 18 0,-1 0 0,1-17 0,-1-1 0,0 0 16,1 18-16,17-17 0,-18-1 0,0 1 0,1 17 0,-1-18 0,18 0 0,-18 1 0,1 17 0,-1-18 16,18 0-16,-17 18 0,-1-17 0,0-1 0,18 0 0,0 1 0,-17 17 15,-1 0-15,18 17 203,0 1-203,0 0 0,0-1 0,0 1 0,0 0 16,0-1-16,-18-17 0,18 18 0,0 0 0,0-1 0,-17 1 16,17-1-16,-18-17 0,18 18 0,0 0 0,-18-18 0,18 17 0,0 1 15,-17-18-15,17 18 0</inkml:trace>
  <inkml:trace contextRef="#ctx0" brushRef="#br0" timeOffset="98742.5">29810 10866 0,'17'0'63,"1"0"-63,0 17 0,-1-17 0,1 0 0,17 18 0,0-1 0,-17-17 0,17 0 15,-17 18-15,17-18 0,-17 18 0,0-18 0,-1 0 0,1 0 0,-1 0 0,1 0 0,0 0 0,17 17 0,-17-17 0,-1 0 0,1 0 0,0 0 16,17 0-16,-17 0 0,-18 18 0,35-18 0,-18 0 0,1 18 0,0-18 0,-1 0 0,1 0 0,0 0 0,-1 0 16,1 0-16,0 0 0,-1 0 0,1 0 0,-1 0 0,1 0 15,0 0-15,-1 0 0,1 0 0,17 0 0,-35 17 0,18-17 0,17 0 0,-17 0 16,0 0-16,-1 0 0,1 0 0,-1 0 16,-34 0 46,-1 0-62,1 0 0,17-17 0</inkml:trace>
  <inkml:trace contextRef="#ctx0" brushRef="#br0" timeOffset="99239.07">30586 8925 0,'-18'0'47,"18"18"-47,-17 0 0,17-1 0,-36 1 0,36-1 0,0 1 0,-17-18 0,-1 35 0,0-35 0,18 18 0,-35 0 0,17-1 15,1 1-15,17 0 0,-18-18 0,-17 35 0,35-17 0,-35-1 0,17 18 0,-17-17 0,17 17 0,0-17 0,-17 0 0,17 17 0,-17-17 0,18 17 0,-19-18 0,19 19 16,-19-1-16,1-17 0,0 17 0,0 0 0,17 0 0,-17 1 0,-1-36 0,1 70 0,0-70 0,0 53 0,-1-18 0,1-17 0,0 35 0,17-35 0,-35 35 16,53-36-16,-70 19 0,52-1 0,-17 0 0,-1-17 0,-17 52 0,36-34 0,-18-19 0,-18 18 0,35 1 0,-17-19 0,-1 36 0,1-35 0,0 0 0,17 17 15,1 0-15,-36-17 0,35-1 0,-17 36 0,-1-35 0,19 0 0,-18 17 0,17-17 0,-35-1 0,53 18 0,-53-17 0,35 0 0,1-1 0,-18 1 0,35 0 16,-36 17-16,19-35 0,-1 18 0,0-1 0,1 1 0,-19-1 0,19-17 0,-1 18 0,1 0 0,-19-1 0,19 1 0,-1-18 16,0 18-16,18-1 0</inkml:trace>
  <inkml:trace contextRef="#ctx0" brushRef="#br0" timeOffset="100250.74">32050 8502 0,'-53'35'15,"35"-35"-15,18 35 0,-17-35 0,-1 0 0,0 18 0,1-18 16,17 18-16,-18-18 0,0 17 0,1 1 0,-1-18 0,1 18 0,-1-1 0,0-17 0,18 18 0,-17-18 0,-19 35 0,19-17 0,-36 0 16,18 17-16,17-35 0,0 17 0,1 1 0,-1 17 0,0-35 0,-17 36 0,17-36 0,18 17 0,-17 1 0,-36 35 15,53-36-15,-35 1 0,17 17 0,0-17 0,1 0 0,-1-1 0,0 1 0,1 0 0,-19 17 0,19-17 0,-1 17 0,1-18 0,-1 1 0,-17 53 16,-1-71-16,19 35 0,17-17 0,-36-1 0,36 36 0,-17-35 0,-18 35 0,35-36 0,-18-17 0,18 36 0,-18-19 0,-17 1 0,35 17 16,-35 36-16,35-36 0,-18 0 0,18-17 0,0 17 0,0-17 0,0-1 0,0 19 0,0-19 0,0 1 0,0 0 0,0 17 15,0-17-15,18 105 0,-18-105 0,0 17 0,17-17 0,1-1 0,-18 18 0,0-17 0,18 17 0,-18-17 0,17 17 0,1-17 16,0 0-16,-18 17 0,52 53 0,-34-70 0,0-1 0,-1 1 0,-17 17 0,18-17 0,0 0 0,-1-1 0,1 1 0,-18-1 0,35 1 15,-35 0-15,18-1 0,-1-17 0,-17 18 0,53 17 0,-53-17 0,18-18 0,-18 18 0,18-18 0,-1 0 0,1 17 16,0-17-16,-1 0 0,1 0 16,-1 0-16,1 0 0,0 0 0,-1 0 0,1 0 0,0 0 0,-1 0 0,1 0 0,0 0 15,-1 0-15,1 0 0,0 0 0,-1 0 0,1-17 0,-1 17 0,1-18 0,0 18 0,-1-18 0,-17 1 16,36 17-16,-19-18 0,1 18 0,0-18 0,-18 1 0,52-19 0,-34 19 0,0-1 0,-1 1 0,1-1 16,0 18-16,17-35 0,0 17 0,-17 0 0,0-17 0,17 17 0,71-52 0,-89 35 0,19 35 0,-1-36 15,18 1-15,-36 17 0,1 1 0,17-1 0,-17 0 0,17-17 0,-17 18 0,-1-1 0,107-88 0,-106 88 0,17-17 16,0 0-16,-17 35 0,-18-35 0,35 17 0,-35 0 0,35 1 0,-17-19 0,0 19 0,17-54 0,-17 71 15,-18-17-15,17-1 0,1 0 0,-18 1 0,17-1 0,-17 0 0,0 1 0,18 17 0,-18-18 0,0 0 0,18-17 0,-1 35 16,-17-17-16,0-1 0,0 0 0,0 1 0,0-1 0,0-35 16,0 35-16,-17 18 0,17-35 0,-18 18 0,0-1 15,18 0-15,-17 1 0,-1-1 0,1 18 0,-1-18 0,18 1 0,-18 17 0,1-18 0,-1 0 0,18 1 0,-18 17 0,1-18 0,-72-70 16,89 70-16,-35 18 0,35-17 0,-17-1 0,-19 18 0,36-53 0,-17 53 0,-1-18 0,0 18 0,1-17 16,-1-1-16,0 18 0,18-17 0,-17-1 0,-1 18 0,1-18 0,17 1 0,-18 17 0,0-18 15,1 18-15,17-18 0,-18 18 0,0-17 0,1 17 0,-1 0 0,0 0 0,1-18 0,-1 0 16,1 18-16,-1 0 0,18-17 0,-18 17 0,1 0 0,-1 0 0,0 0 0,1 0 0,-1 0 15,0 0-15,1 0 0,-1 0 0,1 0 0,-1 0 0,-17 0 0,17 0 0,0 0 0,1 0 16,-1 0-16,-17 0 0,17 0 0,0 17 0,1-17 0,-1 0 0,1 18 0,-19-18 0,19 18 16,-19-18-16,19 17 0,-1-17 0,0 18 0,1-18 0,17 18 0,-18-18 0,1 0 0,17 17 0,-18 1 0,0-18 0,1 0 15,-1 18-15,0-18 0,18 17 0,-17 1 0,-1-18 0,0 0 0,18 17 0,-17-17 0,-1 0 0,0 0 0,18 18 0,-17 0 16,-1-18-16,1 17 0,-1-17 0,0 18 0,1-18 0,17 18 0,-18-18 0,18 17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924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6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1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04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9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2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2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6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22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2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1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4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43656E-954C-445A-9D18-56F2633F04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7" r="23523" b="778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ECEE233-6A9B-4993-9E41-501DDF223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DFS</a:t>
            </a:r>
            <a:r>
              <a:rPr lang="ko-KR" altLang="en-US" sz="4800"/>
              <a:t>와</a:t>
            </a:r>
            <a:r>
              <a:rPr lang="en-US" altLang="ko-KR" sz="4800"/>
              <a:t> BFS</a:t>
            </a:r>
            <a:endParaRPr lang="ko-KR" altLang="en-US" sz="48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BA37F2-4FCE-44F7-BDA5-78FBD4BD8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altLang="ko-KR" sz="2000"/>
              <a:t>201911247 </a:t>
            </a:r>
            <a:r>
              <a:rPr lang="ko-KR" altLang="en-US" sz="2000"/>
              <a:t>남권표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2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3CD61247-3655-46D0-A820-5C741964EBED}"/>
                  </a:ext>
                </a:extLst>
              </p14:cNvPr>
              <p14:cNvContentPartPr/>
              <p14:nvPr/>
            </p14:nvContentPartPr>
            <p14:xfrm>
              <a:off x="2425680" y="311040"/>
              <a:ext cx="9468360" cy="529020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3CD61247-3655-46D0-A820-5C741964EB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6320" y="301680"/>
                <a:ext cx="9487080" cy="530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3051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B43124-46F1-48D5-8F47-31B78838CAC9}"/>
              </a:ext>
            </a:extLst>
          </p:cNvPr>
          <p:cNvSpPr txBox="1"/>
          <p:nvPr/>
        </p:nvSpPr>
        <p:spPr>
          <a:xfrm>
            <a:off x="690465" y="326572"/>
            <a:ext cx="713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graph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F2CDA7F-9541-4DCF-B867-E3A8255614B4}"/>
              </a:ext>
            </a:extLst>
          </p:cNvPr>
          <p:cNvSpPr/>
          <p:nvPr/>
        </p:nvSpPr>
        <p:spPr>
          <a:xfrm>
            <a:off x="1258977" y="1268472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노드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 err="1"/>
              <a:t>버텍스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07B8D9C-0764-409F-8637-9B6B3571C620}"/>
              </a:ext>
            </a:extLst>
          </p:cNvPr>
          <p:cNvSpPr/>
          <p:nvPr/>
        </p:nvSpPr>
        <p:spPr>
          <a:xfrm>
            <a:off x="3657271" y="1268472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엣지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아크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8EFCD0-681F-4728-8783-FB70645D0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569" y="921672"/>
            <a:ext cx="2144973" cy="21336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BA55875-79DF-4DC7-876E-2F2262A59E61}"/>
              </a:ext>
            </a:extLst>
          </p:cNvPr>
          <p:cNvCxnSpPr/>
          <p:nvPr/>
        </p:nvCxnSpPr>
        <p:spPr>
          <a:xfrm flipV="1">
            <a:off x="7249885" y="695904"/>
            <a:ext cx="1156996" cy="40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79BEB9B-6C4F-47CD-B2AE-107E6C575016}"/>
              </a:ext>
            </a:extLst>
          </p:cNvPr>
          <p:cNvCxnSpPr/>
          <p:nvPr/>
        </p:nvCxnSpPr>
        <p:spPr>
          <a:xfrm>
            <a:off x="7972926" y="2077453"/>
            <a:ext cx="1355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8F62393-2DF0-4E03-AC2C-DFBD3F54B0BC}"/>
              </a:ext>
            </a:extLst>
          </p:cNvPr>
          <p:cNvSpPr txBox="1"/>
          <p:nvPr/>
        </p:nvSpPr>
        <p:spPr>
          <a:xfrm>
            <a:off x="8458809" y="511238"/>
            <a:ext cx="67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노드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803B9F-CF65-4769-AED7-3341F0D0D679}"/>
              </a:ext>
            </a:extLst>
          </p:cNvPr>
          <p:cNvSpPr txBox="1"/>
          <p:nvPr/>
        </p:nvSpPr>
        <p:spPr>
          <a:xfrm>
            <a:off x="9371941" y="1892787"/>
            <a:ext cx="67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엣지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79324C-F280-4A13-AEB6-FE16EDA38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30" y="3684093"/>
            <a:ext cx="5627270" cy="28098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5D5A471-F8AA-4AA1-9313-79B77DAB5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817443"/>
            <a:ext cx="5487246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88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1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06F733-0DCE-4205-83D8-42437BED735E}"/>
              </a:ext>
            </a:extLst>
          </p:cNvPr>
          <p:cNvSpPr txBox="1"/>
          <p:nvPr/>
        </p:nvSpPr>
        <p:spPr>
          <a:xfrm>
            <a:off x="721894" y="1075185"/>
            <a:ext cx="595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배열의 장점</a:t>
            </a:r>
            <a:r>
              <a:rPr lang="en-US" altLang="ko-KR" dirty="0"/>
              <a:t>: </a:t>
            </a:r>
            <a:r>
              <a:rPr lang="ko-KR" altLang="en-US" dirty="0"/>
              <a:t>접근과 </a:t>
            </a:r>
            <a:r>
              <a:rPr lang="en-US" altLang="ko-KR" dirty="0"/>
              <a:t>search</a:t>
            </a:r>
            <a:r>
              <a:rPr lang="ko-KR" altLang="en-US" dirty="0"/>
              <a:t>가 빠름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44E779-F4F4-4B8A-8746-207D3448B8F9}"/>
              </a:ext>
            </a:extLst>
          </p:cNvPr>
          <p:cNvSpPr txBox="1"/>
          <p:nvPr/>
        </p:nvSpPr>
        <p:spPr>
          <a:xfrm>
            <a:off x="721894" y="1524727"/>
            <a:ext cx="78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연결 리스트의 장점</a:t>
            </a:r>
            <a:r>
              <a:rPr lang="en-US" altLang="ko-KR" dirty="0"/>
              <a:t>: </a:t>
            </a:r>
            <a:r>
              <a:rPr lang="ko-KR" altLang="en-US" dirty="0"/>
              <a:t>필요로 하는 메모리에 크기에 유연하게 대처가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D07D79-97C7-457F-BA64-19E0E738C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4" y="2255168"/>
            <a:ext cx="4657725" cy="1304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F3B017-C13E-4A56-97BF-04202FB95C6A}"/>
              </a:ext>
            </a:extLst>
          </p:cNvPr>
          <p:cNvSpPr txBox="1"/>
          <p:nvPr/>
        </p:nvSpPr>
        <p:spPr>
          <a:xfrm>
            <a:off x="721894" y="376808"/>
            <a:ext cx="286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Linked list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86785E-4884-4F51-9CCF-A42B7EDE7DE6}"/>
              </a:ext>
            </a:extLst>
          </p:cNvPr>
          <p:cNvSpPr txBox="1"/>
          <p:nvPr/>
        </p:nvSpPr>
        <p:spPr>
          <a:xfrm>
            <a:off x="810126" y="3713747"/>
            <a:ext cx="6320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노드</a:t>
            </a:r>
            <a:r>
              <a:rPr lang="en-US" altLang="ko-KR" dirty="0"/>
              <a:t>: </a:t>
            </a:r>
            <a:r>
              <a:rPr lang="ko-KR" altLang="en-US" dirty="0" err="1"/>
              <a:t>입력값</a:t>
            </a:r>
            <a:r>
              <a:rPr lang="en-US" altLang="ko-KR" dirty="0"/>
              <a:t>(data)</a:t>
            </a:r>
            <a:r>
              <a:rPr lang="ko-KR" altLang="en-US" dirty="0"/>
              <a:t>와 다음 노드를 가리킬 </a:t>
            </a:r>
            <a:r>
              <a:rPr lang="en-US" altLang="ko-KR" dirty="0"/>
              <a:t>(Node)pointer</a:t>
            </a:r>
            <a:r>
              <a:rPr lang="ko-KR" altLang="en-US" dirty="0"/>
              <a:t>필요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438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DA44D1-1D3E-47B0-BC65-E36B37D1E789}"/>
              </a:ext>
            </a:extLst>
          </p:cNvPr>
          <p:cNvSpPr txBox="1"/>
          <p:nvPr/>
        </p:nvSpPr>
        <p:spPr>
          <a:xfrm>
            <a:off x="713874" y="425116"/>
            <a:ext cx="108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스택</a:t>
            </a:r>
            <a:r>
              <a:rPr lang="en-US" altLang="ko-KR" dirty="0"/>
              <a:t>, </a:t>
            </a:r>
            <a:r>
              <a:rPr lang="ko-KR" altLang="en-US" dirty="0"/>
              <a:t>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50EAFA-1DF7-45AE-A7B8-1432D5219DDE}"/>
              </a:ext>
            </a:extLst>
          </p:cNvPr>
          <p:cNvSpPr txBox="1"/>
          <p:nvPr/>
        </p:nvSpPr>
        <p:spPr>
          <a:xfrm>
            <a:off x="3039979" y="1373829"/>
            <a:ext cx="68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스택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CA6B7B6-6080-4C68-B3A8-47B2E7E5B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71343"/>
              </p:ext>
            </p:extLst>
          </p:nvPr>
        </p:nvGraphicFramePr>
        <p:xfrm>
          <a:off x="2117559" y="1823372"/>
          <a:ext cx="252663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6631">
                  <a:extLst>
                    <a:ext uri="{9D8B030D-6E8A-4147-A177-3AD203B41FA5}">
                      <a16:colId xmlns:a16="http://schemas.microsoft.com/office/drawing/2014/main" val="1523953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82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797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199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612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169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447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647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0994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D2AA4F5-7C9A-4BBB-AF5C-94200D7B09D3}"/>
              </a:ext>
            </a:extLst>
          </p:cNvPr>
          <p:cNvSpPr txBox="1"/>
          <p:nvPr/>
        </p:nvSpPr>
        <p:spPr>
          <a:xfrm>
            <a:off x="7206916" y="1373829"/>
            <a:ext cx="68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큐</a:t>
            </a:r>
          </a:p>
        </p:txBody>
      </p:sp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DEAC5738-D04A-4098-9740-8CE988E8C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720313"/>
              </p:ext>
            </p:extLst>
          </p:nvPr>
        </p:nvGraphicFramePr>
        <p:xfrm>
          <a:off x="6284496" y="1823372"/>
          <a:ext cx="252663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6631">
                  <a:extLst>
                    <a:ext uri="{9D8B030D-6E8A-4147-A177-3AD203B41FA5}">
                      <a16:colId xmlns:a16="http://schemas.microsoft.com/office/drawing/2014/main" val="1523953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82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797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199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612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169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447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647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09940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D24270D-5ED1-4306-A702-CE33027E7731}"/>
              </a:ext>
            </a:extLst>
          </p:cNvPr>
          <p:cNvSpPr txBox="1"/>
          <p:nvPr/>
        </p:nvSpPr>
        <p:spPr>
          <a:xfrm>
            <a:off x="2117559" y="4871827"/>
            <a:ext cx="279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구성요소</a:t>
            </a:r>
            <a:r>
              <a:rPr lang="en-US" altLang="ko-KR" dirty="0"/>
              <a:t>: Stack</a:t>
            </a:r>
            <a:r>
              <a:rPr lang="ko-KR" altLang="en-US" dirty="0"/>
              <a:t> </a:t>
            </a:r>
            <a:r>
              <a:rPr lang="en-US" altLang="ko-KR" dirty="0"/>
              <a:t>pointer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57C703-9F6B-4A0F-8726-EADC922F3E69}"/>
              </a:ext>
            </a:extLst>
          </p:cNvPr>
          <p:cNvSpPr txBox="1"/>
          <p:nvPr/>
        </p:nvSpPr>
        <p:spPr>
          <a:xfrm>
            <a:off x="6284496" y="4870303"/>
            <a:ext cx="306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구성요소</a:t>
            </a:r>
            <a:r>
              <a:rPr lang="en-US" altLang="ko-KR" dirty="0"/>
              <a:t>: front(</a:t>
            </a:r>
            <a:r>
              <a:rPr lang="ko-KR" altLang="en-US" dirty="0"/>
              <a:t>앞</a:t>
            </a:r>
            <a:r>
              <a:rPr lang="en-US" altLang="ko-KR" dirty="0"/>
              <a:t>), rear(</a:t>
            </a:r>
            <a:r>
              <a:rPr lang="ko-KR" altLang="en-US" dirty="0"/>
              <a:t>뒤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1997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FE6472-1AFB-4733-A273-FFF8BB03FC51}"/>
              </a:ext>
            </a:extLst>
          </p:cNvPr>
          <p:cNvSpPr txBox="1"/>
          <p:nvPr/>
        </p:nvSpPr>
        <p:spPr>
          <a:xfrm>
            <a:off x="697832" y="393032"/>
            <a:ext cx="431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DFS(</a:t>
            </a:r>
            <a:r>
              <a:rPr lang="ko-KR" altLang="en-US" dirty="0"/>
              <a:t>깊이 우선 탐색</a:t>
            </a:r>
            <a:r>
              <a:rPr lang="en-US" altLang="ko-KR" dirty="0"/>
              <a:t>), BFS(</a:t>
            </a:r>
            <a:r>
              <a:rPr lang="ko-KR" altLang="en-US" dirty="0"/>
              <a:t>너비 우선 탐색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C7052D-8BED-41B9-B248-153D210E5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128" y="1345533"/>
            <a:ext cx="2914650" cy="30861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C990D6-EE4E-4908-B0E3-36FA865AC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645" y="1345533"/>
            <a:ext cx="29337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79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2D4F04-FE0B-454D-9E36-009294ECAB54}"/>
              </a:ext>
            </a:extLst>
          </p:cNvPr>
          <p:cNvSpPr txBox="1"/>
          <p:nvPr/>
        </p:nvSpPr>
        <p:spPr>
          <a:xfrm>
            <a:off x="649705" y="385011"/>
            <a:ext cx="2366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DFS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7F47F6-A8D3-48D7-9B8D-93976BDA9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83" y="2090235"/>
            <a:ext cx="7000875" cy="2276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EA0A648-D5FA-4B09-8106-1064DE82A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383" y="2090235"/>
            <a:ext cx="6953250" cy="21621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AF00458-46C4-4AE1-A2EE-911DEBAB2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383" y="2090235"/>
            <a:ext cx="6924675" cy="22193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A0B988-8ABD-4116-9A3E-AF1E2D19CC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5908" y="2099759"/>
            <a:ext cx="6915150" cy="22574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3102A5C-DAB5-419B-86A9-F0C6584C11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6383" y="2090233"/>
            <a:ext cx="6848475" cy="2152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DB34AC-46B3-466F-8CF0-A2B94C3C49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6383" y="2123572"/>
            <a:ext cx="67532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15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577E46-9AE6-4F57-B634-A1993B1DBDB3}"/>
              </a:ext>
            </a:extLst>
          </p:cNvPr>
          <p:cNvSpPr txBox="1"/>
          <p:nvPr/>
        </p:nvSpPr>
        <p:spPr>
          <a:xfrm>
            <a:off x="649705" y="385011"/>
            <a:ext cx="2366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BFS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943D6F-00EC-45D1-8766-77EC65FEF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2371725"/>
            <a:ext cx="6915150" cy="21145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B8357E4-13D6-49FC-B502-C0C54ECD2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425" y="2371725"/>
            <a:ext cx="6791325" cy="21050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39F2E7E-EE63-45DD-A31C-F773DFB67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425" y="2371725"/>
            <a:ext cx="6877050" cy="20669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C2B88FD-0DB9-4EF8-8C37-448CE9400C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8425" y="2371725"/>
            <a:ext cx="6838950" cy="21621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17EF27-94C7-40CB-A315-66F6B735F0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8425" y="2362200"/>
            <a:ext cx="6838950" cy="20669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EF8FBDA-2944-41ED-A51D-90590A3B08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8425" y="2362200"/>
            <a:ext cx="69627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62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43E9577-44CD-4657-B15C-A7CE9C907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17871"/>
            <a:ext cx="11353800" cy="50768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3A1F80D5-DBB9-4700-A9CC-D268CCD7204C}"/>
                  </a:ext>
                </a:extLst>
              </p14:cNvPr>
              <p14:cNvContentPartPr/>
              <p14:nvPr/>
            </p14:nvContentPartPr>
            <p14:xfrm>
              <a:off x="1924200" y="3867120"/>
              <a:ext cx="9391680" cy="7668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3A1F80D5-DBB9-4700-A9CC-D268CCD720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4840" y="3857760"/>
                <a:ext cx="9410400" cy="9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6396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930D0BE-BC22-49AC-92FE-F6765154C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51" y="971550"/>
            <a:ext cx="10963275" cy="4914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B762845E-1CCB-4BEE-B2D9-F6CF5156CB7F}"/>
                  </a:ext>
                </a:extLst>
              </p14:cNvPr>
              <p14:cNvContentPartPr/>
              <p14:nvPr/>
            </p14:nvContentPartPr>
            <p14:xfrm>
              <a:off x="1714320" y="2190600"/>
              <a:ext cx="2051640" cy="9147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B762845E-1CCB-4BEE-B2D9-F6CF5156CB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04960" y="2181240"/>
                <a:ext cx="2070360" cy="93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965778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_2SEEDS">
      <a:dk1>
        <a:srgbClr val="000000"/>
      </a:dk1>
      <a:lt1>
        <a:srgbClr val="FFFFFF"/>
      </a:lt1>
      <a:dk2>
        <a:srgbClr val="272441"/>
      </a:dk2>
      <a:lt2>
        <a:srgbClr val="E2E5E8"/>
      </a:lt2>
      <a:accent1>
        <a:srgbClr val="BA987F"/>
      </a:accent1>
      <a:accent2>
        <a:srgbClr val="C69696"/>
      </a:accent2>
      <a:accent3>
        <a:srgbClr val="A8A17F"/>
      </a:accent3>
      <a:accent4>
        <a:srgbClr val="7F93BA"/>
      </a:accent4>
      <a:accent5>
        <a:srgbClr val="9A96C6"/>
      </a:accent5>
      <a:accent6>
        <a:srgbClr val="9C7FBA"/>
      </a:accent6>
      <a:hlink>
        <a:srgbClr val="5A86A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86</Words>
  <Application>Microsoft Office PowerPoint</Application>
  <PresentationFormat>와이드스크린</PresentationFormat>
  <Paragraphs>21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Calibri</vt:lpstr>
      <vt:lpstr>AccentBoxVTI</vt:lpstr>
      <vt:lpstr>DFS와 BFS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DFS와 BFS</dc:title>
  <dc:creator>남 권표</dc:creator>
  <cp:lastModifiedBy>남 권표</cp:lastModifiedBy>
  <cp:revision>18</cp:revision>
  <dcterms:created xsi:type="dcterms:W3CDTF">2020-05-22T09:32:41Z</dcterms:created>
  <dcterms:modified xsi:type="dcterms:W3CDTF">2020-05-23T12:59:04Z</dcterms:modified>
</cp:coreProperties>
</file>