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9T10:11:17.8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10468 10641 0,'24'-25'156,"175"-198"-140,74-74-1,719-497 17,-397 496-17,-272 149 1,222 0 0,-321 100 15,24-1-31,-25 25 15,149 25 1,-198 0-16,-75 25 16,50 25-1,148 99 1,-173-75 0,199 174-1,-174-49 1,148 197-1,-98 1 17,-125-223-17,-24 49 1,-1 521 0,-73-471-1,-200 273 16,51-298-31,-51-50 16,-24-49 0,-322 99-1,223-173 1,-993-51 15,720-148 0,322 0-15,50 25 0,50 0-16,-199-174 31,50 0-15,74-24-1,174 197 1,-1-48-1,51 98 1,49 25 15,-25 25-15,25-25 0,-25 25 15,25-49-16,-25 49 1,25-50-16,-24 25 16,-1-49-1,0 24 17,25 25-17,0 1 16,0-1 63,0 0-63,0 0 1,0 0-17,0 1 1,0-1 0,0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9T10:11:30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17214 10716 0,'0'24'156,"0"100"-156,-24 50 16,-26 49 0,25 174-1,0-124 1,25-223-1,0-26 1,0 26 0,0-25-1,0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5-09T10:11:33.2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19075 10939 0,'25'0'156,"-25"25"-156,0 99 16,0 74-1,24 25-15,-24 25 16,25-99 15,-25 25-31,0-50 16,25 124 15,-25-223-31,0 24 31,0-24-15,0 0 15,0 0 0,0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7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5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780C-2FD5-49A8-A38C-04BE18ED9CA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CA3A8B-0D0C-45FA-AE77-7E6F080673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F82E-B72F-445D-9022-153932D13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dp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 err="1"/>
              <a:t>메모이제이션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E9488-997D-48A0-AF4D-88B3CCB63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최원민</a:t>
            </a:r>
          </a:p>
        </p:txBody>
      </p:sp>
    </p:spTree>
    <p:extLst>
      <p:ext uri="{BB962C8B-B14F-4D97-AF65-F5344CB8AC3E}">
        <p14:creationId xmlns:p14="http://schemas.microsoft.com/office/powerpoint/2010/main" val="3983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EAC94-9270-4539-AFE7-6685BB2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DP(</a:t>
            </a:r>
            <a:r>
              <a:rPr lang="ko-KR" altLang="en-US" dirty="0"/>
              <a:t>다이나믹 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7CDAC-453C-4CE4-8AB0-A8670DDD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 정복 기법은 동일한 문제를 다시 푼다는 단점이 있음</a:t>
            </a:r>
            <a:r>
              <a:rPr lang="en-US" altLang="ko-KR" dirty="0"/>
              <a:t>(</a:t>
            </a:r>
            <a:r>
              <a:rPr lang="ko-KR" altLang="en-US" dirty="0" err="1"/>
              <a:t>정렬말고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하나의 문제는 단 한 번만 풀도록 하는 알고리즘</a:t>
            </a:r>
            <a:endParaRPr lang="en-US" altLang="ko-KR" dirty="0"/>
          </a:p>
          <a:p>
            <a:r>
              <a:rPr lang="ko-KR" altLang="en-US" dirty="0"/>
              <a:t>한 번 푼 것을 여러 번 다시 푸는 비효율적인 알고리즘을 개선시키는 방법</a:t>
            </a:r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큰 문제를 작은 문제로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 </a:t>
            </a:r>
            <a:r>
              <a:rPr lang="ko-KR" altLang="en-US" dirty="0"/>
              <a:t>작은 문제에서 구한 정답은 그것을 포함하는 큰 문제에서도 동일하다</a:t>
            </a:r>
          </a:p>
        </p:txBody>
      </p:sp>
    </p:spTree>
    <p:extLst>
      <p:ext uri="{BB962C8B-B14F-4D97-AF65-F5344CB8AC3E}">
        <p14:creationId xmlns:p14="http://schemas.microsoft.com/office/powerpoint/2010/main" val="31088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11D4-A732-4709-B95A-BB39DCA7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메모이제이션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C7335-6047-4EE6-B135-441076E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계산한 결과를 배열에 저장함으로써 나중에 동일한 계산을 </a:t>
            </a:r>
            <a:r>
              <a:rPr lang="ko-KR" altLang="en-US" dirty="0" err="1"/>
              <a:t>해야할</a:t>
            </a:r>
            <a:r>
              <a:rPr lang="ko-KR" altLang="en-US" dirty="0"/>
              <a:t> 때는 저장된 값을 단순히 반환하기만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766D623-451F-4C28-9339-91B68067F5F7}"/>
                  </a:ext>
                </a:extLst>
              </p14:cNvPr>
              <p14:cNvContentPartPr/>
              <p14:nvPr/>
            </p14:nvContentPartPr>
            <p14:xfrm>
              <a:off x="3768480" y="3089520"/>
              <a:ext cx="2161080" cy="1598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766D623-451F-4C28-9339-91B68067F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2640" y="3026160"/>
                <a:ext cx="2192400" cy="17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1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화면, 검은색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1D110FBD-3DEE-4BAC-BD66-539BDBEE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4209402" cy="39097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167921-9B23-420D-962B-E93522563534}"/>
              </a:ext>
            </a:extLst>
          </p:cNvPr>
          <p:cNvSpPr txBox="1"/>
          <p:nvPr/>
        </p:nvSpPr>
        <p:spPr>
          <a:xfrm>
            <a:off x="6845452" y="2208628"/>
            <a:ext cx="4209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연산이 </a:t>
            </a:r>
            <a:r>
              <a:rPr lang="en-US" altLang="ko-KR" sz="3200" b="1" dirty="0"/>
              <a:t>2^n</a:t>
            </a:r>
            <a:r>
              <a:rPr lang="ko-KR" altLang="en-US" sz="3200" b="1" dirty="0"/>
              <a:t>번 수행됨 </a:t>
            </a:r>
            <a:r>
              <a:rPr lang="ko-KR" altLang="en-US" sz="3200" b="1" dirty="0" err="1"/>
              <a:t>ㄷㄷ</a:t>
            </a:r>
            <a:endParaRPr lang="ko-KR" altLang="en-US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76FE4E-DCBE-4AAA-AD2D-1C70BA3E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770F98-C7E6-4171-B2A5-BC7B60E710AA}"/>
                  </a:ext>
                </a:extLst>
              </p14:cNvPr>
              <p14:cNvContentPartPr/>
              <p14:nvPr/>
            </p14:nvContentPartPr>
            <p14:xfrm>
              <a:off x="6152400" y="3857760"/>
              <a:ext cx="45000" cy="500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770F98-C7E6-4171-B2A5-BC7B60E710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6560" y="3794400"/>
                <a:ext cx="7632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E8C5369-DB8A-4772-BDF5-BA9E9F45B11B}"/>
                  </a:ext>
                </a:extLst>
              </p14:cNvPr>
              <p14:cNvContentPartPr/>
              <p14:nvPr/>
            </p14:nvContentPartPr>
            <p14:xfrm>
              <a:off x="6867000" y="3938040"/>
              <a:ext cx="36000" cy="607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E8C5369-DB8A-4772-BDF5-BA9E9F45B1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1160" y="3874680"/>
                <a:ext cx="67320" cy="7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0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58006-02BC-4467-8791-38A63D1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피보나치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715F-81DE-4477-8DCE-B1F4CF4B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947" y="1853752"/>
            <a:ext cx="6117094" cy="3450613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시간복잡도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O(n)</a:t>
            </a:r>
            <a:r>
              <a:rPr lang="ko-KR" altLang="en-US" sz="2800" b="1" dirty="0"/>
              <a:t>번으로 줄어들었다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9AFAF407-3B46-43D7-B30E-9CD540CE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3"/>
            <a:ext cx="4192368" cy="38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485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1273</TotalTime>
  <Words>103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갤러리</vt:lpstr>
      <vt:lpstr>dp! 메모이제이션!</vt:lpstr>
      <vt:lpstr>DP(다이나믹 프로그래밍)</vt:lpstr>
      <vt:lpstr>메모이제이션</vt:lpstr>
      <vt:lpstr>피보나치 수열</vt:lpstr>
      <vt:lpstr>개선된 피보나치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dp! 메모이제이션!</dc:title>
  <dc:creator>최 원민</dc:creator>
  <cp:lastModifiedBy>최 원민</cp:lastModifiedBy>
  <cp:revision>7</cp:revision>
  <dcterms:created xsi:type="dcterms:W3CDTF">2020-05-08T15:57:57Z</dcterms:created>
  <dcterms:modified xsi:type="dcterms:W3CDTF">2020-05-09T13:24:22Z</dcterms:modified>
</cp:coreProperties>
</file>