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3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0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0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2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5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9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793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파도, 서핑, 타기, 물이(가) 표시된 사진&#10;&#10;자동 생성된 설명">
            <a:extLst>
              <a:ext uri="{FF2B5EF4-FFF2-40B4-BE49-F238E27FC236}">
                <a16:creationId xmlns:a16="http://schemas.microsoft.com/office/drawing/2014/main" id="{24ED6F26-87AA-4725-B515-5BB5D3C36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8" b="56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A8A27B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A8A27B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F5E4C1-185D-4371-8FCE-6779C1447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5733" y="1524001"/>
            <a:ext cx="3412067" cy="347838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네 얼간이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&lt;7</a:t>
            </a:r>
            <a:r>
              <a:rPr lang="ko-KR" altLang="en-US" dirty="0">
                <a:solidFill>
                  <a:srgbClr val="FFFFFF"/>
                </a:solidFill>
              </a:rPr>
              <a:t>주차</a:t>
            </a:r>
            <a:r>
              <a:rPr lang="en-US" altLang="ko-KR" dirty="0">
                <a:solidFill>
                  <a:srgbClr val="FFFFFF"/>
                </a:solidFill>
              </a:rPr>
              <a:t>&gt;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634082-71B1-45DB-AC70-8595E03FA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733" y="5145513"/>
            <a:ext cx="3412067" cy="73882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201911291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컴퓨터공학부 허준호</a:t>
            </a:r>
          </a:p>
        </p:txBody>
      </p:sp>
    </p:spTree>
    <p:extLst>
      <p:ext uri="{BB962C8B-B14F-4D97-AF65-F5344CB8AC3E}">
        <p14:creationId xmlns:p14="http://schemas.microsoft.com/office/powerpoint/2010/main" val="118830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3773B-22CE-4D75-A8FE-17A5ABA4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</a:t>
            </a:r>
            <a:r>
              <a:rPr lang="en-US" altLang="ko-KR" dirty="0"/>
              <a:t>-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CBFBE-464C-41E6-99B7-87E91B9F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완전 탐색 복습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백트래킹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백트래킹 예제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즐거운 문제풀이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^^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40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5B677-316F-4BB5-9259-AEFFD43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완전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58B5C-D3E2-420F-8032-56F58830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861" y="2007705"/>
            <a:ext cx="4076947" cy="3898253"/>
          </a:xfrm>
        </p:spPr>
        <p:txBody>
          <a:bodyPr/>
          <a:lstStyle/>
          <a:p>
            <a:r>
              <a:rPr lang="ko-KR" altLang="en-US" dirty="0"/>
              <a:t>완전 탐색은 옆의 그림에서 볼 수 있듯이 여러가지 카테고리로 나누어 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Brute-Force</a:t>
            </a:r>
            <a:r>
              <a:rPr lang="ko-KR" altLang="en-US" dirty="0"/>
              <a:t>는 완전 탐색의 한 종류일 뿐이라는 것이 정확한 정의이다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완전 탐색의 카테고리에는 </a:t>
            </a:r>
            <a:r>
              <a:rPr lang="en-US" altLang="ko-KR" dirty="0"/>
              <a:t>Brute-Force, </a:t>
            </a:r>
            <a:r>
              <a:rPr lang="ko-KR" altLang="en-US" dirty="0"/>
              <a:t>백트래킹</a:t>
            </a:r>
            <a:r>
              <a:rPr lang="en-US" altLang="ko-KR" dirty="0"/>
              <a:t>, optimization-problem(</a:t>
            </a:r>
            <a:r>
              <a:rPr lang="ko-KR" altLang="en-US" dirty="0"/>
              <a:t>최적화 문제</a:t>
            </a:r>
            <a:r>
              <a:rPr lang="en-US" altLang="ko-KR" dirty="0"/>
              <a:t>), </a:t>
            </a:r>
            <a:r>
              <a:rPr lang="en-US" altLang="ko-KR" dirty="0" err="1"/>
              <a:t>Divide&amp;Conquer</a:t>
            </a:r>
            <a:r>
              <a:rPr lang="en-US" altLang="ko-KR" dirty="0"/>
              <a:t>(</a:t>
            </a:r>
            <a:r>
              <a:rPr lang="ko-KR" altLang="en-US" dirty="0"/>
              <a:t>분할 정복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)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9E2D2E-3314-448C-814D-6E0684A3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82" y="2466358"/>
            <a:ext cx="6465296" cy="27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6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7F493-0379-463C-B362-5253740B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백트래킹</a:t>
            </a:r>
            <a:r>
              <a:rPr lang="en-US" altLang="ko-KR" dirty="0"/>
              <a:t>(Back-Tracking)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EE0A3-7909-4387-83F2-44CD6473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완전탐색의 아이디어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20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분기</a:t>
            </a:r>
            <a:r>
              <a:rPr lang="en-US" altLang="ko-KR" sz="20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(Branch)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0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가지치기</a:t>
            </a:r>
            <a:r>
              <a:rPr lang="en-US" altLang="ko-KR" sz="20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(Pruning)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것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정답을 도출하기 전 탐색과정 중에 정답이 될 수 없는 조건에 해당된다면 가지치기를 시도하여 효율을 높일 수 있음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복수의 해를 구할 수 있음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알고리즘 방법으로 해결하기 힘들어 전수 조사가 필요한 경우나 비효율적인 경우 사용함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-&gt; </a:t>
            </a:r>
            <a:r>
              <a:rPr lang="en-US" altLang="ko-KR" sz="2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Brute-Force</a:t>
            </a:r>
            <a:r>
              <a:rPr lang="ko-KR" altLang="en-US" sz="2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사용하는 목적</a:t>
            </a:r>
            <a:r>
              <a:rPr lang="en-US" altLang="ko-KR" sz="2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대상이 비슷함</a:t>
            </a:r>
            <a:r>
              <a:rPr lang="en-US" altLang="ko-KR" sz="2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13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8EF05-8491-4A57-BB23-1A9B1BA7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백트래킹 예제</a:t>
            </a:r>
            <a:r>
              <a:rPr lang="en-US" altLang="ko-KR" dirty="0"/>
              <a:t>(Back-tracking example)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C4B70-FE85-499F-99F7-A423EC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08354"/>
            <a:ext cx="11029615" cy="1188720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어피치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무지가 교실 책상에 앉으려고 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교실 책상은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책상이 나란히 있으며 </a:t>
            </a:r>
            <a:r>
              <a:rPr lang="ko-KR" altLang="en-US" sz="20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어피치는</a:t>
            </a:r>
            <a:r>
              <a:rPr lang="ko-KR" altLang="en-US" sz="20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라이언과 무지 가운데에 앉을 수 없다</a:t>
            </a:r>
            <a:r>
              <a:rPr lang="en-US" altLang="ko-KR" sz="20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자리를 앉을 수 있는 경우의 수를 모두 구해라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378E50-473D-4FFA-8615-DA03838EB6C2}"/>
              </a:ext>
            </a:extLst>
          </p:cNvPr>
          <p:cNvGrpSpPr/>
          <p:nvPr/>
        </p:nvGrpSpPr>
        <p:grpSpPr>
          <a:xfrm>
            <a:off x="3059993" y="3197074"/>
            <a:ext cx="6072014" cy="3487731"/>
            <a:chOff x="3059993" y="3197074"/>
            <a:chExt cx="6072014" cy="3487731"/>
          </a:xfrm>
        </p:grpSpPr>
        <p:pic>
          <p:nvPicPr>
            <p:cNvPr id="5" name="그림 4" descr="그리기이(가) 표시된 사진&#10;&#10;자동 생성된 설명">
              <a:extLst>
                <a:ext uri="{FF2B5EF4-FFF2-40B4-BE49-F238E27FC236}">
                  <a16:creationId xmlns:a16="http://schemas.microsoft.com/office/drawing/2014/main" id="{92C90E15-2AA4-4B4B-AB8F-41F67BE6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9993" y="3197074"/>
              <a:ext cx="6072014" cy="30862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94338E-7F9A-4E6A-A77B-1E1E3576EE4A}"/>
                </a:ext>
              </a:extLst>
            </p:cNvPr>
            <p:cNvSpPr txBox="1"/>
            <p:nvPr/>
          </p:nvSpPr>
          <p:spPr>
            <a:xfrm>
              <a:off x="3527783" y="6315473"/>
              <a:ext cx="5604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u="sng" dirty="0"/>
                <a:t>-&gt; </a:t>
              </a:r>
              <a:r>
                <a:rPr lang="ko-KR" altLang="en-US" i="1" u="sng" dirty="0"/>
                <a:t>문제에 해당하는 </a:t>
              </a:r>
              <a:r>
                <a:rPr lang="ko-KR" altLang="en-US" i="1" u="sng" dirty="0" err="1"/>
                <a:t>상태공간트리</a:t>
              </a:r>
              <a:r>
                <a:rPr lang="en-US" altLang="ko-KR" i="1" u="sng" dirty="0"/>
                <a:t>(State-Space Tree)</a:t>
              </a:r>
              <a:endParaRPr lang="ko-KR" altLang="en-US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0581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E7507-3CEF-4587-B441-0A65C370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즐거운 문제풀이</a:t>
            </a:r>
            <a:r>
              <a:rPr lang="en-US" altLang="ko-KR" dirty="0"/>
              <a:t>^^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4D906-2980-44A6-AEAA-2A7FE014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67758"/>
            <a:ext cx="11029615" cy="363448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1182 (</a:t>
            </a:r>
            <a:r>
              <a:rPr lang="ko-KR" altLang="en-US" sz="2000" dirty="0"/>
              <a:t>부분 수열의 합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1759 (</a:t>
            </a:r>
            <a:r>
              <a:rPr lang="ko-KR" altLang="en-US" sz="2000" dirty="0"/>
              <a:t>암호 만들기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2661 (</a:t>
            </a:r>
            <a:r>
              <a:rPr lang="ko-KR" altLang="en-US" sz="2000" dirty="0"/>
              <a:t>좋은 수열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1405 (</a:t>
            </a:r>
            <a:r>
              <a:rPr lang="ko-KR" altLang="en-US" sz="2000" dirty="0"/>
              <a:t>미친 로봇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6603 (</a:t>
            </a:r>
            <a:r>
              <a:rPr lang="ko-KR" altLang="en-US" sz="2000" dirty="0"/>
              <a:t>로또</a:t>
            </a:r>
            <a:r>
              <a:rPr lang="en-US" altLang="ko-KR" sz="2000" dirty="0"/>
              <a:t>)</a:t>
            </a:r>
          </a:p>
          <a:p>
            <a:r>
              <a:rPr lang="en-US" altLang="ko-KR" sz="2000" b="1" u="sng" dirty="0"/>
              <a:t>9663 (N-Queen)</a:t>
            </a:r>
          </a:p>
          <a:p>
            <a:r>
              <a:rPr lang="en-US" altLang="ko-KR" sz="2000" dirty="0"/>
              <a:t>1128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12CC9-1782-46B5-A780-2F4CFA6604BB}"/>
              </a:ext>
            </a:extLst>
          </p:cNvPr>
          <p:cNvSpPr txBox="1"/>
          <p:nvPr/>
        </p:nvSpPr>
        <p:spPr>
          <a:xfrm>
            <a:off x="672354" y="702156"/>
            <a:ext cx="27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BACK-TRACKING </a:t>
            </a:r>
            <a:r>
              <a:rPr lang="ko-KR" altLang="en-US" dirty="0"/>
              <a:t>관련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0789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C41"/>
      </a:dk2>
      <a:lt2>
        <a:srgbClr val="E4E5EA"/>
      </a:lt2>
      <a:accent1>
        <a:srgbClr val="A8A27B"/>
      </a:accent1>
      <a:accent2>
        <a:srgbClr val="97A86E"/>
      </a:accent2>
      <a:accent3>
        <a:srgbClr val="8BAA7D"/>
      </a:accent3>
      <a:accent4>
        <a:srgbClr val="72AE79"/>
      </a:accent4>
      <a:accent5>
        <a:srgbClr val="7CA994"/>
      </a:accent5>
      <a:accent6>
        <a:srgbClr val="70AAA7"/>
      </a:accent6>
      <a:hlink>
        <a:srgbClr val="777FB6"/>
      </a:hlink>
      <a:folHlink>
        <a:srgbClr val="828282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234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Univers</vt:lpstr>
      <vt:lpstr>Univers Condensed</vt:lpstr>
      <vt:lpstr>Wingdings 2</vt:lpstr>
      <vt:lpstr>DividendVTI</vt:lpstr>
      <vt:lpstr>네 얼간이 &lt;7주차&gt;</vt:lpstr>
      <vt:lpstr>목-차</vt:lpstr>
      <vt:lpstr>완전 탐색</vt:lpstr>
      <vt:lpstr>백트래킹(Back-Tracking)</vt:lpstr>
      <vt:lpstr>백트래킹 예제(Back-tracking example)</vt:lpstr>
      <vt:lpstr>즐거운 문제풀이^^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 얼간이 &lt;4주차&gt;</dc:title>
  <dc:creator>허 준호</dc:creator>
  <cp:lastModifiedBy>허 준호</cp:lastModifiedBy>
  <cp:revision>10</cp:revision>
  <dcterms:created xsi:type="dcterms:W3CDTF">2020-05-30T04:22:19Z</dcterms:created>
  <dcterms:modified xsi:type="dcterms:W3CDTF">2020-05-30T13:21:29Z</dcterms:modified>
</cp:coreProperties>
</file>