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29AFE-1E78-2F98-2A76-0466479CB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DF659-6E6B-8B9F-E21F-634A3BD62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784C57-C5F0-5BDD-CD87-422E9BBF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80DFE1D-4DEF-01D2-5C58-68EBF88B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DD6CC1-5245-AEC6-EA2D-DAD5CC5A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80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817CD-ECF1-E188-A6B4-426FD4A8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BC0B6F8-F881-6D5A-C026-200F5877B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BF67324-72CD-ECA2-2C5E-512F9D63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B57080-64D7-95D0-DB3C-77E72B9A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C1B050C-7ABA-FAFD-0021-F0044550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3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C6304C-061A-02FB-BB0C-09981BF55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E3CE4D4-88D8-B9CB-9C45-EF2B41182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938B19F-D49C-FAC2-77C1-265C7095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04B3812-89ED-1031-54A5-93D253B0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539332-91F2-37E4-7436-10B22F5B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90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50DB3-FD14-8297-48E4-09CC9150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6A98BA-37E1-D411-CAEE-14AEC49F3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7C39D9-2531-E81C-831B-8B948A0A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D11B7E-4697-7A34-10AD-BCF63C3B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7776017-E789-4E0C-EE40-21953E85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3B29-5361-6DC0-E63E-89787FC0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D9CA16F-912D-C27B-69E6-35DE8B47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A28804-17A6-8D21-50AD-7968FB4FC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865B236-AED6-C2B0-74A8-F3D253AE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CC40F8-DEE9-71F1-7E28-FDDC3807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9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1A3BC-6CF1-67A8-C409-0B158967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AB3055-D2E1-4F78-D5B7-CFF880F8A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8C21E40-A70D-EF1D-A8C1-CEFD70B3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E218EE2-D6B9-892D-A784-7A5600DD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FF9E5E-D092-EB12-5B9D-82502717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545AAF-A517-E9B8-B97F-D9094F34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00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F3365-7A97-9096-ECF5-0A219443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39973EF-6854-DAD8-4E1F-A800D5CEB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05A6758-860B-F845-A447-BA76DF18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D74458B-8A8F-972A-23B4-F4B1601B5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4BA7535-8203-4FAB-B1D5-F2951826B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B7D8DB8-DE59-0918-658A-BCF5D330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2343CCC-D975-30FD-D32B-95C5B52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4EE9A5B-F80B-5E36-31C3-13036838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77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6A884-40AF-73EE-1090-FA3F933A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CD7B7C15-4408-9A4D-D14A-62A3043D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ABA9C9E-9B12-CEBE-74F9-12EE4714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591FC3E-9992-87D3-FD42-E8D81A05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9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CE23782-952B-9EC7-BC52-DB63B79D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430A151-68CD-D9B0-E724-CA21F5B8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BF85366-ABB2-FEEB-90A3-7C5DAA6A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45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57C18-2E1A-5655-A1B9-068B5D9E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74F95B8-6C81-24F6-A004-0F23DF870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98B349E-5DDA-7A05-AB6C-42920394A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373F99C-5858-4145-A150-8DEC6D17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BBB65F2-B990-DEBE-3AB0-A96E6F75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69EA478-03C5-D1FD-4FAD-E4B060DE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42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D1E24-9DA4-8556-E113-A8B42813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4570258-D09A-688D-F748-0A518C05D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9290E3E-CE12-212E-D57A-F1104C0D3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F563094-3F82-2A4B-A9C9-EC089811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A7B99C-D87A-9BB4-8ED9-D8D371A7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7EBD6FA-54B2-EFF4-DA1D-42DC2995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64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9F0AA48-EFA6-BC92-28DC-2CDCB6CC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97771D2-0FD8-C196-3E80-AE9C2016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FAF080-1D38-B896-D35C-830AC20FD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04ED0-7FC7-4C63-B4CF-DB6256BDC3A1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5ACCF7-F650-D70C-C772-F3CD49EC3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FF3182C-8FB1-B9EF-D8C3-9A7FD638B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EB069-5F59-4132-A20F-E35CA06FF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31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84D49-86A2-6429-2D29-76C639D5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863"/>
            <a:ext cx="9144000" cy="1152111"/>
          </a:xfrm>
        </p:spPr>
        <p:txBody>
          <a:bodyPr/>
          <a:lstStyle/>
          <a:p>
            <a:r>
              <a:rPr lang="pt-BR" dirty="0"/>
              <a:t>Analise Power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F336A-5D8D-4A8B-7C42-29B19C2C9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03" y="1506071"/>
            <a:ext cx="10765331" cy="4802521"/>
          </a:xfrm>
        </p:spPr>
        <p:txBody>
          <a:bodyPr/>
          <a:lstStyle/>
          <a:p>
            <a:r>
              <a:rPr lang="pt-BR" dirty="0"/>
              <a:t>Criação de uma Consulta de Vendas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Raimundo Nonato Castro da Silva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Fortaleza, 31 de Maio de 2025</a:t>
            </a:r>
          </a:p>
        </p:txBody>
      </p:sp>
    </p:spTree>
    <p:extLst>
      <p:ext uri="{BB962C8B-B14F-4D97-AF65-F5344CB8AC3E}">
        <p14:creationId xmlns:p14="http://schemas.microsoft.com/office/powerpoint/2010/main" val="120120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42E3-4DBE-4E94-2FAA-5B8D62F14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1E080-B3A8-597D-65B9-D4A1786D4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863"/>
            <a:ext cx="9144000" cy="1152111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8231E1-E076-874D-A62F-AEC96AE21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03" y="1506071"/>
            <a:ext cx="10765331" cy="4802521"/>
          </a:xfrm>
        </p:spPr>
        <p:txBody>
          <a:bodyPr/>
          <a:lstStyle/>
          <a:p>
            <a:r>
              <a:rPr lang="pt-BR" dirty="0"/>
              <a:t>Ferramenta de Analise e Visualização de Dados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Desenvolvida: Microsoft</a:t>
            </a:r>
          </a:p>
          <a:p>
            <a:endParaRPr lang="pt-BR" dirty="0"/>
          </a:p>
          <a:p>
            <a:r>
              <a:rPr lang="pt-BR" dirty="0"/>
              <a:t>Utiliza Várias Fontes de Dados: Excel, SQL, ADX</a:t>
            </a:r>
          </a:p>
          <a:p>
            <a:endParaRPr lang="pt-BR" dirty="0"/>
          </a:p>
          <a:p>
            <a:r>
              <a:rPr lang="pt-BR" dirty="0"/>
              <a:t>Integração Com Python e R</a:t>
            </a:r>
          </a:p>
        </p:txBody>
      </p:sp>
    </p:spTree>
    <p:extLst>
      <p:ext uri="{BB962C8B-B14F-4D97-AF65-F5344CB8AC3E}">
        <p14:creationId xmlns:p14="http://schemas.microsoft.com/office/powerpoint/2010/main" val="24387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FB10E-1BA4-D312-9025-962DD608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77981-653F-9797-AFF7-15AE684F1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1863"/>
            <a:ext cx="9144000" cy="1152111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D893F-D183-70B1-9BD1-6C84D205D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03" y="1506071"/>
            <a:ext cx="10765331" cy="4802521"/>
          </a:xfrm>
        </p:spPr>
        <p:txBody>
          <a:bodyPr/>
          <a:lstStyle/>
          <a:p>
            <a:r>
              <a:rPr lang="pt-BR" dirty="0"/>
              <a:t>Os Dados e o Modelo completo estão disponíveis no GitHub, através do link a baixo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0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B113B-D5EC-C027-C620-5BAA6E016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CBFF44-A629-3E1F-1838-84E356D61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4661" y="806364"/>
            <a:ext cx="3839268" cy="3765636"/>
          </a:xfrm>
        </p:spPr>
        <p:txBody>
          <a:bodyPr anchor="b">
            <a:normAutofit/>
          </a:bodyPr>
          <a:lstStyle/>
          <a:p>
            <a:pPr algn="l"/>
            <a:r>
              <a:rPr lang="pt-BR" dirty="0"/>
              <a:t>Tipo de Relatório e Fonte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5E7CE5-1FF6-3EDA-DA59-1EC4833A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3" y="548640"/>
            <a:ext cx="7043728" cy="568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7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67F05-BB6C-8237-4AF6-2C63748C9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6A79BE-04C6-CD1C-ED13-110E7FDF1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9293" y="806364"/>
            <a:ext cx="3354636" cy="2847413"/>
          </a:xfrm>
        </p:spPr>
        <p:txBody>
          <a:bodyPr anchor="b">
            <a:normAutofit/>
          </a:bodyPr>
          <a:lstStyle/>
          <a:p>
            <a:pPr algn="l"/>
            <a:r>
              <a:rPr lang="pt-BR" sz="4700" dirty="0"/>
              <a:t>Tipo de Relatório e Fonte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695F4C-22FA-10C4-7698-8F0E3B2EE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" y="1359672"/>
            <a:ext cx="6975577" cy="48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8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7B711-D9A2-23BA-B74C-EF1789F7C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AE3F0-2412-ECCD-47F3-8D7FD6084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9293" y="1121408"/>
            <a:ext cx="3354636" cy="2847413"/>
          </a:xfrm>
        </p:spPr>
        <p:txBody>
          <a:bodyPr anchor="b">
            <a:normAutofit/>
          </a:bodyPr>
          <a:lstStyle/>
          <a:p>
            <a:pPr algn="l"/>
            <a:r>
              <a:rPr lang="pt-BR" sz="4700" dirty="0"/>
              <a:t>Transformar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F74FAF-EB85-F1E8-38C6-5B6D3B38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" y="1359672"/>
            <a:ext cx="6975577" cy="48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296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81</Words>
  <Application>Microsoft Office PowerPoint</Application>
  <PresentationFormat>Ecrã Panorâmico</PresentationFormat>
  <Paragraphs>22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Analise Power BI</vt:lpstr>
      <vt:lpstr>Introdução</vt:lpstr>
      <vt:lpstr>Introdução</vt:lpstr>
      <vt:lpstr>Tipo de Relatório e Fonte de Dados</vt:lpstr>
      <vt:lpstr>Tipo de Relatório e Fonte de Dados</vt:lpstr>
      <vt:lpstr>Transformar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Raimundo Nonato Castro da Silva IID</dc:creator>
  <cp:lastModifiedBy>Raimundo Nonato Castro da Silva IID</cp:lastModifiedBy>
  <cp:revision>1</cp:revision>
  <dcterms:created xsi:type="dcterms:W3CDTF">2025-05-31T00:41:49Z</dcterms:created>
  <dcterms:modified xsi:type="dcterms:W3CDTF">2025-05-31T03:29:53Z</dcterms:modified>
</cp:coreProperties>
</file>