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300" r:id="rId3"/>
    <p:sldId id="259" r:id="rId4"/>
    <p:sldId id="278" r:id="rId5"/>
    <p:sldId id="260" r:id="rId6"/>
    <p:sldId id="279" r:id="rId7"/>
    <p:sldId id="264" r:id="rId8"/>
    <p:sldId id="280" r:id="rId9"/>
    <p:sldId id="269" r:id="rId10"/>
    <p:sldId id="281" r:id="rId11"/>
    <p:sldId id="276" r:id="rId12"/>
    <p:sldId id="301" r:id="rId13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32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18DC9"/>
    <a:srgbClr val="0070C0"/>
    <a:srgbClr val="7F7F7F"/>
    <a:srgbClr val="3468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-846" y="-102"/>
      </p:cViewPr>
      <p:guideLst>
        <p:guide orient="horz" pos="1532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8"/>
            <a:ext cx="7772400" cy="110271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8035" indent="0" algn="ctr">
              <a:buNone/>
              <a:defRPr/>
            </a:lvl7pPr>
            <a:lvl8pPr marL="2400935" indent="0" algn="ctr">
              <a:buNone/>
              <a:defRPr/>
            </a:lvl8pPr>
            <a:lvl9pPr marL="2743835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8"/>
            <a:ext cx="7772400" cy="110271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8035" indent="0" algn="ctr">
              <a:buNone/>
              <a:defRPr/>
            </a:lvl7pPr>
            <a:lvl8pPr marL="2400935" indent="0" algn="ctr">
              <a:buNone/>
              <a:defRPr/>
            </a:lvl8pPr>
            <a:lvl9pPr marL="2743835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180416"/>
            <a:ext cx="7772400" cy="112533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600828" y="47356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www.1ppt.com/excel/ 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www.1ppt.com/shiti/ 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www.1ppt.com/jiaoan/        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www.1ppt.com/ziti/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39791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39791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9" y="1151536"/>
            <a:ext cx="4042172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9" y="1631442"/>
            <a:ext cx="4042172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710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7" y="204823"/>
            <a:ext cx="5111353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710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459662"/>
            <a:ext cx="5486400" cy="308664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710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710" y="2180416"/>
            <a:ext cx="7772400" cy="112533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39791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39791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9" y="1151536"/>
            <a:ext cx="4042172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629" y="1631442"/>
            <a:ext cx="4042172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710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447" y="204823"/>
            <a:ext cx="5111353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3"/>
            <a:ext cx="3008710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891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891" y="459662"/>
            <a:ext cx="5486400" cy="308664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 indent="-228600"/>
            <a:r>
              <a:rPr lang="zh-CN" altLang="zh-CN" dirty="0"/>
              <a:t>第二级</a:t>
            </a:r>
          </a:p>
          <a:p>
            <a:pPr lvl="2" indent="-228600"/>
            <a:r>
              <a:rPr lang="zh-CN" altLang="zh-CN" dirty="0"/>
              <a:t>第三级</a:t>
            </a:r>
          </a:p>
          <a:p>
            <a:pPr lvl="3" indent="-228600"/>
            <a:r>
              <a:rPr lang="zh-CN" altLang="zh-CN" dirty="0"/>
              <a:t>第四级</a:t>
            </a:r>
          </a:p>
          <a:p>
            <a:pPr lvl="4" indent="-228600"/>
            <a:r>
              <a:rPr lang="zh-CN" altLang="zh-CN" dirty="0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8097"/>
            <a:ext cx="2057400" cy="27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8097"/>
            <a:ext cx="3086100" cy="27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8097"/>
            <a:ext cx="2057400" cy="27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0815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6585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9485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2385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5285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 indent="-228600"/>
            <a:r>
              <a:rPr lang="zh-CN" altLang="zh-CN" dirty="0"/>
              <a:t>第二级</a:t>
            </a:r>
          </a:p>
          <a:p>
            <a:pPr lvl="2" indent="-228600"/>
            <a:r>
              <a:rPr lang="zh-CN" altLang="zh-CN" dirty="0"/>
              <a:t>第三级</a:t>
            </a:r>
          </a:p>
          <a:p>
            <a:pPr lvl="3" indent="-228600"/>
            <a:r>
              <a:rPr lang="zh-CN" altLang="zh-CN" dirty="0"/>
              <a:t>第四级</a:t>
            </a:r>
          </a:p>
          <a:p>
            <a:pPr lvl="4" indent="-228600"/>
            <a:r>
              <a:rPr lang="zh-CN" altLang="zh-CN" dirty="0"/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8097"/>
            <a:ext cx="2057400" cy="27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8097"/>
            <a:ext cx="3086100" cy="27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8097"/>
            <a:ext cx="2057400" cy="27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pPr lvl="0" algn="r" eaLnBrk="1" fontAlgn="base" hangingPunct="1"/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0815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1543050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886585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229485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572385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2915285" indent="-170815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574791" y="-419518"/>
            <a:ext cx="1149581" cy="991018"/>
            <a:chOff x="7867650" y="287030"/>
            <a:chExt cx="2647950" cy="2282716"/>
          </a:xfrm>
        </p:grpSpPr>
        <p:sp>
          <p:nvSpPr>
            <p:cNvPr id="11" name="六边形 1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六边形 1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1034" y="-914818"/>
            <a:ext cx="1149581" cy="991018"/>
            <a:chOff x="7867650" y="287030"/>
            <a:chExt cx="2647950" cy="2282716"/>
          </a:xfrm>
        </p:grpSpPr>
        <p:sp>
          <p:nvSpPr>
            <p:cNvPr id="14" name="六边形 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06384" y="-419518"/>
            <a:ext cx="1149581" cy="991018"/>
            <a:chOff x="7867650" y="287030"/>
            <a:chExt cx="2647950" cy="2282716"/>
          </a:xfrm>
        </p:grpSpPr>
        <p:sp>
          <p:nvSpPr>
            <p:cNvPr id="17" name="六边形 1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127952" y="-914818"/>
            <a:ext cx="1149581" cy="991018"/>
            <a:chOff x="7867650" y="287030"/>
            <a:chExt cx="2647950" cy="2282716"/>
          </a:xfrm>
        </p:grpSpPr>
        <p:sp>
          <p:nvSpPr>
            <p:cNvPr id="20" name="六边形 1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44870" y="-914818"/>
            <a:ext cx="1149581" cy="991018"/>
            <a:chOff x="7867650" y="287030"/>
            <a:chExt cx="2647950" cy="2282716"/>
          </a:xfrm>
        </p:grpSpPr>
        <p:sp>
          <p:nvSpPr>
            <p:cNvPr id="23" name="六边形 2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六边形 2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761788" y="-914818"/>
            <a:ext cx="1149581" cy="991018"/>
            <a:chOff x="7867650" y="287030"/>
            <a:chExt cx="2647950" cy="2282716"/>
          </a:xfrm>
        </p:grpSpPr>
        <p:sp>
          <p:nvSpPr>
            <p:cNvPr id="26" name="六边形 2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578706" y="-914818"/>
            <a:ext cx="1149581" cy="991018"/>
            <a:chOff x="7867650" y="287030"/>
            <a:chExt cx="2647950" cy="2282716"/>
          </a:xfrm>
        </p:grpSpPr>
        <p:sp>
          <p:nvSpPr>
            <p:cNvPr id="29" name="六边形 2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六边形 2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036411" y="-419518"/>
            <a:ext cx="1149581" cy="991018"/>
            <a:chOff x="7867650" y="287030"/>
            <a:chExt cx="2647950" cy="2282716"/>
          </a:xfrm>
        </p:grpSpPr>
        <p:sp>
          <p:nvSpPr>
            <p:cNvPr id="32" name="六边形 3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66438" y="-419518"/>
            <a:ext cx="1149581" cy="991018"/>
            <a:chOff x="7867650" y="287030"/>
            <a:chExt cx="2647950" cy="2282716"/>
          </a:xfrm>
        </p:grpSpPr>
        <p:sp>
          <p:nvSpPr>
            <p:cNvPr id="35" name="六边形 3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96465" y="-419518"/>
            <a:ext cx="1149581" cy="991018"/>
            <a:chOff x="7867650" y="287030"/>
            <a:chExt cx="2647950" cy="2282716"/>
          </a:xfrm>
        </p:grpSpPr>
        <p:sp>
          <p:nvSpPr>
            <p:cNvPr id="38" name="六边形 3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526492" y="-419518"/>
            <a:ext cx="1149581" cy="991018"/>
            <a:chOff x="7867650" y="287030"/>
            <a:chExt cx="2647950" cy="2282716"/>
          </a:xfrm>
        </p:grpSpPr>
        <p:sp>
          <p:nvSpPr>
            <p:cNvPr id="41" name="六边形 4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-574791" y="609600"/>
            <a:ext cx="1149581" cy="991018"/>
            <a:chOff x="7867650" y="287030"/>
            <a:chExt cx="2647950" cy="2282716"/>
          </a:xfrm>
        </p:grpSpPr>
        <p:sp>
          <p:nvSpPr>
            <p:cNvPr id="44" name="六边形 4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六边形 4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574791" y="1638718"/>
            <a:ext cx="1149581" cy="991018"/>
            <a:chOff x="7867650" y="287030"/>
            <a:chExt cx="2647950" cy="2282716"/>
          </a:xfrm>
        </p:grpSpPr>
        <p:sp>
          <p:nvSpPr>
            <p:cNvPr id="47" name="六边形 4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六边形 4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-574791" y="2667836"/>
            <a:ext cx="1149581" cy="991018"/>
            <a:chOff x="7867650" y="287030"/>
            <a:chExt cx="2647950" cy="2282716"/>
          </a:xfrm>
        </p:grpSpPr>
        <p:sp>
          <p:nvSpPr>
            <p:cNvPr id="50" name="六边形 4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六边形 5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-574791" y="3696954"/>
            <a:ext cx="1149581" cy="991018"/>
            <a:chOff x="7867650" y="287030"/>
            <a:chExt cx="2647950" cy="2282716"/>
          </a:xfrm>
        </p:grpSpPr>
        <p:sp>
          <p:nvSpPr>
            <p:cNvPr id="53" name="六边形 5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六边形 5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-574791" y="4726072"/>
            <a:ext cx="1149581" cy="991018"/>
            <a:chOff x="7867650" y="287030"/>
            <a:chExt cx="2647950" cy="2282716"/>
          </a:xfrm>
        </p:grpSpPr>
        <p:sp>
          <p:nvSpPr>
            <p:cNvPr id="56" name="六边形 5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六边形 5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526492" y="609600"/>
            <a:ext cx="1149581" cy="991018"/>
            <a:chOff x="7867650" y="287030"/>
            <a:chExt cx="2647950" cy="2282716"/>
          </a:xfrm>
        </p:grpSpPr>
        <p:sp>
          <p:nvSpPr>
            <p:cNvPr id="59" name="六边形 5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六边形 5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26492" y="1638718"/>
            <a:ext cx="1149581" cy="991018"/>
            <a:chOff x="7867650" y="287030"/>
            <a:chExt cx="2647950" cy="2282716"/>
          </a:xfrm>
        </p:grpSpPr>
        <p:sp>
          <p:nvSpPr>
            <p:cNvPr id="62" name="六边形 6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六边形 6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526492" y="2667836"/>
            <a:ext cx="1149581" cy="991018"/>
            <a:chOff x="7867650" y="287030"/>
            <a:chExt cx="2647950" cy="2282716"/>
          </a:xfrm>
        </p:grpSpPr>
        <p:sp>
          <p:nvSpPr>
            <p:cNvPr id="65" name="六边形 6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六边形 6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526492" y="3696954"/>
            <a:ext cx="1149581" cy="991018"/>
            <a:chOff x="7867650" y="287030"/>
            <a:chExt cx="2647950" cy="2282716"/>
          </a:xfrm>
        </p:grpSpPr>
        <p:sp>
          <p:nvSpPr>
            <p:cNvPr id="68" name="六边形 6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六边形 6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44372" y="4225844"/>
            <a:ext cx="1149581" cy="991018"/>
            <a:chOff x="7867650" y="287030"/>
            <a:chExt cx="2647950" cy="2282716"/>
          </a:xfrm>
        </p:grpSpPr>
        <p:sp>
          <p:nvSpPr>
            <p:cNvPr id="71" name="六边形 7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六边形 7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239722" y="4721144"/>
            <a:ext cx="1149581" cy="991018"/>
            <a:chOff x="7867650" y="287030"/>
            <a:chExt cx="2647950" cy="2282716"/>
          </a:xfrm>
        </p:grpSpPr>
        <p:sp>
          <p:nvSpPr>
            <p:cNvPr id="74" name="六边形 7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六边形 7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161290" y="4225844"/>
            <a:ext cx="1149581" cy="991018"/>
            <a:chOff x="7867650" y="287030"/>
            <a:chExt cx="2647950" cy="2282716"/>
          </a:xfrm>
        </p:grpSpPr>
        <p:sp>
          <p:nvSpPr>
            <p:cNvPr id="80" name="六边形 7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六边形 8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978208" y="4225844"/>
            <a:ext cx="1149581" cy="991018"/>
            <a:chOff x="7867650" y="287030"/>
            <a:chExt cx="2647950" cy="2282716"/>
          </a:xfrm>
        </p:grpSpPr>
        <p:sp>
          <p:nvSpPr>
            <p:cNvPr id="83" name="六边形 8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六边形 8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795126" y="4225844"/>
            <a:ext cx="1149581" cy="991018"/>
            <a:chOff x="7867650" y="287030"/>
            <a:chExt cx="2647950" cy="2282716"/>
          </a:xfrm>
        </p:grpSpPr>
        <p:sp>
          <p:nvSpPr>
            <p:cNvPr id="86" name="六边形 8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六边形 8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612044" y="4225844"/>
            <a:ext cx="1149581" cy="991018"/>
            <a:chOff x="7867650" y="287030"/>
            <a:chExt cx="2647950" cy="2282716"/>
          </a:xfrm>
        </p:grpSpPr>
        <p:sp>
          <p:nvSpPr>
            <p:cNvPr id="89" name="六边形 8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六边形 8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069749" y="4721144"/>
            <a:ext cx="1149581" cy="991018"/>
            <a:chOff x="7867650" y="287030"/>
            <a:chExt cx="2647950" cy="2282716"/>
          </a:xfrm>
        </p:grpSpPr>
        <p:sp>
          <p:nvSpPr>
            <p:cNvPr id="92" name="六边形 9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六边形 9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899776" y="4721144"/>
            <a:ext cx="1149581" cy="991018"/>
            <a:chOff x="7867650" y="287030"/>
            <a:chExt cx="2647950" cy="2282716"/>
          </a:xfrm>
        </p:grpSpPr>
        <p:sp>
          <p:nvSpPr>
            <p:cNvPr id="95" name="六边形 9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六边形 9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6729803" y="4721144"/>
            <a:ext cx="1149581" cy="991018"/>
            <a:chOff x="7867650" y="287030"/>
            <a:chExt cx="2647950" cy="2282716"/>
          </a:xfrm>
        </p:grpSpPr>
        <p:sp>
          <p:nvSpPr>
            <p:cNvPr id="98" name="六边形 9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六边形 9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526492" y="4726072"/>
            <a:ext cx="1149581" cy="991018"/>
            <a:chOff x="7867650" y="287030"/>
            <a:chExt cx="2647950" cy="2282716"/>
          </a:xfrm>
        </p:grpSpPr>
        <p:sp>
          <p:nvSpPr>
            <p:cNvPr id="101" name="六边形 10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六边形 10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4520002" y="1892189"/>
            <a:ext cx="4408673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数字图像处理技术在</a:t>
            </a:r>
          </a:p>
          <a:p>
            <a:r>
              <a:rPr lang="zh-CN" altLang="en-US" sz="3200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zh-CN" altLang="en-US" sz="3200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字识别</a:t>
            </a:r>
            <a:r>
              <a:rPr lang="zh-CN" altLang="en-US" sz="3200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320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cxnSp>
        <p:nvCxnSpPr>
          <p:cNvPr id="104" name="直接连接符 103"/>
          <p:cNvCxnSpPr/>
          <p:nvPr/>
        </p:nvCxnSpPr>
        <p:spPr>
          <a:xfrm>
            <a:off x="4319635" y="2968931"/>
            <a:ext cx="3745670" cy="0"/>
          </a:xfrm>
          <a:prstGeom prst="line">
            <a:avLst/>
          </a:prstGeom>
          <a:ln w="9525">
            <a:gradFill flip="none" rotWithShape="1">
              <a:gsLst>
                <a:gs pos="55000">
                  <a:schemeClr val="accent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974952" y="3014804"/>
            <a:ext cx="814498" cy="828187"/>
            <a:chOff x="7634609" y="235689"/>
            <a:chExt cx="1450728" cy="1475110"/>
          </a:xfrm>
        </p:grpSpPr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7634609" y="235689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7" name="组合 106"/>
            <p:cNvGrpSpPr/>
            <p:nvPr/>
          </p:nvGrpSpPr>
          <p:grpSpPr>
            <a:xfrm>
              <a:off x="8069461" y="812113"/>
              <a:ext cx="581025" cy="322262"/>
              <a:chOff x="2282826" y="1428750"/>
              <a:chExt cx="581025" cy="322262"/>
            </a:xfrm>
          </p:grpSpPr>
          <p:sp>
            <p:nvSpPr>
              <p:cNvPr id="108" name="Freeform 58"/>
              <p:cNvSpPr>
                <a:spLocks noEditPoints="1"/>
              </p:cNvSpPr>
              <p:nvPr/>
            </p:nvSpPr>
            <p:spPr bwMode="auto">
              <a:xfrm>
                <a:off x="2282826" y="1431925"/>
                <a:ext cx="173038" cy="311150"/>
              </a:xfrm>
              <a:custGeom>
                <a:avLst/>
                <a:gdLst>
                  <a:gd name="T0" fmla="*/ 36 w 46"/>
                  <a:gd name="T1" fmla="*/ 0 h 82"/>
                  <a:gd name="T2" fmla="*/ 10 w 46"/>
                  <a:gd name="T3" fmla="*/ 0 h 82"/>
                  <a:gd name="T4" fmla="*/ 0 w 46"/>
                  <a:gd name="T5" fmla="*/ 9 h 82"/>
                  <a:gd name="T6" fmla="*/ 0 w 46"/>
                  <a:gd name="T7" fmla="*/ 73 h 82"/>
                  <a:gd name="T8" fmla="*/ 10 w 46"/>
                  <a:gd name="T9" fmla="*/ 82 h 82"/>
                  <a:gd name="T10" fmla="*/ 36 w 46"/>
                  <a:gd name="T11" fmla="*/ 82 h 82"/>
                  <a:gd name="T12" fmla="*/ 46 w 46"/>
                  <a:gd name="T13" fmla="*/ 73 h 82"/>
                  <a:gd name="T14" fmla="*/ 46 w 46"/>
                  <a:gd name="T15" fmla="*/ 9 h 82"/>
                  <a:gd name="T16" fmla="*/ 36 w 46"/>
                  <a:gd name="T17" fmla="*/ 0 h 82"/>
                  <a:gd name="T18" fmla="*/ 24 w 46"/>
                  <a:gd name="T19" fmla="*/ 71 h 82"/>
                  <a:gd name="T20" fmla="*/ 23 w 46"/>
                  <a:gd name="T21" fmla="*/ 71 h 82"/>
                  <a:gd name="T22" fmla="*/ 19 w 46"/>
                  <a:gd name="T23" fmla="*/ 67 h 82"/>
                  <a:gd name="T24" fmla="*/ 23 w 46"/>
                  <a:gd name="T25" fmla="*/ 63 h 82"/>
                  <a:gd name="T26" fmla="*/ 24 w 46"/>
                  <a:gd name="T27" fmla="*/ 63 h 82"/>
                  <a:gd name="T28" fmla="*/ 28 w 46"/>
                  <a:gd name="T29" fmla="*/ 67 h 82"/>
                  <a:gd name="T30" fmla="*/ 24 w 46"/>
                  <a:gd name="T31" fmla="*/ 71 h 82"/>
                  <a:gd name="T32" fmla="*/ 36 w 46"/>
                  <a:gd name="T33" fmla="*/ 26 h 82"/>
                  <a:gd name="T34" fmla="*/ 10 w 46"/>
                  <a:gd name="T35" fmla="*/ 26 h 82"/>
                  <a:gd name="T36" fmla="*/ 7 w 46"/>
                  <a:gd name="T37" fmla="*/ 23 h 82"/>
                  <a:gd name="T38" fmla="*/ 10 w 46"/>
                  <a:gd name="T39" fmla="*/ 20 h 82"/>
                  <a:gd name="T40" fmla="*/ 36 w 46"/>
                  <a:gd name="T41" fmla="*/ 20 h 82"/>
                  <a:gd name="T42" fmla="*/ 39 w 46"/>
                  <a:gd name="T43" fmla="*/ 23 h 82"/>
                  <a:gd name="T44" fmla="*/ 36 w 46"/>
                  <a:gd name="T45" fmla="*/ 26 h 82"/>
                  <a:gd name="T46" fmla="*/ 36 w 46"/>
                  <a:gd name="T47" fmla="*/ 16 h 82"/>
                  <a:gd name="T48" fmla="*/ 10 w 46"/>
                  <a:gd name="T49" fmla="*/ 16 h 82"/>
                  <a:gd name="T50" fmla="*/ 7 w 46"/>
                  <a:gd name="T51" fmla="*/ 13 h 82"/>
                  <a:gd name="T52" fmla="*/ 10 w 46"/>
                  <a:gd name="T53" fmla="*/ 10 h 82"/>
                  <a:gd name="T54" fmla="*/ 36 w 46"/>
                  <a:gd name="T55" fmla="*/ 10 h 82"/>
                  <a:gd name="T56" fmla="*/ 39 w 46"/>
                  <a:gd name="T57" fmla="*/ 13 h 82"/>
                  <a:gd name="T58" fmla="*/ 36 w 46"/>
                  <a:gd name="T59" fmla="*/ 1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82">
                    <a:moveTo>
                      <a:pt x="3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8"/>
                      <a:pt x="5" y="82"/>
                      <a:pt x="10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41" y="82"/>
                      <a:pt x="46" y="78"/>
                      <a:pt x="46" y="73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4"/>
                      <a:pt x="41" y="0"/>
                      <a:pt x="36" y="0"/>
                    </a:cubicBezTo>
                    <a:close/>
                    <a:moveTo>
                      <a:pt x="24" y="71"/>
                    </a:moveTo>
                    <a:cubicBezTo>
                      <a:pt x="23" y="71"/>
                      <a:pt x="23" y="71"/>
                      <a:pt x="23" y="71"/>
                    </a:cubicBezTo>
                    <a:cubicBezTo>
                      <a:pt x="21" y="71"/>
                      <a:pt x="19" y="69"/>
                      <a:pt x="19" y="67"/>
                    </a:cubicBezTo>
                    <a:cubicBezTo>
                      <a:pt x="19" y="65"/>
                      <a:pt x="21" y="63"/>
                      <a:pt x="23" y="63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6" y="63"/>
                      <a:pt x="28" y="65"/>
                      <a:pt x="28" y="67"/>
                    </a:cubicBezTo>
                    <a:cubicBezTo>
                      <a:pt x="28" y="69"/>
                      <a:pt x="26" y="71"/>
                      <a:pt x="24" y="71"/>
                    </a:cubicBezTo>
                    <a:close/>
                    <a:moveTo>
                      <a:pt x="36" y="26"/>
                    </a:moveTo>
                    <a:cubicBezTo>
                      <a:pt x="10" y="26"/>
                      <a:pt x="10" y="26"/>
                      <a:pt x="10" y="26"/>
                    </a:cubicBezTo>
                    <a:cubicBezTo>
                      <a:pt x="8" y="26"/>
                      <a:pt x="7" y="25"/>
                      <a:pt x="7" y="23"/>
                    </a:cubicBezTo>
                    <a:cubicBezTo>
                      <a:pt x="7" y="21"/>
                      <a:pt x="8" y="20"/>
                      <a:pt x="1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0"/>
                      <a:pt x="39" y="21"/>
                      <a:pt x="39" y="23"/>
                    </a:cubicBezTo>
                    <a:cubicBezTo>
                      <a:pt x="39" y="25"/>
                      <a:pt x="37" y="26"/>
                      <a:pt x="36" y="26"/>
                    </a:cubicBezTo>
                    <a:close/>
                    <a:moveTo>
                      <a:pt x="36" y="16"/>
                    </a:moveTo>
                    <a:cubicBezTo>
                      <a:pt x="10" y="16"/>
                      <a:pt x="10" y="16"/>
                      <a:pt x="10" y="16"/>
                    </a:cubicBezTo>
                    <a:cubicBezTo>
                      <a:pt x="8" y="16"/>
                      <a:pt x="7" y="15"/>
                      <a:pt x="7" y="13"/>
                    </a:cubicBezTo>
                    <a:cubicBezTo>
                      <a:pt x="7" y="11"/>
                      <a:pt x="8" y="10"/>
                      <a:pt x="10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10"/>
                      <a:pt x="39" y="11"/>
                      <a:pt x="39" y="13"/>
                    </a:cubicBezTo>
                    <a:cubicBezTo>
                      <a:pt x="39" y="15"/>
                      <a:pt x="37" y="16"/>
                      <a:pt x="36" y="16"/>
                    </a:cubicBez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59"/>
              <p:cNvSpPr>
                <a:spLocks noEditPoints="1"/>
              </p:cNvSpPr>
              <p:nvPr/>
            </p:nvSpPr>
            <p:spPr bwMode="auto">
              <a:xfrm>
                <a:off x="2478088" y="1428750"/>
                <a:ext cx="385763" cy="261937"/>
              </a:xfrm>
              <a:custGeom>
                <a:avLst/>
                <a:gdLst>
                  <a:gd name="T0" fmla="*/ 90 w 102"/>
                  <a:gd name="T1" fmla="*/ 0 h 69"/>
                  <a:gd name="T2" fmla="*/ 12 w 102"/>
                  <a:gd name="T3" fmla="*/ 0 h 69"/>
                  <a:gd name="T4" fmla="*/ 0 w 102"/>
                  <a:gd name="T5" fmla="*/ 12 h 69"/>
                  <a:gd name="T6" fmla="*/ 0 w 102"/>
                  <a:gd name="T7" fmla="*/ 56 h 69"/>
                  <a:gd name="T8" fmla="*/ 12 w 102"/>
                  <a:gd name="T9" fmla="*/ 69 h 69"/>
                  <a:gd name="T10" fmla="*/ 90 w 102"/>
                  <a:gd name="T11" fmla="*/ 69 h 69"/>
                  <a:gd name="T12" fmla="*/ 102 w 102"/>
                  <a:gd name="T13" fmla="*/ 56 h 69"/>
                  <a:gd name="T14" fmla="*/ 102 w 102"/>
                  <a:gd name="T15" fmla="*/ 12 h 69"/>
                  <a:gd name="T16" fmla="*/ 90 w 102"/>
                  <a:gd name="T17" fmla="*/ 0 h 69"/>
                  <a:gd name="T18" fmla="*/ 98 w 102"/>
                  <a:gd name="T19" fmla="*/ 56 h 69"/>
                  <a:gd name="T20" fmla="*/ 90 w 102"/>
                  <a:gd name="T21" fmla="*/ 64 h 69"/>
                  <a:gd name="T22" fmla="*/ 12 w 102"/>
                  <a:gd name="T23" fmla="*/ 64 h 69"/>
                  <a:gd name="T24" fmla="*/ 5 w 102"/>
                  <a:gd name="T25" fmla="*/ 56 h 69"/>
                  <a:gd name="T26" fmla="*/ 5 w 102"/>
                  <a:gd name="T27" fmla="*/ 12 h 69"/>
                  <a:gd name="T28" fmla="*/ 12 w 102"/>
                  <a:gd name="T29" fmla="*/ 5 h 69"/>
                  <a:gd name="T30" fmla="*/ 90 w 102"/>
                  <a:gd name="T31" fmla="*/ 5 h 69"/>
                  <a:gd name="T32" fmla="*/ 98 w 102"/>
                  <a:gd name="T33" fmla="*/ 12 h 69"/>
                  <a:gd name="T34" fmla="*/ 98 w 102"/>
                  <a:gd name="T35" fmla="*/ 5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69">
                    <a:moveTo>
                      <a:pt x="9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3"/>
                      <a:pt x="5" y="69"/>
                      <a:pt x="12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7" y="69"/>
                      <a:pt x="102" y="63"/>
                      <a:pt x="102" y="5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6"/>
                      <a:pt x="97" y="0"/>
                      <a:pt x="90" y="0"/>
                    </a:cubicBezTo>
                    <a:close/>
                    <a:moveTo>
                      <a:pt x="98" y="56"/>
                    </a:moveTo>
                    <a:cubicBezTo>
                      <a:pt x="98" y="60"/>
                      <a:pt x="94" y="64"/>
                      <a:pt x="90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8" y="64"/>
                      <a:pt x="5" y="60"/>
                      <a:pt x="5" y="56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4" y="5"/>
                      <a:pt x="98" y="8"/>
                      <a:pt x="98" y="12"/>
                    </a:cubicBezTo>
                    <a:lnTo>
                      <a:pt x="98" y="56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60"/>
              <p:cNvSpPr/>
              <p:nvPr/>
            </p:nvSpPr>
            <p:spPr bwMode="auto">
              <a:xfrm>
                <a:off x="2633663" y="1701800"/>
                <a:ext cx="68263" cy="49212"/>
              </a:xfrm>
              <a:custGeom>
                <a:avLst/>
                <a:gdLst>
                  <a:gd name="T0" fmla="*/ 12 w 18"/>
                  <a:gd name="T1" fmla="*/ 0 h 13"/>
                  <a:gd name="T2" fmla="*/ 7 w 18"/>
                  <a:gd name="T3" fmla="*/ 0 h 13"/>
                  <a:gd name="T4" fmla="*/ 0 w 18"/>
                  <a:gd name="T5" fmla="*/ 7 h 13"/>
                  <a:gd name="T6" fmla="*/ 7 w 18"/>
                  <a:gd name="T7" fmla="*/ 13 h 13"/>
                  <a:gd name="T8" fmla="*/ 12 w 18"/>
                  <a:gd name="T9" fmla="*/ 13 h 13"/>
                  <a:gd name="T10" fmla="*/ 18 w 18"/>
                  <a:gd name="T11" fmla="*/ 7 h 13"/>
                  <a:gd name="T12" fmla="*/ 12 w 18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3">
                    <a:moveTo>
                      <a:pt x="1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5" y="13"/>
                      <a:pt x="18" y="10"/>
                      <a:pt x="18" y="7"/>
                    </a:cubicBezTo>
                    <a:cubicBezTo>
                      <a:pt x="18" y="3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2296316" y="408641"/>
            <a:ext cx="814498" cy="828187"/>
            <a:chOff x="5574927" y="1343757"/>
            <a:chExt cx="1450728" cy="1475110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574927" y="1343757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48" name="组合 147"/>
            <p:cNvGrpSpPr/>
            <p:nvPr/>
          </p:nvGrpSpPr>
          <p:grpSpPr>
            <a:xfrm>
              <a:off x="6085185" y="1863031"/>
              <a:ext cx="430212" cy="436562"/>
              <a:chOff x="2946401" y="1379538"/>
              <a:chExt cx="430212" cy="436562"/>
            </a:xfrm>
          </p:grpSpPr>
          <p:sp>
            <p:nvSpPr>
              <p:cNvPr id="149" name="Freeform 61"/>
              <p:cNvSpPr/>
              <p:nvPr/>
            </p:nvSpPr>
            <p:spPr bwMode="auto">
              <a:xfrm>
                <a:off x="3097213" y="1450975"/>
                <a:ext cx="279400" cy="327025"/>
              </a:xfrm>
              <a:custGeom>
                <a:avLst/>
                <a:gdLst>
                  <a:gd name="T0" fmla="*/ 53 w 74"/>
                  <a:gd name="T1" fmla="*/ 0 h 86"/>
                  <a:gd name="T2" fmla="*/ 20 w 74"/>
                  <a:gd name="T3" fmla="*/ 0 h 86"/>
                  <a:gd name="T4" fmla="*/ 0 w 74"/>
                  <a:gd name="T5" fmla="*/ 20 h 86"/>
                  <a:gd name="T6" fmla="*/ 0 w 74"/>
                  <a:gd name="T7" fmla="*/ 36 h 86"/>
                  <a:gd name="T8" fmla="*/ 20 w 74"/>
                  <a:gd name="T9" fmla="*/ 56 h 86"/>
                  <a:gd name="T10" fmla="*/ 46 w 74"/>
                  <a:gd name="T11" fmla="*/ 56 h 86"/>
                  <a:gd name="T12" fmla="*/ 62 w 74"/>
                  <a:gd name="T13" fmla="*/ 86 h 86"/>
                  <a:gd name="T14" fmla="*/ 57 w 74"/>
                  <a:gd name="T15" fmla="*/ 56 h 86"/>
                  <a:gd name="T16" fmla="*/ 74 w 74"/>
                  <a:gd name="T17" fmla="*/ 36 h 86"/>
                  <a:gd name="T18" fmla="*/ 74 w 74"/>
                  <a:gd name="T19" fmla="*/ 20 h 86"/>
                  <a:gd name="T20" fmla="*/ 53 w 74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86">
                    <a:moveTo>
                      <a:pt x="5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7"/>
                      <a:pt x="9" y="56"/>
                      <a:pt x="20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7" y="63"/>
                      <a:pt x="50" y="83"/>
                      <a:pt x="62" y="86"/>
                    </a:cubicBezTo>
                    <a:cubicBezTo>
                      <a:pt x="62" y="86"/>
                      <a:pt x="55" y="66"/>
                      <a:pt x="57" y="56"/>
                    </a:cubicBezTo>
                    <a:cubicBezTo>
                      <a:pt x="66" y="54"/>
                      <a:pt x="74" y="46"/>
                      <a:pt x="74" y="36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9"/>
                      <a:pt x="64" y="0"/>
                      <a:pt x="53" y="0"/>
                    </a:cubicBezTo>
                    <a:close/>
                  </a:path>
                </a:pathLst>
              </a:custGeom>
              <a:solidFill>
                <a:srgbClr val="018DC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62"/>
              <p:cNvSpPr/>
              <p:nvPr/>
            </p:nvSpPr>
            <p:spPr bwMode="auto">
              <a:xfrm>
                <a:off x="2946401" y="1379538"/>
                <a:ext cx="369888" cy="436562"/>
              </a:xfrm>
              <a:custGeom>
                <a:avLst/>
                <a:gdLst>
                  <a:gd name="T0" fmla="*/ 36 w 98"/>
                  <a:gd name="T1" fmla="*/ 55 h 115"/>
                  <a:gd name="T2" fmla="*/ 36 w 98"/>
                  <a:gd name="T3" fmla="*/ 38 h 115"/>
                  <a:gd name="T4" fmla="*/ 59 w 98"/>
                  <a:gd name="T5" fmla="*/ 15 h 115"/>
                  <a:gd name="T6" fmla="*/ 95 w 98"/>
                  <a:gd name="T7" fmla="*/ 15 h 115"/>
                  <a:gd name="T8" fmla="*/ 98 w 98"/>
                  <a:gd name="T9" fmla="*/ 16 h 115"/>
                  <a:gd name="T10" fmla="*/ 78 w 98"/>
                  <a:gd name="T11" fmla="*/ 0 h 115"/>
                  <a:gd name="T12" fmla="*/ 21 w 98"/>
                  <a:gd name="T13" fmla="*/ 0 h 115"/>
                  <a:gd name="T14" fmla="*/ 0 w 98"/>
                  <a:gd name="T15" fmla="*/ 20 h 115"/>
                  <a:gd name="T16" fmla="*/ 0 w 98"/>
                  <a:gd name="T17" fmla="*/ 55 h 115"/>
                  <a:gd name="T18" fmla="*/ 21 w 98"/>
                  <a:gd name="T19" fmla="*/ 76 h 115"/>
                  <a:gd name="T20" fmla="*/ 30 w 98"/>
                  <a:gd name="T21" fmla="*/ 76 h 115"/>
                  <a:gd name="T22" fmla="*/ 11 w 98"/>
                  <a:gd name="T23" fmla="*/ 110 h 115"/>
                  <a:gd name="T24" fmla="*/ 50 w 98"/>
                  <a:gd name="T25" fmla="*/ 76 h 115"/>
                  <a:gd name="T26" fmla="*/ 36 w 98"/>
                  <a:gd name="T27" fmla="*/ 5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115">
                    <a:moveTo>
                      <a:pt x="36" y="55"/>
                    </a:move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25"/>
                      <a:pt x="46" y="15"/>
                      <a:pt x="59" y="15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6" y="15"/>
                      <a:pt x="97" y="16"/>
                      <a:pt x="98" y="16"/>
                    </a:cubicBezTo>
                    <a:cubicBezTo>
                      <a:pt x="96" y="7"/>
                      <a:pt x="88" y="0"/>
                      <a:pt x="7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7"/>
                      <a:pt x="9" y="76"/>
                      <a:pt x="21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9" y="85"/>
                      <a:pt x="26" y="106"/>
                      <a:pt x="11" y="110"/>
                    </a:cubicBezTo>
                    <a:cubicBezTo>
                      <a:pt x="11" y="110"/>
                      <a:pt x="40" y="115"/>
                      <a:pt x="50" y="76"/>
                    </a:cubicBezTo>
                    <a:cubicBezTo>
                      <a:pt x="42" y="73"/>
                      <a:pt x="36" y="65"/>
                      <a:pt x="36" y="55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60" name="组合 159"/>
          <p:cNvGrpSpPr/>
          <p:nvPr/>
        </p:nvGrpSpPr>
        <p:grpSpPr>
          <a:xfrm>
            <a:off x="3505116" y="982607"/>
            <a:ext cx="814498" cy="828187"/>
            <a:chOff x="9904367" y="1428750"/>
            <a:chExt cx="1450728" cy="1475110"/>
          </a:xfrm>
        </p:grpSpPr>
        <p:pic>
          <p:nvPicPr>
            <p:cNvPr id="161" name="图片 16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9904367" y="1428750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62" name="组合 161"/>
            <p:cNvGrpSpPr/>
            <p:nvPr/>
          </p:nvGrpSpPr>
          <p:grpSpPr>
            <a:xfrm>
              <a:off x="10382081" y="1980568"/>
              <a:ext cx="495300" cy="371475"/>
              <a:chOff x="1716088" y="1390650"/>
              <a:chExt cx="495300" cy="371475"/>
            </a:xfrm>
          </p:grpSpPr>
          <p:sp>
            <p:nvSpPr>
              <p:cNvPr id="163" name="Freeform 63"/>
              <p:cNvSpPr>
                <a:spLocks noEditPoints="1"/>
              </p:cNvSpPr>
              <p:nvPr/>
            </p:nvSpPr>
            <p:spPr bwMode="auto">
              <a:xfrm>
                <a:off x="1716088" y="1390650"/>
                <a:ext cx="106363" cy="368300"/>
              </a:xfrm>
              <a:custGeom>
                <a:avLst/>
                <a:gdLst>
                  <a:gd name="T0" fmla="*/ 27 w 28"/>
                  <a:gd name="T1" fmla="*/ 0 h 97"/>
                  <a:gd name="T2" fmla="*/ 1 w 28"/>
                  <a:gd name="T3" fmla="*/ 0 h 97"/>
                  <a:gd name="T4" fmla="*/ 0 w 28"/>
                  <a:gd name="T5" fmla="*/ 1 h 97"/>
                  <a:gd name="T6" fmla="*/ 0 w 28"/>
                  <a:gd name="T7" fmla="*/ 96 h 97"/>
                  <a:gd name="T8" fmla="*/ 1 w 28"/>
                  <a:gd name="T9" fmla="*/ 97 h 97"/>
                  <a:gd name="T10" fmla="*/ 27 w 28"/>
                  <a:gd name="T11" fmla="*/ 97 h 97"/>
                  <a:gd name="T12" fmla="*/ 28 w 28"/>
                  <a:gd name="T13" fmla="*/ 96 h 97"/>
                  <a:gd name="T14" fmla="*/ 28 w 28"/>
                  <a:gd name="T15" fmla="*/ 1 h 97"/>
                  <a:gd name="T16" fmla="*/ 27 w 28"/>
                  <a:gd name="T17" fmla="*/ 0 h 97"/>
                  <a:gd name="T18" fmla="*/ 14 w 28"/>
                  <a:gd name="T19" fmla="*/ 94 h 97"/>
                  <a:gd name="T20" fmla="*/ 7 w 28"/>
                  <a:gd name="T21" fmla="*/ 87 h 97"/>
                  <a:gd name="T22" fmla="*/ 14 w 28"/>
                  <a:gd name="T23" fmla="*/ 80 h 97"/>
                  <a:gd name="T24" fmla="*/ 21 w 28"/>
                  <a:gd name="T25" fmla="*/ 87 h 97"/>
                  <a:gd name="T26" fmla="*/ 14 w 28"/>
                  <a:gd name="T27" fmla="*/ 94 h 97"/>
                  <a:gd name="T28" fmla="*/ 24 w 28"/>
                  <a:gd name="T29" fmla="*/ 54 h 97"/>
                  <a:gd name="T30" fmla="*/ 23 w 28"/>
                  <a:gd name="T31" fmla="*/ 55 h 97"/>
                  <a:gd name="T32" fmla="*/ 5 w 28"/>
                  <a:gd name="T33" fmla="*/ 55 h 97"/>
                  <a:gd name="T34" fmla="*/ 4 w 28"/>
                  <a:gd name="T35" fmla="*/ 54 h 97"/>
                  <a:gd name="T36" fmla="*/ 4 w 28"/>
                  <a:gd name="T37" fmla="*/ 6 h 97"/>
                  <a:gd name="T38" fmla="*/ 5 w 28"/>
                  <a:gd name="T39" fmla="*/ 5 h 97"/>
                  <a:gd name="T40" fmla="*/ 23 w 28"/>
                  <a:gd name="T41" fmla="*/ 5 h 97"/>
                  <a:gd name="T42" fmla="*/ 24 w 28"/>
                  <a:gd name="T43" fmla="*/ 6 h 97"/>
                  <a:gd name="T44" fmla="*/ 24 w 28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8" y="97"/>
                      <a:pt x="28" y="9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018DC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64"/>
              <p:cNvSpPr/>
              <p:nvPr/>
            </p:nvSpPr>
            <p:spPr bwMode="auto">
              <a:xfrm>
                <a:off x="1743076" y="143668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65"/>
              <p:cNvSpPr/>
              <p:nvPr/>
            </p:nvSpPr>
            <p:spPr bwMode="auto">
              <a:xfrm>
                <a:off x="1743076" y="145573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1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1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018DC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66"/>
              <p:cNvSpPr>
                <a:spLocks noEditPoints="1"/>
              </p:cNvSpPr>
              <p:nvPr/>
            </p:nvSpPr>
            <p:spPr bwMode="auto">
              <a:xfrm>
                <a:off x="1841501" y="1390650"/>
                <a:ext cx="101600" cy="368300"/>
              </a:xfrm>
              <a:custGeom>
                <a:avLst/>
                <a:gdLst>
                  <a:gd name="T0" fmla="*/ 27 w 27"/>
                  <a:gd name="T1" fmla="*/ 0 h 97"/>
                  <a:gd name="T2" fmla="*/ 1 w 27"/>
                  <a:gd name="T3" fmla="*/ 0 h 97"/>
                  <a:gd name="T4" fmla="*/ 0 w 27"/>
                  <a:gd name="T5" fmla="*/ 1 h 97"/>
                  <a:gd name="T6" fmla="*/ 0 w 27"/>
                  <a:gd name="T7" fmla="*/ 96 h 97"/>
                  <a:gd name="T8" fmla="*/ 1 w 27"/>
                  <a:gd name="T9" fmla="*/ 97 h 97"/>
                  <a:gd name="T10" fmla="*/ 27 w 27"/>
                  <a:gd name="T11" fmla="*/ 97 h 97"/>
                  <a:gd name="T12" fmla="*/ 27 w 27"/>
                  <a:gd name="T13" fmla="*/ 96 h 97"/>
                  <a:gd name="T14" fmla="*/ 27 w 27"/>
                  <a:gd name="T15" fmla="*/ 1 h 97"/>
                  <a:gd name="T16" fmla="*/ 27 w 27"/>
                  <a:gd name="T17" fmla="*/ 0 h 97"/>
                  <a:gd name="T18" fmla="*/ 14 w 27"/>
                  <a:gd name="T19" fmla="*/ 94 h 97"/>
                  <a:gd name="T20" fmla="*/ 7 w 27"/>
                  <a:gd name="T21" fmla="*/ 87 h 97"/>
                  <a:gd name="T22" fmla="*/ 14 w 27"/>
                  <a:gd name="T23" fmla="*/ 80 h 97"/>
                  <a:gd name="T24" fmla="*/ 21 w 27"/>
                  <a:gd name="T25" fmla="*/ 87 h 97"/>
                  <a:gd name="T26" fmla="*/ 14 w 27"/>
                  <a:gd name="T27" fmla="*/ 94 h 97"/>
                  <a:gd name="T28" fmla="*/ 24 w 27"/>
                  <a:gd name="T29" fmla="*/ 54 h 97"/>
                  <a:gd name="T30" fmla="*/ 23 w 27"/>
                  <a:gd name="T31" fmla="*/ 55 h 97"/>
                  <a:gd name="T32" fmla="*/ 5 w 27"/>
                  <a:gd name="T33" fmla="*/ 55 h 97"/>
                  <a:gd name="T34" fmla="*/ 4 w 27"/>
                  <a:gd name="T35" fmla="*/ 54 h 97"/>
                  <a:gd name="T36" fmla="*/ 4 w 27"/>
                  <a:gd name="T37" fmla="*/ 6 h 97"/>
                  <a:gd name="T38" fmla="*/ 5 w 27"/>
                  <a:gd name="T39" fmla="*/ 5 h 97"/>
                  <a:gd name="T40" fmla="*/ 23 w 27"/>
                  <a:gd name="T41" fmla="*/ 5 h 97"/>
                  <a:gd name="T42" fmla="*/ 24 w 27"/>
                  <a:gd name="T43" fmla="*/ 6 h 97"/>
                  <a:gd name="T44" fmla="*/ 24 w 27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6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018DC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67"/>
              <p:cNvSpPr/>
              <p:nvPr/>
            </p:nvSpPr>
            <p:spPr bwMode="auto">
              <a:xfrm>
                <a:off x="1866901" y="1436688"/>
                <a:ext cx="53975" cy="14287"/>
              </a:xfrm>
              <a:custGeom>
                <a:avLst/>
                <a:gdLst>
                  <a:gd name="T0" fmla="*/ 14 w 14"/>
                  <a:gd name="T1" fmla="*/ 3 h 4"/>
                  <a:gd name="T2" fmla="*/ 14 w 14"/>
                  <a:gd name="T3" fmla="*/ 4 h 4"/>
                  <a:gd name="T4" fmla="*/ 0 w 14"/>
                  <a:gd name="T5" fmla="*/ 4 h 4"/>
                  <a:gd name="T6" fmla="*/ 0 w 14"/>
                  <a:gd name="T7" fmla="*/ 3 h 4"/>
                  <a:gd name="T8" fmla="*/ 0 w 14"/>
                  <a:gd name="T9" fmla="*/ 1 h 4"/>
                  <a:gd name="T10" fmla="*/ 0 w 14"/>
                  <a:gd name="T11" fmla="*/ 0 h 4"/>
                  <a:gd name="T12" fmla="*/ 14 w 14"/>
                  <a:gd name="T13" fmla="*/ 0 h 4"/>
                  <a:gd name="T14" fmla="*/ 14 w 14"/>
                  <a:gd name="T15" fmla="*/ 1 h 4"/>
                  <a:gd name="T16" fmla="*/ 14 w 14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4">
                    <a:moveTo>
                      <a:pt x="14" y="3"/>
                    </a:moveTo>
                    <a:cubicBezTo>
                      <a:pt x="14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68"/>
              <p:cNvSpPr/>
              <p:nvPr/>
            </p:nvSpPr>
            <p:spPr bwMode="auto">
              <a:xfrm>
                <a:off x="1866901" y="1455738"/>
                <a:ext cx="57150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69"/>
              <p:cNvSpPr>
                <a:spLocks noEditPoints="1"/>
              </p:cNvSpPr>
              <p:nvPr/>
            </p:nvSpPr>
            <p:spPr bwMode="auto">
              <a:xfrm>
                <a:off x="1954213" y="1390650"/>
                <a:ext cx="257175" cy="371475"/>
              </a:xfrm>
              <a:custGeom>
                <a:avLst/>
                <a:gdLst>
                  <a:gd name="T0" fmla="*/ 23 w 68"/>
                  <a:gd name="T1" fmla="*/ 0 h 98"/>
                  <a:gd name="T2" fmla="*/ 0 w 68"/>
                  <a:gd name="T3" fmla="*/ 12 h 98"/>
                  <a:gd name="T4" fmla="*/ 0 w 68"/>
                  <a:gd name="T5" fmla="*/ 13 h 98"/>
                  <a:gd name="T6" fmla="*/ 44 w 68"/>
                  <a:gd name="T7" fmla="*/ 97 h 98"/>
                  <a:gd name="T8" fmla="*/ 45 w 68"/>
                  <a:gd name="T9" fmla="*/ 98 h 98"/>
                  <a:gd name="T10" fmla="*/ 67 w 68"/>
                  <a:gd name="T11" fmla="*/ 86 h 98"/>
                  <a:gd name="T12" fmla="*/ 68 w 68"/>
                  <a:gd name="T13" fmla="*/ 85 h 98"/>
                  <a:gd name="T14" fmla="*/ 24 w 68"/>
                  <a:gd name="T15" fmla="*/ 0 h 98"/>
                  <a:gd name="T16" fmla="*/ 23 w 68"/>
                  <a:gd name="T17" fmla="*/ 0 h 98"/>
                  <a:gd name="T18" fmla="*/ 54 w 68"/>
                  <a:gd name="T19" fmla="*/ 89 h 98"/>
                  <a:gd name="T20" fmla="*/ 45 w 68"/>
                  <a:gd name="T21" fmla="*/ 86 h 98"/>
                  <a:gd name="T22" fmla="*/ 48 w 68"/>
                  <a:gd name="T23" fmla="*/ 77 h 98"/>
                  <a:gd name="T24" fmla="*/ 57 w 68"/>
                  <a:gd name="T25" fmla="*/ 80 h 98"/>
                  <a:gd name="T26" fmla="*/ 54 w 68"/>
                  <a:gd name="T27" fmla="*/ 89 h 98"/>
                  <a:gd name="T28" fmla="*/ 45 w 68"/>
                  <a:gd name="T29" fmla="*/ 49 h 98"/>
                  <a:gd name="T30" fmla="*/ 45 w 68"/>
                  <a:gd name="T31" fmla="*/ 50 h 98"/>
                  <a:gd name="T32" fmla="*/ 29 w 68"/>
                  <a:gd name="T33" fmla="*/ 59 h 98"/>
                  <a:gd name="T34" fmla="*/ 28 w 68"/>
                  <a:gd name="T35" fmla="*/ 58 h 98"/>
                  <a:gd name="T36" fmla="*/ 6 w 68"/>
                  <a:gd name="T37" fmla="*/ 15 h 98"/>
                  <a:gd name="T38" fmla="*/ 6 w 68"/>
                  <a:gd name="T39" fmla="*/ 14 h 98"/>
                  <a:gd name="T40" fmla="*/ 22 w 68"/>
                  <a:gd name="T41" fmla="*/ 6 h 98"/>
                  <a:gd name="T42" fmla="*/ 23 w 68"/>
                  <a:gd name="T43" fmla="*/ 6 h 98"/>
                  <a:gd name="T44" fmla="*/ 45 w 68"/>
                  <a:gd name="T45" fmla="*/ 4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98">
                    <a:moveTo>
                      <a:pt x="23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8"/>
                      <a:pt x="44" y="98"/>
                      <a:pt x="45" y="98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5"/>
                      <a:pt x="68" y="8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lose/>
                    <a:moveTo>
                      <a:pt x="54" y="89"/>
                    </a:moveTo>
                    <a:cubicBezTo>
                      <a:pt x="51" y="90"/>
                      <a:pt x="47" y="89"/>
                      <a:pt x="45" y="86"/>
                    </a:cubicBezTo>
                    <a:cubicBezTo>
                      <a:pt x="44" y="83"/>
                      <a:pt x="45" y="79"/>
                      <a:pt x="48" y="77"/>
                    </a:cubicBezTo>
                    <a:cubicBezTo>
                      <a:pt x="52" y="75"/>
                      <a:pt x="56" y="76"/>
                      <a:pt x="57" y="80"/>
                    </a:cubicBezTo>
                    <a:cubicBezTo>
                      <a:pt x="59" y="83"/>
                      <a:pt x="58" y="87"/>
                      <a:pt x="54" y="89"/>
                    </a:cubicBezTo>
                    <a:close/>
                    <a:moveTo>
                      <a:pt x="45" y="49"/>
                    </a:moveTo>
                    <a:cubicBezTo>
                      <a:pt x="46" y="50"/>
                      <a:pt x="45" y="50"/>
                      <a:pt x="45" y="50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8" y="59"/>
                      <a:pt x="28" y="5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lnTo>
                      <a:pt x="45" y="49"/>
                    </a:lnTo>
                    <a:close/>
                  </a:path>
                </a:pathLst>
              </a:custGeom>
              <a:solidFill>
                <a:srgbClr val="018DC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70"/>
              <p:cNvSpPr/>
              <p:nvPr/>
            </p:nvSpPr>
            <p:spPr bwMode="auto">
              <a:xfrm>
                <a:off x="1995488" y="1439863"/>
                <a:ext cx="52388" cy="38100"/>
              </a:xfrm>
              <a:custGeom>
                <a:avLst/>
                <a:gdLst>
                  <a:gd name="T0" fmla="*/ 14 w 14"/>
                  <a:gd name="T1" fmla="*/ 2 h 10"/>
                  <a:gd name="T2" fmla="*/ 14 w 14"/>
                  <a:gd name="T3" fmla="*/ 3 h 10"/>
                  <a:gd name="T4" fmla="*/ 2 w 14"/>
                  <a:gd name="T5" fmla="*/ 9 h 10"/>
                  <a:gd name="T6" fmla="*/ 1 w 14"/>
                  <a:gd name="T7" fmla="*/ 9 h 10"/>
                  <a:gd name="T8" fmla="*/ 0 w 14"/>
                  <a:gd name="T9" fmla="*/ 7 h 10"/>
                  <a:gd name="T10" fmla="*/ 0 w 14"/>
                  <a:gd name="T11" fmla="*/ 6 h 10"/>
                  <a:gd name="T12" fmla="*/ 12 w 14"/>
                  <a:gd name="T13" fmla="*/ 0 h 10"/>
                  <a:gd name="T14" fmla="*/ 13 w 14"/>
                  <a:gd name="T15" fmla="*/ 0 h 10"/>
                  <a:gd name="T16" fmla="*/ 14 w 14"/>
                  <a:gd name="T1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0">
                    <a:moveTo>
                      <a:pt x="14" y="2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3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71"/>
              <p:cNvSpPr/>
              <p:nvPr/>
            </p:nvSpPr>
            <p:spPr bwMode="auto">
              <a:xfrm>
                <a:off x="2003426" y="1455738"/>
                <a:ext cx="57150" cy="38100"/>
              </a:xfrm>
              <a:custGeom>
                <a:avLst/>
                <a:gdLst>
                  <a:gd name="T0" fmla="*/ 14 w 15"/>
                  <a:gd name="T1" fmla="*/ 3 h 10"/>
                  <a:gd name="T2" fmla="*/ 14 w 15"/>
                  <a:gd name="T3" fmla="*/ 4 h 10"/>
                  <a:gd name="T4" fmla="*/ 2 w 15"/>
                  <a:gd name="T5" fmla="*/ 10 h 10"/>
                  <a:gd name="T6" fmla="*/ 1 w 15"/>
                  <a:gd name="T7" fmla="*/ 9 h 10"/>
                  <a:gd name="T8" fmla="*/ 0 w 15"/>
                  <a:gd name="T9" fmla="*/ 8 h 10"/>
                  <a:gd name="T10" fmla="*/ 1 w 15"/>
                  <a:gd name="T11" fmla="*/ 6 h 10"/>
                  <a:gd name="T12" fmla="*/ 12 w 15"/>
                  <a:gd name="T13" fmla="*/ 0 h 10"/>
                  <a:gd name="T14" fmla="*/ 13 w 15"/>
                  <a:gd name="T15" fmla="*/ 1 h 10"/>
                  <a:gd name="T16" fmla="*/ 14 w 15"/>
                  <a:gd name="T1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0">
                    <a:moveTo>
                      <a:pt x="14" y="3"/>
                    </a:moveTo>
                    <a:cubicBezTo>
                      <a:pt x="15" y="3"/>
                      <a:pt x="14" y="3"/>
                      <a:pt x="14" y="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1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72" name="组合 171"/>
          <p:cNvGrpSpPr/>
          <p:nvPr/>
        </p:nvGrpSpPr>
        <p:grpSpPr>
          <a:xfrm>
            <a:off x="974952" y="982607"/>
            <a:ext cx="814498" cy="828187"/>
            <a:chOff x="3846636" y="1834195"/>
            <a:chExt cx="1450728" cy="1475110"/>
          </a:xfrm>
        </p:grpSpPr>
        <p:pic>
          <p:nvPicPr>
            <p:cNvPr id="173" name="图片 17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846636" y="1834195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74" name="组合 173"/>
            <p:cNvGrpSpPr/>
            <p:nvPr/>
          </p:nvGrpSpPr>
          <p:grpSpPr>
            <a:xfrm>
              <a:off x="4381500" y="2336800"/>
              <a:ext cx="381001" cy="469900"/>
              <a:chOff x="1674813" y="1797050"/>
              <a:chExt cx="381001" cy="469900"/>
            </a:xfrm>
          </p:grpSpPr>
          <p:sp>
            <p:nvSpPr>
              <p:cNvPr id="175" name="Freeform 72"/>
              <p:cNvSpPr>
                <a:spLocks noEditPoints="1"/>
              </p:cNvSpPr>
              <p:nvPr/>
            </p:nvSpPr>
            <p:spPr bwMode="auto">
              <a:xfrm>
                <a:off x="1674813" y="1978025"/>
                <a:ext cx="90488" cy="288925"/>
              </a:xfrm>
              <a:custGeom>
                <a:avLst/>
                <a:gdLst>
                  <a:gd name="T0" fmla="*/ 2 w 24"/>
                  <a:gd name="T1" fmla="*/ 0 h 76"/>
                  <a:gd name="T2" fmla="*/ 0 w 24"/>
                  <a:gd name="T3" fmla="*/ 75 h 76"/>
                  <a:gd name="T4" fmla="*/ 2 w 24"/>
                  <a:gd name="T5" fmla="*/ 76 h 76"/>
                  <a:gd name="T6" fmla="*/ 8 w 24"/>
                  <a:gd name="T7" fmla="*/ 66 h 76"/>
                  <a:gd name="T8" fmla="*/ 22 w 24"/>
                  <a:gd name="T9" fmla="*/ 76 h 76"/>
                  <a:gd name="T10" fmla="*/ 24 w 24"/>
                  <a:gd name="T11" fmla="*/ 1 h 76"/>
                  <a:gd name="T12" fmla="*/ 11 w 24"/>
                  <a:gd name="T13" fmla="*/ 60 h 76"/>
                  <a:gd name="T14" fmla="*/ 3 w 24"/>
                  <a:gd name="T15" fmla="*/ 55 h 76"/>
                  <a:gd name="T16" fmla="*/ 11 w 24"/>
                  <a:gd name="T17" fmla="*/ 60 h 76"/>
                  <a:gd name="T18" fmla="*/ 3 w 24"/>
                  <a:gd name="T19" fmla="*/ 51 h 76"/>
                  <a:gd name="T20" fmla="*/ 11 w 24"/>
                  <a:gd name="T21" fmla="*/ 46 h 76"/>
                  <a:gd name="T22" fmla="*/ 11 w 24"/>
                  <a:gd name="T23" fmla="*/ 43 h 76"/>
                  <a:gd name="T24" fmla="*/ 3 w 24"/>
                  <a:gd name="T25" fmla="*/ 38 h 76"/>
                  <a:gd name="T26" fmla="*/ 11 w 24"/>
                  <a:gd name="T27" fmla="*/ 43 h 76"/>
                  <a:gd name="T28" fmla="*/ 3 w 24"/>
                  <a:gd name="T29" fmla="*/ 34 h 76"/>
                  <a:gd name="T30" fmla="*/ 11 w 24"/>
                  <a:gd name="T31" fmla="*/ 29 h 76"/>
                  <a:gd name="T32" fmla="*/ 11 w 24"/>
                  <a:gd name="T33" fmla="*/ 26 h 76"/>
                  <a:gd name="T34" fmla="*/ 3 w 24"/>
                  <a:gd name="T35" fmla="*/ 21 h 76"/>
                  <a:gd name="T36" fmla="*/ 11 w 24"/>
                  <a:gd name="T37" fmla="*/ 26 h 76"/>
                  <a:gd name="T38" fmla="*/ 3 w 24"/>
                  <a:gd name="T39" fmla="*/ 17 h 76"/>
                  <a:gd name="T40" fmla="*/ 11 w 24"/>
                  <a:gd name="T41" fmla="*/ 12 h 76"/>
                  <a:gd name="T42" fmla="*/ 11 w 24"/>
                  <a:gd name="T43" fmla="*/ 9 h 76"/>
                  <a:gd name="T44" fmla="*/ 3 w 24"/>
                  <a:gd name="T45" fmla="*/ 3 h 76"/>
                  <a:gd name="T46" fmla="*/ 11 w 24"/>
                  <a:gd name="T47" fmla="*/ 9 h 76"/>
                  <a:gd name="T48" fmla="*/ 13 w 24"/>
                  <a:gd name="T49" fmla="*/ 60 h 76"/>
                  <a:gd name="T50" fmla="*/ 21 w 24"/>
                  <a:gd name="T51" fmla="*/ 55 h 76"/>
                  <a:gd name="T52" fmla="*/ 21 w 24"/>
                  <a:gd name="T53" fmla="*/ 51 h 76"/>
                  <a:gd name="T54" fmla="*/ 13 w 24"/>
                  <a:gd name="T55" fmla="*/ 46 h 76"/>
                  <a:gd name="T56" fmla="*/ 21 w 24"/>
                  <a:gd name="T57" fmla="*/ 51 h 76"/>
                  <a:gd name="T58" fmla="*/ 13 w 24"/>
                  <a:gd name="T59" fmla="*/ 43 h 76"/>
                  <a:gd name="T60" fmla="*/ 21 w 24"/>
                  <a:gd name="T61" fmla="*/ 38 h 76"/>
                  <a:gd name="T62" fmla="*/ 21 w 24"/>
                  <a:gd name="T63" fmla="*/ 34 h 76"/>
                  <a:gd name="T64" fmla="*/ 13 w 24"/>
                  <a:gd name="T65" fmla="*/ 29 h 76"/>
                  <a:gd name="T66" fmla="*/ 21 w 24"/>
                  <a:gd name="T67" fmla="*/ 34 h 76"/>
                  <a:gd name="T68" fmla="*/ 13 w 24"/>
                  <a:gd name="T69" fmla="*/ 26 h 76"/>
                  <a:gd name="T70" fmla="*/ 21 w 24"/>
                  <a:gd name="T71" fmla="*/ 21 h 76"/>
                  <a:gd name="T72" fmla="*/ 21 w 24"/>
                  <a:gd name="T73" fmla="*/ 17 h 76"/>
                  <a:gd name="T74" fmla="*/ 13 w 24"/>
                  <a:gd name="T75" fmla="*/ 12 h 76"/>
                  <a:gd name="T76" fmla="*/ 21 w 24"/>
                  <a:gd name="T77" fmla="*/ 17 h 76"/>
                  <a:gd name="T78" fmla="*/ 13 w 24"/>
                  <a:gd name="T79" fmla="*/ 9 h 76"/>
                  <a:gd name="T80" fmla="*/ 21 w 24"/>
                  <a:gd name="T81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" h="76">
                    <a:moveTo>
                      <a:pt x="2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1" y="76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3" y="76"/>
                      <a:pt x="24" y="75"/>
                      <a:pt x="24" y="7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3" y="0"/>
                      <a:pt x="22" y="0"/>
                    </a:cubicBezTo>
                    <a:close/>
                    <a:moveTo>
                      <a:pt x="11" y="60"/>
                    </a:moveTo>
                    <a:cubicBezTo>
                      <a:pt x="3" y="60"/>
                      <a:pt x="3" y="60"/>
                      <a:pt x="3" y="60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1" y="55"/>
                      <a:pt x="11" y="55"/>
                      <a:pt x="11" y="55"/>
                    </a:cubicBezTo>
                    <a:lnTo>
                      <a:pt x="11" y="60"/>
                    </a:lnTo>
                    <a:close/>
                    <a:moveTo>
                      <a:pt x="11" y="51"/>
                    </a:moveTo>
                    <a:cubicBezTo>
                      <a:pt x="3" y="51"/>
                      <a:pt x="3" y="51"/>
                      <a:pt x="3" y="51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11" y="46"/>
                      <a:pt x="11" y="46"/>
                      <a:pt x="11" y="46"/>
                    </a:cubicBezTo>
                    <a:lnTo>
                      <a:pt x="11" y="51"/>
                    </a:lnTo>
                    <a:close/>
                    <a:moveTo>
                      <a:pt x="11" y="43"/>
                    </a:moveTo>
                    <a:cubicBezTo>
                      <a:pt x="3" y="43"/>
                      <a:pt x="3" y="43"/>
                      <a:pt x="3" y="43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1" y="38"/>
                      <a:pt x="11" y="38"/>
                      <a:pt x="11" y="38"/>
                    </a:cubicBezTo>
                    <a:lnTo>
                      <a:pt x="11" y="43"/>
                    </a:lnTo>
                    <a:close/>
                    <a:moveTo>
                      <a:pt x="11" y="34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1" y="29"/>
                      <a:pt x="11" y="29"/>
                      <a:pt x="11" y="29"/>
                    </a:cubicBezTo>
                    <a:lnTo>
                      <a:pt x="11" y="34"/>
                    </a:lnTo>
                    <a:close/>
                    <a:moveTo>
                      <a:pt x="11" y="26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lnTo>
                      <a:pt x="11" y="26"/>
                    </a:lnTo>
                    <a:close/>
                    <a:moveTo>
                      <a:pt x="11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12"/>
                      <a:pt x="11" y="12"/>
                      <a:pt x="11" y="12"/>
                    </a:cubicBezTo>
                    <a:lnTo>
                      <a:pt x="11" y="17"/>
                    </a:lnTo>
                    <a:close/>
                    <a:moveTo>
                      <a:pt x="11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9"/>
                    </a:lnTo>
                    <a:close/>
                    <a:moveTo>
                      <a:pt x="21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21" y="55"/>
                      <a:pt x="21" y="55"/>
                      <a:pt x="21" y="55"/>
                    </a:cubicBezTo>
                    <a:lnTo>
                      <a:pt x="21" y="60"/>
                    </a:lnTo>
                    <a:close/>
                    <a:moveTo>
                      <a:pt x="21" y="51"/>
                    </a:move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51"/>
                    </a:lnTo>
                    <a:close/>
                    <a:moveTo>
                      <a:pt x="21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21" y="38"/>
                      <a:pt x="21" y="38"/>
                      <a:pt x="21" y="38"/>
                    </a:cubicBezTo>
                    <a:lnTo>
                      <a:pt x="21" y="43"/>
                    </a:lnTo>
                    <a:close/>
                    <a:moveTo>
                      <a:pt x="21" y="34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21" y="29"/>
                      <a:pt x="21" y="29"/>
                      <a:pt x="21" y="29"/>
                    </a:cubicBezTo>
                    <a:lnTo>
                      <a:pt x="21" y="34"/>
                    </a:lnTo>
                    <a:close/>
                    <a:moveTo>
                      <a:pt x="21" y="26"/>
                    </a:move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21" y="21"/>
                      <a:pt x="21" y="21"/>
                      <a:pt x="21" y="21"/>
                    </a:cubicBezTo>
                    <a:lnTo>
                      <a:pt x="21" y="26"/>
                    </a:lnTo>
                    <a:close/>
                    <a:moveTo>
                      <a:pt x="21" y="17"/>
                    </a:move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21" y="12"/>
                      <a:pt x="21" y="12"/>
                      <a:pt x="21" y="12"/>
                    </a:cubicBezTo>
                    <a:lnTo>
                      <a:pt x="21" y="17"/>
                    </a:lnTo>
                    <a:close/>
                    <a:moveTo>
                      <a:pt x="21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21" y="3"/>
                      <a:pt x="21" y="3"/>
                      <a:pt x="21" y="3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73"/>
              <p:cNvSpPr>
                <a:spLocks noEditPoints="1"/>
              </p:cNvSpPr>
              <p:nvPr/>
            </p:nvSpPr>
            <p:spPr bwMode="auto">
              <a:xfrm>
                <a:off x="1927226" y="2100263"/>
                <a:ext cx="128588" cy="166687"/>
              </a:xfrm>
              <a:custGeom>
                <a:avLst/>
                <a:gdLst>
                  <a:gd name="T0" fmla="*/ 33 w 34"/>
                  <a:gd name="T1" fmla="*/ 0 h 44"/>
                  <a:gd name="T2" fmla="*/ 1 w 34"/>
                  <a:gd name="T3" fmla="*/ 0 h 44"/>
                  <a:gd name="T4" fmla="*/ 0 w 34"/>
                  <a:gd name="T5" fmla="*/ 1 h 44"/>
                  <a:gd name="T6" fmla="*/ 0 w 34"/>
                  <a:gd name="T7" fmla="*/ 43 h 44"/>
                  <a:gd name="T8" fmla="*/ 1 w 34"/>
                  <a:gd name="T9" fmla="*/ 44 h 44"/>
                  <a:gd name="T10" fmla="*/ 33 w 34"/>
                  <a:gd name="T11" fmla="*/ 44 h 44"/>
                  <a:gd name="T12" fmla="*/ 34 w 34"/>
                  <a:gd name="T13" fmla="*/ 43 h 44"/>
                  <a:gd name="T14" fmla="*/ 34 w 34"/>
                  <a:gd name="T15" fmla="*/ 1 h 44"/>
                  <a:gd name="T16" fmla="*/ 33 w 34"/>
                  <a:gd name="T17" fmla="*/ 0 h 44"/>
                  <a:gd name="T18" fmla="*/ 15 w 34"/>
                  <a:gd name="T19" fmla="*/ 37 h 44"/>
                  <a:gd name="T20" fmla="*/ 2 w 34"/>
                  <a:gd name="T21" fmla="*/ 37 h 44"/>
                  <a:gd name="T22" fmla="*/ 2 w 34"/>
                  <a:gd name="T23" fmla="*/ 32 h 44"/>
                  <a:gd name="T24" fmla="*/ 15 w 34"/>
                  <a:gd name="T25" fmla="*/ 32 h 44"/>
                  <a:gd name="T26" fmla="*/ 15 w 34"/>
                  <a:gd name="T27" fmla="*/ 37 h 44"/>
                  <a:gd name="T28" fmla="*/ 15 w 34"/>
                  <a:gd name="T29" fmla="*/ 28 h 44"/>
                  <a:gd name="T30" fmla="*/ 2 w 34"/>
                  <a:gd name="T31" fmla="*/ 28 h 44"/>
                  <a:gd name="T32" fmla="*/ 2 w 34"/>
                  <a:gd name="T33" fmla="*/ 22 h 44"/>
                  <a:gd name="T34" fmla="*/ 15 w 34"/>
                  <a:gd name="T35" fmla="*/ 22 h 44"/>
                  <a:gd name="T36" fmla="*/ 15 w 34"/>
                  <a:gd name="T37" fmla="*/ 28 h 44"/>
                  <a:gd name="T38" fmla="*/ 15 w 34"/>
                  <a:gd name="T39" fmla="*/ 18 h 44"/>
                  <a:gd name="T40" fmla="*/ 2 w 34"/>
                  <a:gd name="T41" fmla="*/ 18 h 44"/>
                  <a:gd name="T42" fmla="*/ 2 w 34"/>
                  <a:gd name="T43" fmla="*/ 13 h 44"/>
                  <a:gd name="T44" fmla="*/ 15 w 34"/>
                  <a:gd name="T45" fmla="*/ 13 h 44"/>
                  <a:gd name="T46" fmla="*/ 15 w 34"/>
                  <a:gd name="T47" fmla="*/ 18 h 44"/>
                  <a:gd name="T48" fmla="*/ 15 w 34"/>
                  <a:gd name="T49" fmla="*/ 9 h 44"/>
                  <a:gd name="T50" fmla="*/ 2 w 34"/>
                  <a:gd name="T51" fmla="*/ 9 h 44"/>
                  <a:gd name="T52" fmla="*/ 2 w 34"/>
                  <a:gd name="T53" fmla="*/ 3 h 44"/>
                  <a:gd name="T54" fmla="*/ 15 w 34"/>
                  <a:gd name="T55" fmla="*/ 3 h 44"/>
                  <a:gd name="T56" fmla="*/ 15 w 34"/>
                  <a:gd name="T57" fmla="*/ 9 h 44"/>
                  <a:gd name="T58" fmla="*/ 32 w 34"/>
                  <a:gd name="T59" fmla="*/ 37 h 44"/>
                  <a:gd name="T60" fmla="*/ 19 w 34"/>
                  <a:gd name="T61" fmla="*/ 37 h 44"/>
                  <a:gd name="T62" fmla="*/ 19 w 34"/>
                  <a:gd name="T63" fmla="*/ 32 h 44"/>
                  <a:gd name="T64" fmla="*/ 32 w 34"/>
                  <a:gd name="T65" fmla="*/ 32 h 44"/>
                  <a:gd name="T66" fmla="*/ 32 w 34"/>
                  <a:gd name="T67" fmla="*/ 37 h 44"/>
                  <a:gd name="T68" fmla="*/ 32 w 34"/>
                  <a:gd name="T69" fmla="*/ 28 h 44"/>
                  <a:gd name="T70" fmla="*/ 19 w 34"/>
                  <a:gd name="T71" fmla="*/ 28 h 44"/>
                  <a:gd name="T72" fmla="*/ 19 w 34"/>
                  <a:gd name="T73" fmla="*/ 22 h 44"/>
                  <a:gd name="T74" fmla="*/ 32 w 34"/>
                  <a:gd name="T75" fmla="*/ 22 h 44"/>
                  <a:gd name="T76" fmla="*/ 32 w 34"/>
                  <a:gd name="T77" fmla="*/ 28 h 44"/>
                  <a:gd name="T78" fmla="*/ 32 w 34"/>
                  <a:gd name="T79" fmla="*/ 18 h 44"/>
                  <a:gd name="T80" fmla="*/ 19 w 34"/>
                  <a:gd name="T81" fmla="*/ 18 h 44"/>
                  <a:gd name="T82" fmla="*/ 19 w 34"/>
                  <a:gd name="T83" fmla="*/ 13 h 44"/>
                  <a:gd name="T84" fmla="*/ 32 w 34"/>
                  <a:gd name="T85" fmla="*/ 13 h 44"/>
                  <a:gd name="T86" fmla="*/ 32 w 34"/>
                  <a:gd name="T87" fmla="*/ 18 h 44"/>
                  <a:gd name="T88" fmla="*/ 32 w 34"/>
                  <a:gd name="T89" fmla="*/ 9 h 44"/>
                  <a:gd name="T90" fmla="*/ 19 w 34"/>
                  <a:gd name="T91" fmla="*/ 9 h 44"/>
                  <a:gd name="T92" fmla="*/ 19 w 34"/>
                  <a:gd name="T93" fmla="*/ 3 h 44"/>
                  <a:gd name="T94" fmla="*/ 32 w 34"/>
                  <a:gd name="T95" fmla="*/ 3 h 44"/>
                  <a:gd name="T96" fmla="*/ 32 w 34"/>
                  <a:gd name="T97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" h="44">
                    <a:moveTo>
                      <a:pt x="3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1" y="44"/>
                      <a:pt x="1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4"/>
                      <a:pt x="34" y="43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3" y="0"/>
                      <a:pt x="33" y="0"/>
                    </a:cubicBezTo>
                    <a:close/>
                    <a:moveTo>
                      <a:pt x="15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15" y="37"/>
                    </a:lnTo>
                    <a:close/>
                    <a:moveTo>
                      <a:pt x="15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5" y="22"/>
                      <a:pt x="15" y="22"/>
                      <a:pt x="15" y="22"/>
                    </a:cubicBezTo>
                    <a:lnTo>
                      <a:pt x="15" y="28"/>
                    </a:lnTo>
                    <a:close/>
                    <a:moveTo>
                      <a:pt x="15" y="18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18"/>
                    </a:lnTo>
                    <a:close/>
                    <a:moveTo>
                      <a:pt x="15" y="9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5" y="3"/>
                      <a:pt x="15" y="3"/>
                      <a:pt x="15" y="3"/>
                    </a:cubicBezTo>
                    <a:lnTo>
                      <a:pt x="15" y="9"/>
                    </a:lnTo>
                    <a:close/>
                    <a:moveTo>
                      <a:pt x="32" y="37"/>
                    </a:move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37"/>
                    </a:lnTo>
                    <a:close/>
                    <a:moveTo>
                      <a:pt x="32" y="28"/>
                    </a:move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32" y="22"/>
                      <a:pt x="32" y="22"/>
                      <a:pt x="32" y="22"/>
                    </a:cubicBezTo>
                    <a:lnTo>
                      <a:pt x="32" y="28"/>
                    </a:lnTo>
                    <a:close/>
                    <a:moveTo>
                      <a:pt x="32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32" y="13"/>
                      <a:pt x="32" y="13"/>
                      <a:pt x="32" y="13"/>
                    </a:cubicBezTo>
                    <a:lnTo>
                      <a:pt x="32" y="18"/>
                    </a:lnTo>
                    <a:close/>
                    <a:moveTo>
                      <a:pt x="32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32" y="3"/>
                      <a:pt x="32" y="3"/>
                      <a:pt x="32" y="3"/>
                    </a:cubicBezTo>
                    <a:lnTo>
                      <a:pt x="32" y="9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74"/>
              <p:cNvSpPr>
                <a:spLocks noEditPoints="1"/>
              </p:cNvSpPr>
              <p:nvPr/>
            </p:nvSpPr>
            <p:spPr bwMode="auto">
              <a:xfrm>
                <a:off x="1781176" y="1797050"/>
                <a:ext cx="131763" cy="469900"/>
              </a:xfrm>
              <a:custGeom>
                <a:avLst/>
                <a:gdLst>
                  <a:gd name="T0" fmla="*/ 23 w 35"/>
                  <a:gd name="T1" fmla="*/ 11 h 124"/>
                  <a:gd name="T2" fmla="*/ 22 w 35"/>
                  <a:gd name="T3" fmla="*/ 0 h 124"/>
                  <a:gd name="T4" fmla="*/ 21 w 35"/>
                  <a:gd name="T5" fmla="*/ 11 h 124"/>
                  <a:gd name="T6" fmla="*/ 8 w 35"/>
                  <a:gd name="T7" fmla="*/ 9 h 124"/>
                  <a:gd name="T8" fmla="*/ 4 w 35"/>
                  <a:gd name="T9" fmla="*/ 7 h 124"/>
                  <a:gd name="T10" fmla="*/ 3 w 35"/>
                  <a:gd name="T11" fmla="*/ 11 h 124"/>
                  <a:gd name="T12" fmla="*/ 0 w 35"/>
                  <a:gd name="T13" fmla="*/ 13 h 124"/>
                  <a:gd name="T14" fmla="*/ 2 w 35"/>
                  <a:gd name="T15" fmla="*/ 124 h 124"/>
                  <a:gd name="T16" fmla="*/ 3 w 35"/>
                  <a:gd name="T17" fmla="*/ 109 h 124"/>
                  <a:gd name="T18" fmla="*/ 12 w 35"/>
                  <a:gd name="T19" fmla="*/ 124 h 124"/>
                  <a:gd name="T20" fmla="*/ 35 w 35"/>
                  <a:gd name="T21" fmla="*/ 122 h 124"/>
                  <a:gd name="T22" fmla="*/ 32 w 35"/>
                  <a:gd name="T23" fmla="*/ 11 h 124"/>
                  <a:gd name="T24" fmla="*/ 4 w 35"/>
                  <a:gd name="T25" fmla="*/ 100 h 124"/>
                  <a:gd name="T26" fmla="*/ 16 w 35"/>
                  <a:gd name="T27" fmla="*/ 93 h 124"/>
                  <a:gd name="T28" fmla="*/ 16 w 35"/>
                  <a:gd name="T29" fmla="*/ 87 h 124"/>
                  <a:gd name="T30" fmla="*/ 4 w 35"/>
                  <a:gd name="T31" fmla="*/ 80 h 124"/>
                  <a:gd name="T32" fmla="*/ 16 w 35"/>
                  <a:gd name="T33" fmla="*/ 87 h 124"/>
                  <a:gd name="T34" fmla="*/ 4 w 35"/>
                  <a:gd name="T35" fmla="*/ 75 h 124"/>
                  <a:gd name="T36" fmla="*/ 16 w 35"/>
                  <a:gd name="T37" fmla="*/ 67 h 124"/>
                  <a:gd name="T38" fmla="*/ 16 w 35"/>
                  <a:gd name="T39" fmla="*/ 62 h 124"/>
                  <a:gd name="T40" fmla="*/ 4 w 35"/>
                  <a:gd name="T41" fmla="*/ 54 h 124"/>
                  <a:gd name="T42" fmla="*/ 16 w 35"/>
                  <a:gd name="T43" fmla="*/ 62 h 124"/>
                  <a:gd name="T44" fmla="*/ 4 w 35"/>
                  <a:gd name="T45" fmla="*/ 49 h 124"/>
                  <a:gd name="T46" fmla="*/ 16 w 35"/>
                  <a:gd name="T47" fmla="*/ 41 h 124"/>
                  <a:gd name="T48" fmla="*/ 16 w 35"/>
                  <a:gd name="T49" fmla="*/ 36 h 124"/>
                  <a:gd name="T50" fmla="*/ 4 w 35"/>
                  <a:gd name="T51" fmla="*/ 29 h 124"/>
                  <a:gd name="T52" fmla="*/ 16 w 35"/>
                  <a:gd name="T53" fmla="*/ 36 h 124"/>
                  <a:gd name="T54" fmla="*/ 4 w 35"/>
                  <a:gd name="T55" fmla="*/ 24 h 124"/>
                  <a:gd name="T56" fmla="*/ 16 w 35"/>
                  <a:gd name="T57" fmla="*/ 16 h 124"/>
                  <a:gd name="T58" fmla="*/ 30 w 35"/>
                  <a:gd name="T59" fmla="*/ 100 h 124"/>
                  <a:gd name="T60" fmla="*/ 18 w 35"/>
                  <a:gd name="T61" fmla="*/ 93 h 124"/>
                  <a:gd name="T62" fmla="*/ 30 w 35"/>
                  <a:gd name="T63" fmla="*/ 100 h 124"/>
                  <a:gd name="T64" fmla="*/ 18 w 35"/>
                  <a:gd name="T65" fmla="*/ 87 h 124"/>
                  <a:gd name="T66" fmla="*/ 30 w 35"/>
                  <a:gd name="T67" fmla="*/ 80 h 124"/>
                  <a:gd name="T68" fmla="*/ 30 w 35"/>
                  <a:gd name="T69" fmla="*/ 75 h 124"/>
                  <a:gd name="T70" fmla="*/ 18 w 35"/>
                  <a:gd name="T71" fmla="*/ 67 h 124"/>
                  <a:gd name="T72" fmla="*/ 30 w 35"/>
                  <a:gd name="T73" fmla="*/ 75 h 124"/>
                  <a:gd name="T74" fmla="*/ 18 w 35"/>
                  <a:gd name="T75" fmla="*/ 62 h 124"/>
                  <a:gd name="T76" fmla="*/ 30 w 35"/>
                  <a:gd name="T77" fmla="*/ 54 h 124"/>
                  <a:gd name="T78" fmla="*/ 30 w 35"/>
                  <a:gd name="T79" fmla="*/ 49 h 124"/>
                  <a:gd name="T80" fmla="*/ 18 w 35"/>
                  <a:gd name="T81" fmla="*/ 41 h 124"/>
                  <a:gd name="T82" fmla="*/ 30 w 35"/>
                  <a:gd name="T83" fmla="*/ 49 h 124"/>
                  <a:gd name="T84" fmla="*/ 18 w 35"/>
                  <a:gd name="T85" fmla="*/ 36 h 124"/>
                  <a:gd name="T86" fmla="*/ 30 w 35"/>
                  <a:gd name="T87" fmla="*/ 29 h 124"/>
                  <a:gd name="T88" fmla="*/ 30 w 35"/>
                  <a:gd name="T89" fmla="*/ 24 h 124"/>
                  <a:gd name="T90" fmla="*/ 18 w 35"/>
                  <a:gd name="T91" fmla="*/ 16 h 124"/>
                  <a:gd name="T92" fmla="*/ 30 w 35"/>
                  <a:gd name="T93" fmla="*/ 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" h="124">
                    <a:moveTo>
                      <a:pt x="32" y="11"/>
                    </a:move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0"/>
                      <a:pt x="22" y="0"/>
                    </a:cubicBezTo>
                    <a:cubicBezTo>
                      <a:pt x="21" y="0"/>
                      <a:pt x="21" y="1"/>
                      <a:pt x="21" y="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7" y="7"/>
                      <a:pt x="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8"/>
                      <a:pt x="3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3"/>
                      <a:pt x="1" y="124"/>
                      <a:pt x="2" y="124"/>
                    </a:cubicBezTo>
                    <a:cubicBezTo>
                      <a:pt x="3" y="124"/>
                      <a:pt x="3" y="124"/>
                      <a:pt x="3" y="124"/>
                    </a:cubicBezTo>
                    <a:cubicBezTo>
                      <a:pt x="3" y="109"/>
                      <a:pt x="3" y="109"/>
                      <a:pt x="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4" y="124"/>
                      <a:pt x="35" y="123"/>
                      <a:pt x="35" y="1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4" y="11"/>
                      <a:pt x="32" y="11"/>
                    </a:cubicBezTo>
                    <a:close/>
                    <a:moveTo>
                      <a:pt x="16" y="100"/>
                    </a:moveTo>
                    <a:cubicBezTo>
                      <a:pt x="4" y="100"/>
                      <a:pt x="4" y="100"/>
                      <a:pt x="4" y="100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16" y="93"/>
                      <a:pt x="16" y="93"/>
                      <a:pt x="16" y="93"/>
                    </a:cubicBezTo>
                    <a:lnTo>
                      <a:pt x="16" y="100"/>
                    </a:lnTo>
                    <a:close/>
                    <a:moveTo>
                      <a:pt x="16" y="87"/>
                    </a:moveTo>
                    <a:cubicBezTo>
                      <a:pt x="4" y="87"/>
                      <a:pt x="4" y="87"/>
                      <a:pt x="4" y="87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16" y="80"/>
                      <a:pt x="16" y="80"/>
                      <a:pt x="16" y="80"/>
                    </a:cubicBezTo>
                    <a:lnTo>
                      <a:pt x="16" y="87"/>
                    </a:lnTo>
                    <a:close/>
                    <a:moveTo>
                      <a:pt x="16" y="75"/>
                    </a:moveTo>
                    <a:cubicBezTo>
                      <a:pt x="4" y="75"/>
                      <a:pt x="4" y="75"/>
                      <a:pt x="4" y="75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16" y="67"/>
                      <a:pt x="16" y="67"/>
                      <a:pt x="16" y="67"/>
                    </a:cubicBezTo>
                    <a:lnTo>
                      <a:pt x="16" y="75"/>
                    </a:lnTo>
                    <a:close/>
                    <a:moveTo>
                      <a:pt x="16" y="62"/>
                    </a:moveTo>
                    <a:cubicBezTo>
                      <a:pt x="4" y="62"/>
                      <a:pt x="4" y="62"/>
                      <a:pt x="4" y="62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16" y="62"/>
                    </a:lnTo>
                    <a:close/>
                    <a:moveTo>
                      <a:pt x="16" y="49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6" y="41"/>
                      <a:pt x="16" y="41"/>
                      <a:pt x="16" y="41"/>
                    </a:cubicBezTo>
                    <a:lnTo>
                      <a:pt x="16" y="49"/>
                    </a:lnTo>
                    <a:close/>
                    <a:moveTo>
                      <a:pt x="16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16" y="29"/>
                      <a:pt x="16" y="29"/>
                      <a:pt x="16" y="29"/>
                    </a:cubicBezTo>
                    <a:lnTo>
                      <a:pt x="16" y="36"/>
                    </a:lnTo>
                    <a:close/>
                    <a:moveTo>
                      <a:pt x="16" y="24"/>
                    </a:moveTo>
                    <a:cubicBezTo>
                      <a:pt x="4" y="24"/>
                      <a:pt x="4" y="24"/>
                      <a:pt x="4" y="2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6" y="24"/>
                    </a:lnTo>
                    <a:close/>
                    <a:moveTo>
                      <a:pt x="30" y="100"/>
                    </a:move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30" y="93"/>
                      <a:pt x="30" y="93"/>
                      <a:pt x="30" y="93"/>
                    </a:cubicBezTo>
                    <a:lnTo>
                      <a:pt x="30" y="100"/>
                    </a:lnTo>
                    <a:close/>
                    <a:moveTo>
                      <a:pt x="30" y="87"/>
                    </a:moveTo>
                    <a:cubicBezTo>
                      <a:pt x="18" y="87"/>
                      <a:pt x="18" y="87"/>
                      <a:pt x="18" y="87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30" y="80"/>
                      <a:pt x="30" y="80"/>
                      <a:pt x="30" y="80"/>
                    </a:cubicBezTo>
                    <a:lnTo>
                      <a:pt x="30" y="87"/>
                    </a:lnTo>
                    <a:close/>
                    <a:moveTo>
                      <a:pt x="30" y="75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30" y="67"/>
                      <a:pt x="30" y="67"/>
                      <a:pt x="30" y="67"/>
                    </a:cubicBezTo>
                    <a:lnTo>
                      <a:pt x="30" y="75"/>
                    </a:lnTo>
                    <a:close/>
                    <a:moveTo>
                      <a:pt x="30" y="62"/>
                    </a:move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30" y="54"/>
                      <a:pt x="30" y="54"/>
                      <a:pt x="30" y="54"/>
                    </a:cubicBezTo>
                    <a:lnTo>
                      <a:pt x="30" y="62"/>
                    </a:lnTo>
                    <a:close/>
                    <a:moveTo>
                      <a:pt x="30" y="49"/>
                    </a:move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30" y="41"/>
                      <a:pt x="30" y="41"/>
                      <a:pt x="30" y="41"/>
                    </a:cubicBezTo>
                    <a:lnTo>
                      <a:pt x="30" y="49"/>
                    </a:lnTo>
                    <a:close/>
                    <a:moveTo>
                      <a:pt x="30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30" y="29"/>
                      <a:pt x="30" y="29"/>
                      <a:pt x="30" y="29"/>
                    </a:cubicBezTo>
                    <a:lnTo>
                      <a:pt x="30" y="36"/>
                    </a:lnTo>
                    <a:close/>
                    <a:moveTo>
                      <a:pt x="30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30" y="16"/>
                      <a:pt x="30" y="16"/>
                      <a:pt x="30" y="16"/>
                    </a:cubicBez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75"/>
              <p:cNvSpPr/>
              <p:nvPr/>
            </p:nvSpPr>
            <p:spPr bwMode="auto">
              <a:xfrm>
                <a:off x="1927226" y="2035175"/>
                <a:ext cx="128588" cy="60325"/>
              </a:xfrm>
              <a:custGeom>
                <a:avLst/>
                <a:gdLst>
                  <a:gd name="T0" fmla="*/ 33 w 34"/>
                  <a:gd name="T1" fmla="*/ 15 h 16"/>
                  <a:gd name="T2" fmla="*/ 28 w 34"/>
                  <a:gd name="T3" fmla="*/ 10 h 16"/>
                  <a:gd name="T4" fmla="*/ 28 w 34"/>
                  <a:gd name="T5" fmla="*/ 3 h 16"/>
                  <a:gd name="T6" fmla="*/ 26 w 34"/>
                  <a:gd name="T7" fmla="*/ 2 h 16"/>
                  <a:gd name="T8" fmla="*/ 24 w 34"/>
                  <a:gd name="T9" fmla="*/ 2 h 16"/>
                  <a:gd name="T10" fmla="*/ 22 w 34"/>
                  <a:gd name="T11" fmla="*/ 3 h 16"/>
                  <a:gd name="T12" fmla="*/ 22 w 34"/>
                  <a:gd name="T13" fmla="*/ 5 h 16"/>
                  <a:gd name="T14" fmla="*/ 18 w 34"/>
                  <a:gd name="T15" fmla="*/ 0 h 16"/>
                  <a:gd name="T16" fmla="*/ 16 w 34"/>
                  <a:gd name="T17" fmla="*/ 0 h 16"/>
                  <a:gd name="T18" fmla="*/ 1 w 34"/>
                  <a:gd name="T19" fmla="*/ 15 h 16"/>
                  <a:gd name="T20" fmla="*/ 1 w 34"/>
                  <a:gd name="T21" fmla="*/ 16 h 16"/>
                  <a:gd name="T22" fmla="*/ 33 w 34"/>
                  <a:gd name="T23" fmla="*/ 16 h 16"/>
                  <a:gd name="T24" fmla="*/ 33 w 34"/>
                  <a:gd name="T25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6">
                    <a:moveTo>
                      <a:pt x="33" y="15"/>
                    </a:move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7" y="2"/>
                      <a:pt x="26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2" y="2"/>
                      <a:pt x="22" y="3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3" y="15"/>
                    </a:cubicBez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66" name="组合 265"/>
          <p:cNvGrpSpPr/>
          <p:nvPr/>
        </p:nvGrpSpPr>
        <p:grpSpPr>
          <a:xfrm>
            <a:off x="3505116" y="3014804"/>
            <a:ext cx="814498" cy="828187"/>
            <a:chOff x="10340416" y="3569642"/>
            <a:chExt cx="1450728" cy="1475110"/>
          </a:xfrm>
        </p:grpSpPr>
        <p:pic>
          <p:nvPicPr>
            <p:cNvPr id="267" name="图片 266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10340416" y="3569642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68" name="组合 267"/>
            <p:cNvGrpSpPr/>
            <p:nvPr/>
          </p:nvGrpSpPr>
          <p:grpSpPr>
            <a:xfrm>
              <a:off x="10854643" y="4106379"/>
              <a:ext cx="422275" cy="401637"/>
              <a:chOff x="2921001" y="1944688"/>
              <a:chExt cx="422275" cy="401637"/>
            </a:xfrm>
          </p:grpSpPr>
          <p:sp>
            <p:nvSpPr>
              <p:cNvPr id="269" name="Oval 81"/>
              <p:cNvSpPr>
                <a:spLocks noChangeArrowheads="1"/>
              </p:cNvSpPr>
              <p:nvPr/>
            </p:nvSpPr>
            <p:spPr bwMode="auto">
              <a:xfrm>
                <a:off x="3082926" y="2281238"/>
                <a:ext cx="63500" cy="65087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Oval 82"/>
              <p:cNvSpPr>
                <a:spLocks noChangeArrowheads="1"/>
              </p:cNvSpPr>
              <p:nvPr/>
            </p:nvSpPr>
            <p:spPr bwMode="auto">
              <a:xfrm>
                <a:off x="3244851" y="2281238"/>
                <a:ext cx="63500" cy="65087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Oval 83"/>
              <p:cNvSpPr>
                <a:spLocks noChangeArrowheads="1"/>
              </p:cNvSpPr>
              <p:nvPr/>
            </p:nvSpPr>
            <p:spPr bwMode="auto">
              <a:xfrm>
                <a:off x="3101976" y="2092325"/>
                <a:ext cx="41275" cy="41275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Oval 84"/>
              <p:cNvSpPr>
                <a:spLocks noChangeArrowheads="1"/>
              </p:cNvSpPr>
              <p:nvPr/>
            </p:nvSpPr>
            <p:spPr bwMode="auto">
              <a:xfrm>
                <a:off x="3241676" y="2092325"/>
                <a:ext cx="41275" cy="41275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Oval 85"/>
              <p:cNvSpPr>
                <a:spLocks noChangeArrowheads="1"/>
              </p:cNvSpPr>
              <p:nvPr/>
            </p:nvSpPr>
            <p:spPr bwMode="auto">
              <a:xfrm>
                <a:off x="3138488" y="2160588"/>
                <a:ext cx="42863" cy="38100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Oval 86"/>
              <p:cNvSpPr>
                <a:spLocks noChangeArrowheads="1"/>
              </p:cNvSpPr>
              <p:nvPr/>
            </p:nvSpPr>
            <p:spPr bwMode="auto">
              <a:xfrm>
                <a:off x="3206751" y="2160588"/>
                <a:ext cx="41275" cy="38100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87"/>
              <p:cNvSpPr/>
              <p:nvPr/>
            </p:nvSpPr>
            <p:spPr bwMode="auto">
              <a:xfrm>
                <a:off x="2921001" y="2012950"/>
                <a:ext cx="422275" cy="246062"/>
              </a:xfrm>
              <a:custGeom>
                <a:avLst/>
                <a:gdLst>
                  <a:gd name="T0" fmla="*/ 111 w 112"/>
                  <a:gd name="T1" fmla="*/ 24 h 65"/>
                  <a:gd name="T2" fmla="*/ 112 w 112"/>
                  <a:gd name="T3" fmla="*/ 25 h 65"/>
                  <a:gd name="T4" fmla="*/ 98 w 112"/>
                  <a:gd name="T5" fmla="*/ 64 h 65"/>
                  <a:gd name="T6" fmla="*/ 98 w 112"/>
                  <a:gd name="T7" fmla="*/ 65 h 65"/>
                  <a:gd name="T8" fmla="*/ 47 w 112"/>
                  <a:gd name="T9" fmla="*/ 65 h 65"/>
                  <a:gd name="T10" fmla="*/ 47 w 112"/>
                  <a:gd name="T11" fmla="*/ 64 h 65"/>
                  <a:gd name="T12" fmla="*/ 25 w 112"/>
                  <a:gd name="T13" fmla="*/ 9 h 65"/>
                  <a:gd name="T14" fmla="*/ 24 w 112"/>
                  <a:gd name="T15" fmla="*/ 9 h 65"/>
                  <a:gd name="T16" fmla="*/ 2 w 112"/>
                  <a:gd name="T17" fmla="*/ 9 h 65"/>
                  <a:gd name="T18" fmla="*/ 0 w 112"/>
                  <a:gd name="T19" fmla="*/ 8 h 65"/>
                  <a:gd name="T20" fmla="*/ 1 w 112"/>
                  <a:gd name="T21" fmla="*/ 0 h 65"/>
                  <a:gd name="T22" fmla="*/ 2 w 112"/>
                  <a:gd name="T23" fmla="*/ 0 h 65"/>
                  <a:gd name="T24" fmla="*/ 30 w 112"/>
                  <a:gd name="T25" fmla="*/ 0 h 65"/>
                  <a:gd name="T26" fmla="*/ 31 w 112"/>
                  <a:gd name="T27" fmla="*/ 0 h 65"/>
                  <a:gd name="T28" fmla="*/ 53 w 112"/>
                  <a:gd name="T29" fmla="*/ 55 h 65"/>
                  <a:gd name="T30" fmla="*/ 54 w 112"/>
                  <a:gd name="T31" fmla="*/ 56 h 65"/>
                  <a:gd name="T32" fmla="*/ 91 w 112"/>
                  <a:gd name="T33" fmla="*/ 56 h 65"/>
                  <a:gd name="T34" fmla="*/ 92 w 112"/>
                  <a:gd name="T35" fmla="*/ 55 h 65"/>
                  <a:gd name="T36" fmla="*/ 103 w 112"/>
                  <a:gd name="T37" fmla="*/ 22 h 65"/>
                  <a:gd name="T38" fmla="*/ 104 w 112"/>
                  <a:gd name="T39" fmla="*/ 21 h 65"/>
                  <a:gd name="T40" fmla="*/ 111 w 112"/>
                  <a:gd name="T4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65">
                    <a:moveTo>
                      <a:pt x="111" y="24"/>
                    </a:moveTo>
                    <a:cubicBezTo>
                      <a:pt x="112" y="24"/>
                      <a:pt x="112" y="24"/>
                      <a:pt x="112" y="2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8" y="64"/>
                      <a:pt x="98" y="65"/>
                      <a:pt x="98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65"/>
                      <a:pt x="47" y="64"/>
                      <a:pt x="47" y="6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3" y="55"/>
                      <a:pt x="53" y="56"/>
                      <a:pt x="54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2" y="55"/>
                      <a:pt x="92" y="55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1"/>
                      <a:pt x="104" y="21"/>
                      <a:pt x="104" y="21"/>
                    </a:cubicBezTo>
                    <a:lnTo>
                      <a:pt x="111" y="24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88"/>
              <p:cNvSpPr/>
              <p:nvPr/>
            </p:nvSpPr>
            <p:spPr bwMode="auto">
              <a:xfrm>
                <a:off x="3151188" y="1944688"/>
                <a:ext cx="85725" cy="204787"/>
              </a:xfrm>
              <a:custGeom>
                <a:avLst/>
                <a:gdLst>
                  <a:gd name="T0" fmla="*/ 8 w 23"/>
                  <a:gd name="T1" fmla="*/ 54 h 54"/>
                  <a:gd name="T2" fmla="*/ 7 w 23"/>
                  <a:gd name="T3" fmla="*/ 53 h 54"/>
                  <a:gd name="T4" fmla="*/ 7 w 23"/>
                  <a:gd name="T5" fmla="*/ 19 h 54"/>
                  <a:gd name="T6" fmla="*/ 7 w 23"/>
                  <a:gd name="T7" fmla="*/ 19 h 54"/>
                  <a:gd name="T8" fmla="*/ 1 w 23"/>
                  <a:gd name="T9" fmla="*/ 19 h 54"/>
                  <a:gd name="T10" fmla="*/ 1 w 23"/>
                  <a:gd name="T11" fmla="*/ 18 h 54"/>
                  <a:gd name="T12" fmla="*/ 11 w 23"/>
                  <a:gd name="T13" fmla="*/ 1 h 54"/>
                  <a:gd name="T14" fmla="*/ 12 w 23"/>
                  <a:gd name="T15" fmla="*/ 1 h 54"/>
                  <a:gd name="T16" fmla="*/ 23 w 23"/>
                  <a:gd name="T17" fmla="*/ 18 h 54"/>
                  <a:gd name="T18" fmla="*/ 22 w 23"/>
                  <a:gd name="T19" fmla="*/ 19 h 54"/>
                  <a:gd name="T20" fmla="*/ 17 w 23"/>
                  <a:gd name="T21" fmla="*/ 19 h 54"/>
                  <a:gd name="T22" fmla="*/ 16 w 23"/>
                  <a:gd name="T23" fmla="*/ 19 h 54"/>
                  <a:gd name="T24" fmla="*/ 16 w 23"/>
                  <a:gd name="T25" fmla="*/ 53 h 54"/>
                  <a:gd name="T26" fmla="*/ 16 w 23"/>
                  <a:gd name="T27" fmla="*/ 54 h 54"/>
                  <a:gd name="T28" fmla="*/ 8 w 23"/>
                  <a:gd name="T2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54">
                    <a:moveTo>
                      <a:pt x="8" y="54"/>
                    </a:moveTo>
                    <a:cubicBezTo>
                      <a:pt x="7" y="54"/>
                      <a:pt x="7" y="54"/>
                      <a:pt x="7" y="53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0" y="19"/>
                      <a:pt x="1" y="1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9"/>
                      <a:pt x="23" y="19"/>
                      <a:pt x="22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8" y="54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77" name="组合 276"/>
          <p:cNvGrpSpPr/>
          <p:nvPr/>
        </p:nvGrpSpPr>
        <p:grpSpPr>
          <a:xfrm>
            <a:off x="1613295" y="1366068"/>
            <a:ext cx="2101351" cy="2527335"/>
            <a:chOff x="11557961" y="2439034"/>
            <a:chExt cx="3970338" cy="4775201"/>
          </a:xfrm>
        </p:grpSpPr>
        <p:grpSp>
          <p:nvGrpSpPr>
            <p:cNvPr id="278" name="组合 277"/>
            <p:cNvGrpSpPr/>
            <p:nvPr/>
          </p:nvGrpSpPr>
          <p:grpSpPr>
            <a:xfrm>
              <a:off x="11557961" y="2439034"/>
              <a:ext cx="3970338" cy="4775201"/>
              <a:chOff x="6397625" y="1787525"/>
              <a:chExt cx="3970338" cy="4775201"/>
            </a:xfrm>
          </p:grpSpPr>
          <p:sp>
            <p:nvSpPr>
              <p:cNvPr id="279" name="Freeform 48"/>
              <p:cNvSpPr>
                <a:spLocks noEditPoints="1"/>
              </p:cNvSpPr>
              <p:nvPr/>
            </p:nvSpPr>
            <p:spPr bwMode="auto">
              <a:xfrm>
                <a:off x="6397625" y="1787525"/>
                <a:ext cx="3970338" cy="3970338"/>
              </a:xfrm>
              <a:custGeom>
                <a:avLst/>
                <a:gdLst>
                  <a:gd name="T0" fmla="*/ 556 w 1252"/>
                  <a:gd name="T1" fmla="*/ 1248 h 1252"/>
                  <a:gd name="T2" fmla="*/ 375 w 1252"/>
                  <a:gd name="T3" fmla="*/ 1200 h 1252"/>
                  <a:gd name="T4" fmla="*/ 255 w 1252"/>
                  <a:gd name="T5" fmla="*/ 1130 h 1252"/>
                  <a:gd name="T6" fmla="*/ 122 w 1252"/>
                  <a:gd name="T7" fmla="*/ 998 h 1252"/>
                  <a:gd name="T8" fmla="*/ 52 w 1252"/>
                  <a:gd name="T9" fmla="*/ 877 h 1252"/>
                  <a:gd name="T10" fmla="*/ 4 w 1252"/>
                  <a:gd name="T11" fmla="*/ 696 h 1252"/>
                  <a:gd name="T12" fmla="*/ 4 w 1252"/>
                  <a:gd name="T13" fmla="*/ 560 h 1252"/>
                  <a:gd name="T14" fmla="*/ 137 w 1252"/>
                  <a:gd name="T15" fmla="*/ 458 h 1252"/>
                  <a:gd name="T16" fmla="*/ 120 w 1252"/>
                  <a:gd name="T17" fmla="*/ 257 h 1252"/>
                  <a:gd name="T18" fmla="*/ 287 w 1252"/>
                  <a:gd name="T19" fmla="*/ 236 h 1252"/>
                  <a:gd name="T20" fmla="*/ 372 w 1252"/>
                  <a:gd name="T21" fmla="*/ 54 h 1252"/>
                  <a:gd name="T22" fmla="*/ 528 w 1252"/>
                  <a:gd name="T23" fmla="*/ 119 h 1252"/>
                  <a:gd name="T24" fmla="*/ 626 w 1252"/>
                  <a:gd name="T25" fmla="*/ 0 h 1252"/>
                  <a:gd name="T26" fmla="*/ 724 w 1252"/>
                  <a:gd name="T27" fmla="*/ 119 h 1252"/>
                  <a:gd name="T28" fmla="*/ 879 w 1252"/>
                  <a:gd name="T29" fmla="*/ 54 h 1252"/>
                  <a:gd name="T30" fmla="*/ 965 w 1252"/>
                  <a:gd name="T31" fmla="*/ 236 h 1252"/>
                  <a:gd name="T32" fmla="*/ 1132 w 1252"/>
                  <a:gd name="T33" fmla="*/ 257 h 1252"/>
                  <a:gd name="T34" fmla="*/ 1115 w 1252"/>
                  <a:gd name="T35" fmla="*/ 458 h 1252"/>
                  <a:gd name="T36" fmla="*/ 1248 w 1252"/>
                  <a:gd name="T37" fmla="*/ 560 h 1252"/>
                  <a:gd name="T38" fmla="*/ 1248 w 1252"/>
                  <a:gd name="T39" fmla="*/ 696 h 1252"/>
                  <a:gd name="T40" fmla="*/ 1200 w 1252"/>
                  <a:gd name="T41" fmla="*/ 877 h 1252"/>
                  <a:gd name="T42" fmla="*/ 1130 w 1252"/>
                  <a:gd name="T43" fmla="*/ 998 h 1252"/>
                  <a:gd name="T44" fmla="*/ 997 w 1252"/>
                  <a:gd name="T45" fmla="*/ 1130 h 1252"/>
                  <a:gd name="T46" fmla="*/ 877 w 1252"/>
                  <a:gd name="T47" fmla="*/ 1200 h 1252"/>
                  <a:gd name="T48" fmla="*/ 696 w 1252"/>
                  <a:gd name="T49" fmla="*/ 1248 h 1252"/>
                  <a:gd name="T50" fmla="*/ 563 w 1252"/>
                  <a:gd name="T51" fmla="*/ 1241 h 1252"/>
                  <a:gd name="T52" fmla="*/ 717 w 1252"/>
                  <a:gd name="T53" fmla="*/ 1126 h 1252"/>
                  <a:gd name="T54" fmla="*/ 797 w 1252"/>
                  <a:gd name="T55" fmla="*/ 1105 h 1252"/>
                  <a:gd name="T56" fmla="*/ 955 w 1252"/>
                  <a:gd name="T57" fmla="*/ 1014 h 1252"/>
                  <a:gd name="T58" fmla="*/ 1013 w 1252"/>
                  <a:gd name="T59" fmla="*/ 955 h 1252"/>
                  <a:gd name="T60" fmla="*/ 1105 w 1252"/>
                  <a:gd name="T61" fmla="*/ 797 h 1252"/>
                  <a:gd name="T62" fmla="*/ 1126 w 1252"/>
                  <a:gd name="T63" fmla="*/ 718 h 1252"/>
                  <a:gd name="T64" fmla="*/ 1240 w 1252"/>
                  <a:gd name="T65" fmla="*/ 563 h 1252"/>
                  <a:gd name="T66" fmla="*/ 1106 w 1252"/>
                  <a:gd name="T67" fmla="*/ 458 h 1252"/>
                  <a:gd name="T68" fmla="*/ 1127 w 1252"/>
                  <a:gd name="T69" fmla="*/ 265 h 1252"/>
                  <a:gd name="T70" fmla="*/ 957 w 1252"/>
                  <a:gd name="T71" fmla="*/ 241 h 1252"/>
                  <a:gd name="T72" fmla="*/ 879 w 1252"/>
                  <a:gd name="T73" fmla="*/ 63 h 1252"/>
                  <a:gd name="T74" fmla="*/ 720 w 1252"/>
                  <a:gd name="T75" fmla="*/ 127 h 1252"/>
                  <a:gd name="T76" fmla="*/ 626 w 1252"/>
                  <a:gd name="T77" fmla="*/ 9 h 1252"/>
                  <a:gd name="T78" fmla="*/ 532 w 1252"/>
                  <a:gd name="T79" fmla="*/ 127 h 1252"/>
                  <a:gd name="T80" fmla="*/ 373 w 1252"/>
                  <a:gd name="T81" fmla="*/ 63 h 1252"/>
                  <a:gd name="T82" fmla="*/ 295 w 1252"/>
                  <a:gd name="T83" fmla="*/ 241 h 1252"/>
                  <a:gd name="T84" fmla="*/ 125 w 1252"/>
                  <a:gd name="T85" fmla="*/ 265 h 1252"/>
                  <a:gd name="T86" fmla="*/ 146 w 1252"/>
                  <a:gd name="T87" fmla="*/ 458 h 1252"/>
                  <a:gd name="T88" fmla="*/ 12 w 1252"/>
                  <a:gd name="T89" fmla="*/ 563 h 1252"/>
                  <a:gd name="T90" fmla="*/ 126 w 1252"/>
                  <a:gd name="T91" fmla="*/ 718 h 1252"/>
                  <a:gd name="T92" fmla="*/ 147 w 1252"/>
                  <a:gd name="T93" fmla="*/ 797 h 1252"/>
                  <a:gd name="T94" fmla="*/ 239 w 1252"/>
                  <a:gd name="T95" fmla="*/ 955 h 1252"/>
                  <a:gd name="T96" fmla="*/ 297 w 1252"/>
                  <a:gd name="T97" fmla="*/ 1014 h 1252"/>
                  <a:gd name="T98" fmla="*/ 455 w 1252"/>
                  <a:gd name="T99" fmla="*/ 1105 h 1252"/>
                  <a:gd name="T100" fmla="*/ 535 w 1252"/>
                  <a:gd name="T101" fmla="*/ 1126 h 1252"/>
                  <a:gd name="T102" fmla="*/ 288 w 1252"/>
                  <a:gd name="T103" fmla="*/ 964 h 1252"/>
                  <a:gd name="T104" fmla="*/ 626 w 1252"/>
                  <a:gd name="T105" fmla="*/ 148 h 1252"/>
                  <a:gd name="T106" fmla="*/ 964 w 1252"/>
                  <a:gd name="T107" fmla="*/ 964 h 1252"/>
                  <a:gd name="T108" fmla="*/ 157 w 1252"/>
                  <a:gd name="T109" fmla="*/ 626 h 1252"/>
                  <a:gd name="T110" fmla="*/ 626 w 1252"/>
                  <a:gd name="T111" fmla="*/ 157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2" h="1252">
                    <a:moveTo>
                      <a:pt x="626" y="1252"/>
                    </a:moveTo>
                    <a:cubicBezTo>
                      <a:pt x="604" y="1252"/>
                      <a:pt x="581" y="1251"/>
                      <a:pt x="559" y="1249"/>
                    </a:cubicBezTo>
                    <a:cubicBezTo>
                      <a:pt x="556" y="1248"/>
                      <a:pt x="556" y="1248"/>
                      <a:pt x="556" y="1248"/>
                    </a:cubicBezTo>
                    <a:cubicBezTo>
                      <a:pt x="528" y="1134"/>
                      <a:pt x="528" y="1134"/>
                      <a:pt x="528" y="1134"/>
                    </a:cubicBezTo>
                    <a:cubicBezTo>
                      <a:pt x="504" y="1129"/>
                      <a:pt x="480" y="1123"/>
                      <a:pt x="458" y="1115"/>
                    </a:cubicBezTo>
                    <a:cubicBezTo>
                      <a:pt x="375" y="1200"/>
                      <a:pt x="375" y="1200"/>
                      <a:pt x="375" y="1200"/>
                    </a:cubicBezTo>
                    <a:cubicBezTo>
                      <a:pt x="372" y="1199"/>
                      <a:pt x="372" y="1199"/>
                      <a:pt x="372" y="1199"/>
                    </a:cubicBezTo>
                    <a:cubicBezTo>
                      <a:pt x="332" y="1181"/>
                      <a:pt x="293" y="1158"/>
                      <a:pt x="257" y="1132"/>
                    </a:cubicBezTo>
                    <a:cubicBezTo>
                      <a:pt x="255" y="1130"/>
                      <a:pt x="255" y="1130"/>
                      <a:pt x="255" y="1130"/>
                    </a:cubicBezTo>
                    <a:cubicBezTo>
                      <a:pt x="287" y="1016"/>
                      <a:pt x="287" y="1016"/>
                      <a:pt x="287" y="1016"/>
                    </a:cubicBezTo>
                    <a:cubicBezTo>
                      <a:pt x="269" y="1001"/>
                      <a:pt x="252" y="983"/>
                      <a:pt x="236" y="965"/>
                    </a:cubicBezTo>
                    <a:cubicBezTo>
                      <a:pt x="122" y="998"/>
                      <a:pt x="122" y="998"/>
                      <a:pt x="122" y="998"/>
                    </a:cubicBezTo>
                    <a:cubicBezTo>
                      <a:pt x="120" y="995"/>
                      <a:pt x="120" y="995"/>
                      <a:pt x="120" y="995"/>
                    </a:cubicBezTo>
                    <a:cubicBezTo>
                      <a:pt x="94" y="959"/>
                      <a:pt x="72" y="921"/>
                      <a:pt x="54" y="880"/>
                    </a:cubicBezTo>
                    <a:cubicBezTo>
                      <a:pt x="52" y="877"/>
                      <a:pt x="52" y="877"/>
                      <a:pt x="52" y="877"/>
                    </a:cubicBezTo>
                    <a:cubicBezTo>
                      <a:pt x="137" y="795"/>
                      <a:pt x="137" y="795"/>
                      <a:pt x="137" y="795"/>
                    </a:cubicBezTo>
                    <a:cubicBezTo>
                      <a:pt x="130" y="772"/>
                      <a:pt x="123" y="748"/>
                      <a:pt x="119" y="725"/>
                    </a:cubicBezTo>
                    <a:cubicBezTo>
                      <a:pt x="4" y="696"/>
                      <a:pt x="4" y="696"/>
                      <a:pt x="4" y="696"/>
                    </a:cubicBezTo>
                    <a:cubicBezTo>
                      <a:pt x="4" y="693"/>
                      <a:pt x="4" y="693"/>
                      <a:pt x="4" y="693"/>
                    </a:cubicBezTo>
                    <a:cubicBezTo>
                      <a:pt x="1" y="671"/>
                      <a:pt x="0" y="648"/>
                      <a:pt x="0" y="626"/>
                    </a:cubicBezTo>
                    <a:cubicBezTo>
                      <a:pt x="0" y="604"/>
                      <a:pt x="1" y="582"/>
                      <a:pt x="4" y="560"/>
                    </a:cubicBezTo>
                    <a:cubicBezTo>
                      <a:pt x="4" y="557"/>
                      <a:pt x="4" y="557"/>
                      <a:pt x="4" y="557"/>
                    </a:cubicBezTo>
                    <a:cubicBezTo>
                      <a:pt x="119" y="528"/>
                      <a:pt x="119" y="528"/>
                      <a:pt x="119" y="528"/>
                    </a:cubicBezTo>
                    <a:cubicBezTo>
                      <a:pt x="123" y="504"/>
                      <a:pt x="130" y="481"/>
                      <a:pt x="137" y="458"/>
                    </a:cubicBezTo>
                    <a:cubicBezTo>
                      <a:pt x="52" y="376"/>
                      <a:pt x="52" y="376"/>
                      <a:pt x="52" y="376"/>
                    </a:cubicBezTo>
                    <a:cubicBezTo>
                      <a:pt x="54" y="373"/>
                      <a:pt x="54" y="373"/>
                      <a:pt x="54" y="373"/>
                    </a:cubicBezTo>
                    <a:cubicBezTo>
                      <a:pt x="72" y="332"/>
                      <a:pt x="94" y="293"/>
                      <a:pt x="120" y="257"/>
                    </a:cubicBezTo>
                    <a:cubicBezTo>
                      <a:pt x="122" y="255"/>
                      <a:pt x="122" y="255"/>
                      <a:pt x="122" y="255"/>
                    </a:cubicBezTo>
                    <a:cubicBezTo>
                      <a:pt x="236" y="287"/>
                      <a:pt x="236" y="287"/>
                      <a:pt x="236" y="287"/>
                    </a:cubicBezTo>
                    <a:cubicBezTo>
                      <a:pt x="252" y="269"/>
                      <a:pt x="269" y="252"/>
                      <a:pt x="287" y="236"/>
                    </a:cubicBezTo>
                    <a:cubicBezTo>
                      <a:pt x="255" y="122"/>
                      <a:pt x="255" y="122"/>
                      <a:pt x="255" y="122"/>
                    </a:cubicBezTo>
                    <a:cubicBezTo>
                      <a:pt x="257" y="121"/>
                      <a:pt x="257" y="121"/>
                      <a:pt x="257" y="121"/>
                    </a:cubicBezTo>
                    <a:cubicBezTo>
                      <a:pt x="293" y="94"/>
                      <a:pt x="332" y="72"/>
                      <a:pt x="372" y="54"/>
                    </a:cubicBezTo>
                    <a:cubicBezTo>
                      <a:pt x="375" y="53"/>
                      <a:pt x="375" y="53"/>
                      <a:pt x="375" y="53"/>
                    </a:cubicBezTo>
                    <a:cubicBezTo>
                      <a:pt x="458" y="138"/>
                      <a:pt x="458" y="138"/>
                      <a:pt x="458" y="138"/>
                    </a:cubicBezTo>
                    <a:cubicBezTo>
                      <a:pt x="480" y="130"/>
                      <a:pt x="504" y="123"/>
                      <a:pt x="528" y="119"/>
                    </a:cubicBezTo>
                    <a:cubicBezTo>
                      <a:pt x="556" y="4"/>
                      <a:pt x="556" y="4"/>
                      <a:pt x="556" y="4"/>
                    </a:cubicBezTo>
                    <a:cubicBezTo>
                      <a:pt x="559" y="4"/>
                      <a:pt x="559" y="4"/>
                      <a:pt x="559" y="4"/>
                    </a:cubicBezTo>
                    <a:cubicBezTo>
                      <a:pt x="581" y="2"/>
                      <a:pt x="604" y="0"/>
                      <a:pt x="626" y="0"/>
                    </a:cubicBezTo>
                    <a:cubicBezTo>
                      <a:pt x="648" y="0"/>
                      <a:pt x="671" y="2"/>
                      <a:pt x="693" y="4"/>
                    </a:cubicBezTo>
                    <a:cubicBezTo>
                      <a:pt x="696" y="4"/>
                      <a:pt x="696" y="4"/>
                      <a:pt x="696" y="4"/>
                    </a:cubicBezTo>
                    <a:cubicBezTo>
                      <a:pt x="724" y="119"/>
                      <a:pt x="724" y="119"/>
                      <a:pt x="724" y="119"/>
                    </a:cubicBezTo>
                    <a:cubicBezTo>
                      <a:pt x="748" y="123"/>
                      <a:pt x="772" y="130"/>
                      <a:pt x="794" y="138"/>
                    </a:cubicBezTo>
                    <a:cubicBezTo>
                      <a:pt x="877" y="53"/>
                      <a:pt x="877" y="53"/>
                      <a:pt x="877" y="53"/>
                    </a:cubicBezTo>
                    <a:cubicBezTo>
                      <a:pt x="879" y="54"/>
                      <a:pt x="879" y="54"/>
                      <a:pt x="879" y="54"/>
                    </a:cubicBezTo>
                    <a:cubicBezTo>
                      <a:pt x="920" y="72"/>
                      <a:pt x="959" y="94"/>
                      <a:pt x="995" y="121"/>
                    </a:cubicBezTo>
                    <a:cubicBezTo>
                      <a:pt x="997" y="122"/>
                      <a:pt x="997" y="122"/>
                      <a:pt x="997" y="122"/>
                    </a:cubicBezTo>
                    <a:cubicBezTo>
                      <a:pt x="965" y="236"/>
                      <a:pt x="965" y="236"/>
                      <a:pt x="965" y="236"/>
                    </a:cubicBezTo>
                    <a:cubicBezTo>
                      <a:pt x="983" y="252"/>
                      <a:pt x="1000" y="269"/>
                      <a:pt x="1016" y="287"/>
                    </a:cubicBezTo>
                    <a:cubicBezTo>
                      <a:pt x="1130" y="255"/>
                      <a:pt x="1130" y="255"/>
                      <a:pt x="1130" y="255"/>
                    </a:cubicBezTo>
                    <a:cubicBezTo>
                      <a:pt x="1132" y="257"/>
                      <a:pt x="1132" y="257"/>
                      <a:pt x="1132" y="257"/>
                    </a:cubicBezTo>
                    <a:cubicBezTo>
                      <a:pt x="1158" y="293"/>
                      <a:pt x="1180" y="332"/>
                      <a:pt x="1198" y="373"/>
                    </a:cubicBezTo>
                    <a:cubicBezTo>
                      <a:pt x="1200" y="376"/>
                      <a:pt x="1200" y="376"/>
                      <a:pt x="1200" y="376"/>
                    </a:cubicBezTo>
                    <a:cubicBezTo>
                      <a:pt x="1115" y="458"/>
                      <a:pt x="1115" y="458"/>
                      <a:pt x="1115" y="458"/>
                    </a:cubicBezTo>
                    <a:cubicBezTo>
                      <a:pt x="1123" y="481"/>
                      <a:pt x="1129" y="504"/>
                      <a:pt x="1133" y="528"/>
                    </a:cubicBezTo>
                    <a:cubicBezTo>
                      <a:pt x="1248" y="557"/>
                      <a:pt x="1248" y="557"/>
                      <a:pt x="1248" y="557"/>
                    </a:cubicBezTo>
                    <a:cubicBezTo>
                      <a:pt x="1248" y="560"/>
                      <a:pt x="1248" y="560"/>
                      <a:pt x="1248" y="560"/>
                    </a:cubicBezTo>
                    <a:cubicBezTo>
                      <a:pt x="1251" y="582"/>
                      <a:pt x="1252" y="604"/>
                      <a:pt x="1252" y="626"/>
                    </a:cubicBezTo>
                    <a:cubicBezTo>
                      <a:pt x="1252" y="649"/>
                      <a:pt x="1251" y="671"/>
                      <a:pt x="1248" y="693"/>
                    </a:cubicBezTo>
                    <a:cubicBezTo>
                      <a:pt x="1248" y="696"/>
                      <a:pt x="1248" y="696"/>
                      <a:pt x="1248" y="696"/>
                    </a:cubicBezTo>
                    <a:cubicBezTo>
                      <a:pt x="1133" y="725"/>
                      <a:pt x="1133" y="725"/>
                      <a:pt x="1133" y="725"/>
                    </a:cubicBezTo>
                    <a:cubicBezTo>
                      <a:pt x="1129" y="748"/>
                      <a:pt x="1122" y="772"/>
                      <a:pt x="1115" y="795"/>
                    </a:cubicBezTo>
                    <a:cubicBezTo>
                      <a:pt x="1200" y="877"/>
                      <a:pt x="1200" y="877"/>
                      <a:pt x="1200" y="877"/>
                    </a:cubicBezTo>
                    <a:cubicBezTo>
                      <a:pt x="1198" y="880"/>
                      <a:pt x="1198" y="880"/>
                      <a:pt x="1198" y="880"/>
                    </a:cubicBezTo>
                    <a:cubicBezTo>
                      <a:pt x="1180" y="920"/>
                      <a:pt x="1158" y="959"/>
                      <a:pt x="1132" y="995"/>
                    </a:cubicBezTo>
                    <a:cubicBezTo>
                      <a:pt x="1130" y="998"/>
                      <a:pt x="1130" y="998"/>
                      <a:pt x="1130" y="998"/>
                    </a:cubicBezTo>
                    <a:cubicBezTo>
                      <a:pt x="1016" y="965"/>
                      <a:pt x="1016" y="965"/>
                      <a:pt x="1016" y="965"/>
                    </a:cubicBezTo>
                    <a:cubicBezTo>
                      <a:pt x="1000" y="983"/>
                      <a:pt x="983" y="1001"/>
                      <a:pt x="965" y="1016"/>
                    </a:cubicBezTo>
                    <a:cubicBezTo>
                      <a:pt x="997" y="1130"/>
                      <a:pt x="997" y="1130"/>
                      <a:pt x="997" y="1130"/>
                    </a:cubicBezTo>
                    <a:cubicBezTo>
                      <a:pt x="995" y="1132"/>
                      <a:pt x="995" y="1132"/>
                      <a:pt x="995" y="1132"/>
                    </a:cubicBezTo>
                    <a:cubicBezTo>
                      <a:pt x="959" y="1158"/>
                      <a:pt x="920" y="1181"/>
                      <a:pt x="879" y="1199"/>
                    </a:cubicBezTo>
                    <a:cubicBezTo>
                      <a:pt x="877" y="1200"/>
                      <a:pt x="877" y="1200"/>
                      <a:pt x="877" y="1200"/>
                    </a:cubicBezTo>
                    <a:cubicBezTo>
                      <a:pt x="794" y="1115"/>
                      <a:pt x="794" y="1115"/>
                      <a:pt x="794" y="1115"/>
                    </a:cubicBezTo>
                    <a:cubicBezTo>
                      <a:pt x="772" y="1123"/>
                      <a:pt x="748" y="1129"/>
                      <a:pt x="724" y="1134"/>
                    </a:cubicBezTo>
                    <a:cubicBezTo>
                      <a:pt x="696" y="1248"/>
                      <a:pt x="696" y="1248"/>
                      <a:pt x="696" y="1248"/>
                    </a:cubicBezTo>
                    <a:cubicBezTo>
                      <a:pt x="693" y="1249"/>
                      <a:pt x="693" y="1249"/>
                      <a:pt x="693" y="1249"/>
                    </a:cubicBezTo>
                    <a:cubicBezTo>
                      <a:pt x="671" y="1251"/>
                      <a:pt x="648" y="1252"/>
                      <a:pt x="626" y="1252"/>
                    </a:cubicBezTo>
                    <a:close/>
                    <a:moveTo>
                      <a:pt x="563" y="1241"/>
                    </a:moveTo>
                    <a:cubicBezTo>
                      <a:pt x="584" y="1243"/>
                      <a:pt x="605" y="1244"/>
                      <a:pt x="626" y="1244"/>
                    </a:cubicBezTo>
                    <a:cubicBezTo>
                      <a:pt x="647" y="1244"/>
                      <a:pt x="668" y="1243"/>
                      <a:pt x="689" y="1241"/>
                    </a:cubicBezTo>
                    <a:cubicBezTo>
                      <a:pt x="717" y="1126"/>
                      <a:pt x="717" y="1126"/>
                      <a:pt x="717" y="1126"/>
                    </a:cubicBezTo>
                    <a:cubicBezTo>
                      <a:pt x="720" y="1126"/>
                      <a:pt x="720" y="1126"/>
                      <a:pt x="720" y="1126"/>
                    </a:cubicBezTo>
                    <a:cubicBezTo>
                      <a:pt x="745" y="1121"/>
                      <a:pt x="770" y="1114"/>
                      <a:pt x="794" y="1106"/>
                    </a:cubicBezTo>
                    <a:cubicBezTo>
                      <a:pt x="797" y="1105"/>
                      <a:pt x="797" y="1105"/>
                      <a:pt x="797" y="1105"/>
                    </a:cubicBezTo>
                    <a:cubicBezTo>
                      <a:pt x="879" y="1190"/>
                      <a:pt x="879" y="1190"/>
                      <a:pt x="879" y="1190"/>
                    </a:cubicBezTo>
                    <a:cubicBezTo>
                      <a:pt x="917" y="1173"/>
                      <a:pt x="953" y="1151"/>
                      <a:pt x="988" y="1127"/>
                    </a:cubicBezTo>
                    <a:cubicBezTo>
                      <a:pt x="955" y="1014"/>
                      <a:pt x="955" y="1014"/>
                      <a:pt x="955" y="1014"/>
                    </a:cubicBezTo>
                    <a:cubicBezTo>
                      <a:pt x="957" y="1012"/>
                      <a:pt x="957" y="1012"/>
                      <a:pt x="957" y="1012"/>
                    </a:cubicBezTo>
                    <a:cubicBezTo>
                      <a:pt x="977" y="995"/>
                      <a:pt x="995" y="977"/>
                      <a:pt x="1011" y="958"/>
                    </a:cubicBezTo>
                    <a:cubicBezTo>
                      <a:pt x="1013" y="955"/>
                      <a:pt x="1013" y="955"/>
                      <a:pt x="1013" y="955"/>
                    </a:cubicBezTo>
                    <a:cubicBezTo>
                      <a:pt x="1127" y="988"/>
                      <a:pt x="1127" y="988"/>
                      <a:pt x="1127" y="988"/>
                    </a:cubicBezTo>
                    <a:cubicBezTo>
                      <a:pt x="1151" y="954"/>
                      <a:pt x="1172" y="917"/>
                      <a:pt x="1189" y="879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106" y="795"/>
                      <a:pt x="1106" y="795"/>
                      <a:pt x="1106" y="795"/>
                    </a:cubicBezTo>
                    <a:cubicBezTo>
                      <a:pt x="1114" y="771"/>
                      <a:pt x="1121" y="746"/>
                      <a:pt x="1125" y="720"/>
                    </a:cubicBezTo>
                    <a:cubicBezTo>
                      <a:pt x="1126" y="718"/>
                      <a:pt x="1126" y="718"/>
                      <a:pt x="1126" y="718"/>
                    </a:cubicBezTo>
                    <a:cubicBezTo>
                      <a:pt x="1240" y="689"/>
                      <a:pt x="1240" y="689"/>
                      <a:pt x="1240" y="689"/>
                    </a:cubicBezTo>
                    <a:cubicBezTo>
                      <a:pt x="1242" y="668"/>
                      <a:pt x="1243" y="647"/>
                      <a:pt x="1243" y="626"/>
                    </a:cubicBezTo>
                    <a:cubicBezTo>
                      <a:pt x="1243" y="605"/>
                      <a:pt x="1242" y="584"/>
                      <a:pt x="1240" y="563"/>
                    </a:cubicBezTo>
                    <a:cubicBezTo>
                      <a:pt x="1126" y="535"/>
                      <a:pt x="1126" y="535"/>
                      <a:pt x="1126" y="535"/>
                    </a:cubicBezTo>
                    <a:cubicBezTo>
                      <a:pt x="1125" y="532"/>
                      <a:pt x="1125" y="532"/>
                      <a:pt x="1125" y="532"/>
                    </a:cubicBezTo>
                    <a:cubicBezTo>
                      <a:pt x="1121" y="507"/>
                      <a:pt x="1114" y="482"/>
                      <a:pt x="1106" y="458"/>
                    </a:cubicBezTo>
                    <a:cubicBezTo>
                      <a:pt x="1105" y="455"/>
                      <a:pt x="1105" y="455"/>
                      <a:pt x="1105" y="455"/>
                    </a:cubicBezTo>
                    <a:cubicBezTo>
                      <a:pt x="1189" y="374"/>
                      <a:pt x="1189" y="374"/>
                      <a:pt x="1189" y="374"/>
                    </a:cubicBezTo>
                    <a:cubicBezTo>
                      <a:pt x="1172" y="335"/>
                      <a:pt x="1151" y="299"/>
                      <a:pt x="1127" y="265"/>
                    </a:cubicBezTo>
                    <a:cubicBezTo>
                      <a:pt x="1013" y="297"/>
                      <a:pt x="1013" y="297"/>
                      <a:pt x="1013" y="297"/>
                    </a:cubicBezTo>
                    <a:cubicBezTo>
                      <a:pt x="1011" y="295"/>
                      <a:pt x="1011" y="295"/>
                      <a:pt x="1011" y="295"/>
                    </a:cubicBezTo>
                    <a:cubicBezTo>
                      <a:pt x="995" y="276"/>
                      <a:pt x="977" y="257"/>
                      <a:pt x="957" y="241"/>
                    </a:cubicBezTo>
                    <a:cubicBezTo>
                      <a:pt x="955" y="239"/>
                      <a:pt x="955" y="239"/>
                      <a:pt x="955" y="239"/>
                    </a:cubicBezTo>
                    <a:cubicBezTo>
                      <a:pt x="988" y="126"/>
                      <a:pt x="988" y="126"/>
                      <a:pt x="988" y="126"/>
                    </a:cubicBezTo>
                    <a:cubicBezTo>
                      <a:pt x="953" y="101"/>
                      <a:pt x="917" y="80"/>
                      <a:pt x="879" y="63"/>
                    </a:cubicBezTo>
                    <a:cubicBezTo>
                      <a:pt x="797" y="148"/>
                      <a:pt x="797" y="148"/>
                      <a:pt x="797" y="148"/>
                    </a:cubicBezTo>
                    <a:cubicBezTo>
                      <a:pt x="794" y="147"/>
                      <a:pt x="794" y="147"/>
                      <a:pt x="794" y="147"/>
                    </a:cubicBezTo>
                    <a:cubicBezTo>
                      <a:pt x="770" y="138"/>
                      <a:pt x="745" y="131"/>
                      <a:pt x="720" y="127"/>
                    </a:cubicBezTo>
                    <a:cubicBezTo>
                      <a:pt x="717" y="126"/>
                      <a:pt x="717" y="126"/>
                      <a:pt x="717" y="126"/>
                    </a:cubicBezTo>
                    <a:cubicBezTo>
                      <a:pt x="689" y="12"/>
                      <a:pt x="689" y="12"/>
                      <a:pt x="689" y="12"/>
                    </a:cubicBezTo>
                    <a:cubicBezTo>
                      <a:pt x="668" y="10"/>
                      <a:pt x="647" y="9"/>
                      <a:pt x="626" y="9"/>
                    </a:cubicBezTo>
                    <a:cubicBezTo>
                      <a:pt x="605" y="9"/>
                      <a:pt x="584" y="10"/>
                      <a:pt x="563" y="12"/>
                    </a:cubicBezTo>
                    <a:cubicBezTo>
                      <a:pt x="535" y="126"/>
                      <a:pt x="535" y="126"/>
                      <a:pt x="535" y="126"/>
                    </a:cubicBezTo>
                    <a:cubicBezTo>
                      <a:pt x="532" y="127"/>
                      <a:pt x="532" y="127"/>
                      <a:pt x="532" y="127"/>
                    </a:cubicBezTo>
                    <a:cubicBezTo>
                      <a:pt x="507" y="131"/>
                      <a:pt x="482" y="138"/>
                      <a:pt x="458" y="147"/>
                    </a:cubicBezTo>
                    <a:cubicBezTo>
                      <a:pt x="455" y="148"/>
                      <a:pt x="455" y="148"/>
                      <a:pt x="455" y="148"/>
                    </a:cubicBezTo>
                    <a:cubicBezTo>
                      <a:pt x="373" y="63"/>
                      <a:pt x="373" y="63"/>
                      <a:pt x="373" y="63"/>
                    </a:cubicBezTo>
                    <a:cubicBezTo>
                      <a:pt x="335" y="80"/>
                      <a:pt x="298" y="101"/>
                      <a:pt x="264" y="126"/>
                    </a:cubicBezTo>
                    <a:cubicBezTo>
                      <a:pt x="297" y="239"/>
                      <a:pt x="297" y="239"/>
                      <a:pt x="297" y="239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75" y="257"/>
                      <a:pt x="257" y="276"/>
                      <a:pt x="241" y="295"/>
                    </a:cubicBezTo>
                    <a:cubicBezTo>
                      <a:pt x="239" y="297"/>
                      <a:pt x="239" y="297"/>
                      <a:pt x="239" y="297"/>
                    </a:cubicBezTo>
                    <a:cubicBezTo>
                      <a:pt x="125" y="265"/>
                      <a:pt x="125" y="265"/>
                      <a:pt x="125" y="265"/>
                    </a:cubicBezTo>
                    <a:cubicBezTo>
                      <a:pt x="101" y="299"/>
                      <a:pt x="80" y="335"/>
                      <a:pt x="63" y="37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46" y="458"/>
                      <a:pt x="146" y="458"/>
                      <a:pt x="146" y="458"/>
                    </a:cubicBezTo>
                    <a:cubicBezTo>
                      <a:pt x="138" y="482"/>
                      <a:pt x="131" y="507"/>
                      <a:pt x="127" y="532"/>
                    </a:cubicBezTo>
                    <a:cubicBezTo>
                      <a:pt x="126" y="535"/>
                      <a:pt x="126" y="535"/>
                      <a:pt x="126" y="535"/>
                    </a:cubicBezTo>
                    <a:cubicBezTo>
                      <a:pt x="12" y="563"/>
                      <a:pt x="12" y="563"/>
                      <a:pt x="12" y="563"/>
                    </a:cubicBezTo>
                    <a:cubicBezTo>
                      <a:pt x="10" y="584"/>
                      <a:pt x="9" y="606"/>
                      <a:pt x="9" y="626"/>
                    </a:cubicBezTo>
                    <a:cubicBezTo>
                      <a:pt x="9" y="647"/>
                      <a:pt x="10" y="668"/>
                      <a:pt x="12" y="689"/>
                    </a:cubicBezTo>
                    <a:cubicBezTo>
                      <a:pt x="126" y="718"/>
                      <a:pt x="126" y="718"/>
                      <a:pt x="126" y="718"/>
                    </a:cubicBezTo>
                    <a:cubicBezTo>
                      <a:pt x="127" y="720"/>
                      <a:pt x="127" y="720"/>
                      <a:pt x="127" y="720"/>
                    </a:cubicBezTo>
                    <a:cubicBezTo>
                      <a:pt x="131" y="746"/>
                      <a:pt x="138" y="771"/>
                      <a:pt x="146" y="795"/>
                    </a:cubicBezTo>
                    <a:cubicBezTo>
                      <a:pt x="147" y="797"/>
                      <a:pt x="147" y="797"/>
                      <a:pt x="147" y="797"/>
                    </a:cubicBezTo>
                    <a:cubicBezTo>
                      <a:pt x="63" y="879"/>
                      <a:pt x="63" y="879"/>
                      <a:pt x="63" y="879"/>
                    </a:cubicBezTo>
                    <a:cubicBezTo>
                      <a:pt x="80" y="917"/>
                      <a:pt x="101" y="954"/>
                      <a:pt x="125" y="988"/>
                    </a:cubicBezTo>
                    <a:cubicBezTo>
                      <a:pt x="239" y="955"/>
                      <a:pt x="239" y="955"/>
                      <a:pt x="239" y="955"/>
                    </a:cubicBezTo>
                    <a:cubicBezTo>
                      <a:pt x="241" y="958"/>
                      <a:pt x="241" y="958"/>
                      <a:pt x="241" y="958"/>
                    </a:cubicBezTo>
                    <a:cubicBezTo>
                      <a:pt x="257" y="977"/>
                      <a:pt x="275" y="995"/>
                      <a:pt x="295" y="1012"/>
                    </a:cubicBezTo>
                    <a:cubicBezTo>
                      <a:pt x="297" y="1014"/>
                      <a:pt x="297" y="1014"/>
                      <a:pt x="297" y="1014"/>
                    </a:cubicBezTo>
                    <a:cubicBezTo>
                      <a:pt x="264" y="1127"/>
                      <a:pt x="264" y="1127"/>
                      <a:pt x="264" y="1127"/>
                    </a:cubicBezTo>
                    <a:cubicBezTo>
                      <a:pt x="298" y="1151"/>
                      <a:pt x="335" y="1173"/>
                      <a:pt x="373" y="1190"/>
                    </a:cubicBezTo>
                    <a:cubicBezTo>
                      <a:pt x="455" y="1105"/>
                      <a:pt x="455" y="1105"/>
                      <a:pt x="455" y="1105"/>
                    </a:cubicBezTo>
                    <a:cubicBezTo>
                      <a:pt x="458" y="1106"/>
                      <a:pt x="458" y="1106"/>
                      <a:pt x="458" y="1106"/>
                    </a:cubicBezTo>
                    <a:cubicBezTo>
                      <a:pt x="482" y="1114"/>
                      <a:pt x="507" y="1121"/>
                      <a:pt x="532" y="1126"/>
                    </a:cubicBezTo>
                    <a:cubicBezTo>
                      <a:pt x="535" y="1126"/>
                      <a:pt x="535" y="1126"/>
                      <a:pt x="535" y="1126"/>
                    </a:cubicBezTo>
                    <a:lnTo>
                      <a:pt x="563" y="1241"/>
                    </a:lnTo>
                    <a:close/>
                    <a:moveTo>
                      <a:pt x="626" y="1104"/>
                    </a:moveTo>
                    <a:cubicBezTo>
                      <a:pt x="498" y="1104"/>
                      <a:pt x="378" y="1055"/>
                      <a:pt x="288" y="964"/>
                    </a:cubicBezTo>
                    <a:cubicBezTo>
                      <a:pt x="198" y="874"/>
                      <a:pt x="148" y="754"/>
                      <a:pt x="148" y="626"/>
                    </a:cubicBezTo>
                    <a:cubicBezTo>
                      <a:pt x="148" y="499"/>
                      <a:pt x="198" y="379"/>
                      <a:pt x="288" y="288"/>
                    </a:cubicBezTo>
                    <a:cubicBezTo>
                      <a:pt x="378" y="198"/>
                      <a:pt x="498" y="148"/>
                      <a:pt x="626" y="148"/>
                    </a:cubicBezTo>
                    <a:cubicBezTo>
                      <a:pt x="754" y="148"/>
                      <a:pt x="874" y="198"/>
                      <a:pt x="964" y="288"/>
                    </a:cubicBezTo>
                    <a:cubicBezTo>
                      <a:pt x="1054" y="379"/>
                      <a:pt x="1104" y="499"/>
                      <a:pt x="1104" y="626"/>
                    </a:cubicBezTo>
                    <a:cubicBezTo>
                      <a:pt x="1104" y="754"/>
                      <a:pt x="1054" y="874"/>
                      <a:pt x="964" y="964"/>
                    </a:cubicBezTo>
                    <a:cubicBezTo>
                      <a:pt x="874" y="1055"/>
                      <a:pt x="754" y="1104"/>
                      <a:pt x="626" y="1104"/>
                    </a:cubicBezTo>
                    <a:close/>
                    <a:moveTo>
                      <a:pt x="626" y="157"/>
                    </a:moveTo>
                    <a:cubicBezTo>
                      <a:pt x="367" y="157"/>
                      <a:pt x="157" y="367"/>
                      <a:pt x="157" y="626"/>
                    </a:cubicBezTo>
                    <a:cubicBezTo>
                      <a:pt x="157" y="885"/>
                      <a:pt x="367" y="1096"/>
                      <a:pt x="626" y="1096"/>
                    </a:cubicBezTo>
                    <a:cubicBezTo>
                      <a:pt x="885" y="1096"/>
                      <a:pt x="1095" y="885"/>
                      <a:pt x="1095" y="626"/>
                    </a:cubicBezTo>
                    <a:cubicBezTo>
                      <a:pt x="1095" y="367"/>
                      <a:pt x="885" y="157"/>
                      <a:pt x="626" y="15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280" name="组合 279"/>
              <p:cNvGrpSpPr/>
              <p:nvPr/>
            </p:nvGrpSpPr>
            <p:grpSpPr>
              <a:xfrm>
                <a:off x="7056438" y="2401888"/>
                <a:ext cx="2671763" cy="4160838"/>
                <a:chOff x="7056438" y="2401888"/>
                <a:chExt cx="2671763" cy="4160838"/>
              </a:xfrm>
              <a:effectLst>
                <a:outerShdw blurRad="254000" dist="101600" dir="8100000" sx="102000" sy="102000" algn="tr" rotWithShape="0">
                  <a:prstClr val="black">
                    <a:alpha val="28000"/>
                  </a:prstClr>
                </a:outerShdw>
              </a:effectLst>
            </p:grpSpPr>
            <p:sp>
              <p:nvSpPr>
                <p:cNvPr id="281" name="Freeform 49"/>
                <p:cNvSpPr/>
                <p:nvPr/>
              </p:nvSpPr>
              <p:spPr bwMode="auto">
                <a:xfrm>
                  <a:off x="7056438" y="2401888"/>
                  <a:ext cx="2671763" cy="4160838"/>
                </a:xfrm>
                <a:custGeom>
                  <a:avLst/>
                  <a:gdLst>
                    <a:gd name="T0" fmla="*/ 388 w 842"/>
                    <a:gd name="T1" fmla="*/ 1312 h 1312"/>
                    <a:gd name="T2" fmla="*/ 340 w 842"/>
                    <a:gd name="T3" fmla="*/ 1265 h 1312"/>
                    <a:gd name="T4" fmla="*/ 343 w 842"/>
                    <a:gd name="T5" fmla="*/ 1249 h 1312"/>
                    <a:gd name="T6" fmla="*/ 278 w 842"/>
                    <a:gd name="T7" fmla="*/ 1249 h 1312"/>
                    <a:gd name="T8" fmla="*/ 228 w 842"/>
                    <a:gd name="T9" fmla="*/ 1199 h 1312"/>
                    <a:gd name="T10" fmla="*/ 241 w 842"/>
                    <a:gd name="T11" fmla="*/ 1164 h 1312"/>
                    <a:gd name="T12" fmla="*/ 219 w 842"/>
                    <a:gd name="T13" fmla="*/ 1121 h 1312"/>
                    <a:gd name="T14" fmla="*/ 232 w 842"/>
                    <a:gd name="T15" fmla="*/ 1086 h 1312"/>
                    <a:gd name="T16" fmla="*/ 196 w 842"/>
                    <a:gd name="T17" fmla="*/ 1022 h 1312"/>
                    <a:gd name="T18" fmla="*/ 196 w 842"/>
                    <a:gd name="T19" fmla="*/ 982 h 1312"/>
                    <a:gd name="T20" fmla="*/ 196 w 842"/>
                    <a:gd name="T21" fmla="*/ 982 h 1312"/>
                    <a:gd name="T22" fmla="*/ 196 w 842"/>
                    <a:gd name="T23" fmla="*/ 976 h 1312"/>
                    <a:gd name="T24" fmla="*/ 196 w 842"/>
                    <a:gd name="T25" fmla="*/ 947 h 1312"/>
                    <a:gd name="T26" fmla="*/ 197 w 842"/>
                    <a:gd name="T27" fmla="*/ 940 h 1312"/>
                    <a:gd name="T28" fmla="*/ 197 w 842"/>
                    <a:gd name="T29" fmla="*/ 917 h 1312"/>
                    <a:gd name="T30" fmla="*/ 180 w 842"/>
                    <a:gd name="T31" fmla="*/ 849 h 1312"/>
                    <a:gd name="T32" fmla="*/ 129 w 842"/>
                    <a:gd name="T33" fmla="*/ 779 h 1312"/>
                    <a:gd name="T34" fmla="*/ 0 w 842"/>
                    <a:gd name="T35" fmla="*/ 419 h 1312"/>
                    <a:gd name="T36" fmla="*/ 419 w 842"/>
                    <a:gd name="T37" fmla="*/ 0 h 1312"/>
                    <a:gd name="T38" fmla="*/ 423 w 842"/>
                    <a:gd name="T39" fmla="*/ 0 h 1312"/>
                    <a:gd name="T40" fmla="*/ 842 w 842"/>
                    <a:gd name="T41" fmla="*/ 419 h 1312"/>
                    <a:gd name="T42" fmla="*/ 713 w 842"/>
                    <a:gd name="T43" fmla="*/ 779 h 1312"/>
                    <a:gd name="T44" fmla="*/ 662 w 842"/>
                    <a:gd name="T45" fmla="*/ 849 h 1312"/>
                    <a:gd name="T46" fmla="*/ 647 w 842"/>
                    <a:gd name="T47" fmla="*/ 899 h 1312"/>
                    <a:gd name="T48" fmla="*/ 646 w 842"/>
                    <a:gd name="T49" fmla="*/ 1023 h 1312"/>
                    <a:gd name="T50" fmla="*/ 610 w 842"/>
                    <a:gd name="T51" fmla="*/ 1086 h 1312"/>
                    <a:gd name="T52" fmla="*/ 623 w 842"/>
                    <a:gd name="T53" fmla="*/ 1121 h 1312"/>
                    <a:gd name="T54" fmla="*/ 601 w 842"/>
                    <a:gd name="T55" fmla="*/ 1164 h 1312"/>
                    <a:gd name="T56" fmla="*/ 614 w 842"/>
                    <a:gd name="T57" fmla="*/ 1199 h 1312"/>
                    <a:gd name="T58" fmla="*/ 564 w 842"/>
                    <a:gd name="T59" fmla="*/ 1249 h 1312"/>
                    <a:gd name="T60" fmla="*/ 499 w 842"/>
                    <a:gd name="T61" fmla="*/ 1249 h 1312"/>
                    <a:gd name="T62" fmla="*/ 502 w 842"/>
                    <a:gd name="T63" fmla="*/ 1265 h 1312"/>
                    <a:gd name="T64" fmla="*/ 455 w 842"/>
                    <a:gd name="T65" fmla="*/ 1312 h 1312"/>
                    <a:gd name="T66" fmla="*/ 388 w 842"/>
                    <a:gd name="T67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42" h="1312">
                      <a:moveTo>
                        <a:pt x="388" y="1312"/>
                      </a:moveTo>
                      <a:cubicBezTo>
                        <a:pt x="362" y="1312"/>
                        <a:pt x="340" y="1291"/>
                        <a:pt x="340" y="1265"/>
                      </a:cubicBezTo>
                      <a:cubicBezTo>
                        <a:pt x="340" y="1259"/>
                        <a:pt x="341" y="1254"/>
                        <a:pt x="343" y="1249"/>
                      </a:cubicBezTo>
                      <a:cubicBezTo>
                        <a:pt x="278" y="1249"/>
                        <a:pt x="278" y="1249"/>
                        <a:pt x="278" y="1249"/>
                      </a:cubicBezTo>
                      <a:cubicBezTo>
                        <a:pt x="250" y="1249"/>
                        <a:pt x="228" y="1226"/>
                        <a:pt x="228" y="1199"/>
                      </a:cubicBezTo>
                      <a:cubicBezTo>
                        <a:pt x="228" y="1186"/>
                        <a:pt x="233" y="1173"/>
                        <a:pt x="241" y="1164"/>
                      </a:cubicBezTo>
                      <a:cubicBezTo>
                        <a:pt x="228" y="1156"/>
                        <a:pt x="219" y="1140"/>
                        <a:pt x="219" y="1121"/>
                      </a:cubicBezTo>
                      <a:cubicBezTo>
                        <a:pt x="219" y="1108"/>
                        <a:pt x="223" y="1095"/>
                        <a:pt x="232" y="1086"/>
                      </a:cubicBezTo>
                      <a:cubicBezTo>
                        <a:pt x="210" y="1073"/>
                        <a:pt x="196" y="1049"/>
                        <a:pt x="196" y="1022"/>
                      </a:cubicBezTo>
                      <a:cubicBezTo>
                        <a:pt x="196" y="982"/>
                        <a:pt x="196" y="982"/>
                        <a:pt x="196" y="982"/>
                      </a:cubicBezTo>
                      <a:cubicBezTo>
                        <a:pt x="196" y="982"/>
                        <a:pt x="196" y="982"/>
                        <a:pt x="196" y="982"/>
                      </a:cubicBezTo>
                      <a:cubicBezTo>
                        <a:pt x="196" y="976"/>
                        <a:pt x="196" y="976"/>
                        <a:pt x="196" y="976"/>
                      </a:cubicBezTo>
                      <a:cubicBezTo>
                        <a:pt x="196" y="966"/>
                        <a:pt x="196" y="957"/>
                        <a:pt x="196" y="947"/>
                      </a:cubicBezTo>
                      <a:cubicBezTo>
                        <a:pt x="197" y="940"/>
                        <a:pt x="197" y="940"/>
                        <a:pt x="197" y="940"/>
                      </a:cubicBezTo>
                      <a:cubicBezTo>
                        <a:pt x="197" y="917"/>
                        <a:pt x="197" y="917"/>
                        <a:pt x="197" y="917"/>
                      </a:cubicBezTo>
                      <a:cubicBezTo>
                        <a:pt x="196" y="897"/>
                        <a:pt x="194" y="871"/>
                        <a:pt x="180" y="849"/>
                      </a:cubicBezTo>
                      <a:cubicBezTo>
                        <a:pt x="166" y="824"/>
                        <a:pt x="148" y="802"/>
                        <a:pt x="129" y="779"/>
                      </a:cubicBezTo>
                      <a:cubicBezTo>
                        <a:pt x="69" y="706"/>
                        <a:pt x="0" y="623"/>
                        <a:pt x="0" y="419"/>
                      </a:cubicBezTo>
                      <a:cubicBezTo>
                        <a:pt x="0" y="188"/>
                        <a:pt x="188" y="0"/>
                        <a:pt x="419" y="0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cubicBezTo>
                        <a:pt x="654" y="0"/>
                        <a:pt x="842" y="188"/>
                        <a:pt x="842" y="419"/>
                      </a:cubicBezTo>
                      <a:cubicBezTo>
                        <a:pt x="842" y="623"/>
                        <a:pt x="773" y="706"/>
                        <a:pt x="713" y="779"/>
                      </a:cubicBezTo>
                      <a:cubicBezTo>
                        <a:pt x="694" y="802"/>
                        <a:pt x="676" y="824"/>
                        <a:pt x="662" y="849"/>
                      </a:cubicBezTo>
                      <a:cubicBezTo>
                        <a:pt x="653" y="863"/>
                        <a:pt x="649" y="879"/>
                        <a:pt x="647" y="899"/>
                      </a:cubicBezTo>
                      <a:cubicBezTo>
                        <a:pt x="646" y="1023"/>
                        <a:pt x="646" y="1023"/>
                        <a:pt x="646" y="1023"/>
                      </a:cubicBezTo>
                      <a:cubicBezTo>
                        <a:pt x="646" y="1049"/>
                        <a:pt x="632" y="1073"/>
                        <a:pt x="610" y="1086"/>
                      </a:cubicBezTo>
                      <a:cubicBezTo>
                        <a:pt x="619" y="1095"/>
                        <a:pt x="623" y="1108"/>
                        <a:pt x="623" y="1121"/>
                      </a:cubicBezTo>
                      <a:cubicBezTo>
                        <a:pt x="623" y="1140"/>
                        <a:pt x="614" y="1156"/>
                        <a:pt x="601" y="1164"/>
                      </a:cubicBezTo>
                      <a:cubicBezTo>
                        <a:pt x="609" y="1173"/>
                        <a:pt x="614" y="1186"/>
                        <a:pt x="614" y="1199"/>
                      </a:cubicBezTo>
                      <a:cubicBezTo>
                        <a:pt x="614" y="1226"/>
                        <a:pt x="592" y="1249"/>
                        <a:pt x="564" y="1249"/>
                      </a:cubicBezTo>
                      <a:cubicBezTo>
                        <a:pt x="499" y="1249"/>
                        <a:pt x="499" y="1249"/>
                        <a:pt x="499" y="1249"/>
                      </a:cubicBezTo>
                      <a:cubicBezTo>
                        <a:pt x="501" y="1254"/>
                        <a:pt x="502" y="1259"/>
                        <a:pt x="502" y="1265"/>
                      </a:cubicBezTo>
                      <a:cubicBezTo>
                        <a:pt x="502" y="1291"/>
                        <a:pt x="480" y="1312"/>
                        <a:pt x="455" y="1312"/>
                      </a:cubicBezTo>
                      <a:lnTo>
                        <a:pt x="388" y="1312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50"/>
                <p:cNvSpPr/>
                <p:nvPr/>
              </p:nvSpPr>
              <p:spPr bwMode="auto">
                <a:xfrm>
                  <a:off x="8247063" y="6384925"/>
                  <a:ext cx="293688" cy="82550"/>
                </a:xfrm>
                <a:custGeom>
                  <a:avLst/>
                  <a:gdLst>
                    <a:gd name="T0" fmla="*/ 13 w 93"/>
                    <a:gd name="T1" fmla="*/ 26 h 26"/>
                    <a:gd name="T2" fmla="*/ 0 w 93"/>
                    <a:gd name="T3" fmla="*/ 13 h 26"/>
                    <a:gd name="T4" fmla="*/ 13 w 93"/>
                    <a:gd name="T5" fmla="*/ 0 h 26"/>
                    <a:gd name="T6" fmla="*/ 80 w 93"/>
                    <a:gd name="T7" fmla="*/ 0 h 26"/>
                    <a:gd name="T8" fmla="*/ 93 w 93"/>
                    <a:gd name="T9" fmla="*/ 13 h 26"/>
                    <a:gd name="T10" fmla="*/ 80 w 93"/>
                    <a:gd name="T11" fmla="*/ 26 h 26"/>
                    <a:gd name="T12" fmla="*/ 13 w 93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26">
                      <a:moveTo>
                        <a:pt x="13" y="26"/>
                      </a:moveTo>
                      <a:cubicBezTo>
                        <a:pt x="5" y="26"/>
                        <a:pt x="0" y="20"/>
                        <a:pt x="0" y="13"/>
                      </a:cubicBezTo>
                      <a:cubicBezTo>
                        <a:pt x="0" y="6"/>
                        <a:pt x="5" y="0"/>
                        <a:pt x="13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7" y="0"/>
                        <a:pt x="93" y="6"/>
                        <a:pt x="93" y="13"/>
                      </a:cubicBezTo>
                      <a:cubicBezTo>
                        <a:pt x="93" y="20"/>
                        <a:pt x="87" y="26"/>
                        <a:pt x="80" y="26"/>
                      </a:cubicBezTo>
                      <a:lnTo>
                        <a:pt x="13" y="26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51"/>
                <p:cNvSpPr/>
                <p:nvPr/>
              </p:nvSpPr>
              <p:spPr bwMode="auto">
                <a:xfrm>
                  <a:off x="7888288" y="6162675"/>
                  <a:ext cx="1008063" cy="104775"/>
                </a:xfrm>
                <a:custGeom>
                  <a:avLst/>
                  <a:gdLst>
                    <a:gd name="T0" fmla="*/ 16 w 318"/>
                    <a:gd name="T1" fmla="*/ 33 h 33"/>
                    <a:gd name="T2" fmla="*/ 0 w 318"/>
                    <a:gd name="T3" fmla="*/ 16 h 33"/>
                    <a:gd name="T4" fmla="*/ 16 w 318"/>
                    <a:gd name="T5" fmla="*/ 0 h 33"/>
                    <a:gd name="T6" fmla="*/ 302 w 318"/>
                    <a:gd name="T7" fmla="*/ 0 h 33"/>
                    <a:gd name="T8" fmla="*/ 318 w 318"/>
                    <a:gd name="T9" fmla="*/ 16 h 33"/>
                    <a:gd name="T10" fmla="*/ 302 w 318"/>
                    <a:gd name="T11" fmla="*/ 33 h 33"/>
                    <a:gd name="T12" fmla="*/ 16 w 318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8" h="33">
                      <a:moveTo>
                        <a:pt x="16" y="33"/>
                      </a:moveTo>
                      <a:cubicBezTo>
                        <a:pt x="7" y="33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302" y="0"/>
                        <a:pt x="302" y="0"/>
                        <a:pt x="302" y="0"/>
                      </a:cubicBezTo>
                      <a:cubicBezTo>
                        <a:pt x="311" y="0"/>
                        <a:pt x="318" y="7"/>
                        <a:pt x="318" y="16"/>
                      </a:cubicBezTo>
                      <a:cubicBezTo>
                        <a:pt x="318" y="25"/>
                        <a:pt x="311" y="33"/>
                        <a:pt x="302" y="33"/>
                      </a:cubicBezTo>
                      <a:lnTo>
                        <a:pt x="16" y="33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52"/>
                <p:cNvSpPr/>
                <p:nvPr/>
              </p:nvSpPr>
              <p:spPr bwMode="auto">
                <a:xfrm>
                  <a:off x="7856538" y="5897563"/>
                  <a:ext cx="1052513" cy="107950"/>
                </a:xfrm>
                <a:custGeom>
                  <a:avLst/>
                  <a:gdLst>
                    <a:gd name="T0" fmla="*/ 17 w 332"/>
                    <a:gd name="T1" fmla="*/ 34 h 34"/>
                    <a:gd name="T2" fmla="*/ 0 w 332"/>
                    <a:gd name="T3" fmla="*/ 17 h 34"/>
                    <a:gd name="T4" fmla="*/ 17 w 332"/>
                    <a:gd name="T5" fmla="*/ 0 h 34"/>
                    <a:gd name="T6" fmla="*/ 315 w 332"/>
                    <a:gd name="T7" fmla="*/ 0 h 34"/>
                    <a:gd name="T8" fmla="*/ 332 w 332"/>
                    <a:gd name="T9" fmla="*/ 17 h 34"/>
                    <a:gd name="T10" fmla="*/ 315 w 332"/>
                    <a:gd name="T11" fmla="*/ 34 h 34"/>
                    <a:gd name="T12" fmla="*/ 17 w 332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2" h="34">
                      <a:moveTo>
                        <a:pt x="17" y="34"/>
                      </a:moveTo>
                      <a:cubicBezTo>
                        <a:pt x="8" y="34"/>
                        <a:pt x="0" y="26"/>
                        <a:pt x="0" y="17"/>
                      </a:cubicBezTo>
                      <a:cubicBezTo>
                        <a:pt x="0" y="7"/>
                        <a:pt x="8" y="0"/>
                        <a:pt x="17" y="0"/>
                      </a:cubicBezTo>
                      <a:cubicBezTo>
                        <a:pt x="315" y="0"/>
                        <a:pt x="315" y="0"/>
                        <a:pt x="315" y="0"/>
                      </a:cubicBezTo>
                      <a:cubicBezTo>
                        <a:pt x="324" y="0"/>
                        <a:pt x="332" y="7"/>
                        <a:pt x="332" y="17"/>
                      </a:cubicBezTo>
                      <a:cubicBezTo>
                        <a:pt x="332" y="26"/>
                        <a:pt x="324" y="34"/>
                        <a:pt x="315" y="34"/>
                      </a:cubicBezTo>
                      <a:lnTo>
                        <a:pt x="17" y="34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53"/>
                <p:cNvSpPr/>
                <p:nvPr/>
              </p:nvSpPr>
              <p:spPr bwMode="auto">
                <a:xfrm>
                  <a:off x="7780338" y="5211763"/>
                  <a:ext cx="1223963" cy="552450"/>
                </a:xfrm>
                <a:custGeom>
                  <a:avLst/>
                  <a:gdLst>
                    <a:gd name="T0" fmla="*/ 3 w 386"/>
                    <a:gd name="T1" fmla="*/ 30 h 174"/>
                    <a:gd name="T2" fmla="*/ 3 w 386"/>
                    <a:gd name="T3" fmla="*/ 30 h 174"/>
                    <a:gd name="T4" fmla="*/ 3 w 386"/>
                    <a:gd name="T5" fmla="*/ 54 h 174"/>
                    <a:gd name="T6" fmla="*/ 2 w 386"/>
                    <a:gd name="T7" fmla="*/ 62 h 174"/>
                    <a:gd name="T8" fmla="*/ 3 w 386"/>
                    <a:gd name="T9" fmla="*/ 62 h 174"/>
                    <a:gd name="T10" fmla="*/ 2 w 386"/>
                    <a:gd name="T11" fmla="*/ 137 h 174"/>
                    <a:gd name="T12" fmla="*/ 27 w 386"/>
                    <a:gd name="T13" fmla="*/ 174 h 174"/>
                    <a:gd name="T14" fmla="*/ 359 w 386"/>
                    <a:gd name="T15" fmla="*/ 174 h 174"/>
                    <a:gd name="T16" fmla="*/ 384 w 386"/>
                    <a:gd name="T17" fmla="*/ 136 h 174"/>
                    <a:gd name="T18" fmla="*/ 385 w 386"/>
                    <a:gd name="T19" fmla="*/ 11 h 174"/>
                    <a:gd name="T20" fmla="*/ 385 w 386"/>
                    <a:gd name="T21" fmla="*/ 10 h 174"/>
                    <a:gd name="T22" fmla="*/ 386 w 386"/>
                    <a:gd name="T23" fmla="*/ 0 h 174"/>
                    <a:gd name="T24" fmla="*/ 0 w 386"/>
                    <a:gd name="T25" fmla="*/ 0 h 174"/>
                    <a:gd name="T26" fmla="*/ 3 w 386"/>
                    <a:gd name="T27" fmla="*/ 3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6" h="174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54"/>
                        <a:pt x="3" y="54"/>
                        <a:pt x="3" y="54"/>
                      </a:cubicBezTo>
                      <a:cubicBezTo>
                        <a:pt x="3" y="54"/>
                        <a:pt x="2" y="62"/>
                        <a:pt x="2" y="62"/>
                      </a:cubicBezTo>
                      <a:cubicBezTo>
                        <a:pt x="3" y="62"/>
                        <a:pt x="3" y="62"/>
                        <a:pt x="3" y="62"/>
                      </a:cubicBezTo>
                      <a:cubicBezTo>
                        <a:pt x="2" y="137"/>
                        <a:pt x="2" y="137"/>
                        <a:pt x="2" y="137"/>
                      </a:cubicBezTo>
                      <a:cubicBezTo>
                        <a:pt x="2" y="153"/>
                        <a:pt x="12" y="168"/>
                        <a:pt x="27" y="174"/>
                      </a:cubicBezTo>
                      <a:cubicBezTo>
                        <a:pt x="34" y="173"/>
                        <a:pt x="359" y="174"/>
                        <a:pt x="359" y="174"/>
                      </a:cubicBezTo>
                      <a:cubicBezTo>
                        <a:pt x="374" y="168"/>
                        <a:pt x="384" y="153"/>
                        <a:pt x="384" y="136"/>
                      </a:cubicBezTo>
                      <a:cubicBezTo>
                        <a:pt x="385" y="11"/>
                        <a:pt x="385" y="11"/>
                        <a:pt x="385" y="11"/>
                      </a:cubicBezTo>
                      <a:cubicBezTo>
                        <a:pt x="385" y="10"/>
                        <a:pt x="385" y="10"/>
                        <a:pt x="385" y="10"/>
                      </a:cubicBezTo>
                      <a:cubicBezTo>
                        <a:pt x="385" y="6"/>
                        <a:pt x="385" y="3"/>
                        <a:pt x="38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1"/>
                        <a:pt x="2" y="21"/>
                        <a:pt x="3" y="3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13500000" scaled="0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54"/>
                <p:cNvSpPr/>
                <p:nvPr/>
              </p:nvSpPr>
              <p:spPr bwMode="auto">
                <a:xfrm>
                  <a:off x="7167563" y="2509838"/>
                  <a:ext cx="2452688" cy="2578100"/>
                </a:xfrm>
                <a:custGeom>
                  <a:avLst/>
                  <a:gdLst>
                    <a:gd name="T0" fmla="*/ 597 w 773"/>
                    <a:gd name="T1" fmla="*/ 797 h 813"/>
                    <a:gd name="T2" fmla="*/ 652 w 773"/>
                    <a:gd name="T3" fmla="*/ 723 h 813"/>
                    <a:gd name="T4" fmla="*/ 773 w 773"/>
                    <a:gd name="T5" fmla="*/ 385 h 813"/>
                    <a:gd name="T6" fmla="*/ 388 w 773"/>
                    <a:gd name="T7" fmla="*/ 0 h 813"/>
                    <a:gd name="T8" fmla="*/ 384 w 773"/>
                    <a:gd name="T9" fmla="*/ 0 h 813"/>
                    <a:gd name="T10" fmla="*/ 0 w 773"/>
                    <a:gd name="T11" fmla="*/ 385 h 813"/>
                    <a:gd name="T12" fmla="*/ 120 w 773"/>
                    <a:gd name="T13" fmla="*/ 723 h 813"/>
                    <a:gd name="T14" fmla="*/ 175 w 773"/>
                    <a:gd name="T15" fmla="*/ 797 h 813"/>
                    <a:gd name="T16" fmla="*/ 183 w 773"/>
                    <a:gd name="T17" fmla="*/ 813 h 813"/>
                    <a:gd name="T18" fmla="*/ 589 w 773"/>
                    <a:gd name="T19" fmla="*/ 813 h 813"/>
                    <a:gd name="T20" fmla="*/ 597 w 773"/>
                    <a:gd name="T21" fmla="*/ 797 h 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73" h="813">
                      <a:moveTo>
                        <a:pt x="597" y="797"/>
                      </a:moveTo>
                      <a:cubicBezTo>
                        <a:pt x="613" y="771"/>
                        <a:pt x="632" y="748"/>
                        <a:pt x="652" y="723"/>
                      </a:cubicBezTo>
                      <a:cubicBezTo>
                        <a:pt x="709" y="655"/>
                        <a:pt x="773" y="577"/>
                        <a:pt x="773" y="385"/>
                      </a:cubicBezTo>
                      <a:cubicBezTo>
                        <a:pt x="773" y="173"/>
                        <a:pt x="600" y="0"/>
                        <a:pt x="388" y="0"/>
                      </a:cubicBez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172" y="0"/>
                        <a:pt x="0" y="173"/>
                        <a:pt x="0" y="385"/>
                      </a:cubicBezTo>
                      <a:cubicBezTo>
                        <a:pt x="0" y="577"/>
                        <a:pt x="64" y="655"/>
                        <a:pt x="120" y="723"/>
                      </a:cubicBezTo>
                      <a:cubicBezTo>
                        <a:pt x="140" y="748"/>
                        <a:pt x="159" y="771"/>
                        <a:pt x="175" y="797"/>
                      </a:cubicBezTo>
                      <a:cubicBezTo>
                        <a:pt x="178" y="803"/>
                        <a:pt x="180" y="808"/>
                        <a:pt x="183" y="813"/>
                      </a:cubicBezTo>
                      <a:cubicBezTo>
                        <a:pt x="589" y="813"/>
                        <a:pt x="589" y="813"/>
                        <a:pt x="589" y="813"/>
                      </a:cubicBezTo>
                      <a:cubicBezTo>
                        <a:pt x="592" y="808"/>
                        <a:pt x="594" y="802"/>
                        <a:pt x="597" y="79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13500000" scaled="0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89" name="组合 288"/>
            <p:cNvGrpSpPr/>
            <p:nvPr/>
          </p:nvGrpSpPr>
          <p:grpSpPr>
            <a:xfrm>
              <a:off x="13103873" y="4121802"/>
              <a:ext cx="1060764" cy="780456"/>
              <a:chOff x="5584825" y="3073400"/>
              <a:chExt cx="612776" cy="450850"/>
            </a:xfrm>
            <a:solidFill>
              <a:srgbClr val="31A6DF"/>
            </a:solidFill>
          </p:grpSpPr>
          <p:sp>
            <p:nvSpPr>
              <p:cNvPr id="290" name="Freeform 34"/>
              <p:cNvSpPr>
                <a:spLocks noEditPoints="1"/>
              </p:cNvSpPr>
              <p:nvPr/>
            </p:nvSpPr>
            <p:spPr bwMode="auto">
              <a:xfrm>
                <a:off x="5584825" y="3076575"/>
                <a:ext cx="127000" cy="446087"/>
              </a:xfrm>
              <a:custGeom>
                <a:avLst/>
                <a:gdLst>
                  <a:gd name="T0" fmla="*/ 43 w 45"/>
                  <a:gd name="T1" fmla="*/ 0 h 158"/>
                  <a:gd name="T2" fmla="*/ 1 w 45"/>
                  <a:gd name="T3" fmla="*/ 0 h 158"/>
                  <a:gd name="T4" fmla="*/ 0 w 45"/>
                  <a:gd name="T5" fmla="*/ 1 h 158"/>
                  <a:gd name="T6" fmla="*/ 0 w 45"/>
                  <a:gd name="T7" fmla="*/ 157 h 158"/>
                  <a:gd name="T8" fmla="*/ 1 w 45"/>
                  <a:gd name="T9" fmla="*/ 158 h 158"/>
                  <a:gd name="T10" fmla="*/ 43 w 45"/>
                  <a:gd name="T11" fmla="*/ 158 h 158"/>
                  <a:gd name="T12" fmla="*/ 45 w 45"/>
                  <a:gd name="T13" fmla="*/ 157 h 158"/>
                  <a:gd name="T14" fmla="*/ 45 w 45"/>
                  <a:gd name="T15" fmla="*/ 1 h 158"/>
                  <a:gd name="T16" fmla="*/ 43 w 45"/>
                  <a:gd name="T17" fmla="*/ 0 h 158"/>
                  <a:gd name="T18" fmla="*/ 22 w 45"/>
                  <a:gd name="T19" fmla="*/ 152 h 158"/>
                  <a:gd name="T20" fmla="*/ 11 w 45"/>
                  <a:gd name="T21" fmla="*/ 141 h 158"/>
                  <a:gd name="T22" fmla="*/ 22 w 45"/>
                  <a:gd name="T23" fmla="*/ 131 h 158"/>
                  <a:gd name="T24" fmla="*/ 33 w 45"/>
                  <a:gd name="T25" fmla="*/ 141 h 158"/>
                  <a:gd name="T26" fmla="*/ 22 w 45"/>
                  <a:gd name="T27" fmla="*/ 152 h 158"/>
                  <a:gd name="T28" fmla="*/ 39 w 45"/>
                  <a:gd name="T29" fmla="*/ 88 h 158"/>
                  <a:gd name="T30" fmla="*/ 37 w 45"/>
                  <a:gd name="T31" fmla="*/ 90 h 158"/>
                  <a:gd name="T32" fmla="*/ 8 w 45"/>
                  <a:gd name="T33" fmla="*/ 90 h 158"/>
                  <a:gd name="T34" fmla="*/ 6 w 45"/>
                  <a:gd name="T35" fmla="*/ 88 h 158"/>
                  <a:gd name="T36" fmla="*/ 6 w 45"/>
                  <a:gd name="T37" fmla="*/ 9 h 158"/>
                  <a:gd name="T38" fmla="*/ 8 w 45"/>
                  <a:gd name="T39" fmla="*/ 7 h 158"/>
                  <a:gd name="T40" fmla="*/ 37 w 45"/>
                  <a:gd name="T41" fmla="*/ 7 h 158"/>
                  <a:gd name="T42" fmla="*/ 39 w 45"/>
                  <a:gd name="T43" fmla="*/ 9 h 158"/>
                  <a:gd name="T44" fmla="*/ 39 w 45"/>
                  <a:gd name="T45" fmla="*/ 8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" h="158">
                    <a:moveTo>
                      <a:pt x="4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57"/>
                      <a:pt x="1" y="158"/>
                      <a:pt x="1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4" y="158"/>
                      <a:pt x="45" y="157"/>
                      <a:pt x="45" y="157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  <a:moveTo>
                      <a:pt x="22" y="152"/>
                    </a:moveTo>
                    <a:cubicBezTo>
                      <a:pt x="16" y="152"/>
                      <a:pt x="11" y="147"/>
                      <a:pt x="11" y="141"/>
                    </a:cubicBezTo>
                    <a:cubicBezTo>
                      <a:pt x="11" y="135"/>
                      <a:pt x="16" y="131"/>
                      <a:pt x="22" y="131"/>
                    </a:cubicBezTo>
                    <a:cubicBezTo>
                      <a:pt x="28" y="131"/>
                      <a:pt x="33" y="135"/>
                      <a:pt x="33" y="141"/>
                    </a:cubicBezTo>
                    <a:cubicBezTo>
                      <a:pt x="33" y="147"/>
                      <a:pt x="28" y="152"/>
                      <a:pt x="22" y="152"/>
                    </a:cubicBezTo>
                    <a:close/>
                    <a:moveTo>
                      <a:pt x="39" y="88"/>
                    </a:moveTo>
                    <a:cubicBezTo>
                      <a:pt x="39" y="89"/>
                      <a:pt x="38" y="90"/>
                      <a:pt x="37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7" y="90"/>
                      <a:pt x="6" y="89"/>
                      <a:pt x="6" y="8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7" y="7"/>
                      <a:pt x="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8"/>
                      <a:pt x="39" y="9"/>
                    </a:cubicBezTo>
                    <a:lnTo>
                      <a:pt x="39" y="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35"/>
              <p:cNvSpPr/>
              <p:nvPr/>
            </p:nvSpPr>
            <p:spPr bwMode="auto">
              <a:xfrm>
                <a:off x="5613400" y="3127375"/>
                <a:ext cx="69850" cy="19050"/>
              </a:xfrm>
              <a:custGeom>
                <a:avLst/>
                <a:gdLst>
                  <a:gd name="T0" fmla="*/ 25 w 25"/>
                  <a:gd name="T1" fmla="*/ 5 h 7"/>
                  <a:gd name="T2" fmla="*/ 23 w 25"/>
                  <a:gd name="T3" fmla="*/ 7 h 7"/>
                  <a:gd name="T4" fmla="*/ 2 w 25"/>
                  <a:gd name="T5" fmla="*/ 7 h 7"/>
                  <a:gd name="T6" fmla="*/ 0 w 25"/>
                  <a:gd name="T7" fmla="*/ 5 h 7"/>
                  <a:gd name="T8" fmla="*/ 0 w 25"/>
                  <a:gd name="T9" fmla="*/ 2 h 7"/>
                  <a:gd name="T10" fmla="*/ 2 w 25"/>
                  <a:gd name="T11" fmla="*/ 0 h 7"/>
                  <a:gd name="T12" fmla="*/ 23 w 25"/>
                  <a:gd name="T13" fmla="*/ 0 h 7"/>
                  <a:gd name="T14" fmla="*/ 25 w 25"/>
                  <a:gd name="T15" fmla="*/ 2 h 7"/>
                  <a:gd name="T16" fmla="*/ 25 w 2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">
                    <a:moveTo>
                      <a:pt x="25" y="5"/>
                    </a:moveTo>
                    <a:cubicBezTo>
                      <a:pt x="25" y="6"/>
                      <a:pt x="24" y="7"/>
                      <a:pt x="2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1"/>
                      <a:pt x="25" y="2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36"/>
              <p:cNvSpPr/>
              <p:nvPr/>
            </p:nvSpPr>
            <p:spPr bwMode="auto">
              <a:xfrm>
                <a:off x="5613400" y="3152775"/>
                <a:ext cx="69850" cy="15875"/>
              </a:xfrm>
              <a:custGeom>
                <a:avLst/>
                <a:gdLst>
                  <a:gd name="T0" fmla="*/ 25 w 25"/>
                  <a:gd name="T1" fmla="*/ 4 h 6"/>
                  <a:gd name="T2" fmla="*/ 24 w 25"/>
                  <a:gd name="T3" fmla="*/ 6 h 6"/>
                  <a:gd name="T4" fmla="*/ 2 w 25"/>
                  <a:gd name="T5" fmla="*/ 6 h 6"/>
                  <a:gd name="T6" fmla="*/ 0 w 25"/>
                  <a:gd name="T7" fmla="*/ 4 h 6"/>
                  <a:gd name="T8" fmla="*/ 0 w 25"/>
                  <a:gd name="T9" fmla="*/ 1 h 6"/>
                  <a:gd name="T10" fmla="*/ 2 w 25"/>
                  <a:gd name="T11" fmla="*/ 0 h 6"/>
                  <a:gd name="T12" fmla="*/ 24 w 25"/>
                  <a:gd name="T13" fmla="*/ 0 h 6"/>
                  <a:gd name="T14" fmla="*/ 25 w 25"/>
                  <a:gd name="T15" fmla="*/ 1 h 6"/>
                  <a:gd name="T16" fmla="*/ 25 w 2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cubicBezTo>
                      <a:pt x="25" y="5"/>
                      <a:pt x="24" y="6"/>
                      <a:pt x="24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5" y="0"/>
                      <a:pt x="25" y="1"/>
                    </a:cubicBez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37"/>
              <p:cNvSpPr>
                <a:spLocks noEditPoints="1"/>
              </p:cNvSpPr>
              <p:nvPr/>
            </p:nvSpPr>
            <p:spPr bwMode="auto">
              <a:xfrm>
                <a:off x="5740400" y="3076575"/>
                <a:ext cx="127000" cy="446087"/>
              </a:xfrm>
              <a:custGeom>
                <a:avLst/>
                <a:gdLst>
                  <a:gd name="T0" fmla="*/ 43 w 45"/>
                  <a:gd name="T1" fmla="*/ 0 h 158"/>
                  <a:gd name="T2" fmla="*/ 1 w 45"/>
                  <a:gd name="T3" fmla="*/ 0 h 158"/>
                  <a:gd name="T4" fmla="*/ 0 w 45"/>
                  <a:gd name="T5" fmla="*/ 1 h 158"/>
                  <a:gd name="T6" fmla="*/ 0 w 45"/>
                  <a:gd name="T7" fmla="*/ 157 h 158"/>
                  <a:gd name="T8" fmla="*/ 1 w 45"/>
                  <a:gd name="T9" fmla="*/ 158 h 158"/>
                  <a:gd name="T10" fmla="*/ 43 w 45"/>
                  <a:gd name="T11" fmla="*/ 158 h 158"/>
                  <a:gd name="T12" fmla="*/ 45 w 45"/>
                  <a:gd name="T13" fmla="*/ 157 h 158"/>
                  <a:gd name="T14" fmla="*/ 45 w 45"/>
                  <a:gd name="T15" fmla="*/ 1 h 158"/>
                  <a:gd name="T16" fmla="*/ 43 w 45"/>
                  <a:gd name="T17" fmla="*/ 0 h 158"/>
                  <a:gd name="T18" fmla="*/ 22 w 45"/>
                  <a:gd name="T19" fmla="*/ 152 h 158"/>
                  <a:gd name="T20" fmla="*/ 11 w 45"/>
                  <a:gd name="T21" fmla="*/ 141 h 158"/>
                  <a:gd name="T22" fmla="*/ 22 w 45"/>
                  <a:gd name="T23" fmla="*/ 131 h 158"/>
                  <a:gd name="T24" fmla="*/ 33 w 45"/>
                  <a:gd name="T25" fmla="*/ 141 h 158"/>
                  <a:gd name="T26" fmla="*/ 22 w 45"/>
                  <a:gd name="T27" fmla="*/ 152 h 158"/>
                  <a:gd name="T28" fmla="*/ 39 w 45"/>
                  <a:gd name="T29" fmla="*/ 88 h 158"/>
                  <a:gd name="T30" fmla="*/ 37 w 45"/>
                  <a:gd name="T31" fmla="*/ 90 h 158"/>
                  <a:gd name="T32" fmla="*/ 8 w 45"/>
                  <a:gd name="T33" fmla="*/ 90 h 158"/>
                  <a:gd name="T34" fmla="*/ 6 w 45"/>
                  <a:gd name="T35" fmla="*/ 88 h 158"/>
                  <a:gd name="T36" fmla="*/ 6 w 45"/>
                  <a:gd name="T37" fmla="*/ 9 h 158"/>
                  <a:gd name="T38" fmla="*/ 8 w 45"/>
                  <a:gd name="T39" fmla="*/ 7 h 158"/>
                  <a:gd name="T40" fmla="*/ 37 w 45"/>
                  <a:gd name="T41" fmla="*/ 7 h 158"/>
                  <a:gd name="T42" fmla="*/ 39 w 45"/>
                  <a:gd name="T43" fmla="*/ 9 h 158"/>
                  <a:gd name="T44" fmla="*/ 39 w 45"/>
                  <a:gd name="T45" fmla="*/ 8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" h="158">
                    <a:moveTo>
                      <a:pt x="4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57"/>
                      <a:pt x="0" y="158"/>
                      <a:pt x="1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4" y="158"/>
                      <a:pt x="45" y="157"/>
                      <a:pt x="45" y="157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  <a:moveTo>
                      <a:pt x="22" y="152"/>
                    </a:moveTo>
                    <a:cubicBezTo>
                      <a:pt x="16" y="152"/>
                      <a:pt x="11" y="147"/>
                      <a:pt x="11" y="141"/>
                    </a:cubicBezTo>
                    <a:cubicBezTo>
                      <a:pt x="11" y="135"/>
                      <a:pt x="16" y="131"/>
                      <a:pt x="22" y="131"/>
                    </a:cubicBezTo>
                    <a:cubicBezTo>
                      <a:pt x="28" y="131"/>
                      <a:pt x="33" y="135"/>
                      <a:pt x="33" y="141"/>
                    </a:cubicBezTo>
                    <a:cubicBezTo>
                      <a:pt x="33" y="147"/>
                      <a:pt x="28" y="152"/>
                      <a:pt x="22" y="152"/>
                    </a:cubicBezTo>
                    <a:close/>
                    <a:moveTo>
                      <a:pt x="39" y="88"/>
                    </a:moveTo>
                    <a:cubicBezTo>
                      <a:pt x="39" y="89"/>
                      <a:pt x="38" y="90"/>
                      <a:pt x="37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7" y="90"/>
                      <a:pt x="6" y="89"/>
                      <a:pt x="6" y="8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7" y="7"/>
                      <a:pt x="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8"/>
                      <a:pt x="39" y="9"/>
                    </a:cubicBezTo>
                    <a:lnTo>
                      <a:pt x="39" y="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38"/>
              <p:cNvSpPr/>
              <p:nvPr/>
            </p:nvSpPr>
            <p:spPr bwMode="auto">
              <a:xfrm>
                <a:off x="5768975" y="3127375"/>
                <a:ext cx="69850" cy="19050"/>
              </a:xfrm>
              <a:custGeom>
                <a:avLst/>
                <a:gdLst>
                  <a:gd name="T0" fmla="*/ 25 w 25"/>
                  <a:gd name="T1" fmla="*/ 5 h 7"/>
                  <a:gd name="T2" fmla="*/ 23 w 25"/>
                  <a:gd name="T3" fmla="*/ 7 h 7"/>
                  <a:gd name="T4" fmla="*/ 1 w 25"/>
                  <a:gd name="T5" fmla="*/ 7 h 7"/>
                  <a:gd name="T6" fmla="*/ 0 w 25"/>
                  <a:gd name="T7" fmla="*/ 5 h 7"/>
                  <a:gd name="T8" fmla="*/ 0 w 25"/>
                  <a:gd name="T9" fmla="*/ 2 h 7"/>
                  <a:gd name="T10" fmla="*/ 1 w 25"/>
                  <a:gd name="T11" fmla="*/ 0 h 7"/>
                  <a:gd name="T12" fmla="*/ 23 w 25"/>
                  <a:gd name="T13" fmla="*/ 0 h 7"/>
                  <a:gd name="T14" fmla="*/ 25 w 25"/>
                  <a:gd name="T15" fmla="*/ 2 h 7"/>
                  <a:gd name="T16" fmla="*/ 25 w 2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">
                    <a:moveTo>
                      <a:pt x="25" y="5"/>
                    </a:moveTo>
                    <a:cubicBezTo>
                      <a:pt x="25" y="6"/>
                      <a:pt x="24" y="7"/>
                      <a:pt x="23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1"/>
                      <a:pt x="25" y="2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39"/>
              <p:cNvSpPr/>
              <p:nvPr/>
            </p:nvSpPr>
            <p:spPr bwMode="auto">
              <a:xfrm>
                <a:off x="5768975" y="3152775"/>
                <a:ext cx="69850" cy="15875"/>
              </a:xfrm>
              <a:custGeom>
                <a:avLst/>
                <a:gdLst>
                  <a:gd name="T0" fmla="*/ 25 w 25"/>
                  <a:gd name="T1" fmla="*/ 4 h 6"/>
                  <a:gd name="T2" fmla="*/ 23 w 25"/>
                  <a:gd name="T3" fmla="*/ 6 h 6"/>
                  <a:gd name="T4" fmla="*/ 1 w 25"/>
                  <a:gd name="T5" fmla="*/ 6 h 6"/>
                  <a:gd name="T6" fmla="*/ 0 w 25"/>
                  <a:gd name="T7" fmla="*/ 4 h 6"/>
                  <a:gd name="T8" fmla="*/ 0 w 25"/>
                  <a:gd name="T9" fmla="*/ 1 h 6"/>
                  <a:gd name="T10" fmla="*/ 1 w 25"/>
                  <a:gd name="T11" fmla="*/ 0 h 6"/>
                  <a:gd name="T12" fmla="*/ 23 w 25"/>
                  <a:gd name="T13" fmla="*/ 0 h 6"/>
                  <a:gd name="T14" fmla="*/ 25 w 25"/>
                  <a:gd name="T15" fmla="*/ 1 h 6"/>
                  <a:gd name="T16" fmla="*/ 25 w 2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cubicBezTo>
                      <a:pt x="25" y="5"/>
                      <a:pt x="24" y="6"/>
                      <a:pt x="2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0"/>
                      <a:pt x="25" y="1"/>
                    </a:cubicBez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40"/>
              <p:cNvSpPr>
                <a:spLocks noEditPoints="1"/>
              </p:cNvSpPr>
              <p:nvPr/>
            </p:nvSpPr>
            <p:spPr bwMode="auto">
              <a:xfrm>
                <a:off x="5878513" y="3073400"/>
                <a:ext cx="319088" cy="450850"/>
              </a:xfrm>
              <a:custGeom>
                <a:avLst/>
                <a:gdLst>
                  <a:gd name="T0" fmla="*/ 38 w 113"/>
                  <a:gd name="T1" fmla="*/ 0 h 160"/>
                  <a:gd name="T2" fmla="*/ 1 w 113"/>
                  <a:gd name="T3" fmla="*/ 19 h 160"/>
                  <a:gd name="T4" fmla="*/ 0 w 113"/>
                  <a:gd name="T5" fmla="*/ 21 h 160"/>
                  <a:gd name="T6" fmla="*/ 72 w 113"/>
                  <a:gd name="T7" fmla="*/ 159 h 160"/>
                  <a:gd name="T8" fmla="*/ 74 w 113"/>
                  <a:gd name="T9" fmla="*/ 160 h 160"/>
                  <a:gd name="T10" fmla="*/ 112 w 113"/>
                  <a:gd name="T11" fmla="*/ 141 h 160"/>
                  <a:gd name="T12" fmla="*/ 112 w 113"/>
                  <a:gd name="T13" fmla="*/ 139 h 160"/>
                  <a:gd name="T14" fmla="*/ 40 w 113"/>
                  <a:gd name="T15" fmla="*/ 1 h 160"/>
                  <a:gd name="T16" fmla="*/ 38 w 113"/>
                  <a:gd name="T17" fmla="*/ 0 h 160"/>
                  <a:gd name="T18" fmla="*/ 90 w 113"/>
                  <a:gd name="T19" fmla="*/ 145 h 160"/>
                  <a:gd name="T20" fmla="*/ 75 w 113"/>
                  <a:gd name="T21" fmla="*/ 141 h 160"/>
                  <a:gd name="T22" fmla="*/ 80 w 113"/>
                  <a:gd name="T23" fmla="*/ 126 h 160"/>
                  <a:gd name="T24" fmla="*/ 95 w 113"/>
                  <a:gd name="T25" fmla="*/ 131 h 160"/>
                  <a:gd name="T26" fmla="*/ 90 w 113"/>
                  <a:gd name="T27" fmla="*/ 145 h 160"/>
                  <a:gd name="T28" fmla="*/ 75 w 113"/>
                  <a:gd name="T29" fmla="*/ 80 h 160"/>
                  <a:gd name="T30" fmla="*/ 75 w 113"/>
                  <a:gd name="T31" fmla="*/ 83 h 160"/>
                  <a:gd name="T32" fmla="*/ 48 w 113"/>
                  <a:gd name="T33" fmla="*/ 96 h 160"/>
                  <a:gd name="T34" fmla="*/ 46 w 113"/>
                  <a:gd name="T35" fmla="*/ 95 h 160"/>
                  <a:gd name="T36" fmla="*/ 9 w 113"/>
                  <a:gd name="T37" fmla="*/ 25 h 160"/>
                  <a:gd name="T38" fmla="*/ 10 w 113"/>
                  <a:gd name="T39" fmla="*/ 23 h 160"/>
                  <a:gd name="T40" fmla="*/ 36 w 113"/>
                  <a:gd name="T41" fmla="*/ 10 h 160"/>
                  <a:gd name="T42" fmla="*/ 38 w 113"/>
                  <a:gd name="T43" fmla="*/ 10 h 160"/>
                  <a:gd name="T44" fmla="*/ 75 w 113"/>
                  <a:gd name="T45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3" h="160">
                    <a:moveTo>
                      <a:pt x="38" y="0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72" y="159"/>
                      <a:pt x="72" y="159"/>
                      <a:pt x="72" y="159"/>
                    </a:cubicBezTo>
                    <a:cubicBezTo>
                      <a:pt x="73" y="160"/>
                      <a:pt x="74" y="160"/>
                      <a:pt x="74" y="160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12" y="140"/>
                      <a:pt x="113" y="139"/>
                      <a:pt x="112" y="139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0"/>
                      <a:pt x="39" y="0"/>
                      <a:pt x="38" y="0"/>
                    </a:cubicBezTo>
                    <a:close/>
                    <a:moveTo>
                      <a:pt x="90" y="145"/>
                    </a:moveTo>
                    <a:cubicBezTo>
                      <a:pt x="85" y="148"/>
                      <a:pt x="78" y="146"/>
                      <a:pt x="75" y="141"/>
                    </a:cubicBezTo>
                    <a:cubicBezTo>
                      <a:pt x="73" y="135"/>
                      <a:pt x="75" y="129"/>
                      <a:pt x="80" y="126"/>
                    </a:cubicBezTo>
                    <a:cubicBezTo>
                      <a:pt x="86" y="123"/>
                      <a:pt x="92" y="125"/>
                      <a:pt x="95" y="131"/>
                    </a:cubicBezTo>
                    <a:cubicBezTo>
                      <a:pt x="98" y="136"/>
                      <a:pt x="96" y="142"/>
                      <a:pt x="90" y="145"/>
                    </a:cubicBezTo>
                    <a:close/>
                    <a:moveTo>
                      <a:pt x="75" y="80"/>
                    </a:moveTo>
                    <a:cubicBezTo>
                      <a:pt x="76" y="81"/>
                      <a:pt x="75" y="82"/>
                      <a:pt x="75" y="83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7" y="96"/>
                      <a:pt x="47" y="96"/>
                      <a:pt x="46" y="9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4"/>
                      <a:pt x="9" y="23"/>
                      <a:pt x="10" y="23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9"/>
                      <a:pt x="38" y="10"/>
                      <a:pt x="38" y="10"/>
                    </a:cubicBezTo>
                    <a:lnTo>
                      <a:pt x="75" y="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41"/>
              <p:cNvSpPr/>
              <p:nvPr/>
            </p:nvSpPr>
            <p:spPr bwMode="auto">
              <a:xfrm>
                <a:off x="5926138" y="3132138"/>
                <a:ext cx="71438" cy="46037"/>
              </a:xfrm>
              <a:custGeom>
                <a:avLst/>
                <a:gdLst>
                  <a:gd name="T0" fmla="*/ 24 w 25"/>
                  <a:gd name="T1" fmla="*/ 4 h 16"/>
                  <a:gd name="T2" fmla="*/ 24 w 25"/>
                  <a:gd name="T3" fmla="*/ 6 h 16"/>
                  <a:gd name="T4" fmla="*/ 4 w 25"/>
                  <a:gd name="T5" fmla="*/ 15 h 16"/>
                  <a:gd name="T6" fmla="*/ 2 w 25"/>
                  <a:gd name="T7" fmla="*/ 15 h 16"/>
                  <a:gd name="T8" fmla="*/ 1 w 25"/>
                  <a:gd name="T9" fmla="*/ 12 h 16"/>
                  <a:gd name="T10" fmla="*/ 1 w 25"/>
                  <a:gd name="T11" fmla="*/ 10 h 16"/>
                  <a:gd name="T12" fmla="*/ 21 w 25"/>
                  <a:gd name="T13" fmla="*/ 0 h 16"/>
                  <a:gd name="T14" fmla="*/ 23 w 25"/>
                  <a:gd name="T15" fmla="*/ 1 h 16"/>
                  <a:gd name="T16" fmla="*/ 24 w 25"/>
                  <a:gd name="T1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6">
                    <a:moveTo>
                      <a:pt x="24" y="4"/>
                    </a:moveTo>
                    <a:cubicBezTo>
                      <a:pt x="25" y="4"/>
                      <a:pt x="24" y="5"/>
                      <a:pt x="24" y="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3" y="16"/>
                      <a:pt x="2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3" y="1"/>
                    </a:cubicBezTo>
                    <a:lnTo>
                      <a:pt x="2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42"/>
              <p:cNvSpPr/>
              <p:nvPr/>
            </p:nvSpPr>
            <p:spPr bwMode="auto">
              <a:xfrm>
                <a:off x="5937250" y="3152775"/>
                <a:ext cx="71438" cy="44450"/>
              </a:xfrm>
              <a:custGeom>
                <a:avLst/>
                <a:gdLst>
                  <a:gd name="T0" fmla="*/ 24 w 25"/>
                  <a:gd name="T1" fmla="*/ 4 h 16"/>
                  <a:gd name="T2" fmla="*/ 24 w 25"/>
                  <a:gd name="T3" fmla="*/ 6 h 16"/>
                  <a:gd name="T4" fmla="*/ 4 w 25"/>
                  <a:gd name="T5" fmla="*/ 16 h 16"/>
                  <a:gd name="T6" fmla="*/ 2 w 25"/>
                  <a:gd name="T7" fmla="*/ 15 h 16"/>
                  <a:gd name="T8" fmla="*/ 1 w 25"/>
                  <a:gd name="T9" fmla="*/ 12 h 16"/>
                  <a:gd name="T10" fmla="*/ 1 w 25"/>
                  <a:gd name="T11" fmla="*/ 10 h 16"/>
                  <a:gd name="T12" fmla="*/ 21 w 25"/>
                  <a:gd name="T13" fmla="*/ 0 h 16"/>
                  <a:gd name="T14" fmla="*/ 23 w 25"/>
                  <a:gd name="T15" fmla="*/ 1 h 16"/>
                  <a:gd name="T16" fmla="*/ 24 w 25"/>
                  <a:gd name="T1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6">
                    <a:moveTo>
                      <a:pt x="24" y="4"/>
                    </a:moveTo>
                    <a:cubicBezTo>
                      <a:pt x="25" y="5"/>
                      <a:pt x="24" y="5"/>
                      <a:pt x="24" y="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6"/>
                      <a:pt x="3" y="16"/>
                      <a:pt x="2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3" y="1"/>
                    </a:cubicBezTo>
                    <a:lnTo>
                      <a:pt x="2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09" name="泪滴形 308"/>
          <p:cNvSpPr/>
          <p:nvPr/>
        </p:nvSpPr>
        <p:spPr>
          <a:xfrm rot="18728671">
            <a:off x="7178557" y="3447589"/>
            <a:ext cx="596456" cy="596456"/>
          </a:xfrm>
          <a:prstGeom prst="teardrop">
            <a:avLst>
              <a:gd name="adj" fmla="val 132321"/>
            </a:avLst>
          </a:prstGeom>
          <a:gradFill flip="none" rotWithShape="1">
            <a:gsLst>
              <a:gs pos="17000">
                <a:srgbClr val="FFFFFF"/>
              </a:gs>
              <a:gs pos="70000">
                <a:srgbClr val="FFFFFF">
                  <a:alpha val="0"/>
                </a:srgbClr>
              </a:gs>
            </a:gsLst>
            <a:lin ang="8100000" scaled="1"/>
            <a:tileRect/>
          </a:gradFill>
          <a:ln w="25400">
            <a:solidFill>
              <a:srgbClr val="FFFFFF"/>
            </a:solidFill>
          </a:ln>
          <a:effectLst>
            <a:outerShdw blurRad="203200" dist="203200" dir="8100000" algn="tr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96" name="文本框 36"/>
          <p:cNvSpPr txBox="1">
            <a:spLocks noChangeArrowheads="1"/>
          </p:cNvSpPr>
          <p:nvPr/>
        </p:nvSpPr>
        <p:spPr bwMode="auto">
          <a:xfrm>
            <a:off x="3765488" y="3059259"/>
            <a:ext cx="5186363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050" dirty="0" smtClean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文字识别</a:t>
            </a:r>
            <a:endParaRPr kumimoji="0" lang="en-US" altLang="zh-CN" sz="105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rcRect t="-4556" r="75904"/>
          <a:stretch>
            <a:fillRect/>
          </a:stretch>
        </p:blipFill>
        <p:spPr>
          <a:xfrm>
            <a:off x="5718810" y="769620"/>
            <a:ext cx="1384935" cy="1040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直角三角形 18"/>
          <p:cNvSpPr/>
          <p:nvPr/>
        </p:nvSpPr>
        <p:spPr>
          <a:xfrm>
            <a:off x="8836819" y="142135"/>
            <a:ext cx="80963" cy="55959"/>
          </a:xfrm>
          <a:prstGeom prst="rtTriangle">
            <a:avLst/>
          </a:prstGeom>
          <a:solidFill>
            <a:srgbClr val="0D348B">
              <a:alpha val="85097"/>
            </a:srgbClr>
          </a:solidFill>
          <a:ln w="9525">
            <a:noFill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lvl="0" algn="ctr" eaLnBrk="1" hangingPunct="1">
              <a:lnSpc>
                <a:spcPct val="120000"/>
              </a:lnSpc>
            </a:pPr>
            <a:endParaRPr lang="zh-CN" altLang="en-US" sz="135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6" name="矩形 19"/>
          <p:cNvSpPr/>
          <p:nvPr/>
        </p:nvSpPr>
        <p:spPr>
          <a:xfrm>
            <a:off x="0" y="194522"/>
            <a:ext cx="846535" cy="328613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矩形 20"/>
          <p:cNvSpPr/>
          <p:nvPr/>
        </p:nvSpPr>
        <p:spPr>
          <a:xfrm>
            <a:off x="933450" y="194522"/>
            <a:ext cx="8210550" cy="328613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Rectangle 5"/>
          <p:cNvSpPr/>
          <p:nvPr/>
        </p:nvSpPr>
        <p:spPr>
          <a:xfrm rot="-5400000">
            <a:off x="8345091" y="134991"/>
            <a:ext cx="475059" cy="5048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1519" y="0"/>
              </a:cxn>
              <a:cxn ang="0">
                <a:pos x="1519" y="729788"/>
              </a:cxn>
              <a:cxn ang="0">
                <a:pos x="0" y="729788"/>
              </a:cxn>
              <a:cxn ang="0">
                <a:pos x="0" y="725856"/>
              </a:cxn>
              <a:cxn ang="0">
                <a:pos x="8" y="725856"/>
              </a:cxn>
              <a:cxn ang="0">
                <a:pos x="126" y="360719"/>
              </a:cxn>
              <a:cxn ang="0">
                <a:pos x="10" y="0"/>
              </a:cxn>
            </a:cxnLst>
            <a:rect l="0" t="0" r="0" b="0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lnTo>
                  <a:pt x="2984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6629" name="TextBox 15"/>
          <p:cNvSpPr txBox="1"/>
          <p:nvPr/>
        </p:nvSpPr>
        <p:spPr>
          <a:xfrm>
            <a:off x="8331994" y="226669"/>
            <a:ext cx="504825" cy="3879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 eaLnBrk="1" hangingPunct="1"/>
            <a:fld id="{9A0DB2DC-4C9A-4742-B13C-FB6460FD3503}" type="slidenum">
              <a:rPr lang="en-US" altLang="zh-CN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algn="ctr" eaLnBrk="1" hangingPunct="1"/>
              <a:t>10</a:t>
            </a:fld>
            <a:r>
              <a:rPr lang="zh-CN" altLang="en-US" dirty="0">
                <a:solidFill>
                  <a:srgbClr val="FF85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</a:p>
        </p:txBody>
      </p:sp>
      <p:sp>
        <p:nvSpPr>
          <p:cNvPr id="26630" name="文本框 23"/>
          <p:cNvSpPr txBox="1"/>
          <p:nvPr/>
        </p:nvSpPr>
        <p:spPr>
          <a:xfrm>
            <a:off x="1320404" y="215954"/>
            <a:ext cx="2119313" cy="321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eaLnBrk="1" hangingPunct="1"/>
            <a:r>
              <a:rPr lang="zh-CN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</a:t>
            </a:r>
          </a:p>
        </p:txBody>
      </p:sp>
      <p:sp>
        <p:nvSpPr>
          <p:cNvPr id="26631" name="右箭头 24"/>
          <p:cNvSpPr/>
          <p:nvPr/>
        </p:nvSpPr>
        <p:spPr>
          <a:xfrm>
            <a:off x="1072754" y="238575"/>
            <a:ext cx="227409" cy="2571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37895" y="194310"/>
            <a:ext cx="414655" cy="358775"/>
            <a:chOff x="7867650" y="287030"/>
            <a:chExt cx="2647950" cy="2282716"/>
          </a:xfrm>
        </p:grpSpPr>
        <p:sp>
          <p:nvSpPr>
            <p:cNvPr id="14" name="六边形 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2700000" scaled="0"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8" name="椭圆 57"/>
          <p:cNvSpPr/>
          <p:nvPr/>
        </p:nvSpPr>
        <p:spPr>
          <a:xfrm>
            <a:off x="938004" y="1021938"/>
            <a:ext cx="3100791" cy="31007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72641" y="1324218"/>
            <a:ext cx="2224572" cy="2625776"/>
            <a:chOff x="4832531" y="1500201"/>
            <a:chExt cx="2966869" cy="3501947"/>
          </a:xfrm>
        </p:grpSpPr>
        <p:sp>
          <p:nvSpPr>
            <p:cNvPr id="19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297334" y="1317868"/>
            <a:ext cx="2224572" cy="2625776"/>
            <a:chOff x="4832531" y="1500201"/>
            <a:chExt cx="2966869" cy="3501947"/>
          </a:xfrm>
        </p:grpSpPr>
        <p:sp>
          <p:nvSpPr>
            <p:cNvPr id="22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4" name="任意多边形 23"/>
          <p:cNvSpPr/>
          <p:nvPr/>
        </p:nvSpPr>
        <p:spPr>
          <a:xfrm>
            <a:off x="1837657" y="1302702"/>
            <a:ext cx="1486714" cy="2507993"/>
          </a:xfrm>
          <a:custGeom>
            <a:avLst/>
            <a:gdLst>
              <a:gd name="connsiteX0" fmla="*/ 2481682 w 2895600"/>
              <a:gd name="connsiteY0" fmla="*/ 0 h 4648200"/>
              <a:gd name="connsiteX1" fmla="*/ 2895600 w 2895600"/>
              <a:gd name="connsiteY1" fmla="*/ 450875 h 4648200"/>
              <a:gd name="connsiteX2" fmla="*/ 2895600 w 2895600"/>
              <a:gd name="connsiteY2" fmla="*/ 4197325 h 4648200"/>
              <a:gd name="connsiteX3" fmla="*/ 2481682 w 2895600"/>
              <a:gd name="connsiteY3" fmla="*/ 4648200 h 4648200"/>
              <a:gd name="connsiteX4" fmla="*/ 0 w 2895600"/>
              <a:gd name="connsiteY4" fmla="*/ 4357817 h 4648200"/>
              <a:gd name="connsiteX5" fmla="*/ 0 w 2895600"/>
              <a:gd name="connsiteY5" fmla="*/ 268088 h 4648200"/>
              <a:gd name="connsiteX6" fmla="*/ 242032 w 2895600"/>
              <a:gd name="connsiteY6" fmla="*/ 235199 h 4648200"/>
              <a:gd name="connsiteX7" fmla="*/ 2481682 w 2895600"/>
              <a:gd name="connsiteY7" fmla="*/ 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5600" h="4648200">
                <a:moveTo>
                  <a:pt x="2481682" y="0"/>
                </a:moveTo>
                <a:cubicBezTo>
                  <a:pt x="2710282" y="0"/>
                  <a:pt x="2895600" y="201864"/>
                  <a:pt x="2895600" y="450875"/>
                </a:cubicBezTo>
                <a:lnTo>
                  <a:pt x="2895600" y="4197325"/>
                </a:lnTo>
                <a:cubicBezTo>
                  <a:pt x="2895600" y="4446336"/>
                  <a:pt x="2710282" y="4648200"/>
                  <a:pt x="2481682" y="4648200"/>
                </a:cubicBezTo>
                <a:lnTo>
                  <a:pt x="0" y="4357817"/>
                </a:lnTo>
                <a:lnTo>
                  <a:pt x="0" y="268088"/>
                </a:lnTo>
                <a:lnTo>
                  <a:pt x="242032" y="235199"/>
                </a:lnTo>
                <a:cubicBezTo>
                  <a:pt x="1160410" y="111219"/>
                  <a:pt x="2037182" y="0"/>
                  <a:pt x="248168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 w="28575">
            <a:gradFill>
              <a:gsLst>
                <a:gs pos="0">
                  <a:srgbClr val="F7F7F7"/>
                </a:gs>
                <a:gs pos="100000">
                  <a:schemeClr val="bg1">
                    <a:lumMod val="8500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938004" y="1373572"/>
            <a:ext cx="953442" cy="2397522"/>
          </a:xfrm>
          <a:custGeom>
            <a:avLst/>
            <a:gdLst>
              <a:gd name="connsiteX0" fmla="*/ 767235 w 1271587"/>
              <a:gd name="connsiteY0" fmla="*/ 0 h 3197529"/>
              <a:gd name="connsiteX1" fmla="*/ 1271587 w 1271587"/>
              <a:gd name="connsiteY1" fmla="*/ 126088 h 3197529"/>
              <a:gd name="connsiteX2" fmla="*/ 1271587 w 1271587"/>
              <a:gd name="connsiteY2" fmla="*/ 3066470 h 3197529"/>
              <a:gd name="connsiteX3" fmla="*/ 747354 w 1271587"/>
              <a:gd name="connsiteY3" fmla="*/ 3197529 h 3197529"/>
              <a:gd name="connsiteX4" fmla="*/ 605625 w 1271587"/>
              <a:gd name="connsiteY4" fmla="*/ 3068717 h 3197529"/>
              <a:gd name="connsiteX5" fmla="*/ 0 w 1271587"/>
              <a:gd name="connsiteY5" fmla="*/ 1606609 h 3197529"/>
              <a:gd name="connsiteX6" fmla="*/ 752463 w 1271587"/>
              <a:gd name="connsiteY6" fmla="*/ 11047 h 319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587" h="3197529">
                <a:moveTo>
                  <a:pt x="767235" y="0"/>
                </a:moveTo>
                <a:lnTo>
                  <a:pt x="1271587" y="126088"/>
                </a:lnTo>
                <a:lnTo>
                  <a:pt x="1271587" y="3066470"/>
                </a:lnTo>
                <a:lnTo>
                  <a:pt x="747354" y="3197529"/>
                </a:lnTo>
                <a:lnTo>
                  <a:pt x="605625" y="3068717"/>
                </a:lnTo>
                <a:cubicBezTo>
                  <a:pt x="231439" y="2694531"/>
                  <a:pt x="0" y="2177598"/>
                  <a:pt x="0" y="1606609"/>
                </a:cubicBezTo>
                <a:cubicBezTo>
                  <a:pt x="0" y="964247"/>
                  <a:pt x="292915" y="390299"/>
                  <a:pt x="752463" y="11047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effectLst>
            <a:innerShdw blurRad="177800" dist="101600" dir="10800000">
              <a:srgbClr val="1F1F1F">
                <a:alpha val="4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1342126" y="1842104"/>
            <a:ext cx="459740" cy="1442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</a:t>
            </a:r>
          </a:p>
        </p:txBody>
      </p:sp>
      <p:sp>
        <p:nvSpPr>
          <p:cNvPr id="27" name="文本框 4"/>
          <p:cNvSpPr txBox="1"/>
          <p:nvPr/>
        </p:nvSpPr>
        <p:spPr>
          <a:xfrm>
            <a:off x="2466314" y="1643174"/>
            <a:ext cx="626767" cy="41148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01</a:t>
            </a:r>
            <a:endParaRPr lang="zh-CN" altLang="en-US" sz="2100" b="1" dirty="0">
              <a:solidFill>
                <a:srgbClr val="0070C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20992" y="1623806"/>
            <a:ext cx="476711" cy="66424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29" name="文本框 29"/>
          <p:cNvSpPr txBox="1"/>
          <p:nvPr/>
        </p:nvSpPr>
        <p:spPr>
          <a:xfrm>
            <a:off x="3621388" y="1643174"/>
            <a:ext cx="626767" cy="41148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sz="2100" b="1" dirty="0">
              <a:solidFill>
                <a:srgbClr val="0070C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99887" y="1623806"/>
            <a:ext cx="476711" cy="66424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31" name="文本框 31"/>
          <p:cNvSpPr txBox="1"/>
          <p:nvPr/>
        </p:nvSpPr>
        <p:spPr>
          <a:xfrm>
            <a:off x="4866146" y="1643174"/>
            <a:ext cx="626767" cy="41148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b="1" dirty="0">
                <a:solidFill>
                  <a:srgbClr val="0070C0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03</a:t>
            </a:r>
            <a:endParaRPr lang="zh-CN" altLang="en-US" sz="2100" b="1" dirty="0">
              <a:solidFill>
                <a:srgbClr val="0070C0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40140" y="1623806"/>
            <a:ext cx="476711" cy="66424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12950" y="2129790"/>
            <a:ext cx="1365250" cy="105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350" b="1" kern="100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</a:t>
            </a:r>
            <a:r>
              <a:rPr lang="zh-CN" altLang="en-US" sz="1350" b="1" kern="100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合当前人工智能技术</a:t>
            </a:r>
            <a:endParaRPr lang="zh-CN" altLang="en-US" sz="1350" b="1" kern="100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sz="105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</a:t>
            </a:r>
            <a:r>
              <a:rPr lang="zh-CN" altLang="en-US" sz="105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合时下热门的人工智能技术对文字识别进行拓展</a:t>
            </a:r>
            <a:endParaRPr lang="zh-CN" altLang="en-US" sz="1050" b="1" kern="100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378200" y="2129790"/>
            <a:ext cx="1143635" cy="1010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350" b="1" kern="100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加强</a:t>
            </a:r>
            <a:r>
              <a:rPr lang="zh-CN" altLang="en-US" sz="1350" b="1" kern="100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宣</a:t>
            </a:r>
            <a:r>
              <a:rPr lang="zh-CN" altLang="en-US" sz="1350" b="1" kern="100" dirty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</a:t>
            </a:r>
            <a:r>
              <a:rPr lang="zh-CN" sz="105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</a:t>
            </a:r>
            <a:r>
              <a:rPr lang="zh-CN" altLang="en-US" sz="105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对这项技术的宣传，促进这项技术的广泛应用</a:t>
            </a:r>
            <a:endParaRPr lang="zh-CN" sz="105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578350" y="2147570"/>
            <a:ext cx="1202690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350" b="1" kern="100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更进一步</a:t>
            </a:r>
            <a:endParaRPr sz="1350" b="1" kern="100" dirty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1050" kern="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在技术上继续进行创新、精进</a:t>
            </a:r>
            <a:endParaRPr lang="zh-CN" sz="1050" kern="100" dirty="0">
              <a:solidFill>
                <a:schemeClr val="tx1">
                  <a:lumMod val="50000"/>
                  <a:lumOff val="50000"/>
                </a:schemeClr>
              </a:solidFill>
              <a:latin typeface="Impact MT Std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  <p:bldP spid="24" grpId="0" bldLvl="0" animBg="1"/>
      <p:bldP spid="25" grpId="0" bldLvl="0" animBg="1"/>
      <p:bldP spid="26" grpId="0"/>
      <p:bldP spid="27" grpId="0"/>
      <p:bldP spid="28" grpId="0" bldLvl="0" animBg="1"/>
      <p:bldP spid="29" grpId="0"/>
      <p:bldP spid="30" grpId="0" bldLvl="0" animBg="1"/>
      <p:bldP spid="31" grpId="0"/>
      <p:bldP spid="32" grpId="0" bldLvl="0" animBg="1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92830" y="1755664"/>
            <a:ext cx="392704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  <p:sp>
        <p:nvSpPr>
          <p:cNvPr id="3" name="文本框 36"/>
          <p:cNvSpPr txBox="1">
            <a:spLocks noChangeArrowheads="1"/>
          </p:cNvSpPr>
          <p:nvPr/>
        </p:nvSpPr>
        <p:spPr bwMode="auto">
          <a:xfrm>
            <a:off x="4489609" y="2630382"/>
            <a:ext cx="5186363" cy="25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05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THANK YOU SO MUCH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574791" y="-419518"/>
            <a:ext cx="1149581" cy="991018"/>
            <a:chOff x="7867650" y="287030"/>
            <a:chExt cx="2647950" cy="2282716"/>
          </a:xfrm>
        </p:grpSpPr>
        <p:sp>
          <p:nvSpPr>
            <p:cNvPr id="6" name="六边形 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六边形 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1034" y="-914818"/>
            <a:ext cx="1149581" cy="991018"/>
            <a:chOff x="7867650" y="287030"/>
            <a:chExt cx="2647950" cy="2282716"/>
          </a:xfrm>
        </p:grpSpPr>
        <p:sp>
          <p:nvSpPr>
            <p:cNvPr id="10" name="六边形 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六边形 7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206384" y="-419518"/>
            <a:ext cx="1149581" cy="991018"/>
            <a:chOff x="7867650" y="287030"/>
            <a:chExt cx="2647950" cy="2282716"/>
          </a:xfrm>
        </p:grpSpPr>
        <p:sp>
          <p:nvSpPr>
            <p:cNvPr id="77" name="六边形 7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六边形 10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127952" y="-914818"/>
            <a:ext cx="1149581" cy="991018"/>
            <a:chOff x="7867650" y="287030"/>
            <a:chExt cx="2647950" cy="2282716"/>
          </a:xfrm>
        </p:grpSpPr>
        <p:sp>
          <p:nvSpPr>
            <p:cNvPr id="111" name="六边形 11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六边形 11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944870" y="-914818"/>
            <a:ext cx="1149581" cy="991018"/>
            <a:chOff x="7867650" y="287030"/>
            <a:chExt cx="2647950" cy="2282716"/>
          </a:xfrm>
        </p:grpSpPr>
        <p:sp>
          <p:nvSpPr>
            <p:cNvPr id="114" name="六边形 1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六边形 11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5761788" y="-914818"/>
            <a:ext cx="1149581" cy="991018"/>
            <a:chOff x="7867650" y="287030"/>
            <a:chExt cx="2647950" cy="2282716"/>
          </a:xfrm>
        </p:grpSpPr>
        <p:sp>
          <p:nvSpPr>
            <p:cNvPr id="117" name="六边形 11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六边形 11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7578706" y="-914818"/>
            <a:ext cx="1149581" cy="991018"/>
            <a:chOff x="7867650" y="287030"/>
            <a:chExt cx="2647950" cy="2282716"/>
          </a:xfrm>
        </p:grpSpPr>
        <p:sp>
          <p:nvSpPr>
            <p:cNvPr id="120" name="六边形 11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六边形 12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036411" y="-419518"/>
            <a:ext cx="1149581" cy="991018"/>
            <a:chOff x="7867650" y="287030"/>
            <a:chExt cx="2647950" cy="2282716"/>
          </a:xfrm>
        </p:grpSpPr>
        <p:sp>
          <p:nvSpPr>
            <p:cNvPr id="123" name="六边形 12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六边形 12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866438" y="-419518"/>
            <a:ext cx="1149581" cy="991018"/>
            <a:chOff x="7867650" y="287030"/>
            <a:chExt cx="2647950" cy="2282716"/>
          </a:xfrm>
        </p:grpSpPr>
        <p:sp>
          <p:nvSpPr>
            <p:cNvPr id="126" name="六边形 12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六边形 12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6696465" y="-419518"/>
            <a:ext cx="1149581" cy="991018"/>
            <a:chOff x="7867650" y="287030"/>
            <a:chExt cx="2647950" cy="2282716"/>
          </a:xfrm>
        </p:grpSpPr>
        <p:sp>
          <p:nvSpPr>
            <p:cNvPr id="129" name="六边形 12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六边形 12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8526492" y="-419518"/>
            <a:ext cx="1149581" cy="991018"/>
            <a:chOff x="7867650" y="287030"/>
            <a:chExt cx="2647950" cy="2282716"/>
          </a:xfrm>
        </p:grpSpPr>
        <p:sp>
          <p:nvSpPr>
            <p:cNvPr id="132" name="六边形 13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六边形 13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-574791" y="609600"/>
            <a:ext cx="1149581" cy="991018"/>
            <a:chOff x="7867650" y="287030"/>
            <a:chExt cx="2647950" cy="2282716"/>
          </a:xfrm>
        </p:grpSpPr>
        <p:sp>
          <p:nvSpPr>
            <p:cNvPr id="135" name="六边形 13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六边形 13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-574791" y="1638718"/>
            <a:ext cx="1149581" cy="991018"/>
            <a:chOff x="7867650" y="287030"/>
            <a:chExt cx="2647950" cy="2282716"/>
          </a:xfrm>
        </p:grpSpPr>
        <p:sp>
          <p:nvSpPr>
            <p:cNvPr id="138" name="六边形 13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六边形 13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-574791" y="2667836"/>
            <a:ext cx="1149581" cy="991018"/>
            <a:chOff x="7867650" y="287030"/>
            <a:chExt cx="2647950" cy="2282716"/>
          </a:xfrm>
        </p:grpSpPr>
        <p:sp>
          <p:nvSpPr>
            <p:cNvPr id="141" name="六边形 14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六边形 14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-574791" y="3696954"/>
            <a:ext cx="1149581" cy="991018"/>
            <a:chOff x="7867650" y="287030"/>
            <a:chExt cx="2647950" cy="2282716"/>
          </a:xfrm>
        </p:grpSpPr>
        <p:sp>
          <p:nvSpPr>
            <p:cNvPr id="150" name="六边形 14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六边形 15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-574791" y="4726072"/>
            <a:ext cx="1149581" cy="991018"/>
            <a:chOff x="7867650" y="287030"/>
            <a:chExt cx="2647950" cy="2282716"/>
          </a:xfrm>
        </p:grpSpPr>
        <p:sp>
          <p:nvSpPr>
            <p:cNvPr id="153" name="六边形 15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六边形 15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8526492" y="609600"/>
            <a:ext cx="1149581" cy="991018"/>
            <a:chOff x="7867650" y="287030"/>
            <a:chExt cx="2647950" cy="2282716"/>
          </a:xfrm>
        </p:grpSpPr>
        <p:sp>
          <p:nvSpPr>
            <p:cNvPr id="156" name="六边形 15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六边形 15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8" name="组合 157"/>
          <p:cNvGrpSpPr/>
          <p:nvPr/>
        </p:nvGrpSpPr>
        <p:grpSpPr>
          <a:xfrm>
            <a:off x="8526492" y="1638718"/>
            <a:ext cx="1149581" cy="991018"/>
            <a:chOff x="7867650" y="287030"/>
            <a:chExt cx="2647950" cy="2282716"/>
          </a:xfrm>
        </p:grpSpPr>
        <p:sp>
          <p:nvSpPr>
            <p:cNvPr id="176" name="六边形 17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六边形 17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8526492" y="2667836"/>
            <a:ext cx="1149581" cy="991018"/>
            <a:chOff x="7867650" y="287030"/>
            <a:chExt cx="2647950" cy="2282716"/>
          </a:xfrm>
        </p:grpSpPr>
        <p:sp>
          <p:nvSpPr>
            <p:cNvPr id="179" name="六边形 17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六边形 17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8526492" y="3696954"/>
            <a:ext cx="1149581" cy="991018"/>
            <a:chOff x="7867650" y="287030"/>
            <a:chExt cx="2647950" cy="2282716"/>
          </a:xfrm>
        </p:grpSpPr>
        <p:sp>
          <p:nvSpPr>
            <p:cNvPr id="182" name="六边形 18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六边形 18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344372" y="4225844"/>
            <a:ext cx="1149581" cy="991018"/>
            <a:chOff x="7867650" y="287030"/>
            <a:chExt cx="2647950" cy="2282716"/>
          </a:xfrm>
        </p:grpSpPr>
        <p:sp>
          <p:nvSpPr>
            <p:cNvPr id="185" name="六边形 18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六边形 18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1239722" y="4721144"/>
            <a:ext cx="1149581" cy="991018"/>
            <a:chOff x="7867650" y="287030"/>
            <a:chExt cx="2647950" cy="2282716"/>
          </a:xfrm>
        </p:grpSpPr>
        <p:sp>
          <p:nvSpPr>
            <p:cNvPr id="188" name="六边形 18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六边形 18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2161290" y="4225844"/>
            <a:ext cx="1149581" cy="991018"/>
            <a:chOff x="7867650" y="287030"/>
            <a:chExt cx="2647950" cy="2282716"/>
          </a:xfrm>
        </p:grpSpPr>
        <p:sp>
          <p:nvSpPr>
            <p:cNvPr id="191" name="六边形 19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六边形 19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3978208" y="4225844"/>
            <a:ext cx="1149581" cy="991018"/>
            <a:chOff x="7867650" y="287030"/>
            <a:chExt cx="2647950" cy="2282716"/>
          </a:xfrm>
        </p:grpSpPr>
        <p:sp>
          <p:nvSpPr>
            <p:cNvPr id="194" name="六边形 19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六边形 19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5795126" y="4225844"/>
            <a:ext cx="1149581" cy="991018"/>
            <a:chOff x="7867650" y="287030"/>
            <a:chExt cx="2647950" cy="2282716"/>
          </a:xfrm>
        </p:grpSpPr>
        <p:sp>
          <p:nvSpPr>
            <p:cNvPr id="197" name="六边形 19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六边形 197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7612044" y="4225844"/>
            <a:ext cx="1149581" cy="991018"/>
            <a:chOff x="7867650" y="287030"/>
            <a:chExt cx="2647950" cy="2282716"/>
          </a:xfrm>
        </p:grpSpPr>
        <p:sp>
          <p:nvSpPr>
            <p:cNvPr id="200" name="六边形 19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六边形 200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3069749" y="4721144"/>
            <a:ext cx="1149581" cy="991018"/>
            <a:chOff x="7867650" y="287030"/>
            <a:chExt cx="2647950" cy="2282716"/>
          </a:xfrm>
        </p:grpSpPr>
        <p:sp>
          <p:nvSpPr>
            <p:cNvPr id="203" name="六边形 20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六边形 20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4899776" y="4721144"/>
            <a:ext cx="1149581" cy="991018"/>
            <a:chOff x="7867650" y="287030"/>
            <a:chExt cx="2647950" cy="2282716"/>
          </a:xfrm>
        </p:grpSpPr>
        <p:sp>
          <p:nvSpPr>
            <p:cNvPr id="206" name="六边形 205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六边形 206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8" name="组合 207"/>
          <p:cNvGrpSpPr/>
          <p:nvPr/>
        </p:nvGrpSpPr>
        <p:grpSpPr>
          <a:xfrm>
            <a:off x="6729803" y="4721144"/>
            <a:ext cx="1149581" cy="991018"/>
            <a:chOff x="7867650" y="287030"/>
            <a:chExt cx="2647950" cy="2282716"/>
          </a:xfrm>
        </p:grpSpPr>
        <p:sp>
          <p:nvSpPr>
            <p:cNvPr id="209" name="六边形 208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六边形 209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8526492" y="4726072"/>
            <a:ext cx="1149581" cy="991018"/>
            <a:chOff x="7867650" y="287030"/>
            <a:chExt cx="2647950" cy="2282716"/>
          </a:xfrm>
        </p:grpSpPr>
        <p:sp>
          <p:nvSpPr>
            <p:cNvPr id="212" name="六边形 211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六边形 21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5" name="直接连接符 214"/>
          <p:cNvCxnSpPr/>
          <p:nvPr/>
        </p:nvCxnSpPr>
        <p:spPr>
          <a:xfrm>
            <a:off x="4519660" y="2573326"/>
            <a:ext cx="3745670" cy="0"/>
          </a:xfrm>
          <a:prstGeom prst="line">
            <a:avLst/>
          </a:prstGeom>
          <a:ln w="9525">
            <a:gradFill flip="none" rotWithShape="1">
              <a:gsLst>
                <a:gs pos="55000">
                  <a:schemeClr val="accent1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组合 215"/>
          <p:cNvGrpSpPr/>
          <p:nvPr/>
        </p:nvGrpSpPr>
        <p:grpSpPr>
          <a:xfrm>
            <a:off x="974952" y="3014804"/>
            <a:ext cx="814498" cy="828187"/>
            <a:chOff x="7634609" y="235689"/>
            <a:chExt cx="1450728" cy="1475110"/>
          </a:xfrm>
        </p:grpSpPr>
        <p:pic>
          <p:nvPicPr>
            <p:cNvPr id="217" name="图片 216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7634609" y="235689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8" name="组合 217"/>
            <p:cNvGrpSpPr/>
            <p:nvPr/>
          </p:nvGrpSpPr>
          <p:grpSpPr>
            <a:xfrm>
              <a:off x="8069461" y="812113"/>
              <a:ext cx="581025" cy="322262"/>
              <a:chOff x="2282826" y="1428750"/>
              <a:chExt cx="581025" cy="322262"/>
            </a:xfrm>
          </p:grpSpPr>
          <p:sp>
            <p:nvSpPr>
              <p:cNvPr id="219" name="Freeform 58"/>
              <p:cNvSpPr>
                <a:spLocks noEditPoints="1"/>
              </p:cNvSpPr>
              <p:nvPr/>
            </p:nvSpPr>
            <p:spPr bwMode="auto">
              <a:xfrm>
                <a:off x="2282826" y="1431925"/>
                <a:ext cx="173038" cy="311150"/>
              </a:xfrm>
              <a:custGeom>
                <a:avLst/>
                <a:gdLst>
                  <a:gd name="T0" fmla="*/ 36 w 46"/>
                  <a:gd name="T1" fmla="*/ 0 h 82"/>
                  <a:gd name="T2" fmla="*/ 10 w 46"/>
                  <a:gd name="T3" fmla="*/ 0 h 82"/>
                  <a:gd name="T4" fmla="*/ 0 w 46"/>
                  <a:gd name="T5" fmla="*/ 9 h 82"/>
                  <a:gd name="T6" fmla="*/ 0 w 46"/>
                  <a:gd name="T7" fmla="*/ 73 h 82"/>
                  <a:gd name="T8" fmla="*/ 10 w 46"/>
                  <a:gd name="T9" fmla="*/ 82 h 82"/>
                  <a:gd name="T10" fmla="*/ 36 w 46"/>
                  <a:gd name="T11" fmla="*/ 82 h 82"/>
                  <a:gd name="T12" fmla="*/ 46 w 46"/>
                  <a:gd name="T13" fmla="*/ 73 h 82"/>
                  <a:gd name="T14" fmla="*/ 46 w 46"/>
                  <a:gd name="T15" fmla="*/ 9 h 82"/>
                  <a:gd name="T16" fmla="*/ 36 w 46"/>
                  <a:gd name="T17" fmla="*/ 0 h 82"/>
                  <a:gd name="T18" fmla="*/ 24 w 46"/>
                  <a:gd name="T19" fmla="*/ 71 h 82"/>
                  <a:gd name="T20" fmla="*/ 23 w 46"/>
                  <a:gd name="T21" fmla="*/ 71 h 82"/>
                  <a:gd name="T22" fmla="*/ 19 w 46"/>
                  <a:gd name="T23" fmla="*/ 67 h 82"/>
                  <a:gd name="T24" fmla="*/ 23 w 46"/>
                  <a:gd name="T25" fmla="*/ 63 h 82"/>
                  <a:gd name="T26" fmla="*/ 24 w 46"/>
                  <a:gd name="T27" fmla="*/ 63 h 82"/>
                  <a:gd name="T28" fmla="*/ 28 w 46"/>
                  <a:gd name="T29" fmla="*/ 67 h 82"/>
                  <a:gd name="T30" fmla="*/ 24 w 46"/>
                  <a:gd name="T31" fmla="*/ 71 h 82"/>
                  <a:gd name="T32" fmla="*/ 36 w 46"/>
                  <a:gd name="T33" fmla="*/ 26 h 82"/>
                  <a:gd name="T34" fmla="*/ 10 w 46"/>
                  <a:gd name="T35" fmla="*/ 26 h 82"/>
                  <a:gd name="T36" fmla="*/ 7 w 46"/>
                  <a:gd name="T37" fmla="*/ 23 h 82"/>
                  <a:gd name="T38" fmla="*/ 10 w 46"/>
                  <a:gd name="T39" fmla="*/ 20 h 82"/>
                  <a:gd name="T40" fmla="*/ 36 w 46"/>
                  <a:gd name="T41" fmla="*/ 20 h 82"/>
                  <a:gd name="T42" fmla="*/ 39 w 46"/>
                  <a:gd name="T43" fmla="*/ 23 h 82"/>
                  <a:gd name="T44" fmla="*/ 36 w 46"/>
                  <a:gd name="T45" fmla="*/ 26 h 82"/>
                  <a:gd name="T46" fmla="*/ 36 w 46"/>
                  <a:gd name="T47" fmla="*/ 16 h 82"/>
                  <a:gd name="T48" fmla="*/ 10 w 46"/>
                  <a:gd name="T49" fmla="*/ 16 h 82"/>
                  <a:gd name="T50" fmla="*/ 7 w 46"/>
                  <a:gd name="T51" fmla="*/ 13 h 82"/>
                  <a:gd name="T52" fmla="*/ 10 w 46"/>
                  <a:gd name="T53" fmla="*/ 10 h 82"/>
                  <a:gd name="T54" fmla="*/ 36 w 46"/>
                  <a:gd name="T55" fmla="*/ 10 h 82"/>
                  <a:gd name="T56" fmla="*/ 39 w 46"/>
                  <a:gd name="T57" fmla="*/ 13 h 82"/>
                  <a:gd name="T58" fmla="*/ 36 w 46"/>
                  <a:gd name="T59" fmla="*/ 1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82">
                    <a:moveTo>
                      <a:pt x="36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8"/>
                      <a:pt x="5" y="82"/>
                      <a:pt x="10" y="82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41" y="82"/>
                      <a:pt x="46" y="78"/>
                      <a:pt x="46" y="73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4"/>
                      <a:pt x="41" y="0"/>
                      <a:pt x="36" y="0"/>
                    </a:cubicBezTo>
                    <a:close/>
                    <a:moveTo>
                      <a:pt x="24" y="71"/>
                    </a:moveTo>
                    <a:cubicBezTo>
                      <a:pt x="23" y="71"/>
                      <a:pt x="23" y="71"/>
                      <a:pt x="23" y="71"/>
                    </a:cubicBezTo>
                    <a:cubicBezTo>
                      <a:pt x="21" y="71"/>
                      <a:pt x="19" y="69"/>
                      <a:pt x="19" y="67"/>
                    </a:cubicBezTo>
                    <a:cubicBezTo>
                      <a:pt x="19" y="65"/>
                      <a:pt x="21" y="63"/>
                      <a:pt x="23" y="63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6" y="63"/>
                      <a:pt x="28" y="65"/>
                      <a:pt x="28" y="67"/>
                    </a:cubicBezTo>
                    <a:cubicBezTo>
                      <a:pt x="28" y="69"/>
                      <a:pt x="26" y="71"/>
                      <a:pt x="24" y="71"/>
                    </a:cubicBezTo>
                    <a:close/>
                    <a:moveTo>
                      <a:pt x="36" y="26"/>
                    </a:moveTo>
                    <a:cubicBezTo>
                      <a:pt x="10" y="26"/>
                      <a:pt x="10" y="26"/>
                      <a:pt x="10" y="26"/>
                    </a:cubicBezTo>
                    <a:cubicBezTo>
                      <a:pt x="8" y="26"/>
                      <a:pt x="7" y="25"/>
                      <a:pt x="7" y="23"/>
                    </a:cubicBezTo>
                    <a:cubicBezTo>
                      <a:pt x="7" y="21"/>
                      <a:pt x="8" y="20"/>
                      <a:pt x="1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20"/>
                      <a:pt x="39" y="21"/>
                      <a:pt x="39" y="23"/>
                    </a:cubicBezTo>
                    <a:cubicBezTo>
                      <a:pt x="39" y="25"/>
                      <a:pt x="37" y="26"/>
                      <a:pt x="36" y="26"/>
                    </a:cubicBezTo>
                    <a:close/>
                    <a:moveTo>
                      <a:pt x="36" y="16"/>
                    </a:moveTo>
                    <a:cubicBezTo>
                      <a:pt x="10" y="16"/>
                      <a:pt x="10" y="16"/>
                      <a:pt x="10" y="16"/>
                    </a:cubicBezTo>
                    <a:cubicBezTo>
                      <a:pt x="8" y="16"/>
                      <a:pt x="7" y="15"/>
                      <a:pt x="7" y="13"/>
                    </a:cubicBezTo>
                    <a:cubicBezTo>
                      <a:pt x="7" y="11"/>
                      <a:pt x="8" y="10"/>
                      <a:pt x="10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10"/>
                      <a:pt x="39" y="11"/>
                      <a:pt x="39" y="13"/>
                    </a:cubicBezTo>
                    <a:cubicBezTo>
                      <a:pt x="39" y="15"/>
                      <a:pt x="37" y="16"/>
                      <a:pt x="36" y="16"/>
                    </a:cubicBez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59"/>
              <p:cNvSpPr>
                <a:spLocks noEditPoints="1"/>
              </p:cNvSpPr>
              <p:nvPr/>
            </p:nvSpPr>
            <p:spPr bwMode="auto">
              <a:xfrm>
                <a:off x="2478088" y="1428750"/>
                <a:ext cx="385763" cy="261937"/>
              </a:xfrm>
              <a:custGeom>
                <a:avLst/>
                <a:gdLst>
                  <a:gd name="T0" fmla="*/ 90 w 102"/>
                  <a:gd name="T1" fmla="*/ 0 h 69"/>
                  <a:gd name="T2" fmla="*/ 12 w 102"/>
                  <a:gd name="T3" fmla="*/ 0 h 69"/>
                  <a:gd name="T4" fmla="*/ 0 w 102"/>
                  <a:gd name="T5" fmla="*/ 12 h 69"/>
                  <a:gd name="T6" fmla="*/ 0 w 102"/>
                  <a:gd name="T7" fmla="*/ 56 h 69"/>
                  <a:gd name="T8" fmla="*/ 12 w 102"/>
                  <a:gd name="T9" fmla="*/ 69 h 69"/>
                  <a:gd name="T10" fmla="*/ 90 w 102"/>
                  <a:gd name="T11" fmla="*/ 69 h 69"/>
                  <a:gd name="T12" fmla="*/ 102 w 102"/>
                  <a:gd name="T13" fmla="*/ 56 h 69"/>
                  <a:gd name="T14" fmla="*/ 102 w 102"/>
                  <a:gd name="T15" fmla="*/ 12 h 69"/>
                  <a:gd name="T16" fmla="*/ 90 w 102"/>
                  <a:gd name="T17" fmla="*/ 0 h 69"/>
                  <a:gd name="T18" fmla="*/ 98 w 102"/>
                  <a:gd name="T19" fmla="*/ 56 h 69"/>
                  <a:gd name="T20" fmla="*/ 90 w 102"/>
                  <a:gd name="T21" fmla="*/ 64 h 69"/>
                  <a:gd name="T22" fmla="*/ 12 w 102"/>
                  <a:gd name="T23" fmla="*/ 64 h 69"/>
                  <a:gd name="T24" fmla="*/ 5 w 102"/>
                  <a:gd name="T25" fmla="*/ 56 h 69"/>
                  <a:gd name="T26" fmla="*/ 5 w 102"/>
                  <a:gd name="T27" fmla="*/ 12 h 69"/>
                  <a:gd name="T28" fmla="*/ 12 w 102"/>
                  <a:gd name="T29" fmla="*/ 5 h 69"/>
                  <a:gd name="T30" fmla="*/ 90 w 102"/>
                  <a:gd name="T31" fmla="*/ 5 h 69"/>
                  <a:gd name="T32" fmla="*/ 98 w 102"/>
                  <a:gd name="T33" fmla="*/ 12 h 69"/>
                  <a:gd name="T34" fmla="*/ 98 w 102"/>
                  <a:gd name="T35" fmla="*/ 56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2" h="69">
                    <a:moveTo>
                      <a:pt x="9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3"/>
                      <a:pt x="5" y="69"/>
                      <a:pt x="12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7" y="69"/>
                      <a:pt x="102" y="63"/>
                      <a:pt x="102" y="56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2" y="6"/>
                      <a:pt x="97" y="0"/>
                      <a:pt x="90" y="0"/>
                    </a:cubicBezTo>
                    <a:close/>
                    <a:moveTo>
                      <a:pt x="98" y="56"/>
                    </a:moveTo>
                    <a:cubicBezTo>
                      <a:pt x="98" y="60"/>
                      <a:pt x="94" y="64"/>
                      <a:pt x="90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8" y="64"/>
                      <a:pt x="5" y="60"/>
                      <a:pt x="5" y="56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90" y="5"/>
                      <a:pt x="90" y="5"/>
                      <a:pt x="90" y="5"/>
                    </a:cubicBezTo>
                    <a:cubicBezTo>
                      <a:pt x="94" y="5"/>
                      <a:pt x="98" y="8"/>
                      <a:pt x="98" y="12"/>
                    </a:cubicBezTo>
                    <a:lnTo>
                      <a:pt x="98" y="56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60"/>
              <p:cNvSpPr/>
              <p:nvPr/>
            </p:nvSpPr>
            <p:spPr bwMode="auto">
              <a:xfrm>
                <a:off x="2633663" y="1701800"/>
                <a:ext cx="68263" cy="49212"/>
              </a:xfrm>
              <a:custGeom>
                <a:avLst/>
                <a:gdLst>
                  <a:gd name="T0" fmla="*/ 12 w 18"/>
                  <a:gd name="T1" fmla="*/ 0 h 13"/>
                  <a:gd name="T2" fmla="*/ 7 w 18"/>
                  <a:gd name="T3" fmla="*/ 0 h 13"/>
                  <a:gd name="T4" fmla="*/ 0 w 18"/>
                  <a:gd name="T5" fmla="*/ 7 h 13"/>
                  <a:gd name="T6" fmla="*/ 7 w 18"/>
                  <a:gd name="T7" fmla="*/ 13 h 13"/>
                  <a:gd name="T8" fmla="*/ 12 w 18"/>
                  <a:gd name="T9" fmla="*/ 13 h 13"/>
                  <a:gd name="T10" fmla="*/ 18 w 18"/>
                  <a:gd name="T11" fmla="*/ 7 h 13"/>
                  <a:gd name="T12" fmla="*/ 12 w 18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3">
                    <a:moveTo>
                      <a:pt x="1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5" y="13"/>
                      <a:pt x="18" y="10"/>
                      <a:pt x="18" y="7"/>
                    </a:cubicBezTo>
                    <a:cubicBezTo>
                      <a:pt x="18" y="3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22" name="组合 221"/>
          <p:cNvGrpSpPr/>
          <p:nvPr/>
        </p:nvGrpSpPr>
        <p:grpSpPr>
          <a:xfrm>
            <a:off x="2296316" y="408641"/>
            <a:ext cx="814498" cy="828187"/>
            <a:chOff x="5574927" y="1343757"/>
            <a:chExt cx="1450728" cy="1475110"/>
          </a:xfrm>
        </p:grpSpPr>
        <p:pic>
          <p:nvPicPr>
            <p:cNvPr id="223" name="图片 22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5574927" y="1343757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4" name="组合 223"/>
            <p:cNvGrpSpPr/>
            <p:nvPr/>
          </p:nvGrpSpPr>
          <p:grpSpPr>
            <a:xfrm>
              <a:off x="6085185" y="1863031"/>
              <a:ext cx="430212" cy="436562"/>
              <a:chOff x="2946401" y="1379538"/>
              <a:chExt cx="430212" cy="436562"/>
            </a:xfrm>
          </p:grpSpPr>
          <p:sp>
            <p:nvSpPr>
              <p:cNvPr id="225" name="Freeform 61"/>
              <p:cNvSpPr/>
              <p:nvPr/>
            </p:nvSpPr>
            <p:spPr bwMode="auto">
              <a:xfrm>
                <a:off x="3097213" y="1450975"/>
                <a:ext cx="279400" cy="327025"/>
              </a:xfrm>
              <a:custGeom>
                <a:avLst/>
                <a:gdLst>
                  <a:gd name="T0" fmla="*/ 53 w 74"/>
                  <a:gd name="T1" fmla="*/ 0 h 86"/>
                  <a:gd name="T2" fmla="*/ 20 w 74"/>
                  <a:gd name="T3" fmla="*/ 0 h 86"/>
                  <a:gd name="T4" fmla="*/ 0 w 74"/>
                  <a:gd name="T5" fmla="*/ 20 h 86"/>
                  <a:gd name="T6" fmla="*/ 0 w 74"/>
                  <a:gd name="T7" fmla="*/ 36 h 86"/>
                  <a:gd name="T8" fmla="*/ 20 w 74"/>
                  <a:gd name="T9" fmla="*/ 56 h 86"/>
                  <a:gd name="T10" fmla="*/ 46 w 74"/>
                  <a:gd name="T11" fmla="*/ 56 h 86"/>
                  <a:gd name="T12" fmla="*/ 62 w 74"/>
                  <a:gd name="T13" fmla="*/ 86 h 86"/>
                  <a:gd name="T14" fmla="*/ 57 w 74"/>
                  <a:gd name="T15" fmla="*/ 56 h 86"/>
                  <a:gd name="T16" fmla="*/ 74 w 74"/>
                  <a:gd name="T17" fmla="*/ 36 h 86"/>
                  <a:gd name="T18" fmla="*/ 74 w 74"/>
                  <a:gd name="T19" fmla="*/ 20 h 86"/>
                  <a:gd name="T20" fmla="*/ 53 w 74"/>
                  <a:gd name="T2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86">
                    <a:moveTo>
                      <a:pt x="53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7"/>
                      <a:pt x="9" y="56"/>
                      <a:pt x="20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7" y="63"/>
                      <a:pt x="50" y="83"/>
                      <a:pt x="62" y="86"/>
                    </a:cubicBezTo>
                    <a:cubicBezTo>
                      <a:pt x="62" y="86"/>
                      <a:pt x="55" y="66"/>
                      <a:pt x="57" y="56"/>
                    </a:cubicBezTo>
                    <a:cubicBezTo>
                      <a:pt x="66" y="54"/>
                      <a:pt x="74" y="46"/>
                      <a:pt x="74" y="36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9"/>
                      <a:pt x="64" y="0"/>
                      <a:pt x="53" y="0"/>
                    </a:cubicBezTo>
                    <a:close/>
                  </a:path>
                </a:pathLst>
              </a:custGeom>
              <a:solidFill>
                <a:srgbClr val="018DC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62"/>
              <p:cNvSpPr/>
              <p:nvPr/>
            </p:nvSpPr>
            <p:spPr bwMode="auto">
              <a:xfrm>
                <a:off x="2946401" y="1379538"/>
                <a:ext cx="369888" cy="436562"/>
              </a:xfrm>
              <a:custGeom>
                <a:avLst/>
                <a:gdLst>
                  <a:gd name="T0" fmla="*/ 36 w 98"/>
                  <a:gd name="T1" fmla="*/ 55 h 115"/>
                  <a:gd name="T2" fmla="*/ 36 w 98"/>
                  <a:gd name="T3" fmla="*/ 38 h 115"/>
                  <a:gd name="T4" fmla="*/ 59 w 98"/>
                  <a:gd name="T5" fmla="*/ 15 h 115"/>
                  <a:gd name="T6" fmla="*/ 95 w 98"/>
                  <a:gd name="T7" fmla="*/ 15 h 115"/>
                  <a:gd name="T8" fmla="*/ 98 w 98"/>
                  <a:gd name="T9" fmla="*/ 16 h 115"/>
                  <a:gd name="T10" fmla="*/ 78 w 98"/>
                  <a:gd name="T11" fmla="*/ 0 h 115"/>
                  <a:gd name="T12" fmla="*/ 21 w 98"/>
                  <a:gd name="T13" fmla="*/ 0 h 115"/>
                  <a:gd name="T14" fmla="*/ 0 w 98"/>
                  <a:gd name="T15" fmla="*/ 20 h 115"/>
                  <a:gd name="T16" fmla="*/ 0 w 98"/>
                  <a:gd name="T17" fmla="*/ 55 h 115"/>
                  <a:gd name="T18" fmla="*/ 21 w 98"/>
                  <a:gd name="T19" fmla="*/ 76 h 115"/>
                  <a:gd name="T20" fmla="*/ 30 w 98"/>
                  <a:gd name="T21" fmla="*/ 76 h 115"/>
                  <a:gd name="T22" fmla="*/ 11 w 98"/>
                  <a:gd name="T23" fmla="*/ 110 h 115"/>
                  <a:gd name="T24" fmla="*/ 50 w 98"/>
                  <a:gd name="T25" fmla="*/ 76 h 115"/>
                  <a:gd name="T26" fmla="*/ 36 w 98"/>
                  <a:gd name="T27" fmla="*/ 5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115">
                    <a:moveTo>
                      <a:pt x="36" y="55"/>
                    </a:moveTo>
                    <a:cubicBezTo>
                      <a:pt x="36" y="38"/>
                      <a:pt x="36" y="38"/>
                      <a:pt x="36" y="38"/>
                    </a:cubicBezTo>
                    <a:cubicBezTo>
                      <a:pt x="36" y="25"/>
                      <a:pt x="46" y="15"/>
                      <a:pt x="59" y="15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6" y="15"/>
                      <a:pt x="97" y="16"/>
                      <a:pt x="98" y="16"/>
                    </a:cubicBezTo>
                    <a:cubicBezTo>
                      <a:pt x="96" y="7"/>
                      <a:pt x="88" y="0"/>
                      <a:pt x="78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67"/>
                      <a:pt x="9" y="76"/>
                      <a:pt x="21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9" y="85"/>
                      <a:pt x="26" y="106"/>
                      <a:pt x="11" y="110"/>
                    </a:cubicBezTo>
                    <a:cubicBezTo>
                      <a:pt x="11" y="110"/>
                      <a:pt x="40" y="115"/>
                      <a:pt x="50" y="76"/>
                    </a:cubicBezTo>
                    <a:cubicBezTo>
                      <a:pt x="42" y="73"/>
                      <a:pt x="36" y="65"/>
                      <a:pt x="36" y="55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27" name="组合 226"/>
          <p:cNvGrpSpPr/>
          <p:nvPr/>
        </p:nvGrpSpPr>
        <p:grpSpPr>
          <a:xfrm>
            <a:off x="3505116" y="982607"/>
            <a:ext cx="814498" cy="828187"/>
            <a:chOff x="9904367" y="1428750"/>
            <a:chExt cx="1450728" cy="1475110"/>
          </a:xfrm>
        </p:grpSpPr>
        <p:pic>
          <p:nvPicPr>
            <p:cNvPr id="228" name="图片 22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9904367" y="1428750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9" name="组合 228"/>
            <p:cNvGrpSpPr/>
            <p:nvPr/>
          </p:nvGrpSpPr>
          <p:grpSpPr>
            <a:xfrm>
              <a:off x="10382081" y="1980568"/>
              <a:ext cx="495300" cy="371475"/>
              <a:chOff x="1716088" y="1390650"/>
              <a:chExt cx="495300" cy="371475"/>
            </a:xfrm>
          </p:grpSpPr>
          <p:sp>
            <p:nvSpPr>
              <p:cNvPr id="230" name="Freeform 63"/>
              <p:cNvSpPr>
                <a:spLocks noEditPoints="1"/>
              </p:cNvSpPr>
              <p:nvPr/>
            </p:nvSpPr>
            <p:spPr bwMode="auto">
              <a:xfrm>
                <a:off x="1716088" y="1390650"/>
                <a:ext cx="106363" cy="368300"/>
              </a:xfrm>
              <a:custGeom>
                <a:avLst/>
                <a:gdLst>
                  <a:gd name="T0" fmla="*/ 27 w 28"/>
                  <a:gd name="T1" fmla="*/ 0 h 97"/>
                  <a:gd name="T2" fmla="*/ 1 w 28"/>
                  <a:gd name="T3" fmla="*/ 0 h 97"/>
                  <a:gd name="T4" fmla="*/ 0 w 28"/>
                  <a:gd name="T5" fmla="*/ 1 h 97"/>
                  <a:gd name="T6" fmla="*/ 0 w 28"/>
                  <a:gd name="T7" fmla="*/ 96 h 97"/>
                  <a:gd name="T8" fmla="*/ 1 w 28"/>
                  <a:gd name="T9" fmla="*/ 97 h 97"/>
                  <a:gd name="T10" fmla="*/ 27 w 28"/>
                  <a:gd name="T11" fmla="*/ 97 h 97"/>
                  <a:gd name="T12" fmla="*/ 28 w 28"/>
                  <a:gd name="T13" fmla="*/ 96 h 97"/>
                  <a:gd name="T14" fmla="*/ 28 w 28"/>
                  <a:gd name="T15" fmla="*/ 1 h 97"/>
                  <a:gd name="T16" fmla="*/ 27 w 28"/>
                  <a:gd name="T17" fmla="*/ 0 h 97"/>
                  <a:gd name="T18" fmla="*/ 14 w 28"/>
                  <a:gd name="T19" fmla="*/ 94 h 97"/>
                  <a:gd name="T20" fmla="*/ 7 w 28"/>
                  <a:gd name="T21" fmla="*/ 87 h 97"/>
                  <a:gd name="T22" fmla="*/ 14 w 28"/>
                  <a:gd name="T23" fmla="*/ 80 h 97"/>
                  <a:gd name="T24" fmla="*/ 21 w 28"/>
                  <a:gd name="T25" fmla="*/ 87 h 97"/>
                  <a:gd name="T26" fmla="*/ 14 w 28"/>
                  <a:gd name="T27" fmla="*/ 94 h 97"/>
                  <a:gd name="T28" fmla="*/ 24 w 28"/>
                  <a:gd name="T29" fmla="*/ 54 h 97"/>
                  <a:gd name="T30" fmla="*/ 23 w 28"/>
                  <a:gd name="T31" fmla="*/ 55 h 97"/>
                  <a:gd name="T32" fmla="*/ 5 w 28"/>
                  <a:gd name="T33" fmla="*/ 55 h 97"/>
                  <a:gd name="T34" fmla="*/ 4 w 28"/>
                  <a:gd name="T35" fmla="*/ 54 h 97"/>
                  <a:gd name="T36" fmla="*/ 4 w 28"/>
                  <a:gd name="T37" fmla="*/ 6 h 97"/>
                  <a:gd name="T38" fmla="*/ 5 w 28"/>
                  <a:gd name="T39" fmla="*/ 5 h 97"/>
                  <a:gd name="T40" fmla="*/ 23 w 28"/>
                  <a:gd name="T41" fmla="*/ 5 h 97"/>
                  <a:gd name="T42" fmla="*/ 24 w 28"/>
                  <a:gd name="T43" fmla="*/ 6 h 97"/>
                  <a:gd name="T44" fmla="*/ 24 w 28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8" y="97"/>
                      <a:pt x="28" y="9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018DC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64"/>
              <p:cNvSpPr/>
              <p:nvPr/>
            </p:nvSpPr>
            <p:spPr bwMode="auto">
              <a:xfrm>
                <a:off x="1743076" y="143668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65"/>
              <p:cNvSpPr/>
              <p:nvPr/>
            </p:nvSpPr>
            <p:spPr bwMode="auto">
              <a:xfrm>
                <a:off x="1743076" y="1455738"/>
                <a:ext cx="55563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1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1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018DC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66"/>
              <p:cNvSpPr>
                <a:spLocks noEditPoints="1"/>
              </p:cNvSpPr>
              <p:nvPr/>
            </p:nvSpPr>
            <p:spPr bwMode="auto">
              <a:xfrm>
                <a:off x="1841501" y="1390650"/>
                <a:ext cx="101600" cy="368300"/>
              </a:xfrm>
              <a:custGeom>
                <a:avLst/>
                <a:gdLst>
                  <a:gd name="T0" fmla="*/ 27 w 27"/>
                  <a:gd name="T1" fmla="*/ 0 h 97"/>
                  <a:gd name="T2" fmla="*/ 1 w 27"/>
                  <a:gd name="T3" fmla="*/ 0 h 97"/>
                  <a:gd name="T4" fmla="*/ 0 w 27"/>
                  <a:gd name="T5" fmla="*/ 1 h 97"/>
                  <a:gd name="T6" fmla="*/ 0 w 27"/>
                  <a:gd name="T7" fmla="*/ 96 h 97"/>
                  <a:gd name="T8" fmla="*/ 1 w 27"/>
                  <a:gd name="T9" fmla="*/ 97 h 97"/>
                  <a:gd name="T10" fmla="*/ 27 w 27"/>
                  <a:gd name="T11" fmla="*/ 97 h 97"/>
                  <a:gd name="T12" fmla="*/ 27 w 27"/>
                  <a:gd name="T13" fmla="*/ 96 h 97"/>
                  <a:gd name="T14" fmla="*/ 27 w 27"/>
                  <a:gd name="T15" fmla="*/ 1 h 97"/>
                  <a:gd name="T16" fmla="*/ 27 w 27"/>
                  <a:gd name="T17" fmla="*/ 0 h 97"/>
                  <a:gd name="T18" fmla="*/ 14 w 27"/>
                  <a:gd name="T19" fmla="*/ 94 h 97"/>
                  <a:gd name="T20" fmla="*/ 7 w 27"/>
                  <a:gd name="T21" fmla="*/ 87 h 97"/>
                  <a:gd name="T22" fmla="*/ 14 w 27"/>
                  <a:gd name="T23" fmla="*/ 80 h 97"/>
                  <a:gd name="T24" fmla="*/ 21 w 27"/>
                  <a:gd name="T25" fmla="*/ 87 h 97"/>
                  <a:gd name="T26" fmla="*/ 14 w 27"/>
                  <a:gd name="T27" fmla="*/ 94 h 97"/>
                  <a:gd name="T28" fmla="*/ 24 w 27"/>
                  <a:gd name="T29" fmla="*/ 54 h 97"/>
                  <a:gd name="T30" fmla="*/ 23 w 27"/>
                  <a:gd name="T31" fmla="*/ 55 h 97"/>
                  <a:gd name="T32" fmla="*/ 5 w 27"/>
                  <a:gd name="T33" fmla="*/ 55 h 97"/>
                  <a:gd name="T34" fmla="*/ 4 w 27"/>
                  <a:gd name="T35" fmla="*/ 54 h 97"/>
                  <a:gd name="T36" fmla="*/ 4 w 27"/>
                  <a:gd name="T37" fmla="*/ 6 h 97"/>
                  <a:gd name="T38" fmla="*/ 5 w 27"/>
                  <a:gd name="T39" fmla="*/ 5 h 97"/>
                  <a:gd name="T40" fmla="*/ 23 w 27"/>
                  <a:gd name="T41" fmla="*/ 5 h 97"/>
                  <a:gd name="T42" fmla="*/ 24 w 27"/>
                  <a:gd name="T43" fmla="*/ 6 h 97"/>
                  <a:gd name="T44" fmla="*/ 24 w 27"/>
                  <a:gd name="T45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" h="97">
                    <a:moveTo>
                      <a:pt x="2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1" y="97"/>
                      <a:pt x="1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6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7" y="0"/>
                      <a:pt x="27" y="0"/>
                    </a:cubicBezTo>
                    <a:close/>
                    <a:moveTo>
                      <a:pt x="14" y="94"/>
                    </a:moveTo>
                    <a:cubicBezTo>
                      <a:pt x="10" y="94"/>
                      <a:pt x="7" y="91"/>
                      <a:pt x="7" y="87"/>
                    </a:cubicBezTo>
                    <a:cubicBezTo>
                      <a:pt x="7" y="83"/>
                      <a:pt x="10" y="80"/>
                      <a:pt x="14" y="80"/>
                    </a:cubicBezTo>
                    <a:cubicBezTo>
                      <a:pt x="18" y="80"/>
                      <a:pt x="21" y="83"/>
                      <a:pt x="21" y="87"/>
                    </a:cubicBezTo>
                    <a:cubicBezTo>
                      <a:pt x="21" y="91"/>
                      <a:pt x="18" y="94"/>
                      <a:pt x="14" y="94"/>
                    </a:cubicBezTo>
                    <a:close/>
                    <a:moveTo>
                      <a:pt x="24" y="54"/>
                    </a:moveTo>
                    <a:cubicBezTo>
                      <a:pt x="24" y="55"/>
                      <a:pt x="24" y="55"/>
                      <a:pt x="23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4" y="55"/>
                      <a:pt x="4" y="5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5"/>
                      <a:pt x="5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6"/>
                      <a:pt x="24" y="6"/>
                    </a:cubicBezTo>
                    <a:lnTo>
                      <a:pt x="24" y="54"/>
                    </a:lnTo>
                    <a:close/>
                  </a:path>
                </a:pathLst>
              </a:custGeom>
              <a:solidFill>
                <a:srgbClr val="018DC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67"/>
              <p:cNvSpPr/>
              <p:nvPr/>
            </p:nvSpPr>
            <p:spPr bwMode="auto">
              <a:xfrm>
                <a:off x="1866901" y="1436688"/>
                <a:ext cx="53975" cy="14287"/>
              </a:xfrm>
              <a:custGeom>
                <a:avLst/>
                <a:gdLst>
                  <a:gd name="T0" fmla="*/ 14 w 14"/>
                  <a:gd name="T1" fmla="*/ 3 h 4"/>
                  <a:gd name="T2" fmla="*/ 14 w 14"/>
                  <a:gd name="T3" fmla="*/ 4 h 4"/>
                  <a:gd name="T4" fmla="*/ 0 w 14"/>
                  <a:gd name="T5" fmla="*/ 4 h 4"/>
                  <a:gd name="T6" fmla="*/ 0 w 14"/>
                  <a:gd name="T7" fmla="*/ 3 h 4"/>
                  <a:gd name="T8" fmla="*/ 0 w 14"/>
                  <a:gd name="T9" fmla="*/ 1 h 4"/>
                  <a:gd name="T10" fmla="*/ 0 w 14"/>
                  <a:gd name="T11" fmla="*/ 0 h 4"/>
                  <a:gd name="T12" fmla="*/ 14 w 14"/>
                  <a:gd name="T13" fmla="*/ 0 h 4"/>
                  <a:gd name="T14" fmla="*/ 14 w 14"/>
                  <a:gd name="T15" fmla="*/ 1 h 4"/>
                  <a:gd name="T16" fmla="*/ 14 w 14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4">
                    <a:moveTo>
                      <a:pt x="14" y="3"/>
                    </a:moveTo>
                    <a:cubicBezTo>
                      <a:pt x="14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68"/>
              <p:cNvSpPr/>
              <p:nvPr/>
            </p:nvSpPr>
            <p:spPr bwMode="auto">
              <a:xfrm>
                <a:off x="1866901" y="1455738"/>
                <a:ext cx="57150" cy="14287"/>
              </a:xfrm>
              <a:custGeom>
                <a:avLst/>
                <a:gdLst>
                  <a:gd name="T0" fmla="*/ 15 w 15"/>
                  <a:gd name="T1" fmla="*/ 3 h 4"/>
                  <a:gd name="T2" fmla="*/ 14 w 15"/>
                  <a:gd name="T3" fmla="*/ 4 h 4"/>
                  <a:gd name="T4" fmla="*/ 0 w 15"/>
                  <a:gd name="T5" fmla="*/ 4 h 4"/>
                  <a:gd name="T6" fmla="*/ 0 w 15"/>
                  <a:gd name="T7" fmla="*/ 3 h 4"/>
                  <a:gd name="T8" fmla="*/ 0 w 15"/>
                  <a:gd name="T9" fmla="*/ 1 h 4"/>
                  <a:gd name="T10" fmla="*/ 0 w 15"/>
                  <a:gd name="T11" fmla="*/ 0 h 4"/>
                  <a:gd name="T12" fmla="*/ 14 w 15"/>
                  <a:gd name="T13" fmla="*/ 0 h 4"/>
                  <a:gd name="T14" fmla="*/ 15 w 15"/>
                  <a:gd name="T15" fmla="*/ 1 h 4"/>
                  <a:gd name="T16" fmla="*/ 15 w 15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">
                    <a:moveTo>
                      <a:pt x="15" y="3"/>
                    </a:moveTo>
                    <a:cubicBezTo>
                      <a:pt x="15" y="3"/>
                      <a:pt x="14" y="4"/>
                      <a:pt x="1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5" y="0"/>
                      <a:pt x="15" y="1"/>
                    </a:cubicBezTo>
                    <a:lnTo>
                      <a:pt x="15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69"/>
              <p:cNvSpPr>
                <a:spLocks noEditPoints="1"/>
              </p:cNvSpPr>
              <p:nvPr/>
            </p:nvSpPr>
            <p:spPr bwMode="auto">
              <a:xfrm>
                <a:off x="1954213" y="1390650"/>
                <a:ext cx="257175" cy="371475"/>
              </a:xfrm>
              <a:custGeom>
                <a:avLst/>
                <a:gdLst>
                  <a:gd name="T0" fmla="*/ 23 w 68"/>
                  <a:gd name="T1" fmla="*/ 0 h 98"/>
                  <a:gd name="T2" fmla="*/ 0 w 68"/>
                  <a:gd name="T3" fmla="*/ 12 h 98"/>
                  <a:gd name="T4" fmla="*/ 0 w 68"/>
                  <a:gd name="T5" fmla="*/ 13 h 98"/>
                  <a:gd name="T6" fmla="*/ 44 w 68"/>
                  <a:gd name="T7" fmla="*/ 97 h 98"/>
                  <a:gd name="T8" fmla="*/ 45 w 68"/>
                  <a:gd name="T9" fmla="*/ 98 h 98"/>
                  <a:gd name="T10" fmla="*/ 67 w 68"/>
                  <a:gd name="T11" fmla="*/ 86 h 98"/>
                  <a:gd name="T12" fmla="*/ 68 w 68"/>
                  <a:gd name="T13" fmla="*/ 85 h 98"/>
                  <a:gd name="T14" fmla="*/ 24 w 68"/>
                  <a:gd name="T15" fmla="*/ 0 h 98"/>
                  <a:gd name="T16" fmla="*/ 23 w 68"/>
                  <a:gd name="T17" fmla="*/ 0 h 98"/>
                  <a:gd name="T18" fmla="*/ 54 w 68"/>
                  <a:gd name="T19" fmla="*/ 89 h 98"/>
                  <a:gd name="T20" fmla="*/ 45 w 68"/>
                  <a:gd name="T21" fmla="*/ 86 h 98"/>
                  <a:gd name="T22" fmla="*/ 48 w 68"/>
                  <a:gd name="T23" fmla="*/ 77 h 98"/>
                  <a:gd name="T24" fmla="*/ 57 w 68"/>
                  <a:gd name="T25" fmla="*/ 80 h 98"/>
                  <a:gd name="T26" fmla="*/ 54 w 68"/>
                  <a:gd name="T27" fmla="*/ 89 h 98"/>
                  <a:gd name="T28" fmla="*/ 45 w 68"/>
                  <a:gd name="T29" fmla="*/ 49 h 98"/>
                  <a:gd name="T30" fmla="*/ 45 w 68"/>
                  <a:gd name="T31" fmla="*/ 50 h 98"/>
                  <a:gd name="T32" fmla="*/ 29 w 68"/>
                  <a:gd name="T33" fmla="*/ 59 h 98"/>
                  <a:gd name="T34" fmla="*/ 28 w 68"/>
                  <a:gd name="T35" fmla="*/ 58 h 98"/>
                  <a:gd name="T36" fmla="*/ 6 w 68"/>
                  <a:gd name="T37" fmla="*/ 15 h 98"/>
                  <a:gd name="T38" fmla="*/ 6 w 68"/>
                  <a:gd name="T39" fmla="*/ 14 h 98"/>
                  <a:gd name="T40" fmla="*/ 22 w 68"/>
                  <a:gd name="T41" fmla="*/ 6 h 98"/>
                  <a:gd name="T42" fmla="*/ 23 w 68"/>
                  <a:gd name="T43" fmla="*/ 6 h 98"/>
                  <a:gd name="T44" fmla="*/ 45 w 68"/>
                  <a:gd name="T45" fmla="*/ 4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98">
                    <a:moveTo>
                      <a:pt x="23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8"/>
                      <a:pt x="44" y="98"/>
                      <a:pt x="45" y="98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68" y="86"/>
                      <a:pt x="68" y="85"/>
                      <a:pt x="68" y="85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3" y="0"/>
                      <a:pt x="23" y="0"/>
                    </a:cubicBezTo>
                    <a:close/>
                    <a:moveTo>
                      <a:pt x="54" y="89"/>
                    </a:moveTo>
                    <a:cubicBezTo>
                      <a:pt x="51" y="90"/>
                      <a:pt x="47" y="89"/>
                      <a:pt x="45" y="86"/>
                    </a:cubicBezTo>
                    <a:cubicBezTo>
                      <a:pt x="44" y="83"/>
                      <a:pt x="45" y="79"/>
                      <a:pt x="48" y="77"/>
                    </a:cubicBezTo>
                    <a:cubicBezTo>
                      <a:pt x="52" y="75"/>
                      <a:pt x="56" y="76"/>
                      <a:pt x="57" y="80"/>
                    </a:cubicBezTo>
                    <a:cubicBezTo>
                      <a:pt x="59" y="83"/>
                      <a:pt x="58" y="87"/>
                      <a:pt x="54" y="89"/>
                    </a:cubicBezTo>
                    <a:close/>
                    <a:moveTo>
                      <a:pt x="45" y="49"/>
                    </a:moveTo>
                    <a:cubicBezTo>
                      <a:pt x="46" y="50"/>
                      <a:pt x="45" y="50"/>
                      <a:pt x="45" y="50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8" y="59"/>
                      <a:pt x="28" y="5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lnTo>
                      <a:pt x="45" y="49"/>
                    </a:lnTo>
                    <a:close/>
                  </a:path>
                </a:pathLst>
              </a:custGeom>
              <a:solidFill>
                <a:srgbClr val="018DC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70"/>
              <p:cNvSpPr/>
              <p:nvPr/>
            </p:nvSpPr>
            <p:spPr bwMode="auto">
              <a:xfrm>
                <a:off x="1995488" y="1439863"/>
                <a:ext cx="52388" cy="38100"/>
              </a:xfrm>
              <a:custGeom>
                <a:avLst/>
                <a:gdLst>
                  <a:gd name="T0" fmla="*/ 14 w 14"/>
                  <a:gd name="T1" fmla="*/ 2 h 10"/>
                  <a:gd name="T2" fmla="*/ 14 w 14"/>
                  <a:gd name="T3" fmla="*/ 3 h 10"/>
                  <a:gd name="T4" fmla="*/ 2 w 14"/>
                  <a:gd name="T5" fmla="*/ 9 h 10"/>
                  <a:gd name="T6" fmla="*/ 1 w 14"/>
                  <a:gd name="T7" fmla="*/ 9 h 10"/>
                  <a:gd name="T8" fmla="*/ 0 w 14"/>
                  <a:gd name="T9" fmla="*/ 7 h 10"/>
                  <a:gd name="T10" fmla="*/ 0 w 14"/>
                  <a:gd name="T11" fmla="*/ 6 h 10"/>
                  <a:gd name="T12" fmla="*/ 12 w 14"/>
                  <a:gd name="T13" fmla="*/ 0 h 10"/>
                  <a:gd name="T14" fmla="*/ 13 w 14"/>
                  <a:gd name="T15" fmla="*/ 0 h 10"/>
                  <a:gd name="T16" fmla="*/ 14 w 14"/>
                  <a:gd name="T1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0">
                    <a:moveTo>
                      <a:pt x="14" y="2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0"/>
                      <a:pt x="13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71"/>
              <p:cNvSpPr/>
              <p:nvPr/>
            </p:nvSpPr>
            <p:spPr bwMode="auto">
              <a:xfrm>
                <a:off x="2003426" y="1455738"/>
                <a:ext cx="57150" cy="38100"/>
              </a:xfrm>
              <a:custGeom>
                <a:avLst/>
                <a:gdLst>
                  <a:gd name="T0" fmla="*/ 14 w 15"/>
                  <a:gd name="T1" fmla="*/ 3 h 10"/>
                  <a:gd name="T2" fmla="*/ 14 w 15"/>
                  <a:gd name="T3" fmla="*/ 4 h 10"/>
                  <a:gd name="T4" fmla="*/ 2 w 15"/>
                  <a:gd name="T5" fmla="*/ 10 h 10"/>
                  <a:gd name="T6" fmla="*/ 1 w 15"/>
                  <a:gd name="T7" fmla="*/ 9 h 10"/>
                  <a:gd name="T8" fmla="*/ 0 w 15"/>
                  <a:gd name="T9" fmla="*/ 8 h 10"/>
                  <a:gd name="T10" fmla="*/ 1 w 15"/>
                  <a:gd name="T11" fmla="*/ 6 h 10"/>
                  <a:gd name="T12" fmla="*/ 12 w 15"/>
                  <a:gd name="T13" fmla="*/ 0 h 10"/>
                  <a:gd name="T14" fmla="*/ 13 w 15"/>
                  <a:gd name="T15" fmla="*/ 1 h 10"/>
                  <a:gd name="T16" fmla="*/ 14 w 15"/>
                  <a:gd name="T17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0">
                    <a:moveTo>
                      <a:pt x="14" y="3"/>
                    </a:moveTo>
                    <a:cubicBezTo>
                      <a:pt x="15" y="3"/>
                      <a:pt x="14" y="3"/>
                      <a:pt x="14" y="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1" y="10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0" y="7"/>
                      <a:pt x="1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1"/>
                    </a:cubicBezTo>
                    <a:lnTo>
                      <a:pt x="14" y="3"/>
                    </a:lnTo>
                    <a:close/>
                  </a:path>
                </a:pathLst>
              </a:custGeom>
              <a:solidFill>
                <a:srgbClr val="F297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39" name="组合 238"/>
          <p:cNvGrpSpPr/>
          <p:nvPr/>
        </p:nvGrpSpPr>
        <p:grpSpPr>
          <a:xfrm>
            <a:off x="974952" y="982607"/>
            <a:ext cx="814498" cy="828187"/>
            <a:chOff x="3846636" y="1834195"/>
            <a:chExt cx="1450728" cy="1475110"/>
          </a:xfrm>
        </p:grpSpPr>
        <p:pic>
          <p:nvPicPr>
            <p:cNvPr id="240" name="图片 239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3846636" y="1834195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41" name="组合 240"/>
            <p:cNvGrpSpPr/>
            <p:nvPr/>
          </p:nvGrpSpPr>
          <p:grpSpPr>
            <a:xfrm>
              <a:off x="4381500" y="2336800"/>
              <a:ext cx="381001" cy="469900"/>
              <a:chOff x="1674813" y="1797050"/>
              <a:chExt cx="381001" cy="469900"/>
            </a:xfrm>
          </p:grpSpPr>
          <p:sp>
            <p:nvSpPr>
              <p:cNvPr id="242" name="Freeform 72"/>
              <p:cNvSpPr>
                <a:spLocks noEditPoints="1"/>
              </p:cNvSpPr>
              <p:nvPr/>
            </p:nvSpPr>
            <p:spPr bwMode="auto">
              <a:xfrm>
                <a:off x="1674813" y="1978025"/>
                <a:ext cx="90488" cy="288925"/>
              </a:xfrm>
              <a:custGeom>
                <a:avLst/>
                <a:gdLst>
                  <a:gd name="T0" fmla="*/ 2 w 24"/>
                  <a:gd name="T1" fmla="*/ 0 h 76"/>
                  <a:gd name="T2" fmla="*/ 0 w 24"/>
                  <a:gd name="T3" fmla="*/ 75 h 76"/>
                  <a:gd name="T4" fmla="*/ 2 w 24"/>
                  <a:gd name="T5" fmla="*/ 76 h 76"/>
                  <a:gd name="T6" fmla="*/ 8 w 24"/>
                  <a:gd name="T7" fmla="*/ 66 h 76"/>
                  <a:gd name="T8" fmla="*/ 22 w 24"/>
                  <a:gd name="T9" fmla="*/ 76 h 76"/>
                  <a:gd name="T10" fmla="*/ 24 w 24"/>
                  <a:gd name="T11" fmla="*/ 1 h 76"/>
                  <a:gd name="T12" fmla="*/ 11 w 24"/>
                  <a:gd name="T13" fmla="*/ 60 h 76"/>
                  <a:gd name="T14" fmla="*/ 3 w 24"/>
                  <a:gd name="T15" fmla="*/ 55 h 76"/>
                  <a:gd name="T16" fmla="*/ 11 w 24"/>
                  <a:gd name="T17" fmla="*/ 60 h 76"/>
                  <a:gd name="T18" fmla="*/ 3 w 24"/>
                  <a:gd name="T19" fmla="*/ 51 h 76"/>
                  <a:gd name="T20" fmla="*/ 11 w 24"/>
                  <a:gd name="T21" fmla="*/ 46 h 76"/>
                  <a:gd name="T22" fmla="*/ 11 w 24"/>
                  <a:gd name="T23" fmla="*/ 43 h 76"/>
                  <a:gd name="T24" fmla="*/ 3 w 24"/>
                  <a:gd name="T25" fmla="*/ 38 h 76"/>
                  <a:gd name="T26" fmla="*/ 11 w 24"/>
                  <a:gd name="T27" fmla="*/ 43 h 76"/>
                  <a:gd name="T28" fmla="*/ 3 w 24"/>
                  <a:gd name="T29" fmla="*/ 34 h 76"/>
                  <a:gd name="T30" fmla="*/ 11 w 24"/>
                  <a:gd name="T31" fmla="*/ 29 h 76"/>
                  <a:gd name="T32" fmla="*/ 11 w 24"/>
                  <a:gd name="T33" fmla="*/ 26 h 76"/>
                  <a:gd name="T34" fmla="*/ 3 w 24"/>
                  <a:gd name="T35" fmla="*/ 21 h 76"/>
                  <a:gd name="T36" fmla="*/ 11 w 24"/>
                  <a:gd name="T37" fmla="*/ 26 h 76"/>
                  <a:gd name="T38" fmla="*/ 3 w 24"/>
                  <a:gd name="T39" fmla="*/ 17 h 76"/>
                  <a:gd name="T40" fmla="*/ 11 w 24"/>
                  <a:gd name="T41" fmla="*/ 12 h 76"/>
                  <a:gd name="T42" fmla="*/ 11 w 24"/>
                  <a:gd name="T43" fmla="*/ 9 h 76"/>
                  <a:gd name="T44" fmla="*/ 3 w 24"/>
                  <a:gd name="T45" fmla="*/ 3 h 76"/>
                  <a:gd name="T46" fmla="*/ 11 w 24"/>
                  <a:gd name="T47" fmla="*/ 9 h 76"/>
                  <a:gd name="T48" fmla="*/ 13 w 24"/>
                  <a:gd name="T49" fmla="*/ 60 h 76"/>
                  <a:gd name="T50" fmla="*/ 21 w 24"/>
                  <a:gd name="T51" fmla="*/ 55 h 76"/>
                  <a:gd name="T52" fmla="*/ 21 w 24"/>
                  <a:gd name="T53" fmla="*/ 51 h 76"/>
                  <a:gd name="T54" fmla="*/ 13 w 24"/>
                  <a:gd name="T55" fmla="*/ 46 h 76"/>
                  <a:gd name="T56" fmla="*/ 21 w 24"/>
                  <a:gd name="T57" fmla="*/ 51 h 76"/>
                  <a:gd name="T58" fmla="*/ 13 w 24"/>
                  <a:gd name="T59" fmla="*/ 43 h 76"/>
                  <a:gd name="T60" fmla="*/ 21 w 24"/>
                  <a:gd name="T61" fmla="*/ 38 h 76"/>
                  <a:gd name="T62" fmla="*/ 21 w 24"/>
                  <a:gd name="T63" fmla="*/ 34 h 76"/>
                  <a:gd name="T64" fmla="*/ 13 w 24"/>
                  <a:gd name="T65" fmla="*/ 29 h 76"/>
                  <a:gd name="T66" fmla="*/ 21 w 24"/>
                  <a:gd name="T67" fmla="*/ 34 h 76"/>
                  <a:gd name="T68" fmla="*/ 13 w 24"/>
                  <a:gd name="T69" fmla="*/ 26 h 76"/>
                  <a:gd name="T70" fmla="*/ 21 w 24"/>
                  <a:gd name="T71" fmla="*/ 21 h 76"/>
                  <a:gd name="T72" fmla="*/ 21 w 24"/>
                  <a:gd name="T73" fmla="*/ 17 h 76"/>
                  <a:gd name="T74" fmla="*/ 13 w 24"/>
                  <a:gd name="T75" fmla="*/ 12 h 76"/>
                  <a:gd name="T76" fmla="*/ 21 w 24"/>
                  <a:gd name="T77" fmla="*/ 17 h 76"/>
                  <a:gd name="T78" fmla="*/ 13 w 24"/>
                  <a:gd name="T79" fmla="*/ 9 h 76"/>
                  <a:gd name="T80" fmla="*/ 21 w 24"/>
                  <a:gd name="T81" fmla="*/ 3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" h="76">
                    <a:moveTo>
                      <a:pt x="2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5"/>
                      <a:pt x="1" y="76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2" y="66"/>
                      <a:pt x="2" y="66"/>
                      <a:pt x="2" y="66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3" y="76"/>
                      <a:pt x="24" y="75"/>
                      <a:pt x="24" y="7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1"/>
                      <a:pt x="23" y="0"/>
                      <a:pt x="22" y="0"/>
                    </a:cubicBezTo>
                    <a:close/>
                    <a:moveTo>
                      <a:pt x="11" y="60"/>
                    </a:moveTo>
                    <a:cubicBezTo>
                      <a:pt x="3" y="60"/>
                      <a:pt x="3" y="60"/>
                      <a:pt x="3" y="60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1" y="55"/>
                      <a:pt x="11" y="55"/>
                      <a:pt x="11" y="55"/>
                    </a:cubicBezTo>
                    <a:lnTo>
                      <a:pt x="11" y="60"/>
                    </a:lnTo>
                    <a:close/>
                    <a:moveTo>
                      <a:pt x="11" y="51"/>
                    </a:moveTo>
                    <a:cubicBezTo>
                      <a:pt x="3" y="51"/>
                      <a:pt x="3" y="51"/>
                      <a:pt x="3" y="51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11" y="46"/>
                      <a:pt x="11" y="46"/>
                      <a:pt x="11" y="46"/>
                    </a:cubicBezTo>
                    <a:lnTo>
                      <a:pt x="11" y="51"/>
                    </a:lnTo>
                    <a:close/>
                    <a:moveTo>
                      <a:pt x="11" y="43"/>
                    </a:moveTo>
                    <a:cubicBezTo>
                      <a:pt x="3" y="43"/>
                      <a:pt x="3" y="43"/>
                      <a:pt x="3" y="43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1" y="38"/>
                      <a:pt x="11" y="38"/>
                      <a:pt x="11" y="38"/>
                    </a:cubicBezTo>
                    <a:lnTo>
                      <a:pt x="11" y="43"/>
                    </a:lnTo>
                    <a:close/>
                    <a:moveTo>
                      <a:pt x="11" y="34"/>
                    </a:moveTo>
                    <a:cubicBezTo>
                      <a:pt x="3" y="34"/>
                      <a:pt x="3" y="34"/>
                      <a:pt x="3" y="34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11" y="29"/>
                      <a:pt x="11" y="29"/>
                      <a:pt x="11" y="29"/>
                    </a:cubicBezTo>
                    <a:lnTo>
                      <a:pt x="11" y="34"/>
                    </a:lnTo>
                    <a:close/>
                    <a:moveTo>
                      <a:pt x="11" y="26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1" y="21"/>
                      <a:pt x="11" y="21"/>
                      <a:pt x="11" y="21"/>
                    </a:cubicBezTo>
                    <a:lnTo>
                      <a:pt x="11" y="26"/>
                    </a:lnTo>
                    <a:close/>
                    <a:moveTo>
                      <a:pt x="11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1" y="12"/>
                      <a:pt x="11" y="12"/>
                      <a:pt x="11" y="12"/>
                    </a:cubicBezTo>
                    <a:lnTo>
                      <a:pt x="11" y="17"/>
                    </a:lnTo>
                    <a:close/>
                    <a:moveTo>
                      <a:pt x="11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11" y="3"/>
                      <a:pt x="11" y="3"/>
                      <a:pt x="11" y="3"/>
                    </a:cubicBezTo>
                    <a:lnTo>
                      <a:pt x="11" y="9"/>
                    </a:lnTo>
                    <a:close/>
                    <a:moveTo>
                      <a:pt x="21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21" y="55"/>
                      <a:pt x="21" y="55"/>
                      <a:pt x="21" y="55"/>
                    </a:cubicBezTo>
                    <a:lnTo>
                      <a:pt x="21" y="60"/>
                    </a:lnTo>
                    <a:close/>
                    <a:moveTo>
                      <a:pt x="21" y="51"/>
                    </a:move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51"/>
                    </a:lnTo>
                    <a:close/>
                    <a:moveTo>
                      <a:pt x="21" y="43"/>
                    </a:moveTo>
                    <a:cubicBezTo>
                      <a:pt x="13" y="43"/>
                      <a:pt x="13" y="43"/>
                      <a:pt x="13" y="43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21" y="38"/>
                      <a:pt x="21" y="38"/>
                      <a:pt x="21" y="38"/>
                    </a:cubicBezTo>
                    <a:lnTo>
                      <a:pt x="21" y="43"/>
                    </a:lnTo>
                    <a:close/>
                    <a:moveTo>
                      <a:pt x="21" y="34"/>
                    </a:move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21" y="29"/>
                      <a:pt x="21" y="29"/>
                      <a:pt x="21" y="29"/>
                    </a:cubicBezTo>
                    <a:lnTo>
                      <a:pt x="21" y="34"/>
                    </a:lnTo>
                    <a:close/>
                    <a:moveTo>
                      <a:pt x="21" y="26"/>
                    </a:move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21" y="21"/>
                      <a:pt x="21" y="21"/>
                      <a:pt x="21" y="21"/>
                    </a:cubicBezTo>
                    <a:lnTo>
                      <a:pt x="21" y="26"/>
                    </a:lnTo>
                    <a:close/>
                    <a:moveTo>
                      <a:pt x="21" y="17"/>
                    </a:move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21" y="12"/>
                      <a:pt x="21" y="12"/>
                      <a:pt x="21" y="12"/>
                    </a:cubicBezTo>
                    <a:lnTo>
                      <a:pt x="21" y="17"/>
                    </a:lnTo>
                    <a:close/>
                    <a:moveTo>
                      <a:pt x="21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21" y="3"/>
                      <a:pt x="21" y="3"/>
                      <a:pt x="21" y="3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73"/>
              <p:cNvSpPr>
                <a:spLocks noEditPoints="1"/>
              </p:cNvSpPr>
              <p:nvPr/>
            </p:nvSpPr>
            <p:spPr bwMode="auto">
              <a:xfrm>
                <a:off x="1927226" y="2100263"/>
                <a:ext cx="128588" cy="166687"/>
              </a:xfrm>
              <a:custGeom>
                <a:avLst/>
                <a:gdLst>
                  <a:gd name="T0" fmla="*/ 33 w 34"/>
                  <a:gd name="T1" fmla="*/ 0 h 44"/>
                  <a:gd name="T2" fmla="*/ 1 w 34"/>
                  <a:gd name="T3" fmla="*/ 0 h 44"/>
                  <a:gd name="T4" fmla="*/ 0 w 34"/>
                  <a:gd name="T5" fmla="*/ 1 h 44"/>
                  <a:gd name="T6" fmla="*/ 0 w 34"/>
                  <a:gd name="T7" fmla="*/ 43 h 44"/>
                  <a:gd name="T8" fmla="*/ 1 w 34"/>
                  <a:gd name="T9" fmla="*/ 44 h 44"/>
                  <a:gd name="T10" fmla="*/ 33 w 34"/>
                  <a:gd name="T11" fmla="*/ 44 h 44"/>
                  <a:gd name="T12" fmla="*/ 34 w 34"/>
                  <a:gd name="T13" fmla="*/ 43 h 44"/>
                  <a:gd name="T14" fmla="*/ 34 w 34"/>
                  <a:gd name="T15" fmla="*/ 1 h 44"/>
                  <a:gd name="T16" fmla="*/ 33 w 34"/>
                  <a:gd name="T17" fmla="*/ 0 h 44"/>
                  <a:gd name="T18" fmla="*/ 15 w 34"/>
                  <a:gd name="T19" fmla="*/ 37 h 44"/>
                  <a:gd name="T20" fmla="*/ 2 w 34"/>
                  <a:gd name="T21" fmla="*/ 37 h 44"/>
                  <a:gd name="T22" fmla="*/ 2 w 34"/>
                  <a:gd name="T23" fmla="*/ 32 h 44"/>
                  <a:gd name="T24" fmla="*/ 15 w 34"/>
                  <a:gd name="T25" fmla="*/ 32 h 44"/>
                  <a:gd name="T26" fmla="*/ 15 w 34"/>
                  <a:gd name="T27" fmla="*/ 37 h 44"/>
                  <a:gd name="T28" fmla="*/ 15 w 34"/>
                  <a:gd name="T29" fmla="*/ 28 h 44"/>
                  <a:gd name="T30" fmla="*/ 2 w 34"/>
                  <a:gd name="T31" fmla="*/ 28 h 44"/>
                  <a:gd name="T32" fmla="*/ 2 w 34"/>
                  <a:gd name="T33" fmla="*/ 22 h 44"/>
                  <a:gd name="T34" fmla="*/ 15 w 34"/>
                  <a:gd name="T35" fmla="*/ 22 h 44"/>
                  <a:gd name="T36" fmla="*/ 15 w 34"/>
                  <a:gd name="T37" fmla="*/ 28 h 44"/>
                  <a:gd name="T38" fmla="*/ 15 w 34"/>
                  <a:gd name="T39" fmla="*/ 18 h 44"/>
                  <a:gd name="T40" fmla="*/ 2 w 34"/>
                  <a:gd name="T41" fmla="*/ 18 h 44"/>
                  <a:gd name="T42" fmla="*/ 2 w 34"/>
                  <a:gd name="T43" fmla="*/ 13 h 44"/>
                  <a:gd name="T44" fmla="*/ 15 w 34"/>
                  <a:gd name="T45" fmla="*/ 13 h 44"/>
                  <a:gd name="T46" fmla="*/ 15 w 34"/>
                  <a:gd name="T47" fmla="*/ 18 h 44"/>
                  <a:gd name="T48" fmla="*/ 15 w 34"/>
                  <a:gd name="T49" fmla="*/ 9 h 44"/>
                  <a:gd name="T50" fmla="*/ 2 w 34"/>
                  <a:gd name="T51" fmla="*/ 9 h 44"/>
                  <a:gd name="T52" fmla="*/ 2 w 34"/>
                  <a:gd name="T53" fmla="*/ 3 h 44"/>
                  <a:gd name="T54" fmla="*/ 15 w 34"/>
                  <a:gd name="T55" fmla="*/ 3 h 44"/>
                  <a:gd name="T56" fmla="*/ 15 w 34"/>
                  <a:gd name="T57" fmla="*/ 9 h 44"/>
                  <a:gd name="T58" fmla="*/ 32 w 34"/>
                  <a:gd name="T59" fmla="*/ 37 h 44"/>
                  <a:gd name="T60" fmla="*/ 19 w 34"/>
                  <a:gd name="T61" fmla="*/ 37 h 44"/>
                  <a:gd name="T62" fmla="*/ 19 w 34"/>
                  <a:gd name="T63" fmla="*/ 32 h 44"/>
                  <a:gd name="T64" fmla="*/ 32 w 34"/>
                  <a:gd name="T65" fmla="*/ 32 h 44"/>
                  <a:gd name="T66" fmla="*/ 32 w 34"/>
                  <a:gd name="T67" fmla="*/ 37 h 44"/>
                  <a:gd name="T68" fmla="*/ 32 w 34"/>
                  <a:gd name="T69" fmla="*/ 28 h 44"/>
                  <a:gd name="T70" fmla="*/ 19 w 34"/>
                  <a:gd name="T71" fmla="*/ 28 h 44"/>
                  <a:gd name="T72" fmla="*/ 19 w 34"/>
                  <a:gd name="T73" fmla="*/ 22 h 44"/>
                  <a:gd name="T74" fmla="*/ 32 w 34"/>
                  <a:gd name="T75" fmla="*/ 22 h 44"/>
                  <a:gd name="T76" fmla="*/ 32 w 34"/>
                  <a:gd name="T77" fmla="*/ 28 h 44"/>
                  <a:gd name="T78" fmla="*/ 32 w 34"/>
                  <a:gd name="T79" fmla="*/ 18 h 44"/>
                  <a:gd name="T80" fmla="*/ 19 w 34"/>
                  <a:gd name="T81" fmla="*/ 18 h 44"/>
                  <a:gd name="T82" fmla="*/ 19 w 34"/>
                  <a:gd name="T83" fmla="*/ 13 h 44"/>
                  <a:gd name="T84" fmla="*/ 32 w 34"/>
                  <a:gd name="T85" fmla="*/ 13 h 44"/>
                  <a:gd name="T86" fmla="*/ 32 w 34"/>
                  <a:gd name="T87" fmla="*/ 18 h 44"/>
                  <a:gd name="T88" fmla="*/ 32 w 34"/>
                  <a:gd name="T89" fmla="*/ 9 h 44"/>
                  <a:gd name="T90" fmla="*/ 19 w 34"/>
                  <a:gd name="T91" fmla="*/ 9 h 44"/>
                  <a:gd name="T92" fmla="*/ 19 w 34"/>
                  <a:gd name="T93" fmla="*/ 3 h 44"/>
                  <a:gd name="T94" fmla="*/ 32 w 34"/>
                  <a:gd name="T95" fmla="*/ 3 h 44"/>
                  <a:gd name="T96" fmla="*/ 32 w 34"/>
                  <a:gd name="T97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" h="44">
                    <a:moveTo>
                      <a:pt x="3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1" y="44"/>
                      <a:pt x="1" y="44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4"/>
                      <a:pt x="34" y="44"/>
                      <a:pt x="34" y="43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3" y="0"/>
                      <a:pt x="33" y="0"/>
                    </a:cubicBezTo>
                    <a:close/>
                    <a:moveTo>
                      <a:pt x="15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5" y="32"/>
                      <a:pt x="15" y="32"/>
                      <a:pt x="15" y="32"/>
                    </a:cubicBezTo>
                    <a:lnTo>
                      <a:pt x="15" y="37"/>
                    </a:lnTo>
                    <a:close/>
                    <a:moveTo>
                      <a:pt x="15" y="28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5" y="22"/>
                      <a:pt x="15" y="22"/>
                      <a:pt x="15" y="22"/>
                    </a:cubicBezTo>
                    <a:lnTo>
                      <a:pt x="15" y="28"/>
                    </a:lnTo>
                    <a:close/>
                    <a:moveTo>
                      <a:pt x="15" y="18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18"/>
                    </a:lnTo>
                    <a:close/>
                    <a:moveTo>
                      <a:pt x="15" y="9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5" y="3"/>
                      <a:pt x="15" y="3"/>
                      <a:pt x="15" y="3"/>
                    </a:cubicBezTo>
                    <a:lnTo>
                      <a:pt x="15" y="9"/>
                    </a:lnTo>
                    <a:close/>
                    <a:moveTo>
                      <a:pt x="32" y="37"/>
                    </a:move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37"/>
                    </a:lnTo>
                    <a:close/>
                    <a:moveTo>
                      <a:pt x="32" y="28"/>
                    </a:move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32" y="22"/>
                      <a:pt x="32" y="22"/>
                      <a:pt x="32" y="22"/>
                    </a:cubicBezTo>
                    <a:lnTo>
                      <a:pt x="32" y="28"/>
                    </a:lnTo>
                    <a:close/>
                    <a:moveTo>
                      <a:pt x="32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32" y="13"/>
                      <a:pt x="32" y="13"/>
                      <a:pt x="32" y="13"/>
                    </a:cubicBezTo>
                    <a:lnTo>
                      <a:pt x="32" y="18"/>
                    </a:lnTo>
                    <a:close/>
                    <a:moveTo>
                      <a:pt x="32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32" y="3"/>
                      <a:pt x="32" y="3"/>
                      <a:pt x="32" y="3"/>
                    </a:cubicBezTo>
                    <a:lnTo>
                      <a:pt x="32" y="9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74"/>
              <p:cNvSpPr>
                <a:spLocks noEditPoints="1"/>
              </p:cNvSpPr>
              <p:nvPr/>
            </p:nvSpPr>
            <p:spPr bwMode="auto">
              <a:xfrm>
                <a:off x="1781176" y="1797050"/>
                <a:ext cx="131763" cy="469900"/>
              </a:xfrm>
              <a:custGeom>
                <a:avLst/>
                <a:gdLst>
                  <a:gd name="T0" fmla="*/ 23 w 35"/>
                  <a:gd name="T1" fmla="*/ 11 h 124"/>
                  <a:gd name="T2" fmla="*/ 22 w 35"/>
                  <a:gd name="T3" fmla="*/ 0 h 124"/>
                  <a:gd name="T4" fmla="*/ 21 w 35"/>
                  <a:gd name="T5" fmla="*/ 11 h 124"/>
                  <a:gd name="T6" fmla="*/ 8 w 35"/>
                  <a:gd name="T7" fmla="*/ 9 h 124"/>
                  <a:gd name="T8" fmla="*/ 4 w 35"/>
                  <a:gd name="T9" fmla="*/ 7 h 124"/>
                  <a:gd name="T10" fmla="*/ 3 w 35"/>
                  <a:gd name="T11" fmla="*/ 11 h 124"/>
                  <a:gd name="T12" fmla="*/ 0 w 35"/>
                  <a:gd name="T13" fmla="*/ 13 h 124"/>
                  <a:gd name="T14" fmla="*/ 2 w 35"/>
                  <a:gd name="T15" fmla="*/ 124 h 124"/>
                  <a:gd name="T16" fmla="*/ 3 w 35"/>
                  <a:gd name="T17" fmla="*/ 109 h 124"/>
                  <a:gd name="T18" fmla="*/ 12 w 35"/>
                  <a:gd name="T19" fmla="*/ 124 h 124"/>
                  <a:gd name="T20" fmla="*/ 35 w 35"/>
                  <a:gd name="T21" fmla="*/ 122 h 124"/>
                  <a:gd name="T22" fmla="*/ 32 w 35"/>
                  <a:gd name="T23" fmla="*/ 11 h 124"/>
                  <a:gd name="T24" fmla="*/ 4 w 35"/>
                  <a:gd name="T25" fmla="*/ 100 h 124"/>
                  <a:gd name="T26" fmla="*/ 16 w 35"/>
                  <a:gd name="T27" fmla="*/ 93 h 124"/>
                  <a:gd name="T28" fmla="*/ 16 w 35"/>
                  <a:gd name="T29" fmla="*/ 87 h 124"/>
                  <a:gd name="T30" fmla="*/ 4 w 35"/>
                  <a:gd name="T31" fmla="*/ 80 h 124"/>
                  <a:gd name="T32" fmla="*/ 16 w 35"/>
                  <a:gd name="T33" fmla="*/ 87 h 124"/>
                  <a:gd name="T34" fmla="*/ 4 w 35"/>
                  <a:gd name="T35" fmla="*/ 75 h 124"/>
                  <a:gd name="T36" fmla="*/ 16 w 35"/>
                  <a:gd name="T37" fmla="*/ 67 h 124"/>
                  <a:gd name="T38" fmla="*/ 16 w 35"/>
                  <a:gd name="T39" fmla="*/ 62 h 124"/>
                  <a:gd name="T40" fmla="*/ 4 w 35"/>
                  <a:gd name="T41" fmla="*/ 54 h 124"/>
                  <a:gd name="T42" fmla="*/ 16 w 35"/>
                  <a:gd name="T43" fmla="*/ 62 h 124"/>
                  <a:gd name="T44" fmla="*/ 4 w 35"/>
                  <a:gd name="T45" fmla="*/ 49 h 124"/>
                  <a:gd name="T46" fmla="*/ 16 w 35"/>
                  <a:gd name="T47" fmla="*/ 41 h 124"/>
                  <a:gd name="T48" fmla="*/ 16 w 35"/>
                  <a:gd name="T49" fmla="*/ 36 h 124"/>
                  <a:gd name="T50" fmla="*/ 4 w 35"/>
                  <a:gd name="T51" fmla="*/ 29 h 124"/>
                  <a:gd name="T52" fmla="*/ 16 w 35"/>
                  <a:gd name="T53" fmla="*/ 36 h 124"/>
                  <a:gd name="T54" fmla="*/ 4 w 35"/>
                  <a:gd name="T55" fmla="*/ 24 h 124"/>
                  <a:gd name="T56" fmla="*/ 16 w 35"/>
                  <a:gd name="T57" fmla="*/ 16 h 124"/>
                  <a:gd name="T58" fmla="*/ 30 w 35"/>
                  <a:gd name="T59" fmla="*/ 100 h 124"/>
                  <a:gd name="T60" fmla="*/ 18 w 35"/>
                  <a:gd name="T61" fmla="*/ 93 h 124"/>
                  <a:gd name="T62" fmla="*/ 30 w 35"/>
                  <a:gd name="T63" fmla="*/ 100 h 124"/>
                  <a:gd name="T64" fmla="*/ 18 w 35"/>
                  <a:gd name="T65" fmla="*/ 87 h 124"/>
                  <a:gd name="T66" fmla="*/ 30 w 35"/>
                  <a:gd name="T67" fmla="*/ 80 h 124"/>
                  <a:gd name="T68" fmla="*/ 30 w 35"/>
                  <a:gd name="T69" fmla="*/ 75 h 124"/>
                  <a:gd name="T70" fmla="*/ 18 w 35"/>
                  <a:gd name="T71" fmla="*/ 67 h 124"/>
                  <a:gd name="T72" fmla="*/ 30 w 35"/>
                  <a:gd name="T73" fmla="*/ 75 h 124"/>
                  <a:gd name="T74" fmla="*/ 18 w 35"/>
                  <a:gd name="T75" fmla="*/ 62 h 124"/>
                  <a:gd name="T76" fmla="*/ 30 w 35"/>
                  <a:gd name="T77" fmla="*/ 54 h 124"/>
                  <a:gd name="T78" fmla="*/ 30 w 35"/>
                  <a:gd name="T79" fmla="*/ 49 h 124"/>
                  <a:gd name="T80" fmla="*/ 18 w 35"/>
                  <a:gd name="T81" fmla="*/ 41 h 124"/>
                  <a:gd name="T82" fmla="*/ 30 w 35"/>
                  <a:gd name="T83" fmla="*/ 49 h 124"/>
                  <a:gd name="T84" fmla="*/ 18 w 35"/>
                  <a:gd name="T85" fmla="*/ 36 h 124"/>
                  <a:gd name="T86" fmla="*/ 30 w 35"/>
                  <a:gd name="T87" fmla="*/ 29 h 124"/>
                  <a:gd name="T88" fmla="*/ 30 w 35"/>
                  <a:gd name="T89" fmla="*/ 24 h 124"/>
                  <a:gd name="T90" fmla="*/ 18 w 35"/>
                  <a:gd name="T91" fmla="*/ 16 h 124"/>
                  <a:gd name="T92" fmla="*/ 30 w 35"/>
                  <a:gd name="T93" fmla="*/ 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" h="124">
                    <a:moveTo>
                      <a:pt x="32" y="11"/>
                    </a:move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0"/>
                      <a:pt x="22" y="0"/>
                    </a:cubicBezTo>
                    <a:cubicBezTo>
                      <a:pt x="21" y="0"/>
                      <a:pt x="21" y="1"/>
                      <a:pt x="21" y="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7" y="7"/>
                      <a:pt x="6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8"/>
                      <a:pt x="3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0" y="123"/>
                      <a:pt x="1" y="124"/>
                      <a:pt x="2" y="124"/>
                    </a:cubicBezTo>
                    <a:cubicBezTo>
                      <a:pt x="3" y="124"/>
                      <a:pt x="3" y="124"/>
                      <a:pt x="3" y="124"/>
                    </a:cubicBezTo>
                    <a:cubicBezTo>
                      <a:pt x="3" y="109"/>
                      <a:pt x="3" y="109"/>
                      <a:pt x="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32" y="124"/>
                      <a:pt x="32" y="124"/>
                      <a:pt x="32" y="124"/>
                    </a:cubicBezTo>
                    <a:cubicBezTo>
                      <a:pt x="34" y="124"/>
                      <a:pt x="35" y="123"/>
                      <a:pt x="35" y="12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4" y="11"/>
                      <a:pt x="32" y="11"/>
                    </a:cubicBezTo>
                    <a:close/>
                    <a:moveTo>
                      <a:pt x="16" y="100"/>
                    </a:moveTo>
                    <a:cubicBezTo>
                      <a:pt x="4" y="100"/>
                      <a:pt x="4" y="100"/>
                      <a:pt x="4" y="100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16" y="93"/>
                      <a:pt x="16" y="93"/>
                      <a:pt x="16" y="93"/>
                    </a:cubicBezTo>
                    <a:lnTo>
                      <a:pt x="16" y="100"/>
                    </a:lnTo>
                    <a:close/>
                    <a:moveTo>
                      <a:pt x="16" y="87"/>
                    </a:moveTo>
                    <a:cubicBezTo>
                      <a:pt x="4" y="87"/>
                      <a:pt x="4" y="87"/>
                      <a:pt x="4" y="87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16" y="80"/>
                      <a:pt x="16" y="80"/>
                      <a:pt x="16" y="80"/>
                    </a:cubicBezTo>
                    <a:lnTo>
                      <a:pt x="16" y="87"/>
                    </a:lnTo>
                    <a:close/>
                    <a:moveTo>
                      <a:pt x="16" y="75"/>
                    </a:moveTo>
                    <a:cubicBezTo>
                      <a:pt x="4" y="75"/>
                      <a:pt x="4" y="75"/>
                      <a:pt x="4" y="75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16" y="67"/>
                      <a:pt x="16" y="67"/>
                      <a:pt x="16" y="67"/>
                    </a:cubicBezTo>
                    <a:lnTo>
                      <a:pt x="16" y="75"/>
                    </a:lnTo>
                    <a:close/>
                    <a:moveTo>
                      <a:pt x="16" y="62"/>
                    </a:moveTo>
                    <a:cubicBezTo>
                      <a:pt x="4" y="62"/>
                      <a:pt x="4" y="62"/>
                      <a:pt x="4" y="62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16" y="62"/>
                    </a:lnTo>
                    <a:close/>
                    <a:moveTo>
                      <a:pt x="16" y="49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6" y="41"/>
                      <a:pt x="16" y="41"/>
                      <a:pt x="16" y="41"/>
                    </a:cubicBezTo>
                    <a:lnTo>
                      <a:pt x="16" y="49"/>
                    </a:lnTo>
                    <a:close/>
                    <a:moveTo>
                      <a:pt x="16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16" y="29"/>
                      <a:pt x="16" y="29"/>
                      <a:pt x="16" y="29"/>
                    </a:cubicBezTo>
                    <a:lnTo>
                      <a:pt x="16" y="36"/>
                    </a:lnTo>
                    <a:close/>
                    <a:moveTo>
                      <a:pt x="16" y="24"/>
                    </a:moveTo>
                    <a:cubicBezTo>
                      <a:pt x="4" y="24"/>
                      <a:pt x="4" y="24"/>
                      <a:pt x="4" y="24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6" y="24"/>
                    </a:lnTo>
                    <a:close/>
                    <a:moveTo>
                      <a:pt x="30" y="100"/>
                    </a:move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30" y="93"/>
                      <a:pt x="30" y="93"/>
                      <a:pt x="30" y="93"/>
                    </a:cubicBezTo>
                    <a:lnTo>
                      <a:pt x="30" y="100"/>
                    </a:lnTo>
                    <a:close/>
                    <a:moveTo>
                      <a:pt x="30" y="87"/>
                    </a:moveTo>
                    <a:cubicBezTo>
                      <a:pt x="18" y="87"/>
                      <a:pt x="18" y="87"/>
                      <a:pt x="18" y="87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30" y="80"/>
                      <a:pt x="30" y="80"/>
                      <a:pt x="30" y="80"/>
                    </a:cubicBezTo>
                    <a:lnTo>
                      <a:pt x="30" y="87"/>
                    </a:lnTo>
                    <a:close/>
                    <a:moveTo>
                      <a:pt x="30" y="75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67"/>
                      <a:pt x="18" y="67"/>
                      <a:pt x="18" y="67"/>
                    </a:cubicBezTo>
                    <a:cubicBezTo>
                      <a:pt x="30" y="67"/>
                      <a:pt x="30" y="67"/>
                      <a:pt x="30" y="67"/>
                    </a:cubicBezTo>
                    <a:lnTo>
                      <a:pt x="30" y="75"/>
                    </a:lnTo>
                    <a:close/>
                    <a:moveTo>
                      <a:pt x="30" y="62"/>
                    </a:move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30" y="54"/>
                      <a:pt x="30" y="54"/>
                      <a:pt x="30" y="54"/>
                    </a:cubicBezTo>
                    <a:lnTo>
                      <a:pt x="30" y="62"/>
                    </a:lnTo>
                    <a:close/>
                    <a:moveTo>
                      <a:pt x="30" y="49"/>
                    </a:move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30" y="41"/>
                      <a:pt x="30" y="41"/>
                      <a:pt x="30" y="41"/>
                    </a:cubicBezTo>
                    <a:lnTo>
                      <a:pt x="30" y="49"/>
                    </a:lnTo>
                    <a:close/>
                    <a:moveTo>
                      <a:pt x="30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30" y="29"/>
                      <a:pt x="30" y="29"/>
                      <a:pt x="30" y="29"/>
                    </a:cubicBezTo>
                    <a:lnTo>
                      <a:pt x="30" y="36"/>
                    </a:lnTo>
                    <a:close/>
                    <a:moveTo>
                      <a:pt x="30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30" y="16"/>
                      <a:pt x="30" y="16"/>
                      <a:pt x="30" y="16"/>
                    </a:cubicBezTo>
                    <a:lnTo>
                      <a:pt x="30" y="24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75"/>
              <p:cNvSpPr/>
              <p:nvPr/>
            </p:nvSpPr>
            <p:spPr bwMode="auto">
              <a:xfrm>
                <a:off x="1927226" y="2035175"/>
                <a:ext cx="128588" cy="60325"/>
              </a:xfrm>
              <a:custGeom>
                <a:avLst/>
                <a:gdLst>
                  <a:gd name="T0" fmla="*/ 33 w 34"/>
                  <a:gd name="T1" fmla="*/ 15 h 16"/>
                  <a:gd name="T2" fmla="*/ 28 w 34"/>
                  <a:gd name="T3" fmla="*/ 10 h 16"/>
                  <a:gd name="T4" fmla="*/ 28 w 34"/>
                  <a:gd name="T5" fmla="*/ 3 h 16"/>
                  <a:gd name="T6" fmla="*/ 26 w 34"/>
                  <a:gd name="T7" fmla="*/ 2 h 16"/>
                  <a:gd name="T8" fmla="*/ 24 w 34"/>
                  <a:gd name="T9" fmla="*/ 2 h 16"/>
                  <a:gd name="T10" fmla="*/ 22 w 34"/>
                  <a:gd name="T11" fmla="*/ 3 h 16"/>
                  <a:gd name="T12" fmla="*/ 22 w 34"/>
                  <a:gd name="T13" fmla="*/ 5 h 16"/>
                  <a:gd name="T14" fmla="*/ 18 w 34"/>
                  <a:gd name="T15" fmla="*/ 0 h 16"/>
                  <a:gd name="T16" fmla="*/ 16 w 34"/>
                  <a:gd name="T17" fmla="*/ 0 h 16"/>
                  <a:gd name="T18" fmla="*/ 1 w 34"/>
                  <a:gd name="T19" fmla="*/ 15 h 16"/>
                  <a:gd name="T20" fmla="*/ 1 w 34"/>
                  <a:gd name="T21" fmla="*/ 16 h 16"/>
                  <a:gd name="T22" fmla="*/ 33 w 34"/>
                  <a:gd name="T23" fmla="*/ 16 h 16"/>
                  <a:gd name="T24" fmla="*/ 33 w 34"/>
                  <a:gd name="T25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6">
                    <a:moveTo>
                      <a:pt x="33" y="15"/>
                    </a:move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7" y="2"/>
                      <a:pt x="26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2" y="2"/>
                      <a:pt x="22" y="3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4" y="16"/>
                      <a:pt x="34" y="16"/>
                      <a:pt x="33" y="15"/>
                    </a:cubicBez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46" name="组合 245"/>
          <p:cNvGrpSpPr/>
          <p:nvPr/>
        </p:nvGrpSpPr>
        <p:grpSpPr>
          <a:xfrm>
            <a:off x="3505116" y="3014804"/>
            <a:ext cx="814498" cy="828187"/>
            <a:chOff x="10340416" y="3569642"/>
            <a:chExt cx="1450728" cy="1475110"/>
          </a:xfrm>
        </p:grpSpPr>
        <p:pic>
          <p:nvPicPr>
            <p:cNvPr id="247" name="图片 246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>
              <a:off x="10340416" y="3569642"/>
              <a:ext cx="1450728" cy="147511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48" name="组合 247"/>
            <p:cNvGrpSpPr/>
            <p:nvPr/>
          </p:nvGrpSpPr>
          <p:grpSpPr>
            <a:xfrm>
              <a:off x="10854643" y="4106379"/>
              <a:ext cx="422275" cy="401637"/>
              <a:chOff x="2921001" y="1944688"/>
              <a:chExt cx="422275" cy="401637"/>
            </a:xfrm>
          </p:grpSpPr>
          <p:sp>
            <p:nvSpPr>
              <p:cNvPr id="249" name="Oval 81"/>
              <p:cNvSpPr>
                <a:spLocks noChangeArrowheads="1"/>
              </p:cNvSpPr>
              <p:nvPr/>
            </p:nvSpPr>
            <p:spPr bwMode="auto">
              <a:xfrm>
                <a:off x="3082926" y="2281238"/>
                <a:ext cx="63500" cy="65087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Oval 82"/>
              <p:cNvSpPr>
                <a:spLocks noChangeArrowheads="1"/>
              </p:cNvSpPr>
              <p:nvPr/>
            </p:nvSpPr>
            <p:spPr bwMode="auto">
              <a:xfrm>
                <a:off x="3244851" y="2281238"/>
                <a:ext cx="63500" cy="65087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Oval 83"/>
              <p:cNvSpPr>
                <a:spLocks noChangeArrowheads="1"/>
              </p:cNvSpPr>
              <p:nvPr/>
            </p:nvSpPr>
            <p:spPr bwMode="auto">
              <a:xfrm>
                <a:off x="3101976" y="2092325"/>
                <a:ext cx="41275" cy="41275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Oval 84"/>
              <p:cNvSpPr>
                <a:spLocks noChangeArrowheads="1"/>
              </p:cNvSpPr>
              <p:nvPr/>
            </p:nvSpPr>
            <p:spPr bwMode="auto">
              <a:xfrm>
                <a:off x="3241676" y="2092325"/>
                <a:ext cx="41275" cy="41275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Oval 85"/>
              <p:cNvSpPr>
                <a:spLocks noChangeArrowheads="1"/>
              </p:cNvSpPr>
              <p:nvPr/>
            </p:nvSpPr>
            <p:spPr bwMode="auto">
              <a:xfrm>
                <a:off x="3138488" y="2160588"/>
                <a:ext cx="42863" cy="38100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Oval 86"/>
              <p:cNvSpPr>
                <a:spLocks noChangeArrowheads="1"/>
              </p:cNvSpPr>
              <p:nvPr/>
            </p:nvSpPr>
            <p:spPr bwMode="auto">
              <a:xfrm>
                <a:off x="3206751" y="2160588"/>
                <a:ext cx="41275" cy="38100"/>
              </a:xfrm>
              <a:prstGeom prst="ellipse">
                <a:avLst/>
              </a:pr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87"/>
              <p:cNvSpPr/>
              <p:nvPr/>
            </p:nvSpPr>
            <p:spPr bwMode="auto">
              <a:xfrm>
                <a:off x="2921001" y="2012950"/>
                <a:ext cx="422275" cy="246062"/>
              </a:xfrm>
              <a:custGeom>
                <a:avLst/>
                <a:gdLst>
                  <a:gd name="T0" fmla="*/ 111 w 112"/>
                  <a:gd name="T1" fmla="*/ 24 h 65"/>
                  <a:gd name="T2" fmla="*/ 112 w 112"/>
                  <a:gd name="T3" fmla="*/ 25 h 65"/>
                  <a:gd name="T4" fmla="*/ 98 w 112"/>
                  <a:gd name="T5" fmla="*/ 64 h 65"/>
                  <a:gd name="T6" fmla="*/ 98 w 112"/>
                  <a:gd name="T7" fmla="*/ 65 h 65"/>
                  <a:gd name="T8" fmla="*/ 47 w 112"/>
                  <a:gd name="T9" fmla="*/ 65 h 65"/>
                  <a:gd name="T10" fmla="*/ 47 w 112"/>
                  <a:gd name="T11" fmla="*/ 64 h 65"/>
                  <a:gd name="T12" fmla="*/ 25 w 112"/>
                  <a:gd name="T13" fmla="*/ 9 h 65"/>
                  <a:gd name="T14" fmla="*/ 24 w 112"/>
                  <a:gd name="T15" fmla="*/ 9 h 65"/>
                  <a:gd name="T16" fmla="*/ 2 w 112"/>
                  <a:gd name="T17" fmla="*/ 9 h 65"/>
                  <a:gd name="T18" fmla="*/ 0 w 112"/>
                  <a:gd name="T19" fmla="*/ 8 h 65"/>
                  <a:gd name="T20" fmla="*/ 1 w 112"/>
                  <a:gd name="T21" fmla="*/ 0 h 65"/>
                  <a:gd name="T22" fmla="*/ 2 w 112"/>
                  <a:gd name="T23" fmla="*/ 0 h 65"/>
                  <a:gd name="T24" fmla="*/ 30 w 112"/>
                  <a:gd name="T25" fmla="*/ 0 h 65"/>
                  <a:gd name="T26" fmla="*/ 31 w 112"/>
                  <a:gd name="T27" fmla="*/ 0 h 65"/>
                  <a:gd name="T28" fmla="*/ 53 w 112"/>
                  <a:gd name="T29" fmla="*/ 55 h 65"/>
                  <a:gd name="T30" fmla="*/ 54 w 112"/>
                  <a:gd name="T31" fmla="*/ 56 h 65"/>
                  <a:gd name="T32" fmla="*/ 91 w 112"/>
                  <a:gd name="T33" fmla="*/ 56 h 65"/>
                  <a:gd name="T34" fmla="*/ 92 w 112"/>
                  <a:gd name="T35" fmla="*/ 55 h 65"/>
                  <a:gd name="T36" fmla="*/ 103 w 112"/>
                  <a:gd name="T37" fmla="*/ 22 h 65"/>
                  <a:gd name="T38" fmla="*/ 104 w 112"/>
                  <a:gd name="T39" fmla="*/ 21 h 65"/>
                  <a:gd name="T40" fmla="*/ 111 w 112"/>
                  <a:gd name="T41" fmla="*/ 24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2" h="65">
                    <a:moveTo>
                      <a:pt x="111" y="24"/>
                    </a:moveTo>
                    <a:cubicBezTo>
                      <a:pt x="112" y="24"/>
                      <a:pt x="112" y="24"/>
                      <a:pt x="112" y="2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8" y="64"/>
                      <a:pt x="98" y="65"/>
                      <a:pt x="98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65"/>
                      <a:pt x="47" y="64"/>
                      <a:pt x="47" y="6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0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3" y="55"/>
                      <a:pt x="53" y="56"/>
                      <a:pt x="54" y="56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6"/>
                      <a:pt x="92" y="55"/>
                      <a:pt x="92" y="55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1"/>
                      <a:pt x="104" y="21"/>
                      <a:pt x="104" y="21"/>
                    </a:cubicBezTo>
                    <a:lnTo>
                      <a:pt x="111" y="24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88"/>
              <p:cNvSpPr/>
              <p:nvPr/>
            </p:nvSpPr>
            <p:spPr bwMode="auto">
              <a:xfrm>
                <a:off x="3151188" y="1944688"/>
                <a:ext cx="85725" cy="204787"/>
              </a:xfrm>
              <a:custGeom>
                <a:avLst/>
                <a:gdLst>
                  <a:gd name="T0" fmla="*/ 8 w 23"/>
                  <a:gd name="T1" fmla="*/ 54 h 54"/>
                  <a:gd name="T2" fmla="*/ 7 w 23"/>
                  <a:gd name="T3" fmla="*/ 53 h 54"/>
                  <a:gd name="T4" fmla="*/ 7 w 23"/>
                  <a:gd name="T5" fmla="*/ 19 h 54"/>
                  <a:gd name="T6" fmla="*/ 7 w 23"/>
                  <a:gd name="T7" fmla="*/ 19 h 54"/>
                  <a:gd name="T8" fmla="*/ 1 w 23"/>
                  <a:gd name="T9" fmla="*/ 19 h 54"/>
                  <a:gd name="T10" fmla="*/ 1 w 23"/>
                  <a:gd name="T11" fmla="*/ 18 h 54"/>
                  <a:gd name="T12" fmla="*/ 11 w 23"/>
                  <a:gd name="T13" fmla="*/ 1 h 54"/>
                  <a:gd name="T14" fmla="*/ 12 w 23"/>
                  <a:gd name="T15" fmla="*/ 1 h 54"/>
                  <a:gd name="T16" fmla="*/ 23 w 23"/>
                  <a:gd name="T17" fmla="*/ 18 h 54"/>
                  <a:gd name="T18" fmla="*/ 22 w 23"/>
                  <a:gd name="T19" fmla="*/ 19 h 54"/>
                  <a:gd name="T20" fmla="*/ 17 w 23"/>
                  <a:gd name="T21" fmla="*/ 19 h 54"/>
                  <a:gd name="T22" fmla="*/ 16 w 23"/>
                  <a:gd name="T23" fmla="*/ 19 h 54"/>
                  <a:gd name="T24" fmla="*/ 16 w 23"/>
                  <a:gd name="T25" fmla="*/ 53 h 54"/>
                  <a:gd name="T26" fmla="*/ 16 w 23"/>
                  <a:gd name="T27" fmla="*/ 54 h 54"/>
                  <a:gd name="T28" fmla="*/ 8 w 23"/>
                  <a:gd name="T2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54">
                    <a:moveTo>
                      <a:pt x="8" y="54"/>
                    </a:moveTo>
                    <a:cubicBezTo>
                      <a:pt x="7" y="54"/>
                      <a:pt x="7" y="54"/>
                      <a:pt x="7" y="53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0" y="19"/>
                      <a:pt x="1" y="18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9"/>
                      <a:pt x="23" y="19"/>
                      <a:pt x="22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4"/>
                      <a:pt x="16" y="54"/>
                      <a:pt x="16" y="54"/>
                    </a:cubicBezTo>
                    <a:lnTo>
                      <a:pt x="8" y="54"/>
                    </a:lnTo>
                    <a:close/>
                  </a:path>
                </a:pathLst>
              </a:custGeom>
              <a:solidFill>
                <a:srgbClr val="31A6D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57" name="组合 256"/>
          <p:cNvGrpSpPr/>
          <p:nvPr/>
        </p:nvGrpSpPr>
        <p:grpSpPr>
          <a:xfrm>
            <a:off x="1613295" y="1366068"/>
            <a:ext cx="2101351" cy="2527335"/>
            <a:chOff x="11557961" y="2439034"/>
            <a:chExt cx="3970338" cy="4775201"/>
          </a:xfrm>
        </p:grpSpPr>
        <p:grpSp>
          <p:nvGrpSpPr>
            <p:cNvPr id="258" name="组合 257"/>
            <p:cNvGrpSpPr/>
            <p:nvPr/>
          </p:nvGrpSpPr>
          <p:grpSpPr>
            <a:xfrm>
              <a:off x="11557961" y="2439034"/>
              <a:ext cx="3970338" cy="4775201"/>
              <a:chOff x="6397625" y="1787525"/>
              <a:chExt cx="3970338" cy="4775201"/>
            </a:xfrm>
          </p:grpSpPr>
          <p:sp>
            <p:nvSpPr>
              <p:cNvPr id="259" name="Freeform 48"/>
              <p:cNvSpPr>
                <a:spLocks noEditPoints="1"/>
              </p:cNvSpPr>
              <p:nvPr/>
            </p:nvSpPr>
            <p:spPr bwMode="auto">
              <a:xfrm>
                <a:off x="6397625" y="1787525"/>
                <a:ext cx="3970338" cy="3970338"/>
              </a:xfrm>
              <a:custGeom>
                <a:avLst/>
                <a:gdLst>
                  <a:gd name="T0" fmla="*/ 556 w 1252"/>
                  <a:gd name="T1" fmla="*/ 1248 h 1252"/>
                  <a:gd name="T2" fmla="*/ 375 w 1252"/>
                  <a:gd name="T3" fmla="*/ 1200 h 1252"/>
                  <a:gd name="T4" fmla="*/ 255 w 1252"/>
                  <a:gd name="T5" fmla="*/ 1130 h 1252"/>
                  <a:gd name="T6" fmla="*/ 122 w 1252"/>
                  <a:gd name="T7" fmla="*/ 998 h 1252"/>
                  <a:gd name="T8" fmla="*/ 52 w 1252"/>
                  <a:gd name="T9" fmla="*/ 877 h 1252"/>
                  <a:gd name="T10" fmla="*/ 4 w 1252"/>
                  <a:gd name="T11" fmla="*/ 696 h 1252"/>
                  <a:gd name="T12" fmla="*/ 4 w 1252"/>
                  <a:gd name="T13" fmla="*/ 560 h 1252"/>
                  <a:gd name="T14" fmla="*/ 137 w 1252"/>
                  <a:gd name="T15" fmla="*/ 458 h 1252"/>
                  <a:gd name="T16" fmla="*/ 120 w 1252"/>
                  <a:gd name="T17" fmla="*/ 257 h 1252"/>
                  <a:gd name="T18" fmla="*/ 287 w 1252"/>
                  <a:gd name="T19" fmla="*/ 236 h 1252"/>
                  <a:gd name="T20" fmla="*/ 372 w 1252"/>
                  <a:gd name="T21" fmla="*/ 54 h 1252"/>
                  <a:gd name="T22" fmla="*/ 528 w 1252"/>
                  <a:gd name="T23" fmla="*/ 119 h 1252"/>
                  <a:gd name="T24" fmla="*/ 626 w 1252"/>
                  <a:gd name="T25" fmla="*/ 0 h 1252"/>
                  <a:gd name="T26" fmla="*/ 724 w 1252"/>
                  <a:gd name="T27" fmla="*/ 119 h 1252"/>
                  <a:gd name="T28" fmla="*/ 879 w 1252"/>
                  <a:gd name="T29" fmla="*/ 54 h 1252"/>
                  <a:gd name="T30" fmla="*/ 965 w 1252"/>
                  <a:gd name="T31" fmla="*/ 236 h 1252"/>
                  <a:gd name="T32" fmla="*/ 1132 w 1252"/>
                  <a:gd name="T33" fmla="*/ 257 h 1252"/>
                  <a:gd name="T34" fmla="*/ 1115 w 1252"/>
                  <a:gd name="T35" fmla="*/ 458 h 1252"/>
                  <a:gd name="T36" fmla="*/ 1248 w 1252"/>
                  <a:gd name="T37" fmla="*/ 560 h 1252"/>
                  <a:gd name="T38" fmla="*/ 1248 w 1252"/>
                  <a:gd name="T39" fmla="*/ 696 h 1252"/>
                  <a:gd name="T40" fmla="*/ 1200 w 1252"/>
                  <a:gd name="T41" fmla="*/ 877 h 1252"/>
                  <a:gd name="T42" fmla="*/ 1130 w 1252"/>
                  <a:gd name="T43" fmla="*/ 998 h 1252"/>
                  <a:gd name="T44" fmla="*/ 997 w 1252"/>
                  <a:gd name="T45" fmla="*/ 1130 h 1252"/>
                  <a:gd name="T46" fmla="*/ 877 w 1252"/>
                  <a:gd name="T47" fmla="*/ 1200 h 1252"/>
                  <a:gd name="T48" fmla="*/ 696 w 1252"/>
                  <a:gd name="T49" fmla="*/ 1248 h 1252"/>
                  <a:gd name="T50" fmla="*/ 563 w 1252"/>
                  <a:gd name="T51" fmla="*/ 1241 h 1252"/>
                  <a:gd name="T52" fmla="*/ 717 w 1252"/>
                  <a:gd name="T53" fmla="*/ 1126 h 1252"/>
                  <a:gd name="T54" fmla="*/ 797 w 1252"/>
                  <a:gd name="T55" fmla="*/ 1105 h 1252"/>
                  <a:gd name="T56" fmla="*/ 955 w 1252"/>
                  <a:gd name="T57" fmla="*/ 1014 h 1252"/>
                  <a:gd name="T58" fmla="*/ 1013 w 1252"/>
                  <a:gd name="T59" fmla="*/ 955 h 1252"/>
                  <a:gd name="T60" fmla="*/ 1105 w 1252"/>
                  <a:gd name="T61" fmla="*/ 797 h 1252"/>
                  <a:gd name="T62" fmla="*/ 1126 w 1252"/>
                  <a:gd name="T63" fmla="*/ 718 h 1252"/>
                  <a:gd name="T64" fmla="*/ 1240 w 1252"/>
                  <a:gd name="T65" fmla="*/ 563 h 1252"/>
                  <a:gd name="T66" fmla="*/ 1106 w 1252"/>
                  <a:gd name="T67" fmla="*/ 458 h 1252"/>
                  <a:gd name="T68" fmla="*/ 1127 w 1252"/>
                  <a:gd name="T69" fmla="*/ 265 h 1252"/>
                  <a:gd name="T70" fmla="*/ 957 w 1252"/>
                  <a:gd name="T71" fmla="*/ 241 h 1252"/>
                  <a:gd name="T72" fmla="*/ 879 w 1252"/>
                  <a:gd name="T73" fmla="*/ 63 h 1252"/>
                  <a:gd name="T74" fmla="*/ 720 w 1252"/>
                  <a:gd name="T75" fmla="*/ 127 h 1252"/>
                  <a:gd name="T76" fmla="*/ 626 w 1252"/>
                  <a:gd name="T77" fmla="*/ 9 h 1252"/>
                  <a:gd name="T78" fmla="*/ 532 w 1252"/>
                  <a:gd name="T79" fmla="*/ 127 h 1252"/>
                  <a:gd name="T80" fmla="*/ 373 w 1252"/>
                  <a:gd name="T81" fmla="*/ 63 h 1252"/>
                  <a:gd name="T82" fmla="*/ 295 w 1252"/>
                  <a:gd name="T83" fmla="*/ 241 h 1252"/>
                  <a:gd name="T84" fmla="*/ 125 w 1252"/>
                  <a:gd name="T85" fmla="*/ 265 h 1252"/>
                  <a:gd name="T86" fmla="*/ 146 w 1252"/>
                  <a:gd name="T87" fmla="*/ 458 h 1252"/>
                  <a:gd name="T88" fmla="*/ 12 w 1252"/>
                  <a:gd name="T89" fmla="*/ 563 h 1252"/>
                  <a:gd name="T90" fmla="*/ 126 w 1252"/>
                  <a:gd name="T91" fmla="*/ 718 h 1252"/>
                  <a:gd name="T92" fmla="*/ 147 w 1252"/>
                  <a:gd name="T93" fmla="*/ 797 h 1252"/>
                  <a:gd name="T94" fmla="*/ 239 w 1252"/>
                  <a:gd name="T95" fmla="*/ 955 h 1252"/>
                  <a:gd name="T96" fmla="*/ 297 w 1252"/>
                  <a:gd name="T97" fmla="*/ 1014 h 1252"/>
                  <a:gd name="T98" fmla="*/ 455 w 1252"/>
                  <a:gd name="T99" fmla="*/ 1105 h 1252"/>
                  <a:gd name="T100" fmla="*/ 535 w 1252"/>
                  <a:gd name="T101" fmla="*/ 1126 h 1252"/>
                  <a:gd name="T102" fmla="*/ 288 w 1252"/>
                  <a:gd name="T103" fmla="*/ 964 h 1252"/>
                  <a:gd name="T104" fmla="*/ 626 w 1252"/>
                  <a:gd name="T105" fmla="*/ 148 h 1252"/>
                  <a:gd name="T106" fmla="*/ 964 w 1252"/>
                  <a:gd name="T107" fmla="*/ 964 h 1252"/>
                  <a:gd name="T108" fmla="*/ 157 w 1252"/>
                  <a:gd name="T109" fmla="*/ 626 h 1252"/>
                  <a:gd name="T110" fmla="*/ 626 w 1252"/>
                  <a:gd name="T111" fmla="*/ 157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2" h="1252">
                    <a:moveTo>
                      <a:pt x="626" y="1252"/>
                    </a:moveTo>
                    <a:cubicBezTo>
                      <a:pt x="604" y="1252"/>
                      <a:pt x="581" y="1251"/>
                      <a:pt x="559" y="1249"/>
                    </a:cubicBezTo>
                    <a:cubicBezTo>
                      <a:pt x="556" y="1248"/>
                      <a:pt x="556" y="1248"/>
                      <a:pt x="556" y="1248"/>
                    </a:cubicBezTo>
                    <a:cubicBezTo>
                      <a:pt x="528" y="1134"/>
                      <a:pt x="528" y="1134"/>
                      <a:pt x="528" y="1134"/>
                    </a:cubicBezTo>
                    <a:cubicBezTo>
                      <a:pt x="504" y="1129"/>
                      <a:pt x="480" y="1123"/>
                      <a:pt x="458" y="1115"/>
                    </a:cubicBezTo>
                    <a:cubicBezTo>
                      <a:pt x="375" y="1200"/>
                      <a:pt x="375" y="1200"/>
                      <a:pt x="375" y="1200"/>
                    </a:cubicBezTo>
                    <a:cubicBezTo>
                      <a:pt x="372" y="1199"/>
                      <a:pt x="372" y="1199"/>
                      <a:pt x="372" y="1199"/>
                    </a:cubicBezTo>
                    <a:cubicBezTo>
                      <a:pt x="332" y="1181"/>
                      <a:pt x="293" y="1158"/>
                      <a:pt x="257" y="1132"/>
                    </a:cubicBezTo>
                    <a:cubicBezTo>
                      <a:pt x="255" y="1130"/>
                      <a:pt x="255" y="1130"/>
                      <a:pt x="255" y="1130"/>
                    </a:cubicBezTo>
                    <a:cubicBezTo>
                      <a:pt x="287" y="1016"/>
                      <a:pt x="287" y="1016"/>
                      <a:pt x="287" y="1016"/>
                    </a:cubicBezTo>
                    <a:cubicBezTo>
                      <a:pt x="269" y="1001"/>
                      <a:pt x="252" y="983"/>
                      <a:pt x="236" y="965"/>
                    </a:cubicBezTo>
                    <a:cubicBezTo>
                      <a:pt x="122" y="998"/>
                      <a:pt x="122" y="998"/>
                      <a:pt x="122" y="998"/>
                    </a:cubicBezTo>
                    <a:cubicBezTo>
                      <a:pt x="120" y="995"/>
                      <a:pt x="120" y="995"/>
                      <a:pt x="120" y="995"/>
                    </a:cubicBezTo>
                    <a:cubicBezTo>
                      <a:pt x="94" y="959"/>
                      <a:pt x="72" y="921"/>
                      <a:pt x="54" y="880"/>
                    </a:cubicBezTo>
                    <a:cubicBezTo>
                      <a:pt x="52" y="877"/>
                      <a:pt x="52" y="877"/>
                      <a:pt x="52" y="877"/>
                    </a:cubicBezTo>
                    <a:cubicBezTo>
                      <a:pt x="137" y="795"/>
                      <a:pt x="137" y="795"/>
                      <a:pt x="137" y="795"/>
                    </a:cubicBezTo>
                    <a:cubicBezTo>
                      <a:pt x="130" y="772"/>
                      <a:pt x="123" y="748"/>
                      <a:pt x="119" y="725"/>
                    </a:cubicBezTo>
                    <a:cubicBezTo>
                      <a:pt x="4" y="696"/>
                      <a:pt x="4" y="696"/>
                      <a:pt x="4" y="696"/>
                    </a:cubicBezTo>
                    <a:cubicBezTo>
                      <a:pt x="4" y="693"/>
                      <a:pt x="4" y="693"/>
                      <a:pt x="4" y="693"/>
                    </a:cubicBezTo>
                    <a:cubicBezTo>
                      <a:pt x="1" y="671"/>
                      <a:pt x="0" y="648"/>
                      <a:pt x="0" y="626"/>
                    </a:cubicBezTo>
                    <a:cubicBezTo>
                      <a:pt x="0" y="604"/>
                      <a:pt x="1" y="582"/>
                      <a:pt x="4" y="560"/>
                    </a:cubicBezTo>
                    <a:cubicBezTo>
                      <a:pt x="4" y="557"/>
                      <a:pt x="4" y="557"/>
                      <a:pt x="4" y="557"/>
                    </a:cubicBezTo>
                    <a:cubicBezTo>
                      <a:pt x="119" y="528"/>
                      <a:pt x="119" y="528"/>
                      <a:pt x="119" y="528"/>
                    </a:cubicBezTo>
                    <a:cubicBezTo>
                      <a:pt x="123" y="504"/>
                      <a:pt x="130" y="481"/>
                      <a:pt x="137" y="458"/>
                    </a:cubicBezTo>
                    <a:cubicBezTo>
                      <a:pt x="52" y="376"/>
                      <a:pt x="52" y="376"/>
                      <a:pt x="52" y="376"/>
                    </a:cubicBezTo>
                    <a:cubicBezTo>
                      <a:pt x="54" y="373"/>
                      <a:pt x="54" y="373"/>
                      <a:pt x="54" y="373"/>
                    </a:cubicBezTo>
                    <a:cubicBezTo>
                      <a:pt x="72" y="332"/>
                      <a:pt x="94" y="293"/>
                      <a:pt x="120" y="257"/>
                    </a:cubicBezTo>
                    <a:cubicBezTo>
                      <a:pt x="122" y="255"/>
                      <a:pt x="122" y="255"/>
                      <a:pt x="122" y="255"/>
                    </a:cubicBezTo>
                    <a:cubicBezTo>
                      <a:pt x="236" y="287"/>
                      <a:pt x="236" y="287"/>
                      <a:pt x="236" y="287"/>
                    </a:cubicBezTo>
                    <a:cubicBezTo>
                      <a:pt x="252" y="269"/>
                      <a:pt x="269" y="252"/>
                      <a:pt x="287" y="236"/>
                    </a:cubicBezTo>
                    <a:cubicBezTo>
                      <a:pt x="255" y="122"/>
                      <a:pt x="255" y="122"/>
                      <a:pt x="255" y="122"/>
                    </a:cubicBezTo>
                    <a:cubicBezTo>
                      <a:pt x="257" y="121"/>
                      <a:pt x="257" y="121"/>
                      <a:pt x="257" y="121"/>
                    </a:cubicBezTo>
                    <a:cubicBezTo>
                      <a:pt x="293" y="94"/>
                      <a:pt x="332" y="72"/>
                      <a:pt x="372" y="54"/>
                    </a:cubicBezTo>
                    <a:cubicBezTo>
                      <a:pt x="375" y="53"/>
                      <a:pt x="375" y="53"/>
                      <a:pt x="375" y="53"/>
                    </a:cubicBezTo>
                    <a:cubicBezTo>
                      <a:pt x="458" y="138"/>
                      <a:pt x="458" y="138"/>
                      <a:pt x="458" y="138"/>
                    </a:cubicBezTo>
                    <a:cubicBezTo>
                      <a:pt x="480" y="130"/>
                      <a:pt x="504" y="123"/>
                      <a:pt x="528" y="119"/>
                    </a:cubicBezTo>
                    <a:cubicBezTo>
                      <a:pt x="556" y="4"/>
                      <a:pt x="556" y="4"/>
                      <a:pt x="556" y="4"/>
                    </a:cubicBezTo>
                    <a:cubicBezTo>
                      <a:pt x="559" y="4"/>
                      <a:pt x="559" y="4"/>
                      <a:pt x="559" y="4"/>
                    </a:cubicBezTo>
                    <a:cubicBezTo>
                      <a:pt x="581" y="2"/>
                      <a:pt x="604" y="0"/>
                      <a:pt x="626" y="0"/>
                    </a:cubicBezTo>
                    <a:cubicBezTo>
                      <a:pt x="648" y="0"/>
                      <a:pt x="671" y="2"/>
                      <a:pt x="693" y="4"/>
                    </a:cubicBezTo>
                    <a:cubicBezTo>
                      <a:pt x="696" y="4"/>
                      <a:pt x="696" y="4"/>
                      <a:pt x="696" y="4"/>
                    </a:cubicBezTo>
                    <a:cubicBezTo>
                      <a:pt x="724" y="119"/>
                      <a:pt x="724" y="119"/>
                      <a:pt x="724" y="119"/>
                    </a:cubicBezTo>
                    <a:cubicBezTo>
                      <a:pt x="748" y="123"/>
                      <a:pt x="772" y="130"/>
                      <a:pt x="794" y="138"/>
                    </a:cubicBezTo>
                    <a:cubicBezTo>
                      <a:pt x="877" y="53"/>
                      <a:pt x="877" y="53"/>
                      <a:pt x="877" y="53"/>
                    </a:cubicBezTo>
                    <a:cubicBezTo>
                      <a:pt x="879" y="54"/>
                      <a:pt x="879" y="54"/>
                      <a:pt x="879" y="54"/>
                    </a:cubicBezTo>
                    <a:cubicBezTo>
                      <a:pt x="920" y="72"/>
                      <a:pt x="959" y="94"/>
                      <a:pt x="995" y="121"/>
                    </a:cubicBezTo>
                    <a:cubicBezTo>
                      <a:pt x="997" y="122"/>
                      <a:pt x="997" y="122"/>
                      <a:pt x="997" y="122"/>
                    </a:cubicBezTo>
                    <a:cubicBezTo>
                      <a:pt x="965" y="236"/>
                      <a:pt x="965" y="236"/>
                      <a:pt x="965" y="236"/>
                    </a:cubicBezTo>
                    <a:cubicBezTo>
                      <a:pt x="983" y="252"/>
                      <a:pt x="1000" y="269"/>
                      <a:pt x="1016" y="287"/>
                    </a:cubicBezTo>
                    <a:cubicBezTo>
                      <a:pt x="1130" y="255"/>
                      <a:pt x="1130" y="255"/>
                      <a:pt x="1130" y="255"/>
                    </a:cubicBezTo>
                    <a:cubicBezTo>
                      <a:pt x="1132" y="257"/>
                      <a:pt x="1132" y="257"/>
                      <a:pt x="1132" y="257"/>
                    </a:cubicBezTo>
                    <a:cubicBezTo>
                      <a:pt x="1158" y="293"/>
                      <a:pt x="1180" y="332"/>
                      <a:pt x="1198" y="373"/>
                    </a:cubicBezTo>
                    <a:cubicBezTo>
                      <a:pt x="1200" y="376"/>
                      <a:pt x="1200" y="376"/>
                      <a:pt x="1200" y="376"/>
                    </a:cubicBezTo>
                    <a:cubicBezTo>
                      <a:pt x="1115" y="458"/>
                      <a:pt x="1115" y="458"/>
                      <a:pt x="1115" y="458"/>
                    </a:cubicBezTo>
                    <a:cubicBezTo>
                      <a:pt x="1123" y="481"/>
                      <a:pt x="1129" y="504"/>
                      <a:pt x="1133" y="528"/>
                    </a:cubicBezTo>
                    <a:cubicBezTo>
                      <a:pt x="1248" y="557"/>
                      <a:pt x="1248" y="557"/>
                      <a:pt x="1248" y="557"/>
                    </a:cubicBezTo>
                    <a:cubicBezTo>
                      <a:pt x="1248" y="560"/>
                      <a:pt x="1248" y="560"/>
                      <a:pt x="1248" y="560"/>
                    </a:cubicBezTo>
                    <a:cubicBezTo>
                      <a:pt x="1251" y="582"/>
                      <a:pt x="1252" y="604"/>
                      <a:pt x="1252" y="626"/>
                    </a:cubicBezTo>
                    <a:cubicBezTo>
                      <a:pt x="1252" y="649"/>
                      <a:pt x="1251" y="671"/>
                      <a:pt x="1248" y="693"/>
                    </a:cubicBezTo>
                    <a:cubicBezTo>
                      <a:pt x="1248" y="696"/>
                      <a:pt x="1248" y="696"/>
                      <a:pt x="1248" y="696"/>
                    </a:cubicBezTo>
                    <a:cubicBezTo>
                      <a:pt x="1133" y="725"/>
                      <a:pt x="1133" y="725"/>
                      <a:pt x="1133" y="725"/>
                    </a:cubicBezTo>
                    <a:cubicBezTo>
                      <a:pt x="1129" y="748"/>
                      <a:pt x="1122" y="772"/>
                      <a:pt x="1115" y="795"/>
                    </a:cubicBezTo>
                    <a:cubicBezTo>
                      <a:pt x="1200" y="877"/>
                      <a:pt x="1200" y="877"/>
                      <a:pt x="1200" y="877"/>
                    </a:cubicBezTo>
                    <a:cubicBezTo>
                      <a:pt x="1198" y="880"/>
                      <a:pt x="1198" y="880"/>
                      <a:pt x="1198" y="880"/>
                    </a:cubicBezTo>
                    <a:cubicBezTo>
                      <a:pt x="1180" y="920"/>
                      <a:pt x="1158" y="959"/>
                      <a:pt x="1132" y="995"/>
                    </a:cubicBezTo>
                    <a:cubicBezTo>
                      <a:pt x="1130" y="998"/>
                      <a:pt x="1130" y="998"/>
                      <a:pt x="1130" y="998"/>
                    </a:cubicBezTo>
                    <a:cubicBezTo>
                      <a:pt x="1016" y="965"/>
                      <a:pt x="1016" y="965"/>
                      <a:pt x="1016" y="965"/>
                    </a:cubicBezTo>
                    <a:cubicBezTo>
                      <a:pt x="1000" y="983"/>
                      <a:pt x="983" y="1001"/>
                      <a:pt x="965" y="1016"/>
                    </a:cubicBezTo>
                    <a:cubicBezTo>
                      <a:pt x="997" y="1130"/>
                      <a:pt x="997" y="1130"/>
                      <a:pt x="997" y="1130"/>
                    </a:cubicBezTo>
                    <a:cubicBezTo>
                      <a:pt x="995" y="1132"/>
                      <a:pt x="995" y="1132"/>
                      <a:pt x="995" y="1132"/>
                    </a:cubicBezTo>
                    <a:cubicBezTo>
                      <a:pt x="959" y="1158"/>
                      <a:pt x="920" y="1181"/>
                      <a:pt x="879" y="1199"/>
                    </a:cubicBezTo>
                    <a:cubicBezTo>
                      <a:pt x="877" y="1200"/>
                      <a:pt x="877" y="1200"/>
                      <a:pt x="877" y="1200"/>
                    </a:cubicBezTo>
                    <a:cubicBezTo>
                      <a:pt x="794" y="1115"/>
                      <a:pt x="794" y="1115"/>
                      <a:pt x="794" y="1115"/>
                    </a:cubicBezTo>
                    <a:cubicBezTo>
                      <a:pt x="772" y="1123"/>
                      <a:pt x="748" y="1129"/>
                      <a:pt x="724" y="1134"/>
                    </a:cubicBezTo>
                    <a:cubicBezTo>
                      <a:pt x="696" y="1248"/>
                      <a:pt x="696" y="1248"/>
                      <a:pt x="696" y="1248"/>
                    </a:cubicBezTo>
                    <a:cubicBezTo>
                      <a:pt x="693" y="1249"/>
                      <a:pt x="693" y="1249"/>
                      <a:pt x="693" y="1249"/>
                    </a:cubicBezTo>
                    <a:cubicBezTo>
                      <a:pt x="671" y="1251"/>
                      <a:pt x="648" y="1252"/>
                      <a:pt x="626" y="1252"/>
                    </a:cubicBezTo>
                    <a:close/>
                    <a:moveTo>
                      <a:pt x="563" y="1241"/>
                    </a:moveTo>
                    <a:cubicBezTo>
                      <a:pt x="584" y="1243"/>
                      <a:pt x="605" y="1244"/>
                      <a:pt x="626" y="1244"/>
                    </a:cubicBezTo>
                    <a:cubicBezTo>
                      <a:pt x="647" y="1244"/>
                      <a:pt x="668" y="1243"/>
                      <a:pt x="689" y="1241"/>
                    </a:cubicBezTo>
                    <a:cubicBezTo>
                      <a:pt x="717" y="1126"/>
                      <a:pt x="717" y="1126"/>
                      <a:pt x="717" y="1126"/>
                    </a:cubicBezTo>
                    <a:cubicBezTo>
                      <a:pt x="720" y="1126"/>
                      <a:pt x="720" y="1126"/>
                      <a:pt x="720" y="1126"/>
                    </a:cubicBezTo>
                    <a:cubicBezTo>
                      <a:pt x="745" y="1121"/>
                      <a:pt x="770" y="1114"/>
                      <a:pt x="794" y="1106"/>
                    </a:cubicBezTo>
                    <a:cubicBezTo>
                      <a:pt x="797" y="1105"/>
                      <a:pt x="797" y="1105"/>
                      <a:pt x="797" y="1105"/>
                    </a:cubicBezTo>
                    <a:cubicBezTo>
                      <a:pt x="879" y="1190"/>
                      <a:pt x="879" y="1190"/>
                      <a:pt x="879" y="1190"/>
                    </a:cubicBezTo>
                    <a:cubicBezTo>
                      <a:pt x="917" y="1173"/>
                      <a:pt x="953" y="1151"/>
                      <a:pt x="988" y="1127"/>
                    </a:cubicBezTo>
                    <a:cubicBezTo>
                      <a:pt x="955" y="1014"/>
                      <a:pt x="955" y="1014"/>
                      <a:pt x="955" y="1014"/>
                    </a:cubicBezTo>
                    <a:cubicBezTo>
                      <a:pt x="957" y="1012"/>
                      <a:pt x="957" y="1012"/>
                      <a:pt x="957" y="1012"/>
                    </a:cubicBezTo>
                    <a:cubicBezTo>
                      <a:pt x="977" y="995"/>
                      <a:pt x="995" y="977"/>
                      <a:pt x="1011" y="958"/>
                    </a:cubicBezTo>
                    <a:cubicBezTo>
                      <a:pt x="1013" y="955"/>
                      <a:pt x="1013" y="955"/>
                      <a:pt x="1013" y="955"/>
                    </a:cubicBezTo>
                    <a:cubicBezTo>
                      <a:pt x="1127" y="988"/>
                      <a:pt x="1127" y="988"/>
                      <a:pt x="1127" y="988"/>
                    </a:cubicBezTo>
                    <a:cubicBezTo>
                      <a:pt x="1151" y="954"/>
                      <a:pt x="1172" y="917"/>
                      <a:pt x="1189" y="879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106" y="795"/>
                      <a:pt x="1106" y="795"/>
                      <a:pt x="1106" y="795"/>
                    </a:cubicBezTo>
                    <a:cubicBezTo>
                      <a:pt x="1114" y="771"/>
                      <a:pt x="1121" y="746"/>
                      <a:pt x="1125" y="720"/>
                    </a:cubicBezTo>
                    <a:cubicBezTo>
                      <a:pt x="1126" y="718"/>
                      <a:pt x="1126" y="718"/>
                      <a:pt x="1126" y="718"/>
                    </a:cubicBezTo>
                    <a:cubicBezTo>
                      <a:pt x="1240" y="689"/>
                      <a:pt x="1240" y="689"/>
                      <a:pt x="1240" y="689"/>
                    </a:cubicBezTo>
                    <a:cubicBezTo>
                      <a:pt x="1242" y="668"/>
                      <a:pt x="1243" y="647"/>
                      <a:pt x="1243" y="626"/>
                    </a:cubicBezTo>
                    <a:cubicBezTo>
                      <a:pt x="1243" y="605"/>
                      <a:pt x="1242" y="584"/>
                      <a:pt x="1240" y="563"/>
                    </a:cubicBezTo>
                    <a:cubicBezTo>
                      <a:pt x="1126" y="535"/>
                      <a:pt x="1126" y="535"/>
                      <a:pt x="1126" y="535"/>
                    </a:cubicBezTo>
                    <a:cubicBezTo>
                      <a:pt x="1125" y="532"/>
                      <a:pt x="1125" y="532"/>
                      <a:pt x="1125" y="532"/>
                    </a:cubicBezTo>
                    <a:cubicBezTo>
                      <a:pt x="1121" y="507"/>
                      <a:pt x="1114" y="482"/>
                      <a:pt x="1106" y="458"/>
                    </a:cubicBezTo>
                    <a:cubicBezTo>
                      <a:pt x="1105" y="455"/>
                      <a:pt x="1105" y="455"/>
                      <a:pt x="1105" y="455"/>
                    </a:cubicBezTo>
                    <a:cubicBezTo>
                      <a:pt x="1189" y="374"/>
                      <a:pt x="1189" y="374"/>
                      <a:pt x="1189" y="374"/>
                    </a:cubicBezTo>
                    <a:cubicBezTo>
                      <a:pt x="1172" y="335"/>
                      <a:pt x="1151" y="299"/>
                      <a:pt x="1127" y="265"/>
                    </a:cubicBezTo>
                    <a:cubicBezTo>
                      <a:pt x="1013" y="297"/>
                      <a:pt x="1013" y="297"/>
                      <a:pt x="1013" y="297"/>
                    </a:cubicBezTo>
                    <a:cubicBezTo>
                      <a:pt x="1011" y="295"/>
                      <a:pt x="1011" y="295"/>
                      <a:pt x="1011" y="295"/>
                    </a:cubicBezTo>
                    <a:cubicBezTo>
                      <a:pt x="995" y="276"/>
                      <a:pt x="977" y="257"/>
                      <a:pt x="957" y="241"/>
                    </a:cubicBezTo>
                    <a:cubicBezTo>
                      <a:pt x="955" y="239"/>
                      <a:pt x="955" y="239"/>
                      <a:pt x="955" y="239"/>
                    </a:cubicBezTo>
                    <a:cubicBezTo>
                      <a:pt x="988" y="126"/>
                      <a:pt x="988" y="126"/>
                      <a:pt x="988" y="126"/>
                    </a:cubicBezTo>
                    <a:cubicBezTo>
                      <a:pt x="953" y="101"/>
                      <a:pt x="917" y="80"/>
                      <a:pt x="879" y="63"/>
                    </a:cubicBezTo>
                    <a:cubicBezTo>
                      <a:pt x="797" y="148"/>
                      <a:pt x="797" y="148"/>
                      <a:pt x="797" y="148"/>
                    </a:cubicBezTo>
                    <a:cubicBezTo>
                      <a:pt x="794" y="147"/>
                      <a:pt x="794" y="147"/>
                      <a:pt x="794" y="147"/>
                    </a:cubicBezTo>
                    <a:cubicBezTo>
                      <a:pt x="770" y="138"/>
                      <a:pt x="745" y="131"/>
                      <a:pt x="720" y="127"/>
                    </a:cubicBezTo>
                    <a:cubicBezTo>
                      <a:pt x="717" y="126"/>
                      <a:pt x="717" y="126"/>
                      <a:pt x="717" y="126"/>
                    </a:cubicBezTo>
                    <a:cubicBezTo>
                      <a:pt x="689" y="12"/>
                      <a:pt x="689" y="12"/>
                      <a:pt x="689" y="12"/>
                    </a:cubicBezTo>
                    <a:cubicBezTo>
                      <a:pt x="668" y="10"/>
                      <a:pt x="647" y="9"/>
                      <a:pt x="626" y="9"/>
                    </a:cubicBezTo>
                    <a:cubicBezTo>
                      <a:pt x="605" y="9"/>
                      <a:pt x="584" y="10"/>
                      <a:pt x="563" y="12"/>
                    </a:cubicBezTo>
                    <a:cubicBezTo>
                      <a:pt x="535" y="126"/>
                      <a:pt x="535" y="126"/>
                      <a:pt x="535" y="126"/>
                    </a:cubicBezTo>
                    <a:cubicBezTo>
                      <a:pt x="532" y="127"/>
                      <a:pt x="532" y="127"/>
                      <a:pt x="532" y="127"/>
                    </a:cubicBezTo>
                    <a:cubicBezTo>
                      <a:pt x="507" y="131"/>
                      <a:pt x="482" y="138"/>
                      <a:pt x="458" y="147"/>
                    </a:cubicBezTo>
                    <a:cubicBezTo>
                      <a:pt x="455" y="148"/>
                      <a:pt x="455" y="148"/>
                      <a:pt x="455" y="148"/>
                    </a:cubicBezTo>
                    <a:cubicBezTo>
                      <a:pt x="373" y="63"/>
                      <a:pt x="373" y="63"/>
                      <a:pt x="373" y="63"/>
                    </a:cubicBezTo>
                    <a:cubicBezTo>
                      <a:pt x="335" y="80"/>
                      <a:pt x="298" y="101"/>
                      <a:pt x="264" y="126"/>
                    </a:cubicBezTo>
                    <a:cubicBezTo>
                      <a:pt x="297" y="239"/>
                      <a:pt x="297" y="239"/>
                      <a:pt x="297" y="239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75" y="257"/>
                      <a:pt x="257" y="276"/>
                      <a:pt x="241" y="295"/>
                    </a:cubicBezTo>
                    <a:cubicBezTo>
                      <a:pt x="239" y="297"/>
                      <a:pt x="239" y="297"/>
                      <a:pt x="239" y="297"/>
                    </a:cubicBezTo>
                    <a:cubicBezTo>
                      <a:pt x="125" y="265"/>
                      <a:pt x="125" y="265"/>
                      <a:pt x="125" y="265"/>
                    </a:cubicBezTo>
                    <a:cubicBezTo>
                      <a:pt x="101" y="299"/>
                      <a:pt x="80" y="335"/>
                      <a:pt x="63" y="37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46" y="458"/>
                      <a:pt x="146" y="458"/>
                      <a:pt x="146" y="458"/>
                    </a:cubicBezTo>
                    <a:cubicBezTo>
                      <a:pt x="138" y="482"/>
                      <a:pt x="131" y="507"/>
                      <a:pt x="127" y="532"/>
                    </a:cubicBezTo>
                    <a:cubicBezTo>
                      <a:pt x="126" y="535"/>
                      <a:pt x="126" y="535"/>
                      <a:pt x="126" y="535"/>
                    </a:cubicBezTo>
                    <a:cubicBezTo>
                      <a:pt x="12" y="563"/>
                      <a:pt x="12" y="563"/>
                      <a:pt x="12" y="563"/>
                    </a:cubicBezTo>
                    <a:cubicBezTo>
                      <a:pt x="10" y="584"/>
                      <a:pt x="9" y="606"/>
                      <a:pt x="9" y="626"/>
                    </a:cubicBezTo>
                    <a:cubicBezTo>
                      <a:pt x="9" y="647"/>
                      <a:pt x="10" y="668"/>
                      <a:pt x="12" y="689"/>
                    </a:cubicBezTo>
                    <a:cubicBezTo>
                      <a:pt x="126" y="718"/>
                      <a:pt x="126" y="718"/>
                      <a:pt x="126" y="718"/>
                    </a:cubicBezTo>
                    <a:cubicBezTo>
                      <a:pt x="127" y="720"/>
                      <a:pt x="127" y="720"/>
                      <a:pt x="127" y="720"/>
                    </a:cubicBezTo>
                    <a:cubicBezTo>
                      <a:pt x="131" y="746"/>
                      <a:pt x="138" y="771"/>
                      <a:pt x="146" y="795"/>
                    </a:cubicBezTo>
                    <a:cubicBezTo>
                      <a:pt x="147" y="797"/>
                      <a:pt x="147" y="797"/>
                      <a:pt x="147" y="797"/>
                    </a:cubicBezTo>
                    <a:cubicBezTo>
                      <a:pt x="63" y="879"/>
                      <a:pt x="63" y="879"/>
                      <a:pt x="63" y="879"/>
                    </a:cubicBezTo>
                    <a:cubicBezTo>
                      <a:pt x="80" y="917"/>
                      <a:pt x="101" y="954"/>
                      <a:pt x="125" y="988"/>
                    </a:cubicBezTo>
                    <a:cubicBezTo>
                      <a:pt x="239" y="955"/>
                      <a:pt x="239" y="955"/>
                      <a:pt x="239" y="955"/>
                    </a:cubicBezTo>
                    <a:cubicBezTo>
                      <a:pt x="241" y="958"/>
                      <a:pt x="241" y="958"/>
                      <a:pt x="241" y="958"/>
                    </a:cubicBezTo>
                    <a:cubicBezTo>
                      <a:pt x="257" y="977"/>
                      <a:pt x="275" y="995"/>
                      <a:pt x="295" y="1012"/>
                    </a:cubicBezTo>
                    <a:cubicBezTo>
                      <a:pt x="297" y="1014"/>
                      <a:pt x="297" y="1014"/>
                      <a:pt x="297" y="1014"/>
                    </a:cubicBezTo>
                    <a:cubicBezTo>
                      <a:pt x="264" y="1127"/>
                      <a:pt x="264" y="1127"/>
                      <a:pt x="264" y="1127"/>
                    </a:cubicBezTo>
                    <a:cubicBezTo>
                      <a:pt x="298" y="1151"/>
                      <a:pt x="335" y="1173"/>
                      <a:pt x="373" y="1190"/>
                    </a:cubicBezTo>
                    <a:cubicBezTo>
                      <a:pt x="455" y="1105"/>
                      <a:pt x="455" y="1105"/>
                      <a:pt x="455" y="1105"/>
                    </a:cubicBezTo>
                    <a:cubicBezTo>
                      <a:pt x="458" y="1106"/>
                      <a:pt x="458" y="1106"/>
                      <a:pt x="458" y="1106"/>
                    </a:cubicBezTo>
                    <a:cubicBezTo>
                      <a:pt x="482" y="1114"/>
                      <a:pt x="507" y="1121"/>
                      <a:pt x="532" y="1126"/>
                    </a:cubicBezTo>
                    <a:cubicBezTo>
                      <a:pt x="535" y="1126"/>
                      <a:pt x="535" y="1126"/>
                      <a:pt x="535" y="1126"/>
                    </a:cubicBezTo>
                    <a:lnTo>
                      <a:pt x="563" y="1241"/>
                    </a:lnTo>
                    <a:close/>
                    <a:moveTo>
                      <a:pt x="626" y="1104"/>
                    </a:moveTo>
                    <a:cubicBezTo>
                      <a:pt x="498" y="1104"/>
                      <a:pt x="378" y="1055"/>
                      <a:pt x="288" y="964"/>
                    </a:cubicBezTo>
                    <a:cubicBezTo>
                      <a:pt x="198" y="874"/>
                      <a:pt x="148" y="754"/>
                      <a:pt x="148" y="626"/>
                    </a:cubicBezTo>
                    <a:cubicBezTo>
                      <a:pt x="148" y="499"/>
                      <a:pt x="198" y="379"/>
                      <a:pt x="288" y="288"/>
                    </a:cubicBezTo>
                    <a:cubicBezTo>
                      <a:pt x="378" y="198"/>
                      <a:pt x="498" y="148"/>
                      <a:pt x="626" y="148"/>
                    </a:cubicBezTo>
                    <a:cubicBezTo>
                      <a:pt x="754" y="148"/>
                      <a:pt x="874" y="198"/>
                      <a:pt x="964" y="288"/>
                    </a:cubicBezTo>
                    <a:cubicBezTo>
                      <a:pt x="1054" y="379"/>
                      <a:pt x="1104" y="499"/>
                      <a:pt x="1104" y="626"/>
                    </a:cubicBezTo>
                    <a:cubicBezTo>
                      <a:pt x="1104" y="754"/>
                      <a:pt x="1054" y="874"/>
                      <a:pt x="964" y="964"/>
                    </a:cubicBezTo>
                    <a:cubicBezTo>
                      <a:pt x="874" y="1055"/>
                      <a:pt x="754" y="1104"/>
                      <a:pt x="626" y="1104"/>
                    </a:cubicBezTo>
                    <a:close/>
                    <a:moveTo>
                      <a:pt x="626" y="157"/>
                    </a:moveTo>
                    <a:cubicBezTo>
                      <a:pt x="367" y="157"/>
                      <a:pt x="157" y="367"/>
                      <a:pt x="157" y="626"/>
                    </a:cubicBezTo>
                    <a:cubicBezTo>
                      <a:pt x="157" y="885"/>
                      <a:pt x="367" y="1096"/>
                      <a:pt x="626" y="1096"/>
                    </a:cubicBezTo>
                    <a:cubicBezTo>
                      <a:pt x="885" y="1096"/>
                      <a:pt x="1095" y="885"/>
                      <a:pt x="1095" y="626"/>
                    </a:cubicBezTo>
                    <a:cubicBezTo>
                      <a:pt x="1095" y="367"/>
                      <a:pt x="885" y="157"/>
                      <a:pt x="626" y="15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260" name="组合 259"/>
              <p:cNvGrpSpPr/>
              <p:nvPr/>
            </p:nvGrpSpPr>
            <p:grpSpPr>
              <a:xfrm>
                <a:off x="7056438" y="2401888"/>
                <a:ext cx="2671763" cy="4160838"/>
                <a:chOff x="7056438" y="2401888"/>
                <a:chExt cx="2671763" cy="4160838"/>
              </a:xfrm>
              <a:effectLst>
                <a:outerShdw blurRad="254000" dist="101600" dir="8100000" sx="102000" sy="102000" algn="tr" rotWithShape="0">
                  <a:prstClr val="black">
                    <a:alpha val="28000"/>
                  </a:prstClr>
                </a:outerShdw>
              </a:effectLst>
            </p:grpSpPr>
            <p:sp>
              <p:nvSpPr>
                <p:cNvPr id="261" name="Freeform 49"/>
                <p:cNvSpPr/>
                <p:nvPr/>
              </p:nvSpPr>
              <p:spPr bwMode="auto">
                <a:xfrm>
                  <a:off x="7056438" y="2401888"/>
                  <a:ext cx="2671763" cy="4160838"/>
                </a:xfrm>
                <a:custGeom>
                  <a:avLst/>
                  <a:gdLst>
                    <a:gd name="T0" fmla="*/ 388 w 842"/>
                    <a:gd name="T1" fmla="*/ 1312 h 1312"/>
                    <a:gd name="T2" fmla="*/ 340 w 842"/>
                    <a:gd name="T3" fmla="*/ 1265 h 1312"/>
                    <a:gd name="T4" fmla="*/ 343 w 842"/>
                    <a:gd name="T5" fmla="*/ 1249 h 1312"/>
                    <a:gd name="T6" fmla="*/ 278 w 842"/>
                    <a:gd name="T7" fmla="*/ 1249 h 1312"/>
                    <a:gd name="T8" fmla="*/ 228 w 842"/>
                    <a:gd name="T9" fmla="*/ 1199 h 1312"/>
                    <a:gd name="T10" fmla="*/ 241 w 842"/>
                    <a:gd name="T11" fmla="*/ 1164 h 1312"/>
                    <a:gd name="T12" fmla="*/ 219 w 842"/>
                    <a:gd name="T13" fmla="*/ 1121 h 1312"/>
                    <a:gd name="T14" fmla="*/ 232 w 842"/>
                    <a:gd name="T15" fmla="*/ 1086 h 1312"/>
                    <a:gd name="T16" fmla="*/ 196 w 842"/>
                    <a:gd name="T17" fmla="*/ 1022 h 1312"/>
                    <a:gd name="T18" fmla="*/ 196 w 842"/>
                    <a:gd name="T19" fmla="*/ 982 h 1312"/>
                    <a:gd name="T20" fmla="*/ 196 w 842"/>
                    <a:gd name="T21" fmla="*/ 982 h 1312"/>
                    <a:gd name="T22" fmla="*/ 196 w 842"/>
                    <a:gd name="T23" fmla="*/ 976 h 1312"/>
                    <a:gd name="T24" fmla="*/ 196 w 842"/>
                    <a:gd name="T25" fmla="*/ 947 h 1312"/>
                    <a:gd name="T26" fmla="*/ 197 w 842"/>
                    <a:gd name="T27" fmla="*/ 940 h 1312"/>
                    <a:gd name="T28" fmla="*/ 197 w 842"/>
                    <a:gd name="T29" fmla="*/ 917 h 1312"/>
                    <a:gd name="T30" fmla="*/ 180 w 842"/>
                    <a:gd name="T31" fmla="*/ 849 h 1312"/>
                    <a:gd name="T32" fmla="*/ 129 w 842"/>
                    <a:gd name="T33" fmla="*/ 779 h 1312"/>
                    <a:gd name="T34" fmla="*/ 0 w 842"/>
                    <a:gd name="T35" fmla="*/ 419 h 1312"/>
                    <a:gd name="T36" fmla="*/ 419 w 842"/>
                    <a:gd name="T37" fmla="*/ 0 h 1312"/>
                    <a:gd name="T38" fmla="*/ 423 w 842"/>
                    <a:gd name="T39" fmla="*/ 0 h 1312"/>
                    <a:gd name="T40" fmla="*/ 842 w 842"/>
                    <a:gd name="T41" fmla="*/ 419 h 1312"/>
                    <a:gd name="T42" fmla="*/ 713 w 842"/>
                    <a:gd name="T43" fmla="*/ 779 h 1312"/>
                    <a:gd name="T44" fmla="*/ 662 w 842"/>
                    <a:gd name="T45" fmla="*/ 849 h 1312"/>
                    <a:gd name="T46" fmla="*/ 647 w 842"/>
                    <a:gd name="T47" fmla="*/ 899 h 1312"/>
                    <a:gd name="T48" fmla="*/ 646 w 842"/>
                    <a:gd name="T49" fmla="*/ 1023 h 1312"/>
                    <a:gd name="T50" fmla="*/ 610 w 842"/>
                    <a:gd name="T51" fmla="*/ 1086 h 1312"/>
                    <a:gd name="T52" fmla="*/ 623 w 842"/>
                    <a:gd name="T53" fmla="*/ 1121 h 1312"/>
                    <a:gd name="T54" fmla="*/ 601 w 842"/>
                    <a:gd name="T55" fmla="*/ 1164 h 1312"/>
                    <a:gd name="T56" fmla="*/ 614 w 842"/>
                    <a:gd name="T57" fmla="*/ 1199 h 1312"/>
                    <a:gd name="T58" fmla="*/ 564 w 842"/>
                    <a:gd name="T59" fmla="*/ 1249 h 1312"/>
                    <a:gd name="T60" fmla="*/ 499 w 842"/>
                    <a:gd name="T61" fmla="*/ 1249 h 1312"/>
                    <a:gd name="T62" fmla="*/ 502 w 842"/>
                    <a:gd name="T63" fmla="*/ 1265 h 1312"/>
                    <a:gd name="T64" fmla="*/ 455 w 842"/>
                    <a:gd name="T65" fmla="*/ 1312 h 1312"/>
                    <a:gd name="T66" fmla="*/ 388 w 842"/>
                    <a:gd name="T67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42" h="1312">
                      <a:moveTo>
                        <a:pt x="388" y="1312"/>
                      </a:moveTo>
                      <a:cubicBezTo>
                        <a:pt x="362" y="1312"/>
                        <a:pt x="340" y="1291"/>
                        <a:pt x="340" y="1265"/>
                      </a:cubicBezTo>
                      <a:cubicBezTo>
                        <a:pt x="340" y="1259"/>
                        <a:pt x="341" y="1254"/>
                        <a:pt x="343" y="1249"/>
                      </a:cubicBezTo>
                      <a:cubicBezTo>
                        <a:pt x="278" y="1249"/>
                        <a:pt x="278" y="1249"/>
                        <a:pt x="278" y="1249"/>
                      </a:cubicBezTo>
                      <a:cubicBezTo>
                        <a:pt x="250" y="1249"/>
                        <a:pt x="228" y="1226"/>
                        <a:pt x="228" y="1199"/>
                      </a:cubicBezTo>
                      <a:cubicBezTo>
                        <a:pt x="228" y="1186"/>
                        <a:pt x="233" y="1173"/>
                        <a:pt x="241" y="1164"/>
                      </a:cubicBezTo>
                      <a:cubicBezTo>
                        <a:pt x="228" y="1156"/>
                        <a:pt x="219" y="1140"/>
                        <a:pt x="219" y="1121"/>
                      </a:cubicBezTo>
                      <a:cubicBezTo>
                        <a:pt x="219" y="1108"/>
                        <a:pt x="223" y="1095"/>
                        <a:pt x="232" y="1086"/>
                      </a:cubicBezTo>
                      <a:cubicBezTo>
                        <a:pt x="210" y="1073"/>
                        <a:pt x="196" y="1049"/>
                        <a:pt x="196" y="1022"/>
                      </a:cubicBezTo>
                      <a:cubicBezTo>
                        <a:pt x="196" y="982"/>
                        <a:pt x="196" y="982"/>
                        <a:pt x="196" y="982"/>
                      </a:cubicBezTo>
                      <a:cubicBezTo>
                        <a:pt x="196" y="982"/>
                        <a:pt x="196" y="982"/>
                        <a:pt x="196" y="982"/>
                      </a:cubicBezTo>
                      <a:cubicBezTo>
                        <a:pt x="196" y="976"/>
                        <a:pt x="196" y="976"/>
                        <a:pt x="196" y="976"/>
                      </a:cubicBezTo>
                      <a:cubicBezTo>
                        <a:pt x="196" y="966"/>
                        <a:pt x="196" y="957"/>
                        <a:pt x="196" y="947"/>
                      </a:cubicBezTo>
                      <a:cubicBezTo>
                        <a:pt x="197" y="940"/>
                        <a:pt x="197" y="940"/>
                        <a:pt x="197" y="940"/>
                      </a:cubicBezTo>
                      <a:cubicBezTo>
                        <a:pt x="197" y="917"/>
                        <a:pt x="197" y="917"/>
                        <a:pt x="197" y="917"/>
                      </a:cubicBezTo>
                      <a:cubicBezTo>
                        <a:pt x="196" y="897"/>
                        <a:pt x="194" y="871"/>
                        <a:pt x="180" y="849"/>
                      </a:cubicBezTo>
                      <a:cubicBezTo>
                        <a:pt x="166" y="824"/>
                        <a:pt x="148" y="802"/>
                        <a:pt x="129" y="779"/>
                      </a:cubicBezTo>
                      <a:cubicBezTo>
                        <a:pt x="69" y="706"/>
                        <a:pt x="0" y="623"/>
                        <a:pt x="0" y="419"/>
                      </a:cubicBezTo>
                      <a:cubicBezTo>
                        <a:pt x="0" y="188"/>
                        <a:pt x="188" y="0"/>
                        <a:pt x="419" y="0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cubicBezTo>
                        <a:pt x="654" y="0"/>
                        <a:pt x="842" y="188"/>
                        <a:pt x="842" y="419"/>
                      </a:cubicBezTo>
                      <a:cubicBezTo>
                        <a:pt x="842" y="623"/>
                        <a:pt x="773" y="706"/>
                        <a:pt x="713" y="779"/>
                      </a:cubicBezTo>
                      <a:cubicBezTo>
                        <a:pt x="694" y="802"/>
                        <a:pt x="676" y="824"/>
                        <a:pt x="662" y="849"/>
                      </a:cubicBezTo>
                      <a:cubicBezTo>
                        <a:pt x="653" y="863"/>
                        <a:pt x="649" y="879"/>
                        <a:pt x="647" y="899"/>
                      </a:cubicBezTo>
                      <a:cubicBezTo>
                        <a:pt x="646" y="1023"/>
                        <a:pt x="646" y="1023"/>
                        <a:pt x="646" y="1023"/>
                      </a:cubicBezTo>
                      <a:cubicBezTo>
                        <a:pt x="646" y="1049"/>
                        <a:pt x="632" y="1073"/>
                        <a:pt x="610" y="1086"/>
                      </a:cubicBezTo>
                      <a:cubicBezTo>
                        <a:pt x="619" y="1095"/>
                        <a:pt x="623" y="1108"/>
                        <a:pt x="623" y="1121"/>
                      </a:cubicBezTo>
                      <a:cubicBezTo>
                        <a:pt x="623" y="1140"/>
                        <a:pt x="614" y="1156"/>
                        <a:pt x="601" y="1164"/>
                      </a:cubicBezTo>
                      <a:cubicBezTo>
                        <a:pt x="609" y="1173"/>
                        <a:pt x="614" y="1186"/>
                        <a:pt x="614" y="1199"/>
                      </a:cubicBezTo>
                      <a:cubicBezTo>
                        <a:pt x="614" y="1226"/>
                        <a:pt x="592" y="1249"/>
                        <a:pt x="564" y="1249"/>
                      </a:cubicBezTo>
                      <a:cubicBezTo>
                        <a:pt x="499" y="1249"/>
                        <a:pt x="499" y="1249"/>
                        <a:pt x="499" y="1249"/>
                      </a:cubicBezTo>
                      <a:cubicBezTo>
                        <a:pt x="501" y="1254"/>
                        <a:pt x="502" y="1259"/>
                        <a:pt x="502" y="1265"/>
                      </a:cubicBezTo>
                      <a:cubicBezTo>
                        <a:pt x="502" y="1291"/>
                        <a:pt x="480" y="1312"/>
                        <a:pt x="455" y="1312"/>
                      </a:cubicBezTo>
                      <a:lnTo>
                        <a:pt x="388" y="1312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2" name="Freeform 50"/>
                <p:cNvSpPr/>
                <p:nvPr/>
              </p:nvSpPr>
              <p:spPr bwMode="auto">
                <a:xfrm>
                  <a:off x="8247063" y="6384925"/>
                  <a:ext cx="293688" cy="82550"/>
                </a:xfrm>
                <a:custGeom>
                  <a:avLst/>
                  <a:gdLst>
                    <a:gd name="T0" fmla="*/ 13 w 93"/>
                    <a:gd name="T1" fmla="*/ 26 h 26"/>
                    <a:gd name="T2" fmla="*/ 0 w 93"/>
                    <a:gd name="T3" fmla="*/ 13 h 26"/>
                    <a:gd name="T4" fmla="*/ 13 w 93"/>
                    <a:gd name="T5" fmla="*/ 0 h 26"/>
                    <a:gd name="T6" fmla="*/ 80 w 93"/>
                    <a:gd name="T7" fmla="*/ 0 h 26"/>
                    <a:gd name="T8" fmla="*/ 93 w 93"/>
                    <a:gd name="T9" fmla="*/ 13 h 26"/>
                    <a:gd name="T10" fmla="*/ 80 w 93"/>
                    <a:gd name="T11" fmla="*/ 26 h 26"/>
                    <a:gd name="T12" fmla="*/ 13 w 93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26">
                      <a:moveTo>
                        <a:pt x="13" y="26"/>
                      </a:moveTo>
                      <a:cubicBezTo>
                        <a:pt x="5" y="26"/>
                        <a:pt x="0" y="20"/>
                        <a:pt x="0" y="13"/>
                      </a:cubicBezTo>
                      <a:cubicBezTo>
                        <a:pt x="0" y="6"/>
                        <a:pt x="5" y="0"/>
                        <a:pt x="13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7" y="0"/>
                        <a:pt x="93" y="6"/>
                        <a:pt x="93" y="13"/>
                      </a:cubicBezTo>
                      <a:cubicBezTo>
                        <a:pt x="93" y="20"/>
                        <a:pt x="87" y="26"/>
                        <a:pt x="80" y="26"/>
                      </a:cubicBezTo>
                      <a:lnTo>
                        <a:pt x="13" y="26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51"/>
                <p:cNvSpPr/>
                <p:nvPr/>
              </p:nvSpPr>
              <p:spPr bwMode="auto">
                <a:xfrm>
                  <a:off x="7888288" y="6162675"/>
                  <a:ext cx="1008063" cy="104775"/>
                </a:xfrm>
                <a:custGeom>
                  <a:avLst/>
                  <a:gdLst>
                    <a:gd name="T0" fmla="*/ 16 w 318"/>
                    <a:gd name="T1" fmla="*/ 33 h 33"/>
                    <a:gd name="T2" fmla="*/ 0 w 318"/>
                    <a:gd name="T3" fmla="*/ 16 h 33"/>
                    <a:gd name="T4" fmla="*/ 16 w 318"/>
                    <a:gd name="T5" fmla="*/ 0 h 33"/>
                    <a:gd name="T6" fmla="*/ 302 w 318"/>
                    <a:gd name="T7" fmla="*/ 0 h 33"/>
                    <a:gd name="T8" fmla="*/ 318 w 318"/>
                    <a:gd name="T9" fmla="*/ 16 h 33"/>
                    <a:gd name="T10" fmla="*/ 302 w 318"/>
                    <a:gd name="T11" fmla="*/ 33 h 33"/>
                    <a:gd name="T12" fmla="*/ 16 w 318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8" h="33">
                      <a:moveTo>
                        <a:pt x="16" y="33"/>
                      </a:moveTo>
                      <a:cubicBezTo>
                        <a:pt x="7" y="33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302" y="0"/>
                        <a:pt x="302" y="0"/>
                        <a:pt x="302" y="0"/>
                      </a:cubicBezTo>
                      <a:cubicBezTo>
                        <a:pt x="311" y="0"/>
                        <a:pt x="318" y="7"/>
                        <a:pt x="318" y="16"/>
                      </a:cubicBezTo>
                      <a:cubicBezTo>
                        <a:pt x="318" y="25"/>
                        <a:pt x="311" y="33"/>
                        <a:pt x="302" y="33"/>
                      </a:cubicBezTo>
                      <a:lnTo>
                        <a:pt x="16" y="33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8" name="Freeform 52"/>
                <p:cNvSpPr/>
                <p:nvPr/>
              </p:nvSpPr>
              <p:spPr bwMode="auto">
                <a:xfrm>
                  <a:off x="7856538" y="5897563"/>
                  <a:ext cx="1052513" cy="107950"/>
                </a:xfrm>
                <a:custGeom>
                  <a:avLst/>
                  <a:gdLst>
                    <a:gd name="T0" fmla="*/ 17 w 332"/>
                    <a:gd name="T1" fmla="*/ 34 h 34"/>
                    <a:gd name="T2" fmla="*/ 0 w 332"/>
                    <a:gd name="T3" fmla="*/ 17 h 34"/>
                    <a:gd name="T4" fmla="*/ 17 w 332"/>
                    <a:gd name="T5" fmla="*/ 0 h 34"/>
                    <a:gd name="T6" fmla="*/ 315 w 332"/>
                    <a:gd name="T7" fmla="*/ 0 h 34"/>
                    <a:gd name="T8" fmla="*/ 332 w 332"/>
                    <a:gd name="T9" fmla="*/ 17 h 34"/>
                    <a:gd name="T10" fmla="*/ 315 w 332"/>
                    <a:gd name="T11" fmla="*/ 34 h 34"/>
                    <a:gd name="T12" fmla="*/ 17 w 332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2" h="34">
                      <a:moveTo>
                        <a:pt x="17" y="34"/>
                      </a:moveTo>
                      <a:cubicBezTo>
                        <a:pt x="8" y="34"/>
                        <a:pt x="0" y="26"/>
                        <a:pt x="0" y="17"/>
                      </a:cubicBezTo>
                      <a:cubicBezTo>
                        <a:pt x="0" y="7"/>
                        <a:pt x="8" y="0"/>
                        <a:pt x="17" y="0"/>
                      </a:cubicBezTo>
                      <a:cubicBezTo>
                        <a:pt x="315" y="0"/>
                        <a:pt x="315" y="0"/>
                        <a:pt x="315" y="0"/>
                      </a:cubicBezTo>
                      <a:cubicBezTo>
                        <a:pt x="324" y="0"/>
                        <a:pt x="332" y="7"/>
                        <a:pt x="332" y="17"/>
                      </a:cubicBezTo>
                      <a:cubicBezTo>
                        <a:pt x="332" y="26"/>
                        <a:pt x="324" y="34"/>
                        <a:pt x="315" y="34"/>
                      </a:cubicBezTo>
                      <a:lnTo>
                        <a:pt x="17" y="34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53"/>
                <p:cNvSpPr/>
                <p:nvPr/>
              </p:nvSpPr>
              <p:spPr bwMode="auto">
                <a:xfrm>
                  <a:off x="7780338" y="5211763"/>
                  <a:ext cx="1223963" cy="552450"/>
                </a:xfrm>
                <a:custGeom>
                  <a:avLst/>
                  <a:gdLst>
                    <a:gd name="T0" fmla="*/ 3 w 386"/>
                    <a:gd name="T1" fmla="*/ 30 h 174"/>
                    <a:gd name="T2" fmla="*/ 3 w 386"/>
                    <a:gd name="T3" fmla="*/ 30 h 174"/>
                    <a:gd name="T4" fmla="*/ 3 w 386"/>
                    <a:gd name="T5" fmla="*/ 54 h 174"/>
                    <a:gd name="T6" fmla="*/ 2 w 386"/>
                    <a:gd name="T7" fmla="*/ 62 h 174"/>
                    <a:gd name="T8" fmla="*/ 3 w 386"/>
                    <a:gd name="T9" fmla="*/ 62 h 174"/>
                    <a:gd name="T10" fmla="*/ 2 w 386"/>
                    <a:gd name="T11" fmla="*/ 137 h 174"/>
                    <a:gd name="T12" fmla="*/ 27 w 386"/>
                    <a:gd name="T13" fmla="*/ 174 h 174"/>
                    <a:gd name="T14" fmla="*/ 359 w 386"/>
                    <a:gd name="T15" fmla="*/ 174 h 174"/>
                    <a:gd name="T16" fmla="*/ 384 w 386"/>
                    <a:gd name="T17" fmla="*/ 136 h 174"/>
                    <a:gd name="T18" fmla="*/ 385 w 386"/>
                    <a:gd name="T19" fmla="*/ 11 h 174"/>
                    <a:gd name="T20" fmla="*/ 385 w 386"/>
                    <a:gd name="T21" fmla="*/ 10 h 174"/>
                    <a:gd name="T22" fmla="*/ 386 w 386"/>
                    <a:gd name="T23" fmla="*/ 0 h 174"/>
                    <a:gd name="T24" fmla="*/ 0 w 386"/>
                    <a:gd name="T25" fmla="*/ 0 h 174"/>
                    <a:gd name="T26" fmla="*/ 3 w 386"/>
                    <a:gd name="T27" fmla="*/ 3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6" h="174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54"/>
                        <a:pt x="3" y="54"/>
                        <a:pt x="3" y="54"/>
                      </a:cubicBezTo>
                      <a:cubicBezTo>
                        <a:pt x="3" y="54"/>
                        <a:pt x="2" y="62"/>
                        <a:pt x="2" y="62"/>
                      </a:cubicBezTo>
                      <a:cubicBezTo>
                        <a:pt x="3" y="62"/>
                        <a:pt x="3" y="62"/>
                        <a:pt x="3" y="62"/>
                      </a:cubicBezTo>
                      <a:cubicBezTo>
                        <a:pt x="2" y="137"/>
                        <a:pt x="2" y="137"/>
                        <a:pt x="2" y="137"/>
                      </a:cubicBezTo>
                      <a:cubicBezTo>
                        <a:pt x="2" y="153"/>
                        <a:pt x="12" y="168"/>
                        <a:pt x="27" y="174"/>
                      </a:cubicBezTo>
                      <a:cubicBezTo>
                        <a:pt x="34" y="173"/>
                        <a:pt x="359" y="174"/>
                        <a:pt x="359" y="174"/>
                      </a:cubicBezTo>
                      <a:cubicBezTo>
                        <a:pt x="374" y="168"/>
                        <a:pt x="384" y="153"/>
                        <a:pt x="384" y="136"/>
                      </a:cubicBezTo>
                      <a:cubicBezTo>
                        <a:pt x="385" y="11"/>
                        <a:pt x="385" y="11"/>
                        <a:pt x="385" y="11"/>
                      </a:cubicBezTo>
                      <a:cubicBezTo>
                        <a:pt x="385" y="10"/>
                        <a:pt x="385" y="10"/>
                        <a:pt x="385" y="10"/>
                      </a:cubicBezTo>
                      <a:cubicBezTo>
                        <a:pt x="385" y="6"/>
                        <a:pt x="385" y="3"/>
                        <a:pt x="38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1"/>
                        <a:pt x="2" y="21"/>
                        <a:pt x="3" y="3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13500000" scaled="0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9" name="Freeform 54"/>
                <p:cNvSpPr/>
                <p:nvPr/>
              </p:nvSpPr>
              <p:spPr bwMode="auto">
                <a:xfrm>
                  <a:off x="7167563" y="2509838"/>
                  <a:ext cx="2452688" cy="2578100"/>
                </a:xfrm>
                <a:custGeom>
                  <a:avLst/>
                  <a:gdLst>
                    <a:gd name="T0" fmla="*/ 597 w 773"/>
                    <a:gd name="T1" fmla="*/ 797 h 813"/>
                    <a:gd name="T2" fmla="*/ 652 w 773"/>
                    <a:gd name="T3" fmla="*/ 723 h 813"/>
                    <a:gd name="T4" fmla="*/ 773 w 773"/>
                    <a:gd name="T5" fmla="*/ 385 h 813"/>
                    <a:gd name="T6" fmla="*/ 388 w 773"/>
                    <a:gd name="T7" fmla="*/ 0 h 813"/>
                    <a:gd name="T8" fmla="*/ 384 w 773"/>
                    <a:gd name="T9" fmla="*/ 0 h 813"/>
                    <a:gd name="T10" fmla="*/ 0 w 773"/>
                    <a:gd name="T11" fmla="*/ 385 h 813"/>
                    <a:gd name="T12" fmla="*/ 120 w 773"/>
                    <a:gd name="T13" fmla="*/ 723 h 813"/>
                    <a:gd name="T14" fmla="*/ 175 w 773"/>
                    <a:gd name="T15" fmla="*/ 797 h 813"/>
                    <a:gd name="T16" fmla="*/ 183 w 773"/>
                    <a:gd name="T17" fmla="*/ 813 h 813"/>
                    <a:gd name="T18" fmla="*/ 589 w 773"/>
                    <a:gd name="T19" fmla="*/ 813 h 813"/>
                    <a:gd name="T20" fmla="*/ 597 w 773"/>
                    <a:gd name="T21" fmla="*/ 797 h 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73" h="813">
                      <a:moveTo>
                        <a:pt x="597" y="797"/>
                      </a:moveTo>
                      <a:cubicBezTo>
                        <a:pt x="613" y="771"/>
                        <a:pt x="632" y="748"/>
                        <a:pt x="652" y="723"/>
                      </a:cubicBezTo>
                      <a:cubicBezTo>
                        <a:pt x="709" y="655"/>
                        <a:pt x="773" y="577"/>
                        <a:pt x="773" y="385"/>
                      </a:cubicBezTo>
                      <a:cubicBezTo>
                        <a:pt x="773" y="173"/>
                        <a:pt x="600" y="0"/>
                        <a:pt x="388" y="0"/>
                      </a:cubicBez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172" y="0"/>
                        <a:pt x="0" y="173"/>
                        <a:pt x="0" y="385"/>
                      </a:cubicBezTo>
                      <a:cubicBezTo>
                        <a:pt x="0" y="577"/>
                        <a:pt x="64" y="655"/>
                        <a:pt x="120" y="723"/>
                      </a:cubicBezTo>
                      <a:cubicBezTo>
                        <a:pt x="140" y="748"/>
                        <a:pt x="159" y="771"/>
                        <a:pt x="175" y="797"/>
                      </a:cubicBezTo>
                      <a:cubicBezTo>
                        <a:pt x="178" y="803"/>
                        <a:pt x="180" y="808"/>
                        <a:pt x="183" y="813"/>
                      </a:cubicBezTo>
                      <a:cubicBezTo>
                        <a:pt x="589" y="813"/>
                        <a:pt x="589" y="813"/>
                        <a:pt x="589" y="813"/>
                      </a:cubicBezTo>
                      <a:cubicBezTo>
                        <a:pt x="592" y="808"/>
                        <a:pt x="594" y="802"/>
                        <a:pt x="597" y="79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13500000" scaled="0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0" name="组合 299"/>
            <p:cNvGrpSpPr/>
            <p:nvPr/>
          </p:nvGrpSpPr>
          <p:grpSpPr>
            <a:xfrm>
              <a:off x="13103873" y="4121802"/>
              <a:ext cx="1060764" cy="780456"/>
              <a:chOff x="5584825" y="3073400"/>
              <a:chExt cx="612776" cy="450850"/>
            </a:xfrm>
            <a:solidFill>
              <a:srgbClr val="31A6DF"/>
            </a:solidFill>
          </p:grpSpPr>
          <p:sp>
            <p:nvSpPr>
              <p:cNvPr id="301" name="Freeform 34"/>
              <p:cNvSpPr>
                <a:spLocks noEditPoints="1"/>
              </p:cNvSpPr>
              <p:nvPr/>
            </p:nvSpPr>
            <p:spPr bwMode="auto">
              <a:xfrm>
                <a:off x="5584825" y="3076575"/>
                <a:ext cx="127000" cy="446087"/>
              </a:xfrm>
              <a:custGeom>
                <a:avLst/>
                <a:gdLst>
                  <a:gd name="T0" fmla="*/ 43 w 45"/>
                  <a:gd name="T1" fmla="*/ 0 h 158"/>
                  <a:gd name="T2" fmla="*/ 1 w 45"/>
                  <a:gd name="T3" fmla="*/ 0 h 158"/>
                  <a:gd name="T4" fmla="*/ 0 w 45"/>
                  <a:gd name="T5" fmla="*/ 1 h 158"/>
                  <a:gd name="T6" fmla="*/ 0 w 45"/>
                  <a:gd name="T7" fmla="*/ 157 h 158"/>
                  <a:gd name="T8" fmla="*/ 1 w 45"/>
                  <a:gd name="T9" fmla="*/ 158 h 158"/>
                  <a:gd name="T10" fmla="*/ 43 w 45"/>
                  <a:gd name="T11" fmla="*/ 158 h 158"/>
                  <a:gd name="T12" fmla="*/ 45 w 45"/>
                  <a:gd name="T13" fmla="*/ 157 h 158"/>
                  <a:gd name="T14" fmla="*/ 45 w 45"/>
                  <a:gd name="T15" fmla="*/ 1 h 158"/>
                  <a:gd name="T16" fmla="*/ 43 w 45"/>
                  <a:gd name="T17" fmla="*/ 0 h 158"/>
                  <a:gd name="T18" fmla="*/ 22 w 45"/>
                  <a:gd name="T19" fmla="*/ 152 h 158"/>
                  <a:gd name="T20" fmla="*/ 11 w 45"/>
                  <a:gd name="T21" fmla="*/ 141 h 158"/>
                  <a:gd name="T22" fmla="*/ 22 w 45"/>
                  <a:gd name="T23" fmla="*/ 131 h 158"/>
                  <a:gd name="T24" fmla="*/ 33 w 45"/>
                  <a:gd name="T25" fmla="*/ 141 h 158"/>
                  <a:gd name="T26" fmla="*/ 22 w 45"/>
                  <a:gd name="T27" fmla="*/ 152 h 158"/>
                  <a:gd name="T28" fmla="*/ 39 w 45"/>
                  <a:gd name="T29" fmla="*/ 88 h 158"/>
                  <a:gd name="T30" fmla="*/ 37 w 45"/>
                  <a:gd name="T31" fmla="*/ 90 h 158"/>
                  <a:gd name="T32" fmla="*/ 8 w 45"/>
                  <a:gd name="T33" fmla="*/ 90 h 158"/>
                  <a:gd name="T34" fmla="*/ 6 w 45"/>
                  <a:gd name="T35" fmla="*/ 88 h 158"/>
                  <a:gd name="T36" fmla="*/ 6 w 45"/>
                  <a:gd name="T37" fmla="*/ 9 h 158"/>
                  <a:gd name="T38" fmla="*/ 8 w 45"/>
                  <a:gd name="T39" fmla="*/ 7 h 158"/>
                  <a:gd name="T40" fmla="*/ 37 w 45"/>
                  <a:gd name="T41" fmla="*/ 7 h 158"/>
                  <a:gd name="T42" fmla="*/ 39 w 45"/>
                  <a:gd name="T43" fmla="*/ 9 h 158"/>
                  <a:gd name="T44" fmla="*/ 39 w 45"/>
                  <a:gd name="T45" fmla="*/ 8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" h="158">
                    <a:moveTo>
                      <a:pt x="4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57"/>
                      <a:pt x="1" y="158"/>
                      <a:pt x="1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4" y="158"/>
                      <a:pt x="45" y="157"/>
                      <a:pt x="45" y="157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  <a:moveTo>
                      <a:pt x="22" y="152"/>
                    </a:moveTo>
                    <a:cubicBezTo>
                      <a:pt x="16" y="152"/>
                      <a:pt x="11" y="147"/>
                      <a:pt x="11" y="141"/>
                    </a:cubicBezTo>
                    <a:cubicBezTo>
                      <a:pt x="11" y="135"/>
                      <a:pt x="16" y="131"/>
                      <a:pt x="22" y="131"/>
                    </a:cubicBezTo>
                    <a:cubicBezTo>
                      <a:pt x="28" y="131"/>
                      <a:pt x="33" y="135"/>
                      <a:pt x="33" y="141"/>
                    </a:cubicBezTo>
                    <a:cubicBezTo>
                      <a:pt x="33" y="147"/>
                      <a:pt x="28" y="152"/>
                      <a:pt x="22" y="152"/>
                    </a:cubicBezTo>
                    <a:close/>
                    <a:moveTo>
                      <a:pt x="39" y="88"/>
                    </a:moveTo>
                    <a:cubicBezTo>
                      <a:pt x="39" y="89"/>
                      <a:pt x="38" y="90"/>
                      <a:pt x="37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7" y="90"/>
                      <a:pt x="6" y="89"/>
                      <a:pt x="6" y="8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7" y="7"/>
                      <a:pt x="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8"/>
                      <a:pt x="39" y="9"/>
                    </a:cubicBezTo>
                    <a:lnTo>
                      <a:pt x="39" y="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35"/>
              <p:cNvSpPr/>
              <p:nvPr/>
            </p:nvSpPr>
            <p:spPr bwMode="auto">
              <a:xfrm>
                <a:off x="5613400" y="3127375"/>
                <a:ext cx="69850" cy="19050"/>
              </a:xfrm>
              <a:custGeom>
                <a:avLst/>
                <a:gdLst>
                  <a:gd name="T0" fmla="*/ 25 w 25"/>
                  <a:gd name="T1" fmla="*/ 5 h 7"/>
                  <a:gd name="T2" fmla="*/ 23 w 25"/>
                  <a:gd name="T3" fmla="*/ 7 h 7"/>
                  <a:gd name="T4" fmla="*/ 2 w 25"/>
                  <a:gd name="T5" fmla="*/ 7 h 7"/>
                  <a:gd name="T6" fmla="*/ 0 w 25"/>
                  <a:gd name="T7" fmla="*/ 5 h 7"/>
                  <a:gd name="T8" fmla="*/ 0 w 25"/>
                  <a:gd name="T9" fmla="*/ 2 h 7"/>
                  <a:gd name="T10" fmla="*/ 2 w 25"/>
                  <a:gd name="T11" fmla="*/ 0 h 7"/>
                  <a:gd name="T12" fmla="*/ 23 w 25"/>
                  <a:gd name="T13" fmla="*/ 0 h 7"/>
                  <a:gd name="T14" fmla="*/ 25 w 25"/>
                  <a:gd name="T15" fmla="*/ 2 h 7"/>
                  <a:gd name="T16" fmla="*/ 25 w 2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">
                    <a:moveTo>
                      <a:pt x="25" y="5"/>
                    </a:moveTo>
                    <a:cubicBezTo>
                      <a:pt x="25" y="6"/>
                      <a:pt x="24" y="7"/>
                      <a:pt x="2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1"/>
                      <a:pt x="25" y="2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36"/>
              <p:cNvSpPr/>
              <p:nvPr/>
            </p:nvSpPr>
            <p:spPr bwMode="auto">
              <a:xfrm>
                <a:off x="5613400" y="3152775"/>
                <a:ext cx="69850" cy="15875"/>
              </a:xfrm>
              <a:custGeom>
                <a:avLst/>
                <a:gdLst>
                  <a:gd name="T0" fmla="*/ 25 w 25"/>
                  <a:gd name="T1" fmla="*/ 4 h 6"/>
                  <a:gd name="T2" fmla="*/ 24 w 25"/>
                  <a:gd name="T3" fmla="*/ 6 h 6"/>
                  <a:gd name="T4" fmla="*/ 2 w 25"/>
                  <a:gd name="T5" fmla="*/ 6 h 6"/>
                  <a:gd name="T6" fmla="*/ 0 w 25"/>
                  <a:gd name="T7" fmla="*/ 4 h 6"/>
                  <a:gd name="T8" fmla="*/ 0 w 25"/>
                  <a:gd name="T9" fmla="*/ 1 h 6"/>
                  <a:gd name="T10" fmla="*/ 2 w 25"/>
                  <a:gd name="T11" fmla="*/ 0 h 6"/>
                  <a:gd name="T12" fmla="*/ 24 w 25"/>
                  <a:gd name="T13" fmla="*/ 0 h 6"/>
                  <a:gd name="T14" fmla="*/ 25 w 25"/>
                  <a:gd name="T15" fmla="*/ 1 h 6"/>
                  <a:gd name="T16" fmla="*/ 25 w 2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cubicBezTo>
                      <a:pt x="25" y="5"/>
                      <a:pt x="24" y="6"/>
                      <a:pt x="24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5" y="0"/>
                      <a:pt x="25" y="1"/>
                    </a:cubicBez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37"/>
              <p:cNvSpPr>
                <a:spLocks noEditPoints="1"/>
              </p:cNvSpPr>
              <p:nvPr/>
            </p:nvSpPr>
            <p:spPr bwMode="auto">
              <a:xfrm>
                <a:off x="5740400" y="3076575"/>
                <a:ext cx="127000" cy="446087"/>
              </a:xfrm>
              <a:custGeom>
                <a:avLst/>
                <a:gdLst>
                  <a:gd name="T0" fmla="*/ 43 w 45"/>
                  <a:gd name="T1" fmla="*/ 0 h 158"/>
                  <a:gd name="T2" fmla="*/ 1 w 45"/>
                  <a:gd name="T3" fmla="*/ 0 h 158"/>
                  <a:gd name="T4" fmla="*/ 0 w 45"/>
                  <a:gd name="T5" fmla="*/ 1 h 158"/>
                  <a:gd name="T6" fmla="*/ 0 w 45"/>
                  <a:gd name="T7" fmla="*/ 157 h 158"/>
                  <a:gd name="T8" fmla="*/ 1 w 45"/>
                  <a:gd name="T9" fmla="*/ 158 h 158"/>
                  <a:gd name="T10" fmla="*/ 43 w 45"/>
                  <a:gd name="T11" fmla="*/ 158 h 158"/>
                  <a:gd name="T12" fmla="*/ 45 w 45"/>
                  <a:gd name="T13" fmla="*/ 157 h 158"/>
                  <a:gd name="T14" fmla="*/ 45 w 45"/>
                  <a:gd name="T15" fmla="*/ 1 h 158"/>
                  <a:gd name="T16" fmla="*/ 43 w 45"/>
                  <a:gd name="T17" fmla="*/ 0 h 158"/>
                  <a:gd name="T18" fmla="*/ 22 w 45"/>
                  <a:gd name="T19" fmla="*/ 152 h 158"/>
                  <a:gd name="T20" fmla="*/ 11 w 45"/>
                  <a:gd name="T21" fmla="*/ 141 h 158"/>
                  <a:gd name="T22" fmla="*/ 22 w 45"/>
                  <a:gd name="T23" fmla="*/ 131 h 158"/>
                  <a:gd name="T24" fmla="*/ 33 w 45"/>
                  <a:gd name="T25" fmla="*/ 141 h 158"/>
                  <a:gd name="T26" fmla="*/ 22 w 45"/>
                  <a:gd name="T27" fmla="*/ 152 h 158"/>
                  <a:gd name="T28" fmla="*/ 39 w 45"/>
                  <a:gd name="T29" fmla="*/ 88 h 158"/>
                  <a:gd name="T30" fmla="*/ 37 w 45"/>
                  <a:gd name="T31" fmla="*/ 90 h 158"/>
                  <a:gd name="T32" fmla="*/ 8 w 45"/>
                  <a:gd name="T33" fmla="*/ 90 h 158"/>
                  <a:gd name="T34" fmla="*/ 6 w 45"/>
                  <a:gd name="T35" fmla="*/ 88 h 158"/>
                  <a:gd name="T36" fmla="*/ 6 w 45"/>
                  <a:gd name="T37" fmla="*/ 9 h 158"/>
                  <a:gd name="T38" fmla="*/ 8 w 45"/>
                  <a:gd name="T39" fmla="*/ 7 h 158"/>
                  <a:gd name="T40" fmla="*/ 37 w 45"/>
                  <a:gd name="T41" fmla="*/ 7 h 158"/>
                  <a:gd name="T42" fmla="*/ 39 w 45"/>
                  <a:gd name="T43" fmla="*/ 9 h 158"/>
                  <a:gd name="T44" fmla="*/ 39 w 45"/>
                  <a:gd name="T45" fmla="*/ 8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" h="158">
                    <a:moveTo>
                      <a:pt x="4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57"/>
                      <a:pt x="0" y="158"/>
                      <a:pt x="1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4" y="158"/>
                      <a:pt x="45" y="157"/>
                      <a:pt x="45" y="157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  <a:moveTo>
                      <a:pt x="22" y="152"/>
                    </a:moveTo>
                    <a:cubicBezTo>
                      <a:pt x="16" y="152"/>
                      <a:pt x="11" y="147"/>
                      <a:pt x="11" y="141"/>
                    </a:cubicBezTo>
                    <a:cubicBezTo>
                      <a:pt x="11" y="135"/>
                      <a:pt x="16" y="131"/>
                      <a:pt x="22" y="131"/>
                    </a:cubicBezTo>
                    <a:cubicBezTo>
                      <a:pt x="28" y="131"/>
                      <a:pt x="33" y="135"/>
                      <a:pt x="33" y="141"/>
                    </a:cubicBezTo>
                    <a:cubicBezTo>
                      <a:pt x="33" y="147"/>
                      <a:pt x="28" y="152"/>
                      <a:pt x="22" y="152"/>
                    </a:cubicBezTo>
                    <a:close/>
                    <a:moveTo>
                      <a:pt x="39" y="88"/>
                    </a:moveTo>
                    <a:cubicBezTo>
                      <a:pt x="39" y="89"/>
                      <a:pt x="38" y="90"/>
                      <a:pt x="37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7" y="90"/>
                      <a:pt x="6" y="89"/>
                      <a:pt x="6" y="8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7" y="7"/>
                      <a:pt x="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8"/>
                      <a:pt x="39" y="9"/>
                    </a:cubicBezTo>
                    <a:lnTo>
                      <a:pt x="39" y="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38"/>
              <p:cNvSpPr/>
              <p:nvPr/>
            </p:nvSpPr>
            <p:spPr bwMode="auto">
              <a:xfrm>
                <a:off x="5768975" y="3127375"/>
                <a:ext cx="69850" cy="19050"/>
              </a:xfrm>
              <a:custGeom>
                <a:avLst/>
                <a:gdLst>
                  <a:gd name="T0" fmla="*/ 25 w 25"/>
                  <a:gd name="T1" fmla="*/ 5 h 7"/>
                  <a:gd name="T2" fmla="*/ 23 w 25"/>
                  <a:gd name="T3" fmla="*/ 7 h 7"/>
                  <a:gd name="T4" fmla="*/ 1 w 25"/>
                  <a:gd name="T5" fmla="*/ 7 h 7"/>
                  <a:gd name="T6" fmla="*/ 0 w 25"/>
                  <a:gd name="T7" fmla="*/ 5 h 7"/>
                  <a:gd name="T8" fmla="*/ 0 w 25"/>
                  <a:gd name="T9" fmla="*/ 2 h 7"/>
                  <a:gd name="T10" fmla="*/ 1 w 25"/>
                  <a:gd name="T11" fmla="*/ 0 h 7"/>
                  <a:gd name="T12" fmla="*/ 23 w 25"/>
                  <a:gd name="T13" fmla="*/ 0 h 7"/>
                  <a:gd name="T14" fmla="*/ 25 w 25"/>
                  <a:gd name="T15" fmla="*/ 2 h 7"/>
                  <a:gd name="T16" fmla="*/ 25 w 2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">
                    <a:moveTo>
                      <a:pt x="25" y="5"/>
                    </a:moveTo>
                    <a:cubicBezTo>
                      <a:pt x="25" y="6"/>
                      <a:pt x="24" y="7"/>
                      <a:pt x="23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1"/>
                      <a:pt x="25" y="2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39"/>
              <p:cNvSpPr/>
              <p:nvPr/>
            </p:nvSpPr>
            <p:spPr bwMode="auto">
              <a:xfrm>
                <a:off x="5768975" y="3152775"/>
                <a:ext cx="69850" cy="15875"/>
              </a:xfrm>
              <a:custGeom>
                <a:avLst/>
                <a:gdLst>
                  <a:gd name="T0" fmla="*/ 25 w 25"/>
                  <a:gd name="T1" fmla="*/ 4 h 6"/>
                  <a:gd name="T2" fmla="*/ 23 w 25"/>
                  <a:gd name="T3" fmla="*/ 6 h 6"/>
                  <a:gd name="T4" fmla="*/ 1 w 25"/>
                  <a:gd name="T5" fmla="*/ 6 h 6"/>
                  <a:gd name="T6" fmla="*/ 0 w 25"/>
                  <a:gd name="T7" fmla="*/ 4 h 6"/>
                  <a:gd name="T8" fmla="*/ 0 w 25"/>
                  <a:gd name="T9" fmla="*/ 1 h 6"/>
                  <a:gd name="T10" fmla="*/ 1 w 25"/>
                  <a:gd name="T11" fmla="*/ 0 h 6"/>
                  <a:gd name="T12" fmla="*/ 23 w 25"/>
                  <a:gd name="T13" fmla="*/ 0 h 6"/>
                  <a:gd name="T14" fmla="*/ 25 w 25"/>
                  <a:gd name="T15" fmla="*/ 1 h 6"/>
                  <a:gd name="T16" fmla="*/ 25 w 2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cubicBezTo>
                      <a:pt x="25" y="5"/>
                      <a:pt x="24" y="6"/>
                      <a:pt x="2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0"/>
                      <a:pt x="25" y="1"/>
                    </a:cubicBez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40"/>
              <p:cNvSpPr>
                <a:spLocks noEditPoints="1"/>
              </p:cNvSpPr>
              <p:nvPr/>
            </p:nvSpPr>
            <p:spPr bwMode="auto">
              <a:xfrm>
                <a:off x="5878513" y="3073400"/>
                <a:ext cx="319088" cy="450850"/>
              </a:xfrm>
              <a:custGeom>
                <a:avLst/>
                <a:gdLst>
                  <a:gd name="T0" fmla="*/ 38 w 113"/>
                  <a:gd name="T1" fmla="*/ 0 h 160"/>
                  <a:gd name="T2" fmla="*/ 1 w 113"/>
                  <a:gd name="T3" fmla="*/ 19 h 160"/>
                  <a:gd name="T4" fmla="*/ 0 w 113"/>
                  <a:gd name="T5" fmla="*/ 21 h 160"/>
                  <a:gd name="T6" fmla="*/ 72 w 113"/>
                  <a:gd name="T7" fmla="*/ 159 h 160"/>
                  <a:gd name="T8" fmla="*/ 74 w 113"/>
                  <a:gd name="T9" fmla="*/ 160 h 160"/>
                  <a:gd name="T10" fmla="*/ 112 w 113"/>
                  <a:gd name="T11" fmla="*/ 141 h 160"/>
                  <a:gd name="T12" fmla="*/ 112 w 113"/>
                  <a:gd name="T13" fmla="*/ 139 h 160"/>
                  <a:gd name="T14" fmla="*/ 40 w 113"/>
                  <a:gd name="T15" fmla="*/ 1 h 160"/>
                  <a:gd name="T16" fmla="*/ 38 w 113"/>
                  <a:gd name="T17" fmla="*/ 0 h 160"/>
                  <a:gd name="T18" fmla="*/ 90 w 113"/>
                  <a:gd name="T19" fmla="*/ 145 h 160"/>
                  <a:gd name="T20" fmla="*/ 75 w 113"/>
                  <a:gd name="T21" fmla="*/ 141 h 160"/>
                  <a:gd name="T22" fmla="*/ 80 w 113"/>
                  <a:gd name="T23" fmla="*/ 126 h 160"/>
                  <a:gd name="T24" fmla="*/ 95 w 113"/>
                  <a:gd name="T25" fmla="*/ 131 h 160"/>
                  <a:gd name="T26" fmla="*/ 90 w 113"/>
                  <a:gd name="T27" fmla="*/ 145 h 160"/>
                  <a:gd name="T28" fmla="*/ 75 w 113"/>
                  <a:gd name="T29" fmla="*/ 80 h 160"/>
                  <a:gd name="T30" fmla="*/ 75 w 113"/>
                  <a:gd name="T31" fmla="*/ 83 h 160"/>
                  <a:gd name="T32" fmla="*/ 48 w 113"/>
                  <a:gd name="T33" fmla="*/ 96 h 160"/>
                  <a:gd name="T34" fmla="*/ 46 w 113"/>
                  <a:gd name="T35" fmla="*/ 95 h 160"/>
                  <a:gd name="T36" fmla="*/ 9 w 113"/>
                  <a:gd name="T37" fmla="*/ 25 h 160"/>
                  <a:gd name="T38" fmla="*/ 10 w 113"/>
                  <a:gd name="T39" fmla="*/ 23 h 160"/>
                  <a:gd name="T40" fmla="*/ 36 w 113"/>
                  <a:gd name="T41" fmla="*/ 10 h 160"/>
                  <a:gd name="T42" fmla="*/ 38 w 113"/>
                  <a:gd name="T43" fmla="*/ 10 h 160"/>
                  <a:gd name="T44" fmla="*/ 75 w 113"/>
                  <a:gd name="T45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3" h="160">
                    <a:moveTo>
                      <a:pt x="38" y="0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72" y="159"/>
                      <a:pt x="72" y="159"/>
                      <a:pt x="72" y="159"/>
                    </a:cubicBezTo>
                    <a:cubicBezTo>
                      <a:pt x="73" y="160"/>
                      <a:pt x="74" y="160"/>
                      <a:pt x="74" y="160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12" y="140"/>
                      <a:pt x="113" y="139"/>
                      <a:pt x="112" y="139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0"/>
                      <a:pt x="39" y="0"/>
                      <a:pt x="38" y="0"/>
                    </a:cubicBezTo>
                    <a:close/>
                    <a:moveTo>
                      <a:pt x="90" y="145"/>
                    </a:moveTo>
                    <a:cubicBezTo>
                      <a:pt x="85" y="148"/>
                      <a:pt x="78" y="146"/>
                      <a:pt x="75" y="141"/>
                    </a:cubicBezTo>
                    <a:cubicBezTo>
                      <a:pt x="73" y="135"/>
                      <a:pt x="75" y="129"/>
                      <a:pt x="80" y="126"/>
                    </a:cubicBezTo>
                    <a:cubicBezTo>
                      <a:pt x="86" y="123"/>
                      <a:pt x="92" y="125"/>
                      <a:pt x="95" y="131"/>
                    </a:cubicBezTo>
                    <a:cubicBezTo>
                      <a:pt x="98" y="136"/>
                      <a:pt x="96" y="142"/>
                      <a:pt x="90" y="145"/>
                    </a:cubicBezTo>
                    <a:close/>
                    <a:moveTo>
                      <a:pt x="75" y="80"/>
                    </a:moveTo>
                    <a:cubicBezTo>
                      <a:pt x="76" y="81"/>
                      <a:pt x="75" y="82"/>
                      <a:pt x="75" y="83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7" y="96"/>
                      <a:pt x="47" y="96"/>
                      <a:pt x="46" y="9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4"/>
                      <a:pt x="9" y="23"/>
                      <a:pt x="10" y="23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9"/>
                      <a:pt x="38" y="10"/>
                      <a:pt x="38" y="10"/>
                    </a:cubicBezTo>
                    <a:lnTo>
                      <a:pt x="75" y="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41"/>
              <p:cNvSpPr/>
              <p:nvPr/>
            </p:nvSpPr>
            <p:spPr bwMode="auto">
              <a:xfrm>
                <a:off x="5926138" y="3132138"/>
                <a:ext cx="71438" cy="46037"/>
              </a:xfrm>
              <a:custGeom>
                <a:avLst/>
                <a:gdLst>
                  <a:gd name="T0" fmla="*/ 24 w 25"/>
                  <a:gd name="T1" fmla="*/ 4 h 16"/>
                  <a:gd name="T2" fmla="*/ 24 w 25"/>
                  <a:gd name="T3" fmla="*/ 6 h 16"/>
                  <a:gd name="T4" fmla="*/ 4 w 25"/>
                  <a:gd name="T5" fmla="*/ 15 h 16"/>
                  <a:gd name="T6" fmla="*/ 2 w 25"/>
                  <a:gd name="T7" fmla="*/ 15 h 16"/>
                  <a:gd name="T8" fmla="*/ 1 w 25"/>
                  <a:gd name="T9" fmla="*/ 12 h 16"/>
                  <a:gd name="T10" fmla="*/ 1 w 25"/>
                  <a:gd name="T11" fmla="*/ 10 h 16"/>
                  <a:gd name="T12" fmla="*/ 21 w 25"/>
                  <a:gd name="T13" fmla="*/ 0 h 16"/>
                  <a:gd name="T14" fmla="*/ 23 w 25"/>
                  <a:gd name="T15" fmla="*/ 1 h 16"/>
                  <a:gd name="T16" fmla="*/ 24 w 25"/>
                  <a:gd name="T1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6">
                    <a:moveTo>
                      <a:pt x="24" y="4"/>
                    </a:moveTo>
                    <a:cubicBezTo>
                      <a:pt x="25" y="4"/>
                      <a:pt x="24" y="5"/>
                      <a:pt x="24" y="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3" y="16"/>
                      <a:pt x="2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3" y="1"/>
                    </a:cubicBezTo>
                    <a:lnTo>
                      <a:pt x="2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42"/>
              <p:cNvSpPr/>
              <p:nvPr/>
            </p:nvSpPr>
            <p:spPr bwMode="auto">
              <a:xfrm>
                <a:off x="5937250" y="3152775"/>
                <a:ext cx="71438" cy="44450"/>
              </a:xfrm>
              <a:custGeom>
                <a:avLst/>
                <a:gdLst>
                  <a:gd name="T0" fmla="*/ 24 w 25"/>
                  <a:gd name="T1" fmla="*/ 4 h 16"/>
                  <a:gd name="T2" fmla="*/ 24 w 25"/>
                  <a:gd name="T3" fmla="*/ 6 h 16"/>
                  <a:gd name="T4" fmla="*/ 4 w 25"/>
                  <a:gd name="T5" fmla="*/ 16 h 16"/>
                  <a:gd name="T6" fmla="*/ 2 w 25"/>
                  <a:gd name="T7" fmla="*/ 15 h 16"/>
                  <a:gd name="T8" fmla="*/ 1 w 25"/>
                  <a:gd name="T9" fmla="*/ 12 h 16"/>
                  <a:gd name="T10" fmla="*/ 1 w 25"/>
                  <a:gd name="T11" fmla="*/ 10 h 16"/>
                  <a:gd name="T12" fmla="*/ 21 w 25"/>
                  <a:gd name="T13" fmla="*/ 0 h 16"/>
                  <a:gd name="T14" fmla="*/ 23 w 25"/>
                  <a:gd name="T15" fmla="*/ 1 h 16"/>
                  <a:gd name="T16" fmla="*/ 24 w 25"/>
                  <a:gd name="T1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6">
                    <a:moveTo>
                      <a:pt x="24" y="4"/>
                    </a:moveTo>
                    <a:cubicBezTo>
                      <a:pt x="25" y="5"/>
                      <a:pt x="24" y="5"/>
                      <a:pt x="24" y="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6"/>
                      <a:pt x="3" y="16"/>
                      <a:pt x="2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3" y="1"/>
                    </a:cubicBezTo>
                    <a:lnTo>
                      <a:pt x="2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12" name="泪滴形 311"/>
          <p:cNvSpPr/>
          <p:nvPr/>
        </p:nvSpPr>
        <p:spPr>
          <a:xfrm rot="18728671">
            <a:off x="7159507" y="3477434"/>
            <a:ext cx="596456" cy="596456"/>
          </a:xfrm>
          <a:prstGeom prst="teardrop">
            <a:avLst>
              <a:gd name="adj" fmla="val 132321"/>
            </a:avLst>
          </a:prstGeom>
          <a:gradFill flip="none" rotWithShape="1">
            <a:gsLst>
              <a:gs pos="17000">
                <a:srgbClr val="FFFFFF"/>
              </a:gs>
              <a:gs pos="70000">
                <a:srgbClr val="FFFFFF">
                  <a:alpha val="0"/>
                </a:srgbClr>
              </a:gs>
            </a:gsLst>
            <a:lin ang="8100000" scaled="1"/>
            <a:tileRect/>
          </a:gradFill>
          <a:ln w="25400">
            <a:solidFill>
              <a:srgbClr val="FFFFFF"/>
            </a:solidFill>
          </a:ln>
          <a:effectLst>
            <a:outerShdw blurRad="203200" dist="203200" dir="8100000" algn="tr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245" y="800100"/>
            <a:ext cx="1386840" cy="1043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1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5155406" y="3271097"/>
            <a:ext cx="1515666" cy="84415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8" name="图片 17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2686050" y="3279431"/>
            <a:ext cx="1318022" cy="83581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18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1434704" y="2469806"/>
            <a:ext cx="1266825" cy="809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19"/>
          <p:cNvPicPr>
            <a:picLocks noChangeAspect="1"/>
          </p:cNvPicPr>
          <p:nvPr/>
        </p:nvPicPr>
        <p:blipFill>
          <a:blip r:embed="rId5" cstate="screen"/>
          <a:srcRect/>
          <a:stretch>
            <a:fillRect/>
          </a:stretch>
        </p:blipFill>
        <p:spPr>
          <a:xfrm>
            <a:off x="7289006" y="2473379"/>
            <a:ext cx="1447800" cy="78700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图片 20"/>
          <p:cNvPicPr>
            <a:picLocks noChangeAspect="1"/>
          </p:cNvPicPr>
          <p:nvPr/>
        </p:nvPicPr>
        <p:blipFill>
          <a:blip r:embed="rId6" cstate="screen"/>
          <a:srcRect/>
          <a:stretch>
            <a:fillRect/>
          </a:stretch>
        </p:blipFill>
        <p:spPr>
          <a:xfrm>
            <a:off x="3752850" y="1575647"/>
            <a:ext cx="1472804" cy="715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2" name="矩形 21"/>
          <p:cNvSpPr/>
          <p:nvPr/>
        </p:nvSpPr>
        <p:spPr>
          <a:xfrm>
            <a:off x="459581" y="2469806"/>
            <a:ext cx="975122" cy="809625"/>
          </a:xfrm>
          <a:prstGeom prst="rect">
            <a:avLst/>
          </a:prstGeom>
          <a:solidFill>
            <a:srgbClr val="0A438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矩形 22"/>
          <p:cNvSpPr/>
          <p:nvPr/>
        </p:nvSpPr>
        <p:spPr>
          <a:xfrm>
            <a:off x="2687241" y="2469806"/>
            <a:ext cx="1058465" cy="809625"/>
          </a:xfrm>
          <a:prstGeom prst="rect">
            <a:avLst/>
          </a:prstGeom>
          <a:solidFill>
            <a:srgbClr val="0A4383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矩形 23"/>
          <p:cNvSpPr/>
          <p:nvPr/>
        </p:nvSpPr>
        <p:spPr>
          <a:xfrm>
            <a:off x="3745706" y="2469806"/>
            <a:ext cx="1015604" cy="809625"/>
          </a:xfrm>
          <a:prstGeom prst="rect">
            <a:avLst/>
          </a:prstGeom>
          <a:solidFill>
            <a:srgbClr val="595959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矩形 24"/>
          <p:cNvSpPr/>
          <p:nvPr/>
        </p:nvSpPr>
        <p:spPr>
          <a:xfrm>
            <a:off x="5872163" y="2469806"/>
            <a:ext cx="1443038" cy="809625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226" name="图片 25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4761310" y="2469806"/>
            <a:ext cx="1110853" cy="809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227" name="组合 26"/>
          <p:cNvGrpSpPr/>
          <p:nvPr/>
        </p:nvGrpSpPr>
        <p:grpSpPr>
          <a:xfrm>
            <a:off x="451485" y="1234757"/>
            <a:ext cx="2305685" cy="483235"/>
            <a:chOff x="0" y="0"/>
            <a:chExt cx="2754035" cy="643199"/>
          </a:xfrm>
        </p:grpSpPr>
        <p:sp>
          <p:nvSpPr>
            <p:cNvPr id="9228" name="文本框 27"/>
            <p:cNvSpPr txBox="1"/>
            <p:nvPr/>
          </p:nvSpPr>
          <p:spPr>
            <a:xfrm>
              <a:off x="0" y="0"/>
              <a:ext cx="2031659" cy="6431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eaLnBrk="1" hangingPunct="1"/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9229" name="文本框 28"/>
            <p:cNvSpPr txBox="1"/>
            <p:nvPr/>
          </p:nvSpPr>
          <p:spPr>
            <a:xfrm>
              <a:off x="1925658" y="61554"/>
              <a:ext cx="828377" cy="5121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 eaLnBrk="1" hangingPunct="1"/>
              <a:r>
                <a:rPr lang="zh-CN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9230" name="组合 29"/>
          <p:cNvGrpSpPr/>
          <p:nvPr/>
        </p:nvGrpSpPr>
        <p:grpSpPr>
          <a:xfrm>
            <a:off x="380365" y="2491104"/>
            <a:ext cx="967105" cy="607263"/>
            <a:chOff x="-94785" y="-412028"/>
            <a:chExt cx="1056179" cy="373951"/>
          </a:xfrm>
        </p:grpSpPr>
        <p:sp>
          <p:nvSpPr>
            <p:cNvPr id="9231" name="文本框 30"/>
            <p:cNvSpPr txBox="1"/>
            <p:nvPr/>
          </p:nvSpPr>
          <p:spPr>
            <a:xfrm>
              <a:off x="0" y="-412028"/>
              <a:ext cx="761668" cy="2267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eaLnBrk="1" hangingPunct="1"/>
              <a:r>
                <a:rPr lang="en-US" altLang="zh-CN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3" name="文本框 32"/>
            <p:cNvSpPr txBox="1"/>
            <p:nvPr/>
          </p:nvSpPr>
          <p:spPr>
            <a:xfrm>
              <a:off x="-94785" y="-189699"/>
              <a:ext cx="1056179" cy="1516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行业背景介绍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38" name="组合 37"/>
          <p:cNvGrpSpPr/>
          <p:nvPr/>
        </p:nvGrpSpPr>
        <p:grpSpPr>
          <a:xfrm>
            <a:off x="2624138" y="4117631"/>
            <a:ext cx="1497696" cy="917801"/>
            <a:chOff x="0" y="0"/>
            <a:chExt cx="1998175" cy="1222244"/>
          </a:xfrm>
        </p:grpSpPr>
        <p:sp>
          <p:nvSpPr>
            <p:cNvPr id="9239" name="文本框 38"/>
            <p:cNvSpPr txBox="1"/>
            <p:nvPr/>
          </p:nvSpPr>
          <p:spPr>
            <a:xfrm>
              <a:off x="0" y="0"/>
              <a:ext cx="803141" cy="5124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eaLnBrk="1" hangingPunct="1"/>
              <a:r>
                <a:rPr lang="en-US" altLang="zh-CN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1" name="文本框 40"/>
            <p:cNvSpPr txBox="1"/>
            <p:nvPr/>
          </p:nvSpPr>
          <p:spPr>
            <a:xfrm>
              <a:off x="9284" y="361519"/>
              <a:ext cx="1988891" cy="860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12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数字图像处理在行业上的应用情况</a:t>
              </a:r>
            </a:p>
            <a:p>
              <a:pPr lvl="0" eaLnBrk="1" hangingPunct="1"/>
              <a:endParaRPr 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42" name="组合 41"/>
          <p:cNvGrpSpPr/>
          <p:nvPr/>
        </p:nvGrpSpPr>
        <p:grpSpPr>
          <a:xfrm>
            <a:off x="5218510" y="1662563"/>
            <a:ext cx="1591866" cy="724824"/>
            <a:chOff x="0" y="0"/>
            <a:chExt cx="2121563" cy="967718"/>
          </a:xfrm>
        </p:grpSpPr>
        <p:sp>
          <p:nvSpPr>
            <p:cNvPr id="9243" name="文本框 42"/>
            <p:cNvSpPr txBox="1"/>
            <p:nvPr/>
          </p:nvSpPr>
          <p:spPr>
            <a:xfrm>
              <a:off x="0" y="0"/>
              <a:ext cx="761668" cy="5137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eaLnBrk="1" hangingPunct="1"/>
              <a:r>
                <a:rPr lang="en-US" altLang="zh-CN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5" name="文本框 44"/>
            <p:cNvSpPr txBox="1"/>
            <p:nvPr/>
          </p:nvSpPr>
          <p:spPr>
            <a:xfrm>
              <a:off x="9284" y="351346"/>
              <a:ext cx="2112279" cy="6163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2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数字图像处理技术解决问题的具体过程</a:t>
              </a:r>
            </a:p>
          </p:txBody>
        </p:sp>
      </p:grpSp>
      <p:grpSp>
        <p:nvGrpSpPr>
          <p:cNvPr id="9246" name="组合 45"/>
          <p:cNvGrpSpPr/>
          <p:nvPr/>
        </p:nvGrpSpPr>
        <p:grpSpPr>
          <a:xfrm>
            <a:off x="6678196" y="3321104"/>
            <a:ext cx="1734283" cy="728054"/>
            <a:chOff x="-26" y="0"/>
            <a:chExt cx="2311369" cy="969560"/>
          </a:xfrm>
        </p:grpSpPr>
        <p:sp>
          <p:nvSpPr>
            <p:cNvPr id="9247" name="文本框 46"/>
            <p:cNvSpPr txBox="1"/>
            <p:nvPr/>
          </p:nvSpPr>
          <p:spPr>
            <a:xfrm>
              <a:off x="0" y="0"/>
              <a:ext cx="814984" cy="5124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eaLnBrk="1" hangingPunct="1"/>
              <a:r>
                <a:rPr lang="en-US" altLang="zh-CN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9" name="文本框 48"/>
            <p:cNvSpPr txBox="1"/>
            <p:nvPr/>
          </p:nvSpPr>
          <p:spPr>
            <a:xfrm>
              <a:off x="-26" y="354754"/>
              <a:ext cx="2311369" cy="6148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12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数字图像处理技术在该行业未来的发展情况</a:t>
              </a:r>
              <a:endParaRPr lang="zh-CN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250" name="文本框 78"/>
          <p:cNvSpPr txBox="1"/>
          <p:nvPr/>
        </p:nvSpPr>
        <p:spPr>
          <a:xfrm>
            <a:off x="393541" y="267785"/>
            <a:ext cx="3867150" cy="483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eaLnBrk="1" hangingPunct="1"/>
            <a:r>
              <a:rPr lang="zh-CN" altLang="en-US" sz="21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100" b="1" dirty="0">
                <a:solidFill>
                  <a:srgbClr val="26262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CONTENT </a:t>
            </a:r>
            <a:endParaRPr lang="zh-CN" altLang="en-US" sz="2100" b="1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251" name="图片 50"/>
          <p:cNvPicPr>
            <a:picLocks noChangeAspect="1"/>
          </p:cNvPicPr>
          <p:nvPr/>
        </p:nvPicPr>
        <p:blipFill>
          <a:blip r:embed="rId8" cstate="screen"/>
          <a:srcRect/>
          <a:stretch>
            <a:fillRect/>
          </a:stretch>
        </p:blipFill>
        <p:spPr>
          <a:xfrm>
            <a:off x="4681538" y="2469806"/>
            <a:ext cx="1193006" cy="8001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" name="组合 12"/>
          <p:cNvGrpSpPr/>
          <p:nvPr/>
        </p:nvGrpSpPr>
        <p:grpSpPr>
          <a:xfrm>
            <a:off x="129540" y="360045"/>
            <a:ext cx="321945" cy="278130"/>
            <a:chOff x="7867650" y="287030"/>
            <a:chExt cx="2647950" cy="2282716"/>
          </a:xfrm>
        </p:grpSpPr>
        <p:sp>
          <p:nvSpPr>
            <p:cNvPr id="14" name="六边形 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2700000" scaled="0"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5"/>
          <p:cNvSpPr/>
          <p:nvPr/>
        </p:nvSpPr>
        <p:spPr>
          <a:xfrm>
            <a:off x="-69056" y="2134050"/>
            <a:ext cx="9284494" cy="789385"/>
          </a:xfrm>
          <a:prstGeom prst="rect">
            <a:avLst/>
          </a:prstGeom>
          <a:solidFill>
            <a:srgbClr val="757070">
              <a:alpha val="50195"/>
            </a:srgbClr>
          </a:solidFill>
          <a:ln w="38100" cap="flat" cmpd="sng">
            <a:solidFill>
              <a:srgbClr val="75707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zh-CN" sz="13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098" name="组合 26"/>
          <p:cNvGrpSpPr/>
          <p:nvPr/>
        </p:nvGrpSpPr>
        <p:grpSpPr>
          <a:xfrm>
            <a:off x="-69056" y="1799405"/>
            <a:ext cx="9284494" cy="1157288"/>
            <a:chOff x="0" y="44027"/>
            <a:chExt cx="12382501" cy="1543050"/>
          </a:xfrm>
        </p:grpSpPr>
        <p:sp>
          <p:nvSpPr>
            <p:cNvPr id="4099" name="矩形 4"/>
            <p:cNvSpPr/>
            <p:nvPr/>
          </p:nvSpPr>
          <p:spPr>
            <a:xfrm>
              <a:off x="0" y="44453"/>
              <a:ext cx="12382501" cy="1367971"/>
            </a:xfrm>
            <a:prstGeom prst="rect">
              <a:avLst/>
            </a:prstGeom>
            <a:solidFill>
              <a:srgbClr val="757070">
                <a:alpha val="50195"/>
              </a:srgbClr>
            </a:solidFill>
            <a:ln w="38100" cap="flat" cmpd="sng">
              <a:solidFill>
                <a:srgbClr val="75707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zh-CN" sz="13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0" name="矩形 6"/>
            <p:cNvSpPr/>
            <p:nvPr/>
          </p:nvSpPr>
          <p:spPr>
            <a:xfrm>
              <a:off x="1" y="44027"/>
              <a:ext cx="12382500" cy="1543050"/>
            </a:xfrm>
            <a:prstGeom prst="rect">
              <a:avLst/>
            </a:prstGeom>
            <a:solidFill>
              <a:srgbClr val="D8D8D8"/>
            </a:solidFill>
            <a:ln w="1905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zh-CN" sz="13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1" name="文本框 9"/>
            <p:cNvSpPr/>
            <p:nvPr/>
          </p:nvSpPr>
          <p:spPr>
            <a:xfrm>
              <a:off x="3935080" y="433966"/>
              <a:ext cx="5515428" cy="6756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/>
              <a:r>
                <a:rPr lang="zh-CN" altLang="en-US" sz="27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行业背景介绍</a:t>
              </a:r>
            </a:p>
          </p:txBody>
        </p:sp>
      </p:grpSp>
      <p:sp>
        <p:nvSpPr>
          <p:cNvPr id="4104" name="文本框 27"/>
          <p:cNvSpPr/>
          <p:nvPr/>
        </p:nvSpPr>
        <p:spPr>
          <a:xfrm>
            <a:off x="2881630" y="2980690"/>
            <a:ext cx="4732655" cy="2769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行业背景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7095" y="1558925"/>
            <a:ext cx="1819910" cy="1572260"/>
            <a:chOff x="7867650" y="287030"/>
            <a:chExt cx="2647950" cy="2282716"/>
          </a:xfrm>
        </p:grpSpPr>
        <p:sp>
          <p:nvSpPr>
            <p:cNvPr id="14" name="六边形 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2700000" scaled="0"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01215" y="2825750"/>
            <a:ext cx="531495" cy="459105"/>
            <a:chOff x="7867650" y="287030"/>
            <a:chExt cx="2647950" cy="2282716"/>
          </a:xfrm>
        </p:grpSpPr>
        <p:sp>
          <p:nvSpPr>
            <p:cNvPr id="3" name="六边形 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六边形 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2700000" scaled="0"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03" name="文本框 8"/>
          <p:cNvSpPr/>
          <p:nvPr/>
        </p:nvSpPr>
        <p:spPr>
          <a:xfrm>
            <a:off x="1445975" y="1687513"/>
            <a:ext cx="872728" cy="1315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7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直角三角形 18"/>
          <p:cNvSpPr/>
          <p:nvPr/>
        </p:nvSpPr>
        <p:spPr>
          <a:xfrm>
            <a:off x="8836819" y="142135"/>
            <a:ext cx="80963" cy="55959"/>
          </a:xfrm>
          <a:prstGeom prst="rtTriangle">
            <a:avLst/>
          </a:prstGeom>
          <a:solidFill>
            <a:srgbClr val="0D348B">
              <a:alpha val="85097"/>
            </a:srgbClr>
          </a:solidFill>
          <a:ln w="9525">
            <a:noFill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lvl="0" algn="ctr" eaLnBrk="1" hangingPunct="1">
              <a:lnSpc>
                <a:spcPct val="120000"/>
              </a:lnSpc>
            </a:pPr>
            <a:endParaRPr lang="zh-CN" altLang="en-US" sz="135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6" name="矩形 19"/>
          <p:cNvSpPr/>
          <p:nvPr/>
        </p:nvSpPr>
        <p:spPr>
          <a:xfrm>
            <a:off x="0" y="194522"/>
            <a:ext cx="846535" cy="328613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矩形 20"/>
          <p:cNvSpPr/>
          <p:nvPr/>
        </p:nvSpPr>
        <p:spPr>
          <a:xfrm>
            <a:off x="933450" y="194522"/>
            <a:ext cx="8210550" cy="328613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Rectangle 5"/>
          <p:cNvSpPr/>
          <p:nvPr/>
        </p:nvSpPr>
        <p:spPr>
          <a:xfrm rot="-5400000">
            <a:off x="8345091" y="134991"/>
            <a:ext cx="475059" cy="5048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1519" y="0"/>
              </a:cxn>
              <a:cxn ang="0">
                <a:pos x="1519" y="729788"/>
              </a:cxn>
              <a:cxn ang="0">
                <a:pos x="0" y="729788"/>
              </a:cxn>
              <a:cxn ang="0">
                <a:pos x="0" y="725856"/>
              </a:cxn>
              <a:cxn ang="0">
                <a:pos x="8" y="725856"/>
              </a:cxn>
              <a:cxn ang="0">
                <a:pos x="126" y="360719"/>
              </a:cxn>
              <a:cxn ang="0">
                <a:pos x="10" y="0"/>
              </a:cxn>
            </a:cxnLst>
            <a:rect l="0" t="0" r="0" b="0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lnTo>
                  <a:pt x="2984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1269" name="TextBox 15"/>
          <p:cNvSpPr txBox="1"/>
          <p:nvPr/>
        </p:nvSpPr>
        <p:spPr>
          <a:xfrm>
            <a:off x="8331994" y="226669"/>
            <a:ext cx="504825" cy="3879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 eaLnBrk="1" hangingPunct="1"/>
            <a:fld id="{9A0DB2DC-4C9A-4742-B13C-FB6460FD3503}" type="slidenum">
              <a:rPr lang="en-US" altLang="zh-CN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algn="ctr" eaLnBrk="1" hangingPunct="1"/>
              <a:t>4</a:t>
            </a:fld>
            <a:r>
              <a:rPr lang="zh-CN" altLang="en-US" dirty="0">
                <a:solidFill>
                  <a:srgbClr val="FF85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</a:p>
        </p:txBody>
      </p:sp>
      <p:sp>
        <p:nvSpPr>
          <p:cNvPr id="11270" name="文本框 23"/>
          <p:cNvSpPr txBox="1"/>
          <p:nvPr/>
        </p:nvSpPr>
        <p:spPr>
          <a:xfrm>
            <a:off x="1320404" y="215954"/>
            <a:ext cx="2119313" cy="553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eaLnBrk="1" hangingPunct="1"/>
            <a:r>
              <a:rPr lang="zh-CN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系统需要完成的目标</a:t>
            </a:r>
            <a:endParaRPr lang="zh-CN" altLang="zh-CN" sz="15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zh-CN" sz="15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1" name="右箭头 24"/>
          <p:cNvSpPr/>
          <p:nvPr/>
        </p:nvSpPr>
        <p:spPr>
          <a:xfrm>
            <a:off x="1072754" y="238575"/>
            <a:ext cx="227409" cy="2571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33450" y="187960"/>
            <a:ext cx="414655" cy="358775"/>
            <a:chOff x="7867650" y="287030"/>
            <a:chExt cx="2647950" cy="2282716"/>
          </a:xfrm>
        </p:grpSpPr>
        <p:sp>
          <p:nvSpPr>
            <p:cNvPr id="43" name="六边形 4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六边形 4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2700000" scaled="0"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Freeform 7"/>
          <p:cNvSpPr>
            <a:spLocks noEditPoints="1"/>
          </p:cNvSpPr>
          <p:nvPr/>
        </p:nvSpPr>
        <p:spPr bwMode="auto">
          <a:xfrm>
            <a:off x="3180522" y="895798"/>
            <a:ext cx="1429569" cy="3247179"/>
          </a:xfrm>
          <a:custGeom>
            <a:avLst/>
            <a:gdLst>
              <a:gd name="T0" fmla="*/ 914 w 1007"/>
              <a:gd name="T1" fmla="*/ 170 h 2288"/>
              <a:gd name="T2" fmla="*/ 728 w 1007"/>
              <a:gd name="T3" fmla="*/ 122 h 2288"/>
              <a:gd name="T4" fmla="*/ 291 w 1007"/>
              <a:gd name="T5" fmla="*/ 122 h 2288"/>
              <a:gd name="T6" fmla="*/ 147 w 1007"/>
              <a:gd name="T7" fmla="*/ 0 h 2288"/>
              <a:gd name="T8" fmla="*/ 0 w 1007"/>
              <a:gd name="T9" fmla="*/ 146 h 2288"/>
              <a:gd name="T10" fmla="*/ 147 w 1007"/>
              <a:gd name="T11" fmla="*/ 293 h 2288"/>
              <a:gd name="T12" fmla="*/ 291 w 1007"/>
              <a:gd name="T13" fmla="*/ 171 h 2288"/>
              <a:gd name="T14" fmla="*/ 728 w 1007"/>
              <a:gd name="T15" fmla="*/ 171 h 2288"/>
              <a:gd name="T16" fmla="*/ 957 w 1007"/>
              <a:gd name="T17" fmla="*/ 351 h 2288"/>
              <a:gd name="T18" fmla="*/ 957 w 1007"/>
              <a:gd name="T19" fmla="*/ 2288 h 2288"/>
              <a:gd name="T20" fmla="*/ 1007 w 1007"/>
              <a:gd name="T21" fmla="*/ 2288 h 2288"/>
              <a:gd name="T22" fmla="*/ 1007 w 1007"/>
              <a:gd name="T23" fmla="*/ 351 h 2288"/>
              <a:gd name="T24" fmla="*/ 914 w 1007"/>
              <a:gd name="T25" fmla="*/ 170 h 2288"/>
              <a:gd name="T26" fmla="*/ 147 w 1007"/>
              <a:gd name="T27" fmla="*/ 233 h 2288"/>
              <a:gd name="T28" fmla="*/ 61 w 1007"/>
              <a:gd name="T29" fmla="*/ 146 h 2288"/>
              <a:gd name="T30" fmla="*/ 147 w 1007"/>
              <a:gd name="T31" fmla="*/ 60 h 2288"/>
              <a:gd name="T32" fmla="*/ 233 w 1007"/>
              <a:gd name="T33" fmla="*/ 146 h 2288"/>
              <a:gd name="T34" fmla="*/ 147 w 1007"/>
              <a:gd name="T35" fmla="*/ 233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7" h="2288">
                <a:moveTo>
                  <a:pt x="914" y="170"/>
                </a:moveTo>
                <a:cubicBezTo>
                  <a:pt x="854" y="130"/>
                  <a:pt x="780" y="122"/>
                  <a:pt x="728" y="122"/>
                </a:cubicBezTo>
                <a:cubicBezTo>
                  <a:pt x="291" y="122"/>
                  <a:pt x="291" y="122"/>
                  <a:pt x="291" y="122"/>
                </a:cubicBezTo>
                <a:cubicBezTo>
                  <a:pt x="279" y="53"/>
                  <a:pt x="219" y="0"/>
                  <a:pt x="147" y="0"/>
                </a:cubicBezTo>
                <a:cubicBezTo>
                  <a:pt x="66" y="0"/>
                  <a:pt x="0" y="66"/>
                  <a:pt x="0" y="146"/>
                </a:cubicBezTo>
                <a:cubicBezTo>
                  <a:pt x="0" y="227"/>
                  <a:pt x="66" y="293"/>
                  <a:pt x="147" y="293"/>
                </a:cubicBezTo>
                <a:cubicBezTo>
                  <a:pt x="219" y="293"/>
                  <a:pt x="279" y="240"/>
                  <a:pt x="291" y="171"/>
                </a:cubicBezTo>
                <a:cubicBezTo>
                  <a:pt x="728" y="171"/>
                  <a:pt x="728" y="171"/>
                  <a:pt x="728" y="171"/>
                </a:cubicBezTo>
                <a:cubicBezTo>
                  <a:pt x="797" y="171"/>
                  <a:pt x="957" y="189"/>
                  <a:pt x="957" y="351"/>
                </a:cubicBezTo>
                <a:cubicBezTo>
                  <a:pt x="957" y="2288"/>
                  <a:pt x="957" y="2288"/>
                  <a:pt x="957" y="2288"/>
                </a:cubicBezTo>
                <a:cubicBezTo>
                  <a:pt x="1007" y="2288"/>
                  <a:pt x="1007" y="2288"/>
                  <a:pt x="1007" y="2288"/>
                </a:cubicBezTo>
                <a:cubicBezTo>
                  <a:pt x="1007" y="351"/>
                  <a:pt x="1007" y="351"/>
                  <a:pt x="1007" y="351"/>
                </a:cubicBezTo>
                <a:cubicBezTo>
                  <a:pt x="1007" y="272"/>
                  <a:pt x="975" y="210"/>
                  <a:pt x="914" y="170"/>
                </a:cubicBezTo>
                <a:close/>
                <a:moveTo>
                  <a:pt x="147" y="233"/>
                </a:moveTo>
                <a:cubicBezTo>
                  <a:pt x="99" y="233"/>
                  <a:pt x="61" y="194"/>
                  <a:pt x="61" y="146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6"/>
                </a:cubicBezTo>
                <a:cubicBezTo>
                  <a:pt x="233" y="194"/>
                  <a:pt x="194" y="233"/>
                  <a:pt x="147" y="23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46" name="Freeform 8"/>
          <p:cNvSpPr>
            <a:spLocks noEditPoints="1"/>
          </p:cNvSpPr>
          <p:nvPr/>
        </p:nvSpPr>
        <p:spPr bwMode="auto">
          <a:xfrm>
            <a:off x="3180522" y="1977794"/>
            <a:ext cx="1295063" cy="2156851"/>
          </a:xfrm>
          <a:custGeom>
            <a:avLst/>
            <a:gdLst>
              <a:gd name="T0" fmla="*/ 673 w 912"/>
              <a:gd name="T1" fmla="*/ 125 h 1520"/>
              <a:gd name="T2" fmla="*/ 292 w 912"/>
              <a:gd name="T3" fmla="*/ 125 h 1520"/>
              <a:gd name="T4" fmla="*/ 147 w 912"/>
              <a:gd name="T5" fmla="*/ 0 h 1520"/>
              <a:gd name="T6" fmla="*/ 0 w 912"/>
              <a:gd name="T7" fmla="*/ 146 h 1520"/>
              <a:gd name="T8" fmla="*/ 147 w 912"/>
              <a:gd name="T9" fmla="*/ 292 h 1520"/>
              <a:gd name="T10" fmla="*/ 290 w 912"/>
              <a:gd name="T11" fmla="*/ 174 h 1520"/>
              <a:gd name="T12" fmla="*/ 673 w 912"/>
              <a:gd name="T13" fmla="*/ 174 h 1520"/>
              <a:gd name="T14" fmla="*/ 862 w 912"/>
              <a:gd name="T15" fmla="*/ 317 h 1520"/>
              <a:gd name="T16" fmla="*/ 862 w 912"/>
              <a:gd name="T17" fmla="*/ 1520 h 1520"/>
              <a:gd name="T18" fmla="*/ 912 w 912"/>
              <a:gd name="T19" fmla="*/ 1520 h 1520"/>
              <a:gd name="T20" fmla="*/ 912 w 912"/>
              <a:gd name="T21" fmla="*/ 317 h 1520"/>
              <a:gd name="T22" fmla="*/ 673 w 912"/>
              <a:gd name="T23" fmla="*/ 125 h 1520"/>
              <a:gd name="T24" fmla="*/ 147 w 912"/>
              <a:gd name="T25" fmla="*/ 232 h 1520"/>
              <a:gd name="T26" fmla="*/ 61 w 912"/>
              <a:gd name="T27" fmla="*/ 146 h 1520"/>
              <a:gd name="T28" fmla="*/ 147 w 912"/>
              <a:gd name="T29" fmla="*/ 60 h 1520"/>
              <a:gd name="T30" fmla="*/ 233 w 912"/>
              <a:gd name="T31" fmla="*/ 146 h 1520"/>
              <a:gd name="T32" fmla="*/ 147 w 912"/>
              <a:gd name="T33" fmla="*/ 232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12" h="1520">
                <a:moveTo>
                  <a:pt x="673" y="125"/>
                </a:moveTo>
                <a:cubicBezTo>
                  <a:pt x="292" y="125"/>
                  <a:pt x="292" y="125"/>
                  <a:pt x="292" y="125"/>
                </a:cubicBezTo>
                <a:cubicBezTo>
                  <a:pt x="281" y="54"/>
                  <a:pt x="220" y="0"/>
                  <a:pt x="147" y="0"/>
                </a:cubicBezTo>
                <a:cubicBezTo>
                  <a:pt x="66" y="0"/>
                  <a:pt x="0" y="65"/>
                  <a:pt x="0" y="146"/>
                </a:cubicBezTo>
                <a:cubicBezTo>
                  <a:pt x="0" y="227"/>
                  <a:pt x="66" y="292"/>
                  <a:pt x="147" y="292"/>
                </a:cubicBezTo>
                <a:cubicBezTo>
                  <a:pt x="218" y="292"/>
                  <a:pt x="277" y="241"/>
                  <a:pt x="290" y="174"/>
                </a:cubicBezTo>
                <a:cubicBezTo>
                  <a:pt x="673" y="174"/>
                  <a:pt x="673" y="174"/>
                  <a:pt x="673" y="174"/>
                </a:cubicBezTo>
                <a:cubicBezTo>
                  <a:pt x="844" y="174"/>
                  <a:pt x="862" y="274"/>
                  <a:pt x="862" y="317"/>
                </a:cubicBezTo>
                <a:cubicBezTo>
                  <a:pt x="862" y="1520"/>
                  <a:pt x="862" y="1520"/>
                  <a:pt x="862" y="1520"/>
                </a:cubicBezTo>
                <a:cubicBezTo>
                  <a:pt x="912" y="1520"/>
                  <a:pt x="912" y="1520"/>
                  <a:pt x="912" y="1520"/>
                </a:cubicBezTo>
                <a:cubicBezTo>
                  <a:pt x="912" y="317"/>
                  <a:pt x="912" y="317"/>
                  <a:pt x="912" y="317"/>
                </a:cubicBezTo>
                <a:cubicBezTo>
                  <a:pt x="912" y="199"/>
                  <a:pt x="820" y="125"/>
                  <a:pt x="673" y="125"/>
                </a:cubicBezTo>
                <a:close/>
                <a:moveTo>
                  <a:pt x="147" y="232"/>
                </a:moveTo>
                <a:cubicBezTo>
                  <a:pt x="99" y="232"/>
                  <a:pt x="61" y="194"/>
                  <a:pt x="61" y="146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6"/>
                </a:cubicBezTo>
                <a:cubicBezTo>
                  <a:pt x="233" y="194"/>
                  <a:pt x="194" y="232"/>
                  <a:pt x="147" y="232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47" name="Freeform 9"/>
          <p:cNvSpPr>
            <a:spLocks noEditPoints="1"/>
          </p:cNvSpPr>
          <p:nvPr/>
        </p:nvSpPr>
        <p:spPr bwMode="auto">
          <a:xfrm>
            <a:off x="3180522" y="3040745"/>
            <a:ext cx="1167699" cy="1097470"/>
          </a:xfrm>
          <a:custGeom>
            <a:avLst/>
            <a:gdLst>
              <a:gd name="T0" fmla="*/ 778 w 823"/>
              <a:gd name="T1" fmla="*/ 203 h 774"/>
              <a:gd name="T2" fmla="*/ 581 w 823"/>
              <a:gd name="T3" fmla="*/ 131 h 774"/>
              <a:gd name="T4" fmla="*/ 292 w 823"/>
              <a:gd name="T5" fmla="*/ 131 h 774"/>
              <a:gd name="T6" fmla="*/ 147 w 823"/>
              <a:gd name="T7" fmla="*/ 0 h 774"/>
              <a:gd name="T8" fmla="*/ 0 w 823"/>
              <a:gd name="T9" fmla="*/ 147 h 774"/>
              <a:gd name="T10" fmla="*/ 147 w 823"/>
              <a:gd name="T11" fmla="*/ 293 h 774"/>
              <a:gd name="T12" fmla="*/ 289 w 823"/>
              <a:gd name="T13" fmla="*/ 180 h 774"/>
              <a:gd name="T14" fmla="*/ 581 w 823"/>
              <a:gd name="T15" fmla="*/ 180 h 774"/>
              <a:gd name="T16" fmla="*/ 774 w 823"/>
              <a:gd name="T17" fmla="*/ 330 h 774"/>
              <a:gd name="T18" fmla="*/ 774 w 823"/>
              <a:gd name="T19" fmla="*/ 774 h 774"/>
              <a:gd name="T20" fmla="*/ 823 w 823"/>
              <a:gd name="T21" fmla="*/ 774 h 774"/>
              <a:gd name="T22" fmla="*/ 823 w 823"/>
              <a:gd name="T23" fmla="*/ 330 h 774"/>
              <a:gd name="T24" fmla="*/ 778 w 823"/>
              <a:gd name="T25" fmla="*/ 203 h 774"/>
              <a:gd name="T26" fmla="*/ 147 w 823"/>
              <a:gd name="T27" fmla="*/ 233 h 774"/>
              <a:gd name="T28" fmla="*/ 61 w 823"/>
              <a:gd name="T29" fmla="*/ 147 h 774"/>
              <a:gd name="T30" fmla="*/ 147 w 823"/>
              <a:gd name="T31" fmla="*/ 60 h 774"/>
              <a:gd name="T32" fmla="*/ 233 w 823"/>
              <a:gd name="T33" fmla="*/ 147 h 774"/>
              <a:gd name="T34" fmla="*/ 147 w 823"/>
              <a:gd name="T35" fmla="*/ 233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3" h="774">
                <a:moveTo>
                  <a:pt x="778" y="203"/>
                </a:moveTo>
                <a:cubicBezTo>
                  <a:pt x="737" y="155"/>
                  <a:pt x="671" y="131"/>
                  <a:pt x="581" y="131"/>
                </a:cubicBezTo>
                <a:cubicBezTo>
                  <a:pt x="292" y="131"/>
                  <a:pt x="292" y="131"/>
                  <a:pt x="292" y="131"/>
                </a:cubicBezTo>
                <a:cubicBezTo>
                  <a:pt x="285" y="58"/>
                  <a:pt x="222" y="0"/>
                  <a:pt x="147" y="0"/>
                </a:cubicBezTo>
                <a:cubicBezTo>
                  <a:pt x="66" y="0"/>
                  <a:pt x="0" y="66"/>
                  <a:pt x="0" y="147"/>
                </a:cubicBezTo>
                <a:cubicBezTo>
                  <a:pt x="0" y="227"/>
                  <a:pt x="66" y="293"/>
                  <a:pt x="147" y="293"/>
                </a:cubicBezTo>
                <a:cubicBezTo>
                  <a:pt x="216" y="293"/>
                  <a:pt x="274" y="245"/>
                  <a:pt x="289" y="180"/>
                </a:cubicBezTo>
                <a:cubicBezTo>
                  <a:pt x="581" y="180"/>
                  <a:pt x="581" y="180"/>
                  <a:pt x="581" y="180"/>
                </a:cubicBezTo>
                <a:cubicBezTo>
                  <a:pt x="653" y="180"/>
                  <a:pt x="774" y="200"/>
                  <a:pt x="774" y="330"/>
                </a:cubicBezTo>
                <a:cubicBezTo>
                  <a:pt x="774" y="774"/>
                  <a:pt x="774" y="774"/>
                  <a:pt x="774" y="774"/>
                </a:cubicBezTo>
                <a:cubicBezTo>
                  <a:pt x="823" y="774"/>
                  <a:pt x="823" y="774"/>
                  <a:pt x="823" y="774"/>
                </a:cubicBezTo>
                <a:cubicBezTo>
                  <a:pt x="823" y="330"/>
                  <a:pt x="823" y="330"/>
                  <a:pt x="823" y="330"/>
                </a:cubicBezTo>
                <a:cubicBezTo>
                  <a:pt x="823" y="295"/>
                  <a:pt x="815" y="245"/>
                  <a:pt x="778" y="203"/>
                </a:cubicBezTo>
                <a:close/>
                <a:moveTo>
                  <a:pt x="147" y="233"/>
                </a:moveTo>
                <a:cubicBezTo>
                  <a:pt x="99" y="233"/>
                  <a:pt x="61" y="194"/>
                  <a:pt x="61" y="147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7"/>
                </a:cubicBezTo>
                <a:cubicBezTo>
                  <a:pt x="233" y="194"/>
                  <a:pt x="194" y="233"/>
                  <a:pt x="147" y="233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88021" y="913314"/>
            <a:ext cx="152136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zh-CN" sz="1050" dirty="0" smtClean="0"/>
              <a:t>实时高效的定位与识别图片中的所有文字信息</a:t>
            </a:r>
            <a:endParaRPr 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591686" y="2024871"/>
            <a:ext cx="152136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zh-CN" sz="1050" dirty="0" smtClean="0"/>
              <a:t>支持多场景、任意版面下整</a:t>
            </a:r>
            <a:endParaRPr 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623958" y="3012957"/>
            <a:ext cx="1521369" cy="5770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zh-CN" sz="1050" dirty="0" smtClean="0"/>
              <a:t>图文字的识别，以及中英文、字母、数字的识别。</a:t>
            </a:r>
            <a:endParaRPr 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029782" y="1673873"/>
            <a:ext cx="1521369" cy="2539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56546" y="971717"/>
            <a:ext cx="268605" cy="29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solidFill>
                  <a:srgbClr val="0070C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1</a:t>
            </a:r>
            <a:endParaRPr lang="zh-CN" altLang="en-US" sz="1350" dirty="0">
              <a:solidFill>
                <a:srgbClr val="0070C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57924" y="2050980"/>
            <a:ext cx="268605" cy="29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solidFill>
                  <a:srgbClr val="0070C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2</a:t>
            </a:r>
            <a:endParaRPr lang="zh-CN" altLang="en-US" sz="1350" dirty="0">
              <a:solidFill>
                <a:srgbClr val="0070C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257924" y="3123851"/>
            <a:ext cx="268605" cy="2971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>
                <a:solidFill>
                  <a:srgbClr val="0070C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3</a:t>
            </a:r>
            <a:endParaRPr lang="zh-CN" altLang="en-US" sz="1350" dirty="0">
              <a:solidFill>
                <a:srgbClr val="0070C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3886251" y="3684465"/>
            <a:ext cx="1371499" cy="1371498"/>
          </a:xfrm>
          <a:prstGeom prst="ellipse">
            <a:avLst/>
          </a:prstGeom>
          <a:gradFill>
            <a:gsLst>
              <a:gs pos="0">
                <a:srgbClr val="D9D9D9"/>
              </a:gs>
              <a:gs pos="100000">
                <a:schemeClr val="bg1">
                  <a:lumMod val="98000"/>
                </a:schemeClr>
              </a:gs>
            </a:gsLst>
            <a:lin ang="0" scaled="0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6" name="椭圆 65"/>
          <p:cNvSpPr/>
          <p:nvPr/>
        </p:nvSpPr>
        <p:spPr>
          <a:xfrm>
            <a:off x="4031375" y="3851103"/>
            <a:ext cx="1081249" cy="1081248"/>
          </a:xfrm>
          <a:prstGeom prst="ellipse">
            <a:avLst/>
          </a:prstGeom>
          <a:gradFill>
            <a:gsLst>
              <a:gs pos="0">
                <a:srgbClr val="D9D9D9"/>
              </a:gs>
              <a:gs pos="100000">
                <a:schemeClr val="bg1">
                  <a:lumMod val="98000"/>
                </a:schemeClr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7" name="Freeform 352"/>
          <p:cNvSpPr>
            <a:spLocks noEditPoints="1"/>
          </p:cNvSpPr>
          <p:nvPr/>
        </p:nvSpPr>
        <p:spPr bwMode="auto">
          <a:xfrm>
            <a:off x="4362898" y="4241267"/>
            <a:ext cx="418203" cy="257892"/>
          </a:xfrm>
          <a:custGeom>
            <a:avLst/>
            <a:gdLst>
              <a:gd name="T0" fmla="*/ 33 w 51"/>
              <a:gd name="T1" fmla="*/ 31 h 31"/>
              <a:gd name="T2" fmla="*/ 8 w 51"/>
              <a:gd name="T3" fmla="*/ 31 h 31"/>
              <a:gd name="T4" fmla="*/ 7 w 51"/>
              <a:gd name="T5" fmla="*/ 29 h 31"/>
              <a:gd name="T6" fmla="*/ 7 w 51"/>
              <a:gd name="T7" fmla="*/ 25 h 31"/>
              <a:gd name="T8" fmla="*/ 7 w 51"/>
              <a:gd name="T9" fmla="*/ 14 h 31"/>
              <a:gd name="T10" fmla="*/ 2 w 51"/>
              <a:gd name="T11" fmla="*/ 14 h 31"/>
              <a:gd name="T12" fmla="*/ 0 w 51"/>
              <a:gd name="T13" fmla="*/ 12 h 31"/>
              <a:gd name="T14" fmla="*/ 0 w 51"/>
              <a:gd name="T15" fmla="*/ 11 h 31"/>
              <a:gd name="T16" fmla="*/ 9 w 51"/>
              <a:gd name="T17" fmla="*/ 1 h 31"/>
              <a:gd name="T18" fmla="*/ 10 w 51"/>
              <a:gd name="T19" fmla="*/ 0 h 31"/>
              <a:gd name="T20" fmla="*/ 12 w 51"/>
              <a:gd name="T21" fmla="*/ 1 h 31"/>
              <a:gd name="T22" fmla="*/ 20 w 51"/>
              <a:gd name="T23" fmla="*/ 11 h 31"/>
              <a:gd name="T24" fmla="*/ 21 w 51"/>
              <a:gd name="T25" fmla="*/ 12 h 31"/>
              <a:gd name="T26" fmla="*/ 19 w 51"/>
              <a:gd name="T27" fmla="*/ 14 h 31"/>
              <a:gd name="T28" fmla="*/ 14 w 51"/>
              <a:gd name="T29" fmla="*/ 14 h 31"/>
              <a:gd name="T30" fmla="*/ 14 w 51"/>
              <a:gd name="T31" fmla="*/ 24 h 31"/>
              <a:gd name="T32" fmla="*/ 29 w 51"/>
              <a:gd name="T33" fmla="*/ 24 h 31"/>
              <a:gd name="T34" fmla="*/ 30 w 51"/>
              <a:gd name="T35" fmla="*/ 25 h 31"/>
              <a:gd name="T36" fmla="*/ 34 w 51"/>
              <a:gd name="T37" fmla="*/ 30 h 31"/>
              <a:gd name="T38" fmla="*/ 34 w 51"/>
              <a:gd name="T39" fmla="*/ 30 h 31"/>
              <a:gd name="T40" fmla="*/ 33 w 51"/>
              <a:gd name="T41" fmla="*/ 31 h 31"/>
              <a:gd name="T42" fmla="*/ 51 w 51"/>
              <a:gd name="T43" fmla="*/ 20 h 31"/>
              <a:gd name="T44" fmla="*/ 42 w 51"/>
              <a:gd name="T45" fmla="*/ 31 h 31"/>
              <a:gd name="T46" fmla="*/ 41 w 51"/>
              <a:gd name="T47" fmla="*/ 31 h 31"/>
              <a:gd name="T48" fmla="*/ 40 w 51"/>
              <a:gd name="T49" fmla="*/ 31 h 31"/>
              <a:gd name="T50" fmla="*/ 31 w 51"/>
              <a:gd name="T51" fmla="*/ 20 h 31"/>
              <a:gd name="T52" fmla="*/ 31 w 51"/>
              <a:gd name="T53" fmla="*/ 19 h 31"/>
              <a:gd name="T54" fmla="*/ 33 w 51"/>
              <a:gd name="T55" fmla="*/ 17 h 31"/>
              <a:gd name="T56" fmla="*/ 38 w 51"/>
              <a:gd name="T57" fmla="*/ 17 h 31"/>
              <a:gd name="T58" fmla="*/ 38 w 51"/>
              <a:gd name="T59" fmla="*/ 7 h 31"/>
              <a:gd name="T60" fmla="*/ 22 w 51"/>
              <a:gd name="T61" fmla="*/ 7 h 31"/>
              <a:gd name="T62" fmla="*/ 22 w 51"/>
              <a:gd name="T63" fmla="*/ 7 h 31"/>
              <a:gd name="T64" fmla="*/ 17 w 51"/>
              <a:gd name="T65" fmla="*/ 2 h 31"/>
              <a:gd name="T66" fmla="*/ 17 w 51"/>
              <a:gd name="T67" fmla="*/ 1 h 31"/>
              <a:gd name="T68" fmla="*/ 18 w 51"/>
              <a:gd name="T69" fmla="*/ 0 h 31"/>
              <a:gd name="T70" fmla="*/ 44 w 51"/>
              <a:gd name="T71" fmla="*/ 0 h 31"/>
              <a:gd name="T72" fmla="*/ 45 w 51"/>
              <a:gd name="T73" fmla="*/ 2 h 31"/>
              <a:gd name="T74" fmla="*/ 45 w 51"/>
              <a:gd name="T75" fmla="*/ 6 h 31"/>
              <a:gd name="T76" fmla="*/ 45 w 51"/>
              <a:gd name="T77" fmla="*/ 17 h 31"/>
              <a:gd name="T78" fmla="*/ 50 w 51"/>
              <a:gd name="T79" fmla="*/ 17 h 31"/>
              <a:gd name="T80" fmla="*/ 51 w 51"/>
              <a:gd name="T81" fmla="*/ 19 h 31"/>
              <a:gd name="T82" fmla="*/ 51 w 51"/>
              <a:gd name="T83" fmla="*/ 2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" h="31">
                <a:moveTo>
                  <a:pt x="33" y="31"/>
                </a:move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0"/>
                  <a:pt x="7" y="29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10" y="0"/>
                  <a:pt x="10" y="0"/>
                </a:cubicBezTo>
                <a:cubicBezTo>
                  <a:pt x="11" y="0"/>
                  <a:pt x="11" y="1"/>
                  <a:pt x="12" y="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2"/>
                  <a:pt x="21" y="12"/>
                  <a:pt x="21" y="12"/>
                </a:cubicBezTo>
                <a:cubicBezTo>
                  <a:pt x="21" y="13"/>
                  <a:pt x="20" y="14"/>
                  <a:pt x="19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24"/>
                  <a:pt x="14" y="24"/>
                  <a:pt x="14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30" y="24"/>
                  <a:pt x="30" y="25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1"/>
                  <a:pt x="34" y="31"/>
                  <a:pt x="33" y="31"/>
                </a:cubicBezTo>
                <a:close/>
                <a:moveTo>
                  <a:pt x="51" y="20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1" y="31"/>
                </a:cubicBezTo>
                <a:cubicBezTo>
                  <a:pt x="41" y="31"/>
                  <a:pt x="40" y="31"/>
                  <a:pt x="40" y="3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19"/>
                </a:cubicBezTo>
                <a:cubicBezTo>
                  <a:pt x="31" y="18"/>
                  <a:pt x="32" y="17"/>
                  <a:pt x="33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7"/>
                  <a:pt x="38" y="7"/>
                  <a:pt x="3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1"/>
                  <a:pt x="17" y="1"/>
                </a:cubicBezTo>
                <a:cubicBezTo>
                  <a:pt x="17" y="1"/>
                  <a:pt x="18" y="0"/>
                  <a:pt x="1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5" y="1"/>
                  <a:pt x="45" y="2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17"/>
                  <a:pt x="45" y="17"/>
                  <a:pt x="45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7"/>
                  <a:pt x="51" y="18"/>
                  <a:pt x="51" y="19"/>
                </a:cubicBezTo>
                <a:cubicBezTo>
                  <a:pt x="51" y="20"/>
                  <a:pt x="51" y="20"/>
                  <a:pt x="51" y="20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46" grpId="0" bldLvl="0" animBg="1"/>
      <p:bldP spid="47" grpId="0" bldLvl="0" animBg="1"/>
      <p:bldP spid="57" grpId="0"/>
      <p:bldP spid="65" grpId="0" bldLvl="0" animBg="1"/>
      <p:bldP spid="66" grpId="0" bldLvl="0" animBg="1"/>
      <p:bldP spid="6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矩形 5"/>
          <p:cNvSpPr/>
          <p:nvPr/>
        </p:nvSpPr>
        <p:spPr>
          <a:xfrm>
            <a:off x="-69056" y="2134050"/>
            <a:ext cx="9284494" cy="789385"/>
          </a:xfrm>
          <a:prstGeom prst="rect">
            <a:avLst/>
          </a:prstGeom>
          <a:solidFill>
            <a:srgbClr val="757070">
              <a:alpha val="50195"/>
            </a:srgbClr>
          </a:solidFill>
          <a:ln w="38100" cap="flat" cmpd="sng">
            <a:solidFill>
              <a:srgbClr val="75707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zh-CN" sz="13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9218" name="组合 26"/>
          <p:cNvGrpSpPr/>
          <p:nvPr/>
        </p:nvGrpSpPr>
        <p:grpSpPr>
          <a:xfrm>
            <a:off x="-69056" y="1766782"/>
            <a:ext cx="9284494" cy="1259599"/>
            <a:chOff x="0" y="0"/>
            <a:chExt cx="12382501" cy="1679464"/>
          </a:xfrm>
        </p:grpSpPr>
        <p:sp>
          <p:nvSpPr>
            <p:cNvPr id="9219" name="矩形 4"/>
            <p:cNvSpPr/>
            <p:nvPr/>
          </p:nvSpPr>
          <p:spPr>
            <a:xfrm>
              <a:off x="0" y="44453"/>
              <a:ext cx="12382501" cy="1367971"/>
            </a:xfrm>
            <a:prstGeom prst="rect">
              <a:avLst/>
            </a:prstGeom>
            <a:solidFill>
              <a:srgbClr val="757070">
                <a:alpha val="50195"/>
              </a:srgbClr>
            </a:solidFill>
            <a:ln w="38100" cap="flat" cmpd="sng">
              <a:solidFill>
                <a:srgbClr val="75707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zh-CN" sz="13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0" name="矩形 6"/>
            <p:cNvSpPr/>
            <p:nvPr/>
          </p:nvSpPr>
          <p:spPr>
            <a:xfrm>
              <a:off x="1" y="0"/>
              <a:ext cx="12382500" cy="1543050"/>
            </a:xfrm>
            <a:prstGeom prst="rect">
              <a:avLst/>
            </a:prstGeom>
            <a:solidFill>
              <a:srgbClr val="D8D8D8"/>
            </a:solidFill>
            <a:ln w="1905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zh-CN" sz="13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9221" name="文本框 9"/>
            <p:cNvSpPr/>
            <p:nvPr/>
          </p:nvSpPr>
          <p:spPr>
            <a:xfrm>
              <a:off x="3936774" y="448358"/>
              <a:ext cx="5515428" cy="12311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/>
              <a:r>
                <a:rPr lang="zh-CN" altLang="en-US" sz="27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数字图像处理在行业上的应用情况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87095" y="1558925"/>
            <a:ext cx="1819910" cy="1572260"/>
            <a:chOff x="7867650" y="287030"/>
            <a:chExt cx="2647950" cy="2282716"/>
          </a:xfrm>
        </p:grpSpPr>
        <p:sp>
          <p:nvSpPr>
            <p:cNvPr id="14" name="六边形 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2700000" scaled="0"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01215" y="2825750"/>
            <a:ext cx="531495" cy="459105"/>
            <a:chOff x="7867650" y="287030"/>
            <a:chExt cx="2647950" cy="2282716"/>
          </a:xfrm>
        </p:grpSpPr>
        <p:sp>
          <p:nvSpPr>
            <p:cNvPr id="3" name="六边形 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六边形 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2700000" scaled="0"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23" name="文本框 8"/>
          <p:cNvSpPr/>
          <p:nvPr/>
        </p:nvSpPr>
        <p:spPr>
          <a:xfrm>
            <a:off x="1421845" y="1687645"/>
            <a:ext cx="872728" cy="1315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7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直角三角形 18"/>
          <p:cNvSpPr/>
          <p:nvPr/>
        </p:nvSpPr>
        <p:spPr>
          <a:xfrm>
            <a:off x="8836819" y="142135"/>
            <a:ext cx="80963" cy="55959"/>
          </a:xfrm>
          <a:prstGeom prst="rtTriangle">
            <a:avLst/>
          </a:prstGeom>
          <a:solidFill>
            <a:srgbClr val="0D348B">
              <a:alpha val="85097"/>
            </a:srgbClr>
          </a:solidFill>
          <a:ln w="9525">
            <a:noFill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lvl="0" algn="ctr" eaLnBrk="1" hangingPunct="1">
              <a:lnSpc>
                <a:spcPct val="120000"/>
              </a:lnSpc>
            </a:pPr>
            <a:endParaRPr lang="zh-CN" altLang="en-US" sz="135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8" name="矩形 19"/>
          <p:cNvSpPr/>
          <p:nvPr/>
        </p:nvSpPr>
        <p:spPr>
          <a:xfrm>
            <a:off x="0" y="194522"/>
            <a:ext cx="846535" cy="328613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矩形 20"/>
          <p:cNvSpPr/>
          <p:nvPr/>
        </p:nvSpPr>
        <p:spPr>
          <a:xfrm>
            <a:off x="933450" y="194522"/>
            <a:ext cx="8210550" cy="328613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Rectangle 5"/>
          <p:cNvSpPr/>
          <p:nvPr/>
        </p:nvSpPr>
        <p:spPr>
          <a:xfrm rot="-5400000">
            <a:off x="8345091" y="134991"/>
            <a:ext cx="475059" cy="5048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1519" y="0"/>
              </a:cxn>
              <a:cxn ang="0">
                <a:pos x="1519" y="729788"/>
              </a:cxn>
              <a:cxn ang="0">
                <a:pos x="0" y="729788"/>
              </a:cxn>
              <a:cxn ang="0">
                <a:pos x="0" y="725856"/>
              </a:cxn>
              <a:cxn ang="0">
                <a:pos x="8" y="725856"/>
              </a:cxn>
              <a:cxn ang="0">
                <a:pos x="126" y="360719"/>
              </a:cxn>
              <a:cxn ang="0">
                <a:pos x="10" y="0"/>
              </a:cxn>
            </a:cxnLst>
            <a:rect l="0" t="0" r="0" b="0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lnTo>
                  <a:pt x="2984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4341" name="TextBox 15"/>
          <p:cNvSpPr txBox="1"/>
          <p:nvPr/>
        </p:nvSpPr>
        <p:spPr>
          <a:xfrm>
            <a:off x="8331994" y="226669"/>
            <a:ext cx="504825" cy="3879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 eaLnBrk="1" hangingPunct="1"/>
            <a:fld id="{9A0DB2DC-4C9A-4742-B13C-FB6460FD3503}" type="slidenum">
              <a:rPr lang="en-US" altLang="zh-CN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algn="ctr" eaLnBrk="1" hangingPunct="1"/>
              <a:t>6</a:t>
            </a:fld>
            <a:r>
              <a:rPr lang="zh-CN" altLang="en-US" dirty="0">
                <a:solidFill>
                  <a:srgbClr val="FF85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</a:p>
        </p:txBody>
      </p:sp>
      <p:sp>
        <p:nvSpPr>
          <p:cNvPr id="14342" name="文本框 23"/>
          <p:cNvSpPr txBox="1"/>
          <p:nvPr/>
        </p:nvSpPr>
        <p:spPr>
          <a:xfrm>
            <a:off x="1320404" y="215954"/>
            <a:ext cx="2119313" cy="321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eaLnBrk="1" hangingPunct="1"/>
            <a:r>
              <a:rPr lang="zh-CN" altLang="zh-CN" sz="1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系统的演示</a:t>
            </a:r>
          </a:p>
        </p:txBody>
      </p:sp>
      <p:sp>
        <p:nvSpPr>
          <p:cNvPr id="14343" name="右箭头 24"/>
          <p:cNvSpPr/>
          <p:nvPr/>
        </p:nvSpPr>
        <p:spPr>
          <a:xfrm>
            <a:off x="1072754" y="238575"/>
            <a:ext cx="227409" cy="2571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56" name="矩形 18"/>
          <p:cNvSpPr/>
          <p:nvPr/>
        </p:nvSpPr>
        <p:spPr>
          <a:xfrm>
            <a:off x="2591991" y="3648525"/>
            <a:ext cx="2675334" cy="76708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lvl="0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33450" y="187960"/>
            <a:ext cx="414655" cy="358775"/>
            <a:chOff x="7867650" y="287030"/>
            <a:chExt cx="2647950" cy="2282716"/>
          </a:xfrm>
        </p:grpSpPr>
        <p:sp>
          <p:nvSpPr>
            <p:cNvPr id="14" name="六边形 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2700000" scaled="0"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1" y="740920"/>
            <a:ext cx="4970033" cy="413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5"/>
          <p:cNvSpPr/>
          <p:nvPr/>
        </p:nvSpPr>
        <p:spPr>
          <a:xfrm>
            <a:off x="-69056" y="2134050"/>
            <a:ext cx="9284494" cy="789385"/>
          </a:xfrm>
          <a:prstGeom prst="rect">
            <a:avLst/>
          </a:prstGeom>
          <a:solidFill>
            <a:srgbClr val="757070">
              <a:alpha val="50195"/>
            </a:srgbClr>
          </a:solidFill>
          <a:ln w="38100" cap="flat" cmpd="sng">
            <a:solidFill>
              <a:srgbClr val="75707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zh-CN" sz="13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2290" name="组合 26"/>
          <p:cNvGrpSpPr/>
          <p:nvPr/>
        </p:nvGrpSpPr>
        <p:grpSpPr>
          <a:xfrm>
            <a:off x="-69056" y="1766147"/>
            <a:ext cx="9284494" cy="1259599"/>
            <a:chOff x="0" y="0"/>
            <a:chExt cx="12382501" cy="1679464"/>
          </a:xfrm>
        </p:grpSpPr>
        <p:sp>
          <p:nvSpPr>
            <p:cNvPr id="12291" name="矩形 4"/>
            <p:cNvSpPr/>
            <p:nvPr/>
          </p:nvSpPr>
          <p:spPr>
            <a:xfrm>
              <a:off x="0" y="44453"/>
              <a:ext cx="12382501" cy="1367971"/>
            </a:xfrm>
            <a:prstGeom prst="rect">
              <a:avLst/>
            </a:prstGeom>
            <a:solidFill>
              <a:srgbClr val="757070">
                <a:alpha val="50195"/>
              </a:srgbClr>
            </a:solidFill>
            <a:ln w="38100" cap="flat" cmpd="sng">
              <a:solidFill>
                <a:srgbClr val="75707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zh-CN" sz="13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2" name="矩形 6"/>
            <p:cNvSpPr/>
            <p:nvPr/>
          </p:nvSpPr>
          <p:spPr>
            <a:xfrm>
              <a:off x="1" y="0"/>
              <a:ext cx="12382500" cy="1543050"/>
            </a:xfrm>
            <a:prstGeom prst="rect">
              <a:avLst/>
            </a:prstGeom>
            <a:solidFill>
              <a:srgbClr val="D8D8D8"/>
            </a:solidFill>
            <a:ln w="1905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zh-CN" sz="13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293" name="文本框 9"/>
            <p:cNvSpPr/>
            <p:nvPr/>
          </p:nvSpPr>
          <p:spPr>
            <a:xfrm>
              <a:off x="3936774" y="448358"/>
              <a:ext cx="5515428" cy="12311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/>
              <a:r>
                <a:rPr lang="zh-CN" altLang="en-US" sz="27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数字图像处理技术解决问题的具体过程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87095" y="1558925"/>
            <a:ext cx="1819910" cy="1572260"/>
            <a:chOff x="7867650" y="287030"/>
            <a:chExt cx="2647950" cy="2282716"/>
          </a:xfrm>
        </p:grpSpPr>
        <p:sp>
          <p:nvSpPr>
            <p:cNvPr id="14" name="六边形 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2700000" scaled="0"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01215" y="2825750"/>
            <a:ext cx="531495" cy="459105"/>
            <a:chOff x="7867650" y="287030"/>
            <a:chExt cx="2647950" cy="2282716"/>
          </a:xfrm>
        </p:grpSpPr>
        <p:sp>
          <p:nvSpPr>
            <p:cNvPr id="3" name="六边形 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六边形 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2700000" scaled="0"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95" name="文本框 8"/>
          <p:cNvSpPr/>
          <p:nvPr/>
        </p:nvSpPr>
        <p:spPr>
          <a:xfrm>
            <a:off x="1425258" y="1687513"/>
            <a:ext cx="871538" cy="1315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7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直角三角形 18"/>
          <p:cNvSpPr/>
          <p:nvPr/>
        </p:nvSpPr>
        <p:spPr>
          <a:xfrm>
            <a:off x="8836819" y="142135"/>
            <a:ext cx="80963" cy="55959"/>
          </a:xfrm>
          <a:prstGeom prst="rtTriangle">
            <a:avLst/>
          </a:prstGeom>
          <a:solidFill>
            <a:srgbClr val="0D348B">
              <a:alpha val="85097"/>
            </a:srgbClr>
          </a:solidFill>
          <a:ln w="9525">
            <a:noFill/>
          </a:ln>
          <a:effectLst>
            <a:outerShdw dist="38100" dir="54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lvl="0" algn="ctr" eaLnBrk="1" hangingPunct="1">
              <a:lnSpc>
                <a:spcPct val="120000"/>
              </a:lnSpc>
            </a:pPr>
            <a:endParaRPr lang="zh-CN" altLang="en-US" sz="1350" b="1" dirty="0">
              <a:solidFill>
                <a:srgbClr val="F9F9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8" name="矩形 19"/>
          <p:cNvSpPr/>
          <p:nvPr/>
        </p:nvSpPr>
        <p:spPr>
          <a:xfrm>
            <a:off x="0" y="194522"/>
            <a:ext cx="846535" cy="328613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矩形 20"/>
          <p:cNvSpPr/>
          <p:nvPr/>
        </p:nvSpPr>
        <p:spPr>
          <a:xfrm>
            <a:off x="933450" y="194522"/>
            <a:ext cx="8210550" cy="328613"/>
          </a:xfrm>
          <a:prstGeom prst="rect">
            <a:avLst/>
          </a:prstGeom>
          <a:solidFill>
            <a:srgbClr val="7F7F7F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Rectangle 5"/>
          <p:cNvSpPr/>
          <p:nvPr/>
        </p:nvSpPr>
        <p:spPr>
          <a:xfrm rot="-5400000">
            <a:off x="8345091" y="134991"/>
            <a:ext cx="475059" cy="50482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1519" y="0"/>
              </a:cxn>
              <a:cxn ang="0">
                <a:pos x="1519" y="729788"/>
              </a:cxn>
              <a:cxn ang="0">
                <a:pos x="0" y="729788"/>
              </a:cxn>
              <a:cxn ang="0">
                <a:pos x="0" y="725856"/>
              </a:cxn>
              <a:cxn ang="0">
                <a:pos x="8" y="725856"/>
              </a:cxn>
              <a:cxn ang="0">
                <a:pos x="126" y="360719"/>
              </a:cxn>
              <a:cxn ang="0">
                <a:pos x="10" y="0"/>
              </a:cxn>
            </a:cxnLst>
            <a:rect l="0" t="0" r="0" b="0"/>
            <a:pathLst>
              <a:path w="4732299" h="655200">
                <a:moveTo>
                  <a:pt x="29842" y="0"/>
                </a:moveTo>
                <a:lnTo>
                  <a:pt x="4732299" y="0"/>
                </a:lnTo>
                <a:lnTo>
                  <a:pt x="4732299" y="655200"/>
                </a:lnTo>
                <a:lnTo>
                  <a:pt x="0" y="655200"/>
                </a:lnTo>
                <a:lnTo>
                  <a:pt x="0" y="651669"/>
                </a:lnTo>
                <a:lnTo>
                  <a:pt x="25384" y="651669"/>
                </a:lnTo>
                <a:lnTo>
                  <a:pt x="393662" y="323851"/>
                </a:lnTo>
                <a:lnTo>
                  <a:pt x="2984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19461" name="TextBox 15"/>
          <p:cNvSpPr txBox="1"/>
          <p:nvPr/>
        </p:nvSpPr>
        <p:spPr>
          <a:xfrm>
            <a:off x="8331994" y="226669"/>
            <a:ext cx="504825" cy="3879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ctr" eaLnBrk="1" hangingPunct="1"/>
            <a:fld id="{9A0DB2DC-4C9A-4742-B13C-FB6460FD3503}" type="slidenum">
              <a:rPr lang="en-US" altLang="zh-CN" dirty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pPr lvl="0" algn="ctr" eaLnBrk="1" hangingPunct="1"/>
              <a:t>8</a:t>
            </a:fld>
            <a:r>
              <a:rPr lang="zh-CN" altLang="en-US" dirty="0">
                <a:solidFill>
                  <a:srgbClr val="FF85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</a:rPr>
              <a:t> </a:t>
            </a:r>
          </a:p>
        </p:txBody>
      </p:sp>
      <p:sp>
        <p:nvSpPr>
          <p:cNvPr id="19462" name="文本框 23"/>
          <p:cNvSpPr txBox="1"/>
          <p:nvPr/>
        </p:nvSpPr>
        <p:spPr>
          <a:xfrm>
            <a:off x="1320404" y="215954"/>
            <a:ext cx="2119313" cy="55399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eaLnBrk="1" hangingPunct="1"/>
            <a:r>
              <a:rPr lang="zh-CN" altLang="en-US" sz="15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处理的流程</a:t>
            </a:r>
            <a:endParaRPr lang="en-US" altLang="zh-CN" sz="1500" b="1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zh-CN" sz="15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3" name="右箭头 24"/>
          <p:cNvSpPr/>
          <p:nvPr/>
        </p:nvSpPr>
        <p:spPr>
          <a:xfrm>
            <a:off x="1072754" y="238575"/>
            <a:ext cx="227409" cy="2571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sz="135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33450" y="187960"/>
            <a:ext cx="414655" cy="358775"/>
            <a:chOff x="7867650" y="287030"/>
            <a:chExt cx="2647950" cy="2282716"/>
          </a:xfrm>
        </p:grpSpPr>
        <p:sp>
          <p:nvSpPr>
            <p:cNvPr id="14" name="六边形 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2700000" scaled="0"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54236" y="580135"/>
            <a:ext cx="91887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zh-CN" sz="1200" dirty="0" smtClean="0"/>
              <a:t>、图像输入、预处理：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zh-CN" sz="1200" dirty="0" smtClean="0"/>
              <a:t>　　图像输入：对于不同的图像格式，有着不同的存储格式，不同的压缩方式。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</a:t>
            </a:r>
            <a:r>
              <a:rPr lang="zh-CN" altLang="zh-CN" sz="1200" dirty="0" smtClean="0"/>
              <a:t>预处理：主要包括</a:t>
            </a:r>
            <a:r>
              <a:rPr lang="en-US" altLang="zh-CN" sz="1200" dirty="0" err="1" smtClean="0"/>
              <a:t>二值化</a:t>
            </a:r>
            <a:r>
              <a:rPr lang="zh-CN" altLang="zh-CN" sz="1200" dirty="0" smtClean="0"/>
              <a:t>，噪声去除，倾斜较正等</a:t>
            </a:r>
          </a:p>
          <a:p>
            <a:r>
              <a:rPr lang="en-US" altLang="zh-CN" sz="1200" dirty="0" smtClean="0"/>
              <a:t>2</a:t>
            </a:r>
            <a:r>
              <a:rPr lang="zh-CN" altLang="zh-CN" sz="1200" dirty="0" smtClean="0"/>
              <a:t>、二值化：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zh-CN" sz="1200" dirty="0" smtClean="0"/>
              <a:t>　　对摄像头拍摄的图片，大多数是彩色图像，彩色图像所含信息量巨大，对于图片的内容，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</a:t>
            </a:r>
            <a:r>
              <a:rPr lang="zh-CN" altLang="zh-CN" sz="1200" dirty="0" smtClean="0"/>
              <a:t>我们可以简单的分为前景与背景，为了让计算机更快的，更好的识别文字，我们需要先对彩色图进行处理，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</a:t>
            </a:r>
            <a:r>
              <a:rPr lang="zh-CN" altLang="zh-CN" sz="1200" dirty="0" smtClean="0"/>
              <a:t>使图片只前景信息与背景信息，可以简单的定义前景信息为黑色，背景信息为白色，这就是二值化图了。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3</a:t>
            </a:r>
            <a:r>
              <a:rPr lang="zh-CN" altLang="zh-CN" sz="1200" dirty="0" smtClean="0"/>
              <a:t>、噪声去除：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zh-CN" sz="1200" dirty="0" smtClean="0"/>
              <a:t>　　对于不同的文档，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</a:t>
            </a:r>
            <a:r>
              <a:rPr lang="zh-CN" altLang="zh-CN" sz="1200" dirty="0" smtClean="0"/>
              <a:t>我们对噪声的定义可以不同，根据噪声的特征进行去噪，就叫做噪声去除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4</a:t>
            </a:r>
            <a:r>
              <a:rPr lang="zh-CN" altLang="zh-CN" sz="1200" dirty="0" smtClean="0"/>
              <a:t>、倾斜较正：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zh-CN" sz="1200" dirty="0" smtClean="0"/>
              <a:t>　　由于一般用户，在拍照文档时，都比较随意，因此拍照出来的图片不可避免的产生倾斜，这就需要</a:t>
            </a:r>
            <a:r>
              <a:rPr lang="zh-CN" altLang="en-US" sz="1200" dirty="0" smtClean="0">
                <a:latin typeface="宋体" pitchFamily="2" charset="-122"/>
              </a:rPr>
              <a:t>文字识别软件</a:t>
            </a:r>
            <a:r>
              <a:rPr lang="zh-CN" altLang="zh-CN" sz="1200" dirty="0" smtClean="0"/>
              <a:t>进行较正。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zh-CN" sz="1200" dirty="0" smtClean="0"/>
              <a:t>　　版面分析：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5</a:t>
            </a:r>
            <a:r>
              <a:rPr lang="zh-CN" altLang="zh-CN" sz="1200" dirty="0" smtClean="0"/>
              <a:t>、将文档图片分段落，分行的过程就叫做版面分析，由于实际文档的多样性，复杂性，因此，还没有一个固定的，最优的切割模型。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6</a:t>
            </a:r>
            <a:r>
              <a:rPr lang="zh-CN" altLang="zh-CN" sz="1200" dirty="0" smtClean="0"/>
              <a:t>、字符切割：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zh-CN" sz="1200" dirty="0" smtClean="0"/>
              <a:t>　　由于拍照条件的限制，经常造成字符粘连，断笔，因此极大限制了识别系统的性能，这就需要文字识别软件有字符切割功能。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7</a:t>
            </a:r>
            <a:r>
              <a:rPr lang="zh-CN" altLang="zh-CN" sz="1200" dirty="0" smtClean="0"/>
              <a:t>、字符识别：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zh-CN" sz="1200" dirty="0" smtClean="0"/>
              <a:t>　　这一研究，已经是很早的事情了，比较早有模板匹配，后来以特征提取为主，由于文字的位移，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</a:t>
            </a:r>
            <a:r>
              <a:rPr lang="zh-CN" altLang="zh-CN" sz="1200" dirty="0" smtClean="0"/>
              <a:t>笔画的粗细，断笔，粘连，旋转等因素的影响，极大影响特征的提取的难度。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8</a:t>
            </a:r>
            <a:r>
              <a:rPr lang="zh-CN" altLang="zh-CN" sz="1200" dirty="0" smtClean="0"/>
              <a:t>、版面恢复：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zh-CN" sz="1200" dirty="0" smtClean="0"/>
              <a:t>　　人们希望识别后的文字，仍然像原文档图片那样排列着，段落不变，位置不变，</a:t>
            </a:r>
            <a:endParaRPr lang="en-US" altLang="zh-CN" sz="1200" dirty="0" smtClean="0"/>
          </a:p>
          <a:p>
            <a:r>
              <a:rPr lang="en-US" altLang="zh-CN" sz="1200" dirty="0" smtClean="0"/>
              <a:t>          </a:t>
            </a:r>
            <a:r>
              <a:rPr lang="zh-CN" altLang="zh-CN" sz="1200" dirty="0" smtClean="0"/>
              <a:t>顺序不变，的输出到</a:t>
            </a:r>
            <a:r>
              <a:rPr lang="en-US" altLang="zh-CN" sz="1200" dirty="0" smtClean="0"/>
              <a:t>word</a:t>
            </a:r>
            <a:r>
              <a:rPr lang="zh-CN" altLang="zh-CN" sz="1200" dirty="0" smtClean="0"/>
              <a:t>文档</a:t>
            </a:r>
            <a:r>
              <a:rPr lang="en-US" altLang="zh-CN" sz="1200" dirty="0" smtClean="0"/>
              <a:t>,</a:t>
            </a:r>
            <a:r>
              <a:rPr lang="en-US" altLang="zh-CN" sz="1200" dirty="0" err="1" smtClean="0"/>
              <a:t>pdf</a:t>
            </a:r>
            <a:r>
              <a:rPr lang="zh-CN" altLang="zh-CN" sz="1200" dirty="0" smtClean="0"/>
              <a:t>文档等，这一过程就叫做版面恢复。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9</a:t>
            </a:r>
            <a:r>
              <a:rPr lang="zh-CN" altLang="zh-CN" sz="1200" dirty="0" smtClean="0"/>
              <a:t>、后处理、校对：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zh-CN" sz="1200" dirty="0" smtClean="0"/>
              <a:t>　　根据特定的语言上下文的关系，对识别结果进行较正，就是后处理。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endParaRPr lang="zh-CN" altLang="en-US" sz="1200" dirty="0"/>
          </a:p>
        </p:txBody>
      </p:sp>
    </p:spTree>
  </p:cSld>
  <p:clrMapOvr>
    <a:masterClrMapping/>
  </p:clrMapOvr>
  <p:transition advClick="0" advTm="3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5"/>
          <p:cNvSpPr/>
          <p:nvPr/>
        </p:nvSpPr>
        <p:spPr>
          <a:xfrm>
            <a:off x="-69056" y="2134050"/>
            <a:ext cx="9284494" cy="789385"/>
          </a:xfrm>
          <a:prstGeom prst="rect">
            <a:avLst/>
          </a:prstGeom>
          <a:solidFill>
            <a:srgbClr val="757070">
              <a:alpha val="50195"/>
            </a:srgbClr>
          </a:solidFill>
          <a:ln w="38100" cap="flat" cmpd="sng">
            <a:solidFill>
              <a:srgbClr val="75707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/>
            <a:endParaRPr lang="zh-CN" altLang="zh-CN" sz="1350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8434" name="组合 26"/>
          <p:cNvGrpSpPr/>
          <p:nvPr/>
        </p:nvGrpSpPr>
        <p:grpSpPr>
          <a:xfrm>
            <a:off x="-69056" y="1766147"/>
            <a:ext cx="9284494" cy="1259599"/>
            <a:chOff x="0" y="0"/>
            <a:chExt cx="12382501" cy="1679464"/>
          </a:xfrm>
        </p:grpSpPr>
        <p:sp>
          <p:nvSpPr>
            <p:cNvPr id="18435" name="矩形 4"/>
            <p:cNvSpPr/>
            <p:nvPr/>
          </p:nvSpPr>
          <p:spPr>
            <a:xfrm>
              <a:off x="0" y="44453"/>
              <a:ext cx="12382501" cy="1367971"/>
            </a:xfrm>
            <a:prstGeom prst="rect">
              <a:avLst/>
            </a:prstGeom>
            <a:solidFill>
              <a:srgbClr val="757070">
                <a:alpha val="50195"/>
              </a:srgbClr>
            </a:solidFill>
            <a:ln w="38100" cap="flat" cmpd="sng">
              <a:solidFill>
                <a:srgbClr val="75707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zh-CN" sz="13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6" name="矩形 6"/>
            <p:cNvSpPr/>
            <p:nvPr/>
          </p:nvSpPr>
          <p:spPr>
            <a:xfrm>
              <a:off x="1" y="0"/>
              <a:ext cx="12382500" cy="1543050"/>
            </a:xfrm>
            <a:prstGeom prst="rect">
              <a:avLst/>
            </a:prstGeom>
            <a:solidFill>
              <a:srgbClr val="D8D8D8"/>
            </a:solidFill>
            <a:ln w="1905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zh-CN" sz="135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8437" name="文本框 9"/>
            <p:cNvSpPr/>
            <p:nvPr/>
          </p:nvSpPr>
          <p:spPr>
            <a:xfrm>
              <a:off x="3936774" y="448358"/>
              <a:ext cx="5515428" cy="12311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/>
              <a:r>
                <a:rPr lang="zh-CN" altLang="en-US" sz="2700" b="1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数字图像处理技术在该行业未来的发展情况</a:t>
              </a:r>
              <a:endParaRPr lang="zh-CN" sz="27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440" name="文本框 27"/>
          <p:cNvSpPr/>
          <p:nvPr/>
        </p:nvSpPr>
        <p:spPr>
          <a:xfrm>
            <a:off x="2881313" y="2980585"/>
            <a:ext cx="5205413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基础性的功能已经实现，能够满足用户的基本需求，同时可以拓</a:t>
            </a:r>
            <a:r>
              <a:rPr lang="zh-CN" altLang="en-US" sz="1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展更加高效实用的功能</a:t>
            </a:r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7095" y="1558925"/>
            <a:ext cx="1819910" cy="1572260"/>
            <a:chOff x="7867650" y="287030"/>
            <a:chExt cx="2647950" cy="2282716"/>
          </a:xfrm>
        </p:grpSpPr>
        <p:sp>
          <p:nvSpPr>
            <p:cNvPr id="14" name="六边形 1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2700000" scaled="0"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01215" y="2825750"/>
            <a:ext cx="531495" cy="459105"/>
            <a:chOff x="7867650" y="287030"/>
            <a:chExt cx="2647950" cy="2282716"/>
          </a:xfrm>
        </p:grpSpPr>
        <p:sp>
          <p:nvSpPr>
            <p:cNvPr id="3" name="六边形 2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3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  <a:effectLst>
              <a:outerShdw blurRad="381000" dist="1905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六边形 3"/>
            <p:cNvSpPr/>
            <p:nvPr/>
          </p:nvSpPr>
          <p:spPr>
            <a:xfrm>
              <a:off x="7867650" y="287030"/>
              <a:ext cx="2647950" cy="2282716"/>
            </a:xfrm>
            <a:prstGeom prst="hexagon">
              <a:avLst/>
            </a:prstGeom>
            <a:gradFill flip="none" rotWithShape="1"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2700000" scaled="0"/>
            </a:gradFill>
            <a:ln w="76200"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439" name="文本框 8"/>
          <p:cNvSpPr/>
          <p:nvPr/>
        </p:nvSpPr>
        <p:spPr>
          <a:xfrm>
            <a:off x="1350963" y="1639147"/>
            <a:ext cx="871538" cy="13150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7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 ">
  <a:themeElements>
    <a:clrScheme name="1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1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452</Words>
  <Application>Microsoft Office PowerPoint</Application>
  <PresentationFormat>全屏显示(16:9)</PresentationFormat>
  <Paragraphs>59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第一PPT，www.1ppt.com </vt:lpstr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第一PPT，</dc:creator>
  <cp:keywords>www.1ppt.com</cp:keywords>
  <cp:lastModifiedBy>Administrator</cp:lastModifiedBy>
  <cp:revision>55</cp:revision>
  <dcterms:created xsi:type="dcterms:W3CDTF">2015-07-27T12:22:00Z</dcterms:created>
  <dcterms:modified xsi:type="dcterms:W3CDTF">2020-04-30T11:57:25Z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