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Patient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W/O Model</c:v>
                </c:pt>
                <c:pt idx="1">
                  <c:v>W/ Model</c:v>
                </c:pt>
              </c:strCache>
            </c:strRef>
          </c:cat>
          <c:val>
            <c:numRef>
              <c:f>Sheet1!$B$2:$B$3</c:f>
              <c:numCache>
                <c:formatCode>"$"#,##0.00_);[Red]\("$"#,##0.00\)</c:formatCode>
                <c:ptCount val="2"/>
                <c:pt idx="0">
                  <c:v>796.46</c:v>
                </c:pt>
                <c:pt idx="1">
                  <c:v>687.17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1645016"/>
        <c:axId val="2129691704"/>
      </c:barChart>
      <c:catAx>
        <c:axId val="21416450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9691704"/>
        <c:crosses val="autoZero"/>
        <c:auto val="1"/>
        <c:lblAlgn val="ctr"/>
        <c:lblOffset val="100"/>
        <c:noMultiLvlLbl val="0"/>
      </c:catAx>
      <c:valAx>
        <c:axId val="2129691704"/>
        <c:scaling>
          <c:orientation val="minMax"/>
        </c:scaling>
        <c:delete val="0"/>
        <c:axPos val="l"/>
        <c:majorGridlines/>
        <c:numFmt formatCode="&quot;$&quot;#,##0.00_);[Red]\(&quot;$&quot;#,##0.00\)" sourceLinked="1"/>
        <c:majorTickMark val="out"/>
        <c:minorTickMark val="none"/>
        <c:tickLblPos val="nextTo"/>
        <c:crossAx val="2141645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Costly Misclassification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can do to fix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0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</a:t>
            </a:r>
            <a:r>
              <a:rPr lang="en-US" dirty="0"/>
              <a:t>T</a:t>
            </a:r>
            <a:r>
              <a:rPr lang="en-US" dirty="0" smtClean="0"/>
              <a:t>he Costs Accrue? </a:t>
            </a:r>
            <a:endParaRPr lang="en-US" dirty="0"/>
          </a:p>
        </p:txBody>
      </p:sp>
      <p:pic>
        <p:nvPicPr>
          <p:cNvPr id="7" name="Content Placeholder 6" descr="Money-Leaks-Draining-Your-Financ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r="2145"/>
          <a:stretch>
            <a:fillRect/>
          </a:stretch>
        </p:blipFill>
        <p:spPr>
          <a:xfrm>
            <a:off x="498475" y="4100265"/>
            <a:ext cx="3693235" cy="2025898"/>
          </a:xfrm>
        </p:spPr>
      </p:pic>
      <p:sp>
        <p:nvSpPr>
          <p:cNvPr id="8" name="TextBox 7"/>
          <p:cNvSpPr txBox="1"/>
          <p:nvPr/>
        </p:nvSpPr>
        <p:spPr>
          <a:xfrm>
            <a:off x="1025137" y="1943036"/>
            <a:ext cx="751257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We’re spending money we don’t need to be!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Misdiagnosing a </a:t>
            </a:r>
            <a:r>
              <a:rPr lang="en-US" dirty="0"/>
              <a:t>patient can sometimes prove to be very </a:t>
            </a:r>
            <a:r>
              <a:rPr lang="en-US" dirty="0" smtClean="0"/>
              <a:t>costly. We can avoid some of these costs by allowing </a:t>
            </a:r>
            <a:r>
              <a:rPr lang="en-US" dirty="0"/>
              <a:t>the model to 'abstain' from making a prediction, whenever it is uncertain about the diagnosis for a patient.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239" y="4100265"/>
            <a:ext cx="488088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If the hospital abstains, it will have to send the patient to an endocrinologist, </a:t>
            </a:r>
            <a:r>
              <a:rPr lang="en-US" dirty="0"/>
              <a:t>which would incur additional </a:t>
            </a:r>
            <a:r>
              <a:rPr lang="en-US" dirty="0" smtClean="0"/>
              <a:t>cost, but not as much as a misclassification!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pays not to be wrong!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2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the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find the right situations to diagnose patients and when to abstain from making a diagnosis</a:t>
            </a:r>
          </a:p>
          <a:p>
            <a:r>
              <a:rPr lang="en-US" dirty="0" smtClean="0"/>
              <a:t>We need to make decisions based on probability of a disease given the data we have.</a:t>
            </a:r>
          </a:p>
          <a:p>
            <a:r>
              <a:rPr lang="en-US" dirty="0" smtClean="0"/>
              <a:t>We need to find the threshold probability where we can minimize the cost per patient.</a:t>
            </a:r>
          </a:p>
          <a:p>
            <a:r>
              <a:rPr lang="en-US" dirty="0" smtClean="0"/>
              <a:t>In summary, we need to find the optimal level of certainty we need to diagnose a patient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4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Find Our Threshold?</a:t>
            </a:r>
            <a:endParaRPr lang="en-US" dirty="0"/>
          </a:p>
        </p:txBody>
      </p:sp>
      <p:pic>
        <p:nvPicPr>
          <p:cNvPr id="4" name="Content Placeholder 3" descr="maths-ft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8" b="6118"/>
          <a:stretch>
            <a:fillRect/>
          </a:stretch>
        </p:blipFill>
        <p:spPr>
          <a:xfrm>
            <a:off x="2156946" y="1807882"/>
            <a:ext cx="5089526" cy="249545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8474" y="4497294"/>
            <a:ext cx="7556313" cy="2002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Skipping the boring details, we train a model based on all of our previous thyroid diagnosis data and how it related to thyroid-stimulating hormones</a:t>
            </a:r>
          </a:p>
          <a:p>
            <a:r>
              <a:rPr lang="en-US" dirty="0" smtClean="0"/>
              <a:t>We can then test our model with the entire range of thresholds to find which one minimizes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7412" y="1727201"/>
            <a:ext cx="3587375" cy="43538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the previously explained process, we were able to create a model that uses an ‘abstain’ option.</a:t>
            </a:r>
          </a:p>
          <a:p>
            <a:r>
              <a:rPr lang="en-US" dirty="0" smtClean="0"/>
              <a:t>And it was good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Before using our model, the hospital spent </a:t>
            </a:r>
            <a:r>
              <a:rPr lang="en-US" b="1" dirty="0" smtClean="0"/>
              <a:t>$796.46</a:t>
            </a:r>
            <a:r>
              <a:rPr lang="en-US" dirty="0" smtClean="0"/>
              <a:t> dollars per patient</a:t>
            </a:r>
          </a:p>
          <a:p>
            <a:r>
              <a:rPr lang="en-US" dirty="0" smtClean="0"/>
              <a:t>With the model, we lower the cost by over $100 per patient to only </a:t>
            </a:r>
            <a:r>
              <a:rPr lang="en-US" b="1" dirty="0" smtClean="0"/>
              <a:t>$687.17</a:t>
            </a:r>
            <a:r>
              <a:rPr lang="en-US" dirty="0" smtClean="0"/>
              <a:t> per patient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04399770"/>
              </p:ext>
            </p:extLst>
          </p:nvPr>
        </p:nvGraphicFramePr>
        <p:xfrm>
          <a:off x="498474" y="1659965"/>
          <a:ext cx="4073526" cy="4421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109748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92</TotalTime>
  <Words>298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Costly Misclassification</vt:lpstr>
      <vt:lpstr>Where Do The Costs Accrue? </vt:lpstr>
      <vt:lpstr>How Do we Fix the System?</vt:lpstr>
      <vt:lpstr>How Do We Find Our Threshold?</vt:lpstr>
      <vt:lpstr>The Results…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Costly Misclassification</dc:title>
  <dc:creator>Nathan Ondracek</dc:creator>
  <cp:lastModifiedBy>Nathan Ondracek</cp:lastModifiedBy>
  <cp:revision>6</cp:revision>
  <dcterms:created xsi:type="dcterms:W3CDTF">2017-11-01T00:33:19Z</dcterms:created>
  <dcterms:modified xsi:type="dcterms:W3CDTF">2017-11-01T02:05:56Z</dcterms:modified>
</cp:coreProperties>
</file>