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Costly Misclassification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 can do to fix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0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</a:t>
            </a:r>
            <a:r>
              <a:rPr lang="en-US" dirty="0"/>
              <a:t>T</a:t>
            </a:r>
            <a:r>
              <a:rPr lang="en-US" dirty="0" smtClean="0"/>
              <a:t>he Costs Accrue? </a:t>
            </a:r>
            <a:endParaRPr lang="en-US" dirty="0"/>
          </a:p>
        </p:txBody>
      </p:sp>
      <p:pic>
        <p:nvPicPr>
          <p:cNvPr id="7" name="Content Placeholder 6" descr="Money-Leaks-Draining-Your-Financ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r="2145"/>
          <a:stretch>
            <a:fillRect/>
          </a:stretch>
        </p:blipFill>
        <p:spPr>
          <a:xfrm>
            <a:off x="498475" y="4100265"/>
            <a:ext cx="3693235" cy="2025898"/>
          </a:xfrm>
        </p:spPr>
      </p:pic>
      <p:sp>
        <p:nvSpPr>
          <p:cNvPr id="8" name="TextBox 7"/>
          <p:cNvSpPr txBox="1"/>
          <p:nvPr/>
        </p:nvSpPr>
        <p:spPr>
          <a:xfrm>
            <a:off x="1025137" y="1943036"/>
            <a:ext cx="751257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We’re spending money we don’t need to be!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Misdiagnosing a </a:t>
            </a:r>
            <a:r>
              <a:rPr lang="en-US" dirty="0"/>
              <a:t>patient can sometimes prove to be very </a:t>
            </a:r>
            <a:r>
              <a:rPr lang="en-US" dirty="0" smtClean="0"/>
              <a:t>costly. We can avoid some of these costs by allowing </a:t>
            </a:r>
            <a:r>
              <a:rPr lang="en-US" dirty="0"/>
              <a:t>the model to 'abstain' from making a prediction, whenever it is uncertain about the diagnosis for a patient.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9239" y="4100265"/>
            <a:ext cx="488088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If the hospital abstains, it will have to send the patient to an endocrinologist, </a:t>
            </a:r>
            <a:r>
              <a:rPr lang="en-US" dirty="0"/>
              <a:t>which would incur additional </a:t>
            </a:r>
            <a:r>
              <a:rPr lang="en-US" dirty="0" smtClean="0"/>
              <a:t>cost, but not as much as a misclassification!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pays not to be wrong!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2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748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</TotalTime>
  <Words>104</Words>
  <Application>Microsoft Macintosh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Advantage</vt:lpstr>
      <vt:lpstr>Costly Misclassification</vt:lpstr>
      <vt:lpstr>Where Do The Costs Accrue? </vt:lpstr>
      <vt:lpstr>PowerPoint Presentation</vt:lpstr>
      <vt:lpstr>PowerPoint Presentation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Costly Misclassification</dc:title>
  <dc:creator>Nathan Ondracek</dc:creator>
  <cp:lastModifiedBy>Nathan Ondracek</cp:lastModifiedBy>
  <cp:revision>3</cp:revision>
  <dcterms:created xsi:type="dcterms:W3CDTF">2017-11-01T00:33:19Z</dcterms:created>
  <dcterms:modified xsi:type="dcterms:W3CDTF">2017-11-01T00:44:21Z</dcterms:modified>
</cp:coreProperties>
</file>