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 id="2147483655"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353" rtl="0" eaLnBrk="1" latinLnBrk="0" hangingPunct="1">
      <a:defRPr sz="8600" kern="1200">
        <a:solidFill>
          <a:schemeClr val="tx1"/>
        </a:solidFill>
        <a:latin typeface="+mn-lt"/>
        <a:ea typeface="+mn-ea"/>
        <a:cs typeface="+mn-cs"/>
      </a:defRPr>
    </a:lvl1pPr>
    <a:lvl2pPr marL="2194177" algn="l" defTabSz="4388353" rtl="0" eaLnBrk="1" latinLnBrk="0" hangingPunct="1">
      <a:defRPr sz="8600" kern="1200">
        <a:solidFill>
          <a:schemeClr val="tx1"/>
        </a:solidFill>
        <a:latin typeface="+mn-lt"/>
        <a:ea typeface="+mn-ea"/>
        <a:cs typeface="+mn-cs"/>
      </a:defRPr>
    </a:lvl2pPr>
    <a:lvl3pPr marL="4388353" algn="l" defTabSz="4388353" rtl="0" eaLnBrk="1" latinLnBrk="0" hangingPunct="1">
      <a:defRPr sz="8600" kern="1200">
        <a:solidFill>
          <a:schemeClr val="tx1"/>
        </a:solidFill>
        <a:latin typeface="+mn-lt"/>
        <a:ea typeface="+mn-ea"/>
        <a:cs typeface="+mn-cs"/>
      </a:defRPr>
    </a:lvl3pPr>
    <a:lvl4pPr marL="6582531" algn="l" defTabSz="4388353" rtl="0" eaLnBrk="1" latinLnBrk="0" hangingPunct="1">
      <a:defRPr sz="8600" kern="1200">
        <a:solidFill>
          <a:schemeClr val="tx1"/>
        </a:solidFill>
        <a:latin typeface="+mn-lt"/>
        <a:ea typeface="+mn-ea"/>
        <a:cs typeface="+mn-cs"/>
      </a:defRPr>
    </a:lvl4pPr>
    <a:lvl5pPr marL="8776707" algn="l" defTabSz="4388353" rtl="0" eaLnBrk="1" latinLnBrk="0" hangingPunct="1">
      <a:defRPr sz="8600" kern="1200">
        <a:solidFill>
          <a:schemeClr val="tx1"/>
        </a:solidFill>
        <a:latin typeface="+mn-lt"/>
        <a:ea typeface="+mn-ea"/>
        <a:cs typeface="+mn-cs"/>
      </a:defRPr>
    </a:lvl5pPr>
    <a:lvl6pPr marL="10970886" algn="l" defTabSz="4388353" rtl="0" eaLnBrk="1" latinLnBrk="0" hangingPunct="1">
      <a:defRPr sz="8600" kern="1200">
        <a:solidFill>
          <a:schemeClr val="tx1"/>
        </a:solidFill>
        <a:latin typeface="+mn-lt"/>
        <a:ea typeface="+mn-ea"/>
        <a:cs typeface="+mn-cs"/>
      </a:defRPr>
    </a:lvl6pPr>
    <a:lvl7pPr marL="13165063" algn="l" defTabSz="4388353" rtl="0" eaLnBrk="1" latinLnBrk="0" hangingPunct="1">
      <a:defRPr sz="8600" kern="1200">
        <a:solidFill>
          <a:schemeClr val="tx1"/>
        </a:solidFill>
        <a:latin typeface="+mn-lt"/>
        <a:ea typeface="+mn-ea"/>
        <a:cs typeface="+mn-cs"/>
      </a:defRPr>
    </a:lvl7pPr>
    <a:lvl8pPr marL="15359239" algn="l" defTabSz="4388353" rtl="0" eaLnBrk="1" latinLnBrk="0" hangingPunct="1">
      <a:defRPr sz="8600" kern="1200">
        <a:solidFill>
          <a:schemeClr val="tx1"/>
        </a:solidFill>
        <a:latin typeface="+mn-lt"/>
        <a:ea typeface="+mn-ea"/>
        <a:cs typeface="+mn-cs"/>
      </a:defRPr>
    </a:lvl8pPr>
    <a:lvl9pPr marL="17553416" algn="l" defTabSz="4388353"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E68"/>
    <a:srgbClr val="3F5083"/>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97688" autoAdjust="0"/>
  </p:normalViewPr>
  <p:slideViewPr>
    <p:cSldViewPr snapToGrid="0" snapToObjects="1" showGuides="1">
      <p:cViewPr varScale="1">
        <p:scale>
          <a:sx n="24" d="100"/>
          <a:sy n="24" d="100"/>
        </p:scale>
        <p:origin x="2136" y="200"/>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5/1/19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353" rtl="0" eaLnBrk="1" latinLnBrk="0" hangingPunct="1">
      <a:defRPr sz="5800" kern="1200">
        <a:solidFill>
          <a:schemeClr val="tx1"/>
        </a:solidFill>
        <a:latin typeface="+mn-lt"/>
        <a:ea typeface="+mn-ea"/>
        <a:cs typeface="+mn-cs"/>
      </a:defRPr>
    </a:lvl1pPr>
    <a:lvl2pPr marL="2194177" algn="l" defTabSz="4388353" rtl="0" eaLnBrk="1" latinLnBrk="0" hangingPunct="1">
      <a:defRPr sz="5800" kern="1200">
        <a:solidFill>
          <a:schemeClr val="tx1"/>
        </a:solidFill>
        <a:latin typeface="+mn-lt"/>
        <a:ea typeface="+mn-ea"/>
        <a:cs typeface="+mn-cs"/>
      </a:defRPr>
    </a:lvl2pPr>
    <a:lvl3pPr marL="4388353" algn="l" defTabSz="4388353" rtl="0" eaLnBrk="1" latinLnBrk="0" hangingPunct="1">
      <a:defRPr sz="5800" kern="1200">
        <a:solidFill>
          <a:schemeClr val="tx1"/>
        </a:solidFill>
        <a:latin typeface="+mn-lt"/>
        <a:ea typeface="+mn-ea"/>
        <a:cs typeface="+mn-cs"/>
      </a:defRPr>
    </a:lvl3pPr>
    <a:lvl4pPr marL="6582531" algn="l" defTabSz="4388353" rtl="0" eaLnBrk="1" latinLnBrk="0" hangingPunct="1">
      <a:defRPr sz="5800" kern="1200">
        <a:solidFill>
          <a:schemeClr val="tx1"/>
        </a:solidFill>
        <a:latin typeface="+mn-lt"/>
        <a:ea typeface="+mn-ea"/>
        <a:cs typeface="+mn-cs"/>
      </a:defRPr>
    </a:lvl4pPr>
    <a:lvl5pPr marL="8776707" algn="l" defTabSz="4388353" rtl="0" eaLnBrk="1" latinLnBrk="0" hangingPunct="1">
      <a:defRPr sz="5800" kern="1200">
        <a:solidFill>
          <a:schemeClr val="tx1"/>
        </a:solidFill>
        <a:latin typeface="+mn-lt"/>
        <a:ea typeface="+mn-ea"/>
        <a:cs typeface="+mn-cs"/>
      </a:defRPr>
    </a:lvl5pPr>
    <a:lvl6pPr marL="10970886" algn="l" defTabSz="4388353" rtl="0" eaLnBrk="1" latinLnBrk="0" hangingPunct="1">
      <a:defRPr sz="5800" kern="1200">
        <a:solidFill>
          <a:schemeClr val="tx1"/>
        </a:solidFill>
        <a:latin typeface="+mn-lt"/>
        <a:ea typeface="+mn-ea"/>
        <a:cs typeface="+mn-cs"/>
      </a:defRPr>
    </a:lvl6pPr>
    <a:lvl7pPr marL="13165063" algn="l" defTabSz="4388353" rtl="0" eaLnBrk="1" latinLnBrk="0" hangingPunct="1">
      <a:defRPr sz="5800" kern="1200">
        <a:solidFill>
          <a:schemeClr val="tx1"/>
        </a:solidFill>
        <a:latin typeface="+mn-lt"/>
        <a:ea typeface="+mn-ea"/>
        <a:cs typeface="+mn-cs"/>
      </a:defRPr>
    </a:lvl7pPr>
    <a:lvl8pPr marL="15359239" algn="l" defTabSz="4388353" rtl="0" eaLnBrk="1" latinLnBrk="0" hangingPunct="1">
      <a:defRPr sz="5800" kern="1200">
        <a:solidFill>
          <a:schemeClr val="tx1"/>
        </a:solidFill>
        <a:latin typeface="+mn-lt"/>
        <a:ea typeface="+mn-ea"/>
        <a:cs typeface="+mn-cs"/>
      </a:defRPr>
    </a:lvl8pPr>
    <a:lvl9pPr marL="17553416" algn="l" defTabSz="4388353"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9" y="6378482"/>
            <a:ext cx="10056813" cy="846363"/>
          </a:xfrm>
          <a:prstGeom prst="rect">
            <a:avLst/>
          </a:prstGeom>
        </p:spPr>
        <p:txBody>
          <a:bodyPr wrap="square" lIns="228561" tIns="228561" rIns="228561" bIns="228561">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639" indent="-571400">
              <a:defRPr sz="2500">
                <a:latin typeface="Trebuchet MS" pitchFamily="34" charset="0"/>
              </a:defRPr>
            </a:lvl2pPr>
            <a:lvl3pPr marL="2057041" indent="-571400">
              <a:defRPr sz="2500">
                <a:latin typeface="Trebuchet MS" pitchFamily="34" charset="0"/>
              </a:defRPr>
            </a:lvl3pPr>
            <a:lvl4pPr marL="2685582" indent="-628540">
              <a:defRPr sz="2500">
                <a:latin typeface="Trebuchet MS" pitchFamily="34" charset="0"/>
              </a:defRPr>
            </a:lvl4pPr>
            <a:lvl5pPr marL="3142701" indent="-457119">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42" y="5548750"/>
            <a:ext cx="10048875" cy="754046"/>
          </a:xfrm>
          <a:prstGeom prst="rect">
            <a:avLst/>
          </a:prstGeom>
          <a:noFill/>
        </p:spPr>
        <p:txBody>
          <a:bodyPr lIns="91425" tIns="91425" rIns="91425" bIns="91425"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22340" y="14212514"/>
            <a:ext cx="10050462" cy="754046"/>
          </a:xfrm>
          <a:prstGeom prst="rect">
            <a:avLst/>
          </a:prstGeom>
          <a:noFill/>
        </p:spPr>
        <p:txBody>
          <a:bodyPr wrap="square" lIns="91425" tIns="91425" rIns="91425" bIns="91425"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587165" y="6378482"/>
            <a:ext cx="10048874" cy="846363"/>
          </a:xfrm>
          <a:prstGeom prst="rect">
            <a:avLst/>
          </a:prstGeom>
        </p:spPr>
        <p:txBody>
          <a:bodyPr wrap="square" lIns="228561" tIns="228561" rIns="228561" bIns="228561">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639" indent="-571400">
              <a:defRPr sz="2500">
                <a:latin typeface="Trebuchet MS" pitchFamily="34" charset="0"/>
              </a:defRPr>
            </a:lvl2pPr>
            <a:lvl3pPr marL="2057041" indent="-571400">
              <a:defRPr sz="2500">
                <a:latin typeface="Trebuchet MS" pitchFamily="34" charset="0"/>
              </a:defRPr>
            </a:lvl3pPr>
            <a:lvl4pPr marL="2685582" indent="-628540">
              <a:defRPr sz="2500">
                <a:latin typeface="Trebuchet MS" pitchFamily="34" charset="0"/>
              </a:defRPr>
            </a:lvl4pPr>
            <a:lvl5pPr marL="3142701" indent="-457119">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587167" y="5548750"/>
            <a:ext cx="10048875" cy="754046"/>
          </a:xfrm>
          <a:prstGeom prst="rect">
            <a:avLst/>
          </a:prstGeom>
          <a:noFill/>
        </p:spPr>
        <p:txBody>
          <a:bodyPr lIns="91425" tIns="91425" rIns="91425" bIns="91425"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258339" y="6378482"/>
            <a:ext cx="10048874" cy="846363"/>
          </a:xfrm>
          <a:prstGeom prst="rect">
            <a:avLst/>
          </a:prstGeom>
        </p:spPr>
        <p:txBody>
          <a:bodyPr wrap="square" lIns="228561" tIns="228561" rIns="228561" bIns="228561">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639" indent="-571400">
              <a:defRPr sz="2500">
                <a:latin typeface="Trebuchet MS" pitchFamily="34" charset="0"/>
              </a:defRPr>
            </a:lvl2pPr>
            <a:lvl3pPr marL="2057041" indent="-571400">
              <a:defRPr sz="2500">
                <a:latin typeface="Trebuchet MS" pitchFamily="34" charset="0"/>
              </a:defRPr>
            </a:lvl3pPr>
            <a:lvl4pPr marL="2685582" indent="-628540">
              <a:defRPr sz="2500">
                <a:latin typeface="Trebuchet MS" pitchFamily="34" charset="0"/>
              </a:defRPr>
            </a:lvl4pPr>
            <a:lvl5pPr marL="3142701" indent="-457119">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250400" y="5548750"/>
            <a:ext cx="10058400" cy="754046"/>
          </a:xfrm>
          <a:prstGeom prst="rect">
            <a:avLst/>
          </a:prstGeom>
          <a:noFill/>
        </p:spPr>
        <p:txBody>
          <a:bodyPr lIns="91425" tIns="91425" rIns="91425" bIns="91425"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914027" y="5548750"/>
            <a:ext cx="10047018" cy="754046"/>
          </a:xfrm>
          <a:prstGeom prst="rect">
            <a:avLst/>
          </a:prstGeom>
          <a:noFill/>
        </p:spPr>
        <p:txBody>
          <a:bodyPr wrap="square" lIns="91425" tIns="91425" rIns="91425" bIns="91425"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914027" y="6378482"/>
            <a:ext cx="10047018" cy="846363"/>
          </a:xfrm>
          <a:prstGeom prst="rect">
            <a:avLst/>
          </a:prstGeom>
        </p:spPr>
        <p:txBody>
          <a:bodyPr wrap="square" lIns="228561" tIns="228561" rIns="228561" bIns="228561">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639" indent="-571400">
              <a:defRPr sz="2500">
                <a:latin typeface="Trebuchet MS" pitchFamily="34" charset="0"/>
              </a:defRPr>
            </a:lvl2pPr>
            <a:lvl3pPr marL="2057041" indent="-571400">
              <a:defRPr sz="2500">
                <a:latin typeface="Trebuchet MS" pitchFamily="34" charset="0"/>
              </a:defRPr>
            </a:lvl3pPr>
            <a:lvl4pPr marL="2685582" indent="-628540">
              <a:defRPr sz="2500">
                <a:latin typeface="Trebuchet MS" pitchFamily="34" charset="0"/>
              </a:defRPr>
            </a:lvl4pPr>
            <a:lvl5pPr marL="3142701" indent="-457119">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914027" y="14272739"/>
            <a:ext cx="10047018" cy="754046"/>
          </a:xfrm>
          <a:prstGeom prst="rect">
            <a:avLst/>
          </a:prstGeom>
          <a:noFill/>
        </p:spPr>
        <p:txBody>
          <a:bodyPr wrap="square" lIns="91425" tIns="91425" rIns="91425" bIns="91425"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914028" y="15011403"/>
            <a:ext cx="10052050" cy="846363"/>
          </a:xfrm>
          <a:prstGeom prst="rect">
            <a:avLst/>
          </a:prstGeom>
        </p:spPr>
        <p:txBody>
          <a:bodyPr wrap="square" lIns="228561" tIns="228561" rIns="228561" bIns="228561">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639" indent="-571400">
              <a:defRPr sz="2500">
                <a:latin typeface="Trebuchet MS" pitchFamily="34" charset="0"/>
              </a:defRPr>
            </a:lvl2pPr>
            <a:lvl3pPr marL="2057041" indent="-571400">
              <a:defRPr sz="2500">
                <a:latin typeface="Trebuchet MS" pitchFamily="34" charset="0"/>
              </a:defRPr>
            </a:lvl3pPr>
            <a:lvl4pPr marL="2685582" indent="-628540">
              <a:defRPr sz="2500">
                <a:latin typeface="Trebuchet MS" pitchFamily="34" charset="0"/>
              </a:defRPr>
            </a:lvl4pPr>
            <a:lvl5pPr marL="3142701" indent="-457119">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914027" y="25679414"/>
            <a:ext cx="10047018" cy="754022"/>
          </a:xfrm>
          <a:prstGeom prst="rect">
            <a:avLst/>
          </a:prstGeom>
          <a:noFill/>
        </p:spPr>
        <p:txBody>
          <a:bodyPr wrap="square" lIns="91425" tIns="91425" rIns="91425" bIns="91425"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914028" y="26433447"/>
            <a:ext cx="10052050" cy="846363"/>
          </a:xfrm>
          <a:prstGeom prst="rect">
            <a:avLst/>
          </a:prstGeom>
        </p:spPr>
        <p:txBody>
          <a:bodyPr wrap="square" lIns="228561" tIns="228561" rIns="228561" bIns="228561">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639" indent="-571400">
              <a:defRPr sz="2500">
                <a:latin typeface="Trebuchet MS" pitchFamily="34" charset="0"/>
              </a:defRPr>
            </a:lvl2pPr>
            <a:lvl3pPr marL="2057041" indent="-571400">
              <a:defRPr sz="2500">
                <a:latin typeface="Trebuchet MS" pitchFamily="34" charset="0"/>
              </a:defRPr>
            </a:lvl3pPr>
            <a:lvl4pPr marL="2685582" indent="-628540">
              <a:defRPr sz="2500">
                <a:latin typeface="Trebuchet MS" pitchFamily="34" charset="0"/>
              </a:defRPr>
            </a:lvl4pPr>
            <a:lvl5pPr marL="3142701" indent="-457119">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04189" y="14951553"/>
            <a:ext cx="10056813" cy="846363"/>
          </a:xfrm>
          <a:prstGeom prst="rect">
            <a:avLst/>
          </a:prstGeom>
        </p:spPr>
        <p:txBody>
          <a:bodyPr wrap="square" lIns="228561" tIns="228561" rIns="228561" bIns="228561">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639" indent="-571400">
              <a:defRPr sz="2500">
                <a:latin typeface="Trebuchet MS" pitchFamily="34" charset="0"/>
              </a:defRPr>
            </a:lvl2pPr>
            <a:lvl3pPr marL="2057041" indent="-571400">
              <a:defRPr sz="2500">
                <a:latin typeface="Trebuchet MS" pitchFamily="34" charset="0"/>
              </a:defRPr>
            </a:lvl3pPr>
            <a:lvl4pPr marL="2685582" indent="-628540">
              <a:defRPr sz="2500">
                <a:latin typeface="Trebuchet MS" pitchFamily="34" charset="0"/>
              </a:defRPr>
            </a:lvl4pPr>
            <a:lvl5pPr marL="3142701" indent="-457119">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4" y="3383948"/>
            <a:ext cx="31998968" cy="1280160"/>
          </a:xfrm>
          <a:prstGeom prst="rect">
            <a:avLst/>
          </a:prstGeom>
        </p:spPr>
        <p:txBody>
          <a:bodyPr lIns="91429" tIns="45715" rIns="91429" bIns="45715">
            <a:normAutofit/>
          </a:bodyPr>
          <a:lstStyle>
            <a:lvl1pPr marL="0" indent="0" algn="ctr">
              <a:buFontTx/>
              <a:buNone/>
              <a:defRPr sz="61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4" y="2103788"/>
            <a:ext cx="31998968" cy="1280160"/>
          </a:xfrm>
          <a:prstGeom prst="rect">
            <a:avLst/>
          </a:prstGeom>
        </p:spPr>
        <p:txBody>
          <a:bodyPr lIns="91429" tIns="45715" rIns="91429" bIns="45715" anchor="t" anchorCtr="1">
            <a:normAutofit/>
          </a:bodyPr>
          <a:lstStyle>
            <a:lvl1pPr marL="0" indent="0" algn="ctr">
              <a:buFontTx/>
              <a:buNone/>
              <a:defRPr sz="89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4" y="465813"/>
            <a:ext cx="31998968" cy="1637973"/>
          </a:xfrm>
          <a:prstGeom prst="rect">
            <a:avLst/>
          </a:prstGeom>
        </p:spPr>
        <p:txBody>
          <a:bodyPr lIns="91429" tIns="45715" rIns="91429" bIns="45715"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text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12"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14" name="Content Placeholder 2"/>
          <p:cNvSpPr>
            <a:spLocks noGrp="1"/>
          </p:cNvSpPr>
          <p:nvPr>
            <p:ph idx="1"/>
          </p:nvPr>
        </p:nvSpPr>
        <p:spPr>
          <a:xfrm>
            <a:off x="2067948" y="6751320"/>
            <a:ext cx="17784312" cy="10206163"/>
          </a:xfrm>
        </p:spPr>
        <p:txBody>
          <a:bodyPr/>
          <a:lstStyle>
            <a:lvl1pPr marL="571502" indent="-571502">
              <a:defRPr sz="4800"/>
            </a:lvl1pPr>
            <a:lvl2pPr marL="1097280" indent="-525782">
              <a:defRPr sz="4800"/>
            </a:lvl2pPr>
            <a:lvl3pPr marL="1668782" indent="-571502">
              <a:defRPr sz="4800"/>
            </a:lvl3pPr>
            <a:lvl4pPr marL="2194560" indent="-525782">
              <a:defRPr sz="4800"/>
            </a:lvl4pPr>
            <a:lvl5pPr marL="2766062" indent="-571502">
              <a:defRPr sz="4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23"/>
          </p:nvPr>
        </p:nvSpPr>
        <p:spPr>
          <a:xfrm>
            <a:off x="23973641" y="6751320"/>
            <a:ext cx="17784312" cy="10206163"/>
          </a:xfrm>
        </p:spPr>
        <p:txBody>
          <a:bodyPr/>
          <a:lstStyle>
            <a:lvl1pPr marL="571502" indent="-571502">
              <a:defRPr sz="4800"/>
            </a:lvl1pPr>
            <a:lvl2pPr marL="1097280" indent="-525782">
              <a:defRPr sz="4800"/>
            </a:lvl2pPr>
            <a:lvl3pPr marL="1668782" indent="-571502">
              <a:defRPr sz="4800"/>
            </a:lvl3pPr>
            <a:lvl4pPr marL="2194560" indent="-525782">
              <a:defRPr sz="4800"/>
            </a:lvl4pPr>
            <a:lvl5pPr marL="2766062" indent="-571502">
              <a:defRPr sz="4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Content Placeholder 2"/>
          <p:cNvSpPr>
            <a:spLocks noGrp="1"/>
          </p:cNvSpPr>
          <p:nvPr>
            <p:ph idx="24"/>
          </p:nvPr>
        </p:nvSpPr>
        <p:spPr>
          <a:xfrm>
            <a:off x="2067948" y="18742219"/>
            <a:ext cx="17784312" cy="10206163"/>
          </a:xfrm>
        </p:spPr>
        <p:txBody>
          <a:bodyPr/>
          <a:lstStyle>
            <a:lvl1pPr marL="571502" indent="-571502">
              <a:defRPr sz="4800"/>
            </a:lvl1pPr>
            <a:lvl2pPr marL="1097280" indent="-525782">
              <a:defRPr sz="4800"/>
            </a:lvl2pPr>
            <a:lvl3pPr marL="1668782" indent="-571502">
              <a:defRPr sz="4800"/>
            </a:lvl3pPr>
            <a:lvl4pPr marL="2194560" indent="-525782">
              <a:defRPr sz="4800"/>
            </a:lvl4pPr>
            <a:lvl5pPr marL="2766062" indent="-571502">
              <a:defRPr sz="4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Content Placeholder 2"/>
          <p:cNvSpPr>
            <a:spLocks noGrp="1"/>
          </p:cNvSpPr>
          <p:nvPr>
            <p:ph idx="25"/>
          </p:nvPr>
        </p:nvSpPr>
        <p:spPr>
          <a:xfrm>
            <a:off x="23973641" y="18742219"/>
            <a:ext cx="17784312" cy="10206163"/>
          </a:xfrm>
        </p:spPr>
        <p:txBody>
          <a:bodyPr/>
          <a:lstStyle>
            <a:lvl1pPr marL="571502" indent="-571502">
              <a:defRPr sz="4800"/>
            </a:lvl1pPr>
            <a:lvl2pPr marL="1097280" indent="-525782">
              <a:defRPr sz="4800"/>
            </a:lvl2pPr>
            <a:lvl3pPr marL="1668782" indent="-571502">
              <a:defRPr sz="4800"/>
            </a:lvl3pPr>
            <a:lvl4pPr marL="2194560" indent="-525782">
              <a:defRPr sz="4800"/>
            </a:lvl4pPr>
            <a:lvl5pPr marL="2766062" indent="-571502">
              <a:defRPr sz="4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9"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Tree>
    <p:extLst>
      <p:ext uri="{BB962C8B-B14F-4D97-AF65-F5344CB8AC3E}">
        <p14:creationId xmlns:p14="http://schemas.microsoft.com/office/powerpoint/2010/main" val="1758255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textboxe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7"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16" name="Content Placeholder 2"/>
          <p:cNvSpPr>
            <a:spLocks noGrp="1"/>
          </p:cNvSpPr>
          <p:nvPr>
            <p:ph idx="25"/>
          </p:nvPr>
        </p:nvSpPr>
        <p:spPr>
          <a:xfrm>
            <a:off x="2067948" y="8981443"/>
            <a:ext cx="17762549" cy="8025715"/>
          </a:xfrm>
        </p:spPr>
        <p:txBody>
          <a:bodyPr/>
          <a:lstStyle>
            <a:lvl1pPr marL="571502" indent="-571502">
              <a:defRPr sz="4800"/>
            </a:lvl1pPr>
            <a:lvl2pPr marL="1097280" indent="-525782">
              <a:defRPr sz="4800"/>
            </a:lvl2pPr>
            <a:lvl3pPr marL="1668782" indent="-571502">
              <a:defRPr sz="4800"/>
            </a:lvl3pPr>
            <a:lvl4pPr marL="2194560" indent="-525782">
              <a:tabLst/>
              <a:defRPr sz="4800"/>
            </a:lvl4pPr>
            <a:lvl5pPr marL="2766062" indent="-571502">
              <a:defRPr sz="4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19"/>
          <p:cNvSpPr>
            <a:spLocks noGrp="1"/>
          </p:cNvSpPr>
          <p:nvPr>
            <p:ph type="body" sz="quarter" idx="15" hasCustomPrompt="1"/>
          </p:nvPr>
        </p:nvSpPr>
        <p:spPr>
          <a:xfrm>
            <a:off x="2067948" y="6756403"/>
            <a:ext cx="17762549" cy="1615440"/>
          </a:xfrm>
        </p:spPr>
        <p:txBody>
          <a:bodyPr/>
          <a:lstStyle>
            <a:lvl1pPr marL="0" indent="0">
              <a:spcBef>
                <a:spcPts val="0"/>
              </a:spcBef>
              <a:buNone/>
              <a:defRPr sz="4800" b="1">
                <a:solidFill>
                  <a:schemeClr val="accent1"/>
                </a:solidFill>
                <a:latin typeface="+mj-lt"/>
              </a:defRPr>
            </a:lvl1pPr>
            <a:lvl2pPr marL="0" indent="0">
              <a:spcBef>
                <a:spcPts val="0"/>
              </a:spcBef>
              <a:buNone/>
              <a:defRPr sz="4800">
                <a:solidFill>
                  <a:schemeClr val="accent1"/>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18" name="Text Placeholder 19"/>
          <p:cNvSpPr>
            <a:spLocks noGrp="1"/>
          </p:cNvSpPr>
          <p:nvPr>
            <p:ph type="body" sz="quarter" idx="16" hasCustomPrompt="1"/>
          </p:nvPr>
        </p:nvSpPr>
        <p:spPr>
          <a:xfrm>
            <a:off x="24002659" y="6756403"/>
            <a:ext cx="17777059" cy="1615440"/>
          </a:xfrm>
        </p:spPr>
        <p:txBody>
          <a:bodyPr/>
          <a:lstStyle>
            <a:lvl1pPr marL="0" indent="0">
              <a:spcBef>
                <a:spcPts val="0"/>
              </a:spcBef>
              <a:buNone/>
              <a:defRPr sz="4800" b="1">
                <a:solidFill>
                  <a:schemeClr val="accent1"/>
                </a:solidFill>
                <a:latin typeface="+mj-lt"/>
              </a:defRPr>
            </a:lvl1pPr>
            <a:lvl2pPr marL="0" indent="0">
              <a:spcBef>
                <a:spcPts val="0"/>
              </a:spcBef>
              <a:buNone/>
              <a:defRPr sz="4800">
                <a:solidFill>
                  <a:schemeClr val="accent1"/>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24" name="Text Placeholder 19"/>
          <p:cNvSpPr>
            <a:spLocks noGrp="1"/>
          </p:cNvSpPr>
          <p:nvPr>
            <p:ph type="body" sz="quarter" idx="18" hasCustomPrompt="1"/>
          </p:nvPr>
        </p:nvSpPr>
        <p:spPr>
          <a:xfrm>
            <a:off x="24009922" y="18695088"/>
            <a:ext cx="17777059" cy="1615440"/>
          </a:xfrm>
        </p:spPr>
        <p:txBody>
          <a:bodyPr/>
          <a:lstStyle>
            <a:lvl1pPr marL="0" indent="0">
              <a:spcBef>
                <a:spcPts val="0"/>
              </a:spcBef>
              <a:buNone/>
              <a:defRPr sz="4800" b="1">
                <a:solidFill>
                  <a:schemeClr val="accent1"/>
                </a:solidFill>
                <a:latin typeface="+mj-lt"/>
              </a:defRPr>
            </a:lvl1pPr>
            <a:lvl2pPr marL="0" indent="0">
              <a:spcBef>
                <a:spcPts val="0"/>
              </a:spcBef>
              <a:buNone/>
              <a:defRPr sz="4800">
                <a:solidFill>
                  <a:schemeClr val="accent1"/>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25" name="Text Placeholder 19"/>
          <p:cNvSpPr>
            <a:spLocks noGrp="1"/>
          </p:cNvSpPr>
          <p:nvPr>
            <p:ph type="body" sz="quarter" idx="20" hasCustomPrompt="1"/>
          </p:nvPr>
        </p:nvSpPr>
        <p:spPr>
          <a:xfrm>
            <a:off x="2067948" y="18695088"/>
            <a:ext cx="17762549" cy="1615440"/>
          </a:xfrm>
        </p:spPr>
        <p:txBody>
          <a:bodyPr/>
          <a:lstStyle>
            <a:lvl1pPr marL="0" indent="0">
              <a:spcBef>
                <a:spcPts val="0"/>
              </a:spcBef>
              <a:buNone/>
              <a:defRPr sz="4800" b="1">
                <a:solidFill>
                  <a:schemeClr val="accent1"/>
                </a:solidFill>
                <a:latin typeface="+mj-lt"/>
              </a:defRPr>
            </a:lvl1pPr>
            <a:lvl2pPr marL="0" indent="0">
              <a:spcBef>
                <a:spcPts val="0"/>
              </a:spcBef>
              <a:buNone/>
              <a:defRPr sz="4800">
                <a:solidFill>
                  <a:schemeClr val="accent1"/>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26" name="Content Placeholder 2"/>
          <p:cNvSpPr>
            <a:spLocks noGrp="1"/>
          </p:cNvSpPr>
          <p:nvPr>
            <p:ph idx="26"/>
          </p:nvPr>
        </p:nvSpPr>
        <p:spPr>
          <a:xfrm>
            <a:off x="23995409" y="8981443"/>
            <a:ext cx="17762549" cy="8025715"/>
          </a:xfrm>
        </p:spPr>
        <p:txBody>
          <a:bodyPr/>
          <a:lstStyle>
            <a:lvl1pPr marL="571502" indent="-571502">
              <a:defRPr sz="4800"/>
            </a:lvl1pPr>
            <a:lvl2pPr marL="1097280" indent="-525782">
              <a:defRPr sz="4800"/>
            </a:lvl2pPr>
            <a:lvl3pPr marL="1668782" indent="-571502">
              <a:defRPr sz="4800"/>
            </a:lvl3pPr>
            <a:lvl4pPr marL="2194560" indent="-525782">
              <a:tabLst/>
              <a:defRPr sz="4800"/>
            </a:lvl4pPr>
            <a:lvl5pPr marL="2766062" indent="-571502">
              <a:defRPr sz="4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7" name="Content Placeholder 2"/>
          <p:cNvSpPr>
            <a:spLocks noGrp="1"/>
          </p:cNvSpPr>
          <p:nvPr>
            <p:ph idx="27"/>
          </p:nvPr>
        </p:nvSpPr>
        <p:spPr>
          <a:xfrm>
            <a:off x="2067948" y="20920128"/>
            <a:ext cx="17762549" cy="8025715"/>
          </a:xfrm>
        </p:spPr>
        <p:txBody>
          <a:bodyPr/>
          <a:lstStyle>
            <a:lvl1pPr marL="571502" indent="-571502">
              <a:defRPr sz="4800"/>
            </a:lvl1pPr>
            <a:lvl2pPr marL="1097280" indent="-525782">
              <a:defRPr sz="4800"/>
            </a:lvl2pPr>
            <a:lvl3pPr marL="1668782" indent="-571502">
              <a:defRPr sz="4800"/>
            </a:lvl3pPr>
            <a:lvl4pPr marL="2194560" indent="-525782">
              <a:tabLst/>
              <a:defRPr sz="4800"/>
            </a:lvl4pPr>
            <a:lvl5pPr marL="2766062" indent="-571502">
              <a:defRPr sz="4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8" name="Content Placeholder 2"/>
          <p:cNvSpPr>
            <a:spLocks noGrp="1"/>
          </p:cNvSpPr>
          <p:nvPr>
            <p:ph idx="28"/>
          </p:nvPr>
        </p:nvSpPr>
        <p:spPr>
          <a:xfrm>
            <a:off x="23995409" y="20920128"/>
            <a:ext cx="17762549" cy="8025715"/>
          </a:xfrm>
        </p:spPr>
        <p:txBody>
          <a:bodyPr/>
          <a:lstStyle>
            <a:lvl1pPr marL="571502" indent="-571502">
              <a:defRPr sz="4800"/>
            </a:lvl1pPr>
            <a:lvl2pPr marL="1097280" indent="-525782">
              <a:defRPr sz="4800"/>
            </a:lvl2pPr>
            <a:lvl3pPr marL="1668782" indent="-571502">
              <a:defRPr sz="4800"/>
            </a:lvl3pPr>
            <a:lvl4pPr marL="2194560" indent="-525782">
              <a:tabLst/>
              <a:defRPr sz="4800"/>
            </a:lvl4pPr>
            <a:lvl5pPr marL="2766062" indent="-571502">
              <a:defRPr sz="4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13"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Tree>
    <p:extLst>
      <p:ext uri="{BB962C8B-B14F-4D97-AF65-F5344CB8AC3E}">
        <p14:creationId xmlns:p14="http://schemas.microsoft.com/office/powerpoint/2010/main" val="1041883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s">
    <p:spTree>
      <p:nvGrpSpPr>
        <p:cNvPr id="1" name=""/>
        <p:cNvGrpSpPr/>
        <p:nvPr/>
      </p:nvGrpSpPr>
      <p:grpSpPr>
        <a:xfrm>
          <a:off x="0" y="0"/>
          <a:ext cx="0" cy="0"/>
          <a:chOff x="0" y="0"/>
          <a:chExt cx="0" cy="0"/>
        </a:xfrm>
      </p:grpSpPr>
      <p:sp>
        <p:nvSpPr>
          <p:cNvPr id="13" name="Content Placeholder 2"/>
          <p:cNvSpPr>
            <a:spLocks noGrp="1"/>
          </p:cNvSpPr>
          <p:nvPr>
            <p:ph idx="25"/>
          </p:nvPr>
        </p:nvSpPr>
        <p:spPr>
          <a:xfrm>
            <a:off x="2067948" y="6751320"/>
            <a:ext cx="11493413" cy="22197062"/>
          </a:xfrm>
        </p:spPr>
        <p:txBody>
          <a:bodyPr/>
          <a:lstStyle>
            <a:lvl1pPr>
              <a:defRPr sz="5760"/>
            </a:lvl1pPr>
            <a:lvl2pPr>
              <a:defRPr sz="5760"/>
            </a:lvl2pPr>
            <a:lvl3pPr>
              <a:defRPr sz="5760"/>
            </a:lvl3pPr>
            <a:lvl4pPr>
              <a:defRPr sz="5760"/>
            </a:lvl4pPr>
            <a:lvl5pPr>
              <a:defRPr sz="57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a:xfrm>
            <a:off x="2082458" y="1836430"/>
            <a:ext cx="39704520" cy="3642360"/>
          </a:xfrm>
        </p:spPr>
        <p:txBody>
          <a:bodyPr/>
          <a:lstStyle/>
          <a:p>
            <a:r>
              <a:rPr lang="en-US"/>
              <a:t>Click to edit Master title style</a:t>
            </a:r>
            <a:endParaRPr lang="en-GB"/>
          </a:p>
        </p:txBody>
      </p:sp>
      <p:sp>
        <p:nvSpPr>
          <p:cNvPr id="7"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14" name="Content Placeholder 2"/>
          <p:cNvSpPr>
            <a:spLocks noGrp="1"/>
          </p:cNvSpPr>
          <p:nvPr>
            <p:ph idx="26"/>
          </p:nvPr>
        </p:nvSpPr>
        <p:spPr>
          <a:xfrm>
            <a:off x="16180759" y="6751320"/>
            <a:ext cx="11493413" cy="22197062"/>
          </a:xfrm>
        </p:spPr>
        <p:txBody>
          <a:bodyPr/>
          <a:lstStyle>
            <a:lvl1pPr>
              <a:defRPr sz="5760"/>
            </a:lvl1pPr>
            <a:lvl2pPr>
              <a:defRPr sz="5760"/>
            </a:lvl2pPr>
            <a:lvl3pPr>
              <a:defRPr sz="5760"/>
            </a:lvl3pPr>
            <a:lvl4pPr>
              <a:defRPr sz="5760"/>
            </a:lvl4pPr>
            <a:lvl5pPr>
              <a:defRPr sz="57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27"/>
          </p:nvPr>
        </p:nvSpPr>
        <p:spPr>
          <a:xfrm>
            <a:off x="30293566" y="6751320"/>
            <a:ext cx="11493413" cy="22197062"/>
          </a:xfrm>
        </p:spPr>
        <p:txBody>
          <a:bodyPr/>
          <a:lstStyle>
            <a:lvl1pPr>
              <a:defRPr sz="5760"/>
            </a:lvl1pPr>
            <a:lvl2pPr>
              <a:defRPr sz="5760"/>
            </a:lvl2pPr>
            <a:lvl3pPr>
              <a:defRPr sz="5760"/>
            </a:lvl3pPr>
            <a:lvl4pPr>
              <a:defRPr sz="5760"/>
            </a:lvl4pPr>
            <a:lvl5pPr>
              <a:defRPr sz="57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8"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Tree>
    <p:extLst>
      <p:ext uri="{BB962C8B-B14F-4D97-AF65-F5344CB8AC3E}">
        <p14:creationId xmlns:p14="http://schemas.microsoft.com/office/powerpoint/2010/main" val="2764117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19"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16" name="Content Placeholder 2"/>
          <p:cNvSpPr>
            <a:spLocks noGrp="1"/>
          </p:cNvSpPr>
          <p:nvPr>
            <p:ph idx="25"/>
          </p:nvPr>
        </p:nvSpPr>
        <p:spPr>
          <a:xfrm>
            <a:off x="2067948" y="9297696"/>
            <a:ext cx="11493413" cy="19691328"/>
          </a:xfrm>
        </p:spPr>
        <p:txBody>
          <a:bodyPr/>
          <a:lstStyle>
            <a:lvl1pPr>
              <a:defRPr sz="5760"/>
            </a:lvl1pPr>
            <a:lvl2pPr>
              <a:defRPr sz="5760"/>
            </a:lvl2pPr>
            <a:lvl3pPr>
              <a:defRPr sz="5760"/>
            </a:lvl3pPr>
            <a:lvl4pPr>
              <a:defRPr sz="5760"/>
            </a:lvl4pPr>
            <a:lvl5pPr>
              <a:defRPr sz="57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Content Placeholder 2"/>
          <p:cNvSpPr>
            <a:spLocks noGrp="1"/>
          </p:cNvSpPr>
          <p:nvPr>
            <p:ph idx="26"/>
          </p:nvPr>
        </p:nvSpPr>
        <p:spPr>
          <a:xfrm>
            <a:off x="16180759" y="9297696"/>
            <a:ext cx="11493413" cy="19691328"/>
          </a:xfrm>
        </p:spPr>
        <p:txBody>
          <a:bodyPr/>
          <a:lstStyle>
            <a:lvl1pPr>
              <a:defRPr sz="5760"/>
            </a:lvl1pPr>
            <a:lvl2pPr>
              <a:defRPr sz="5760"/>
            </a:lvl2pPr>
            <a:lvl3pPr>
              <a:defRPr sz="5760"/>
            </a:lvl3pPr>
            <a:lvl4pPr>
              <a:defRPr sz="5760"/>
            </a:lvl4pPr>
            <a:lvl5pPr>
              <a:defRPr sz="57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Content Placeholder 2"/>
          <p:cNvSpPr>
            <a:spLocks noGrp="1"/>
          </p:cNvSpPr>
          <p:nvPr>
            <p:ph idx="27"/>
          </p:nvPr>
        </p:nvSpPr>
        <p:spPr>
          <a:xfrm>
            <a:off x="30293566" y="9297696"/>
            <a:ext cx="11493413" cy="19691328"/>
          </a:xfrm>
        </p:spPr>
        <p:txBody>
          <a:bodyPr/>
          <a:lstStyle>
            <a:lvl1pPr>
              <a:defRPr sz="5760"/>
            </a:lvl1pPr>
            <a:lvl2pPr>
              <a:defRPr sz="5760"/>
            </a:lvl2pPr>
            <a:lvl3pPr>
              <a:defRPr sz="5760"/>
            </a:lvl3pPr>
            <a:lvl4pPr>
              <a:defRPr sz="5760"/>
            </a:lvl4pPr>
            <a:lvl5pPr>
              <a:defRPr sz="57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7"/>
          <p:cNvSpPr>
            <a:spLocks noGrp="1"/>
          </p:cNvSpPr>
          <p:nvPr>
            <p:ph type="body" sz="quarter" idx="11" hasCustomPrompt="1"/>
          </p:nvPr>
        </p:nvSpPr>
        <p:spPr>
          <a:xfrm>
            <a:off x="2075201" y="6756403"/>
            <a:ext cx="11493413" cy="1645920"/>
          </a:xfrm>
        </p:spPr>
        <p:txBody>
          <a:bodyPr/>
          <a:lstStyle>
            <a:lvl1pPr marL="0" indent="0">
              <a:spcBef>
                <a:spcPts val="0"/>
              </a:spcBef>
              <a:buNone/>
              <a:defRPr sz="5760" b="1">
                <a:solidFill>
                  <a:schemeClr val="accent1"/>
                </a:solidFill>
                <a:latin typeface="+mj-lt"/>
              </a:defRPr>
            </a:lvl1pPr>
            <a:lvl2pPr marL="0" indent="0">
              <a:spcBef>
                <a:spcPts val="0"/>
              </a:spcBef>
              <a:buNone/>
              <a:defRPr sz="5760" b="0" baseline="0">
                <a:solidFill>
                  <a:schemeClr val="accent1"/>
                </a:solidFill>
                <a:latin typeface="+mj-lt"/>
              </a:defRPr>
            </a:lvl2pPr>
          </a:lstStyle>
          <a:p>
            <a:pPr lvl="0"/>
            <a:r>
              <a:rPr lang="en-US" dirty="0"/>
              <a:t>Heading 12 </a:t>
            </a:r>
            <a:r>
              <a:rPr lang="en-US" dirty="0" err="1"/>
              <a:t>pt</a:t>
            </a:r>
            <a:endParaRPr lang="en-US" dirty="0"/>
          </a:p>
          <a:p>
            <a:pPr lvl="1"/>
            <a:r>
              <a:rPr lang="en-US" dirty="0"/>
              <a:t>Subheading 12 </a:t>
            </a:r>
            <a:r>
              <a:rPr lang="en-US" dirty="0" err="1"/>
              <a:t>pt</a:t>
            </a:r>
            <a:endParaRPr lang="en-US" dirty="0"/>
          </a:p>
        </p:txBody>
      </p:sp>
      <p:sp>
        <p:nvSpPr>
          <p:cNvPr id="21" name="Text Placeholder 7"/>
          <p:cNvSpPr>
            <a:spLocks noGrp="1"/>
          </p:cNvSpPr>
          <p:nvPr>
            <p:ph type="body" sz="quarter" idx="12" hasCustomPrompt="1"/>
          </p:nvPr>
        </p:nvSpPr>
        <p:spPr>
          <a:xfrm>
            <a:off x="30286308" y="6756403"/>
            <a:ext cx="11493413" cy="1645920"/>
          </a:xfrm>
        </p:spPr>
        <p:txBody>
          <a:bodyPr/>
          <a:lstStyle>
            <a:lvl1pPr marL="0" indent="0">
              <a:spcBef>
                <a:spcPts val="0"/>
              </a:spcBef>
              <a:buNone/>
              <a:defRPr sz="5760" b="1">
                <a:solidFill>
                  <a:schemeClr val="accent1"/>
                </a:solidFill>
                <a:latin typeface="+mj-lt"/>
              </a:defRPr>
            </a:lvl1pPr>
            <a:lvl2pPr marL="0" indent="0">
              <a:spcBef>
                <a:spcPts val="0"/>
              </a:spcBef>
              <a:buNone/>
              <a:defRPr sz="5760" b="0" baseline="0">
                <a:solidFill>
                  <a:schemeClr val="accent1"/>
                </a:solidFill>
                <a:latin typeface="+mj-lt"/>
              </a:defRPr>
            </a:lvl2pPr>
          </a:lstStyle>
          <a:p>
            <a:pPr lvl="0"/>
            <a:r>
              <a:rPr lang="en-US" dirty="0"/>
              <a:t>Heading 12 </a:t>
            </a:r>
            <a:r>
              <a:rPr lang="en-US" dirty="0" err="1"/>
              <a:t>pt</a:t>
            </a:r>
            <a:endParaRPr lang="en-US" dirty="0"/>
          </a:p>
          <a:p>
            <a:pPr lvl="1"/>
            <a:r>
              <a:rPr lang="en-US" dirty="0"/>
              <a:t>Subheading 12 </a:t>
            </a:r>
            <a:r>
              <a:rPr lang="en-US" dirty="0" err="1"/>
              <a:t>pt</a:t>
            </a:r>
            <a:endParaRPr lang="en-US" dirty="0"/>
          </a:p>
        </p:txBody>
      </p:sp>
      <p:sp>
        <p:nvSpPr>
          <p:cNvPr id="22" name="Text Placeholder 7"/>
          <p:cNvSpPr>
            <a:spLocks noGrp="1"/>
          </p:cNvSpPr>
          <p:nvPr>
            <p:ph type="body" sz="quarter" idx="13" hasCustomPrompt="1"/>
          </p:nvPr>
        </p:nvSpPr>
        <p:spPr>
          <a:xfrm>
            <a:off x="16195265" y="6756403"/>
            <a:ext cx="11493413" cy="1645920"/>
          </a:xfrm>
        </p:spPr>
        <p:txBody>
          <a:bodyPr/>
          <a:lstStyle>
            <a:lvl1pPr marL="0" indent="0">
              <a:spcBef>
                <a:spcPts val="0"/>
              </a:spcBef>
              <a:buNone/>
              <a:defRPr sz="5760" b="1">
                <a:solidFill>
                  <a:schemeClr val="accent1"/>
                </a:solidFill>
                <a:latin typeface="+mj-lt"/>
              </a:defRPr>
            </a:lvl1pPr>
            <a:lvl2pPr marL="0" indent="0">
              <a:spcBef>
                <a:spcPts val="0"/>
              </a:spcBef>
              <a:buNone/>
              <a:defRPr sz="5760" b="0" baseline="0">
                <a:solidFill>
                  <a:schemeClr val="accent1"/>
                </a:solidFill>
                <a:latin typeface="+mj-lt"/>
              </a:defRPr>
            </a:lvl2pPr>
          </a:lstStyle>
          <a:p>
            <a:pPr lvl="0"/>
            <a:r>
              <a:rPr lang="en-US" dirty="0"/>
              <a:t>Heading 12 </a:t>
            </a:r>
            <a:r>
              <a:rPr lang="en-US" dirty="0" err="1"/>
              <a:t>pt</a:t>
            </a:r>
            <a:endParaRPr lang="en-US" dirty="0"/>
          </a:p>
          <a:p>
            <a:pPr lvl="1"/>
            <a:r>
              <a:rPr lang="en-US" dirty="0"/>
              <a:t>Subheading 12 </a:t>
            </a:r>
            <a:r>
              <a:rPr lang="en-US" dirty="0" err="1"/>
              <a:t>pt</a:t>
            </a:r>
            <a:endParaRPr lang="en-US" dirty="0"/>
          </a:p>
        </p:txBody>
      </p:sp>
      <p:sp>
        <p:nvSpPr>
          <p:cNvPr id="12"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11"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Tree>
    <p:extLst>
      <p:ext uri="{BB962C8B-B14F-4D97-AF65-F5344CB8AC3E}">
        <p14:creationId xmlns:p14="http://schemas.microsoft.com/office/powerpoint/2010/main" val="3329484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 text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16"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14" name="Content Placeholder 2"/>
          <p:cNvSpPr>
            <a:spLocks noGrp="1"/>
          </p:cNvSpPr>
          <p:nvPr>
            <p:ph idx="26"/>
          </p:nvPr>
        </p:nvSpPr>
        <p:spPr>
          <a:xfrm>
            <a:off x="2067948" y="6751327"/>
            <a:ext cx="11493413" cy="10269230"/>
          </a:xfrm>
        </p:spPr>
        <p:txBody>
          <a:bodyPr/>
          <a:lstStyle>
            <a:lvl1pPr marL="571502" indent="-571502">
              <a:tabLst/>
              <a:defRPr sz="4800"/>
            </a:lvl1pPr>
            <a:lvl2pPr marL="1097280" indent="-525782">
              <a:defRPr sz="4800"/>
            </a:lvl2pPr>
            <a:lvl3pPr marL="1668782" indent="-571502">
              <a:defRPr sz="4800"/>
            </a:lvl3pPr>
            <a:lvl4pPr marL="2194560" indent="-525782">
              <a:defRPr sz="4800"/>
            </a:lvl4pPr>
            <a:lvl5pPr marL="2766062" indent="-571502">
              <a:defRPr sz="4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Content Placeholder 2"/>
          <p:cNvSpPr>
            <a:spLocks noGrp="1"/>
          </p:cNvSpPr>
          <p:nvPr>
            <p:ph idx="33"/>
          </p:nvPr>
        </p:nvSpPr>
        <p:spPr>
          <a:xfrm>
            <a:off x="16180759" y="6751327"/>
            <a:ext cx="11493413" cy="10269230"/>
          </a:xfrm>
        </p:spPr>
        <p:txBody>
          <a:bodyPr/>
          <a:lstStyle>
            <a:lvl1pPr marL="571502" indent="-571502">
              <a:tabLst/>
              <a:defRPr sz="4800"/>
            </a:lvl1pPr>
            <a:lvl2pPr marL="1097280" indent="-525782">
              <a:defRPr sz="4800"/>
            </a:lvl2pPr>
            <a:lvl3pPr marL="1668782" indent="-571502">
              <a:defRPr sz="4800"/>
            </a:lvl3pPr>
            <a:lvl4pPr marL="2194560" indent="-525782">
              <a:defRPr sz="4800"/>
            </a:lvl4pPr>
            <a:lvl5pPr marL="2766062" indent="-571502">
              <a:defRPr sz="4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Content Placeholder 2"/>
          <p:cNvSpPr>
            <a:spLocks noGrp="1"/>
          </p:cNvSpPr>
          <p:nvPr>
            <p:ph idx="34"/>
          </p:nvPr>
        </p:nvSpPr>
        <p:spPr>
          <a:xfrm>
            <a:off x="30293566" y="6751327"/>
            <a:ext cx="11493413" cy="10269230"/>
          </a:xfrm>
        </p:spPr>
        <p:txBody>
          <a:bodyPr/>
          <a:lstStyle>
            <a:lvl1pPr marL="571502" indent="-571502">
              <a:tabLst/>
              <a:defRPr sz="4800"/>
            </a:lvl1pPr>
            <a:lvl2pPr marL="1097280" indent="-525782">
              <a:defRPr sz="4800"/>
            </a:lvl2pPr>
            <a:lvl3pPr marL="1668782" indent="-571502">
              <a:defRPr sz="4800"/>
            </a:lvl3pPr>
            <a:lvl4pPr marL="2194560" indent="-525782">
              <a:defRPr sz="4800"/>
            </a:lvl4pPr>
            <a:lvl5pPr marL="2766062" indent="-571502">
              <a:defRPr sz="4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Content Placeholder 2"/>
          <p:cNvSpPr>
            <a:spLocks noGrp="1"/>
          </p:cNvSpPr>
          <p:nvPr>
            <p:ph idx="35"/>
          </p:nvPr>
        </p:nvSpPr>
        <p:spPr>
          <a:xfrm>
            <a:off x="2067948" y="18656302"/>
            <a:ext cx="11493413" cy="10269230"/>
          </a:xfrm>
        </p:spPr>
        <p:txBody>
          <a:bodyPr/>
          <a:lstStyle>
            <a:lvl1pPr marL="571502" indent="-571502">
              <a:tabLst/>
              <a:defRPr sz="4800"/>
            </a:lvl1pPr>
            <a:lvl2pPr marL="1097280" indent="-525782">
              <a:defRPr sz="4800"/>
            </a:lvl2pPr>
            <a:lvl3pPr marL="1668782" indent="-571502">
              <a:defRPr sz="4800"/>
            </a:lvl3pPr>
            <a:lvl4pPr marL="2194560" indent="-525782">
              <a:defRPr sz="4800"/>
            </a:lvl4pPr>
            <a:lvl5pPr marL="2766062" indent="-571502">
              <a:defRPr sz="4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2"/>
          <p:cNvSpPr>
            <a:spLocks noGrp="1"/>
          </p:cNvSpPr>
          <p:nvPr>
            <p:ph idx="36"/>
          </p:nvPr>
        </p:nvSpPr>
        <p:spPr>
          <a:xfrm>
            <a:off x="16180759" y="18656302"/>
            <a:ext cx="11493413" cy="10269230"/>
          </a:xfrm>
        </p:spPr>
        <p:txBody>
          <a:bodyPr/>
          <a:lstStyle>
            <a:lvl1pPr marL="571502" indent="-571502">
              <a:tabLst/>
              <a:defRPr sz="4800"/>
            </a:lvl1pPr>
            <a:lvl2pPr marL="1097280" indent="-525782">
              <a:defRPr sz="4800"/>
            </a:lvl2pPr>
            <a:lvl3pPr marL="1668782" indent="-571502">
              <a:defRPr sz="4800"/>
            </a:lvl3pPr>
            <a:lvl4pPr marL="2194560" indent="-525782">
              <a:defRPr sz="4800"/>
            </a:lvl4pPr>
            <a:lvl5pPr marL="2766062" indent="-571502">
              <a:defRPr sz="4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2"/>
          <p:cNvSpPr>
            <a:spLocks noGrp="1"/>
          </p:cNvSpPr>
          <p:nvPr>
            <p:ph idx="37"/>
          </p:nvPr>
        </p:nvSpPr>
        <p:spPr>
          <a:xfrm>
            <a:off x="30293566" y="18656302"/>
            <a:ext cx="11493413" cy="10269230"/>
          </a:xfrm>
        </p:spPr>
        <p:txBody>
          <a:bodyPr/>
          <a:lstStyle>
            <a:lvl1pPr marL="571502" indent="-571502">
              <a:tabLst/>
              <a:defRPr sz="4800"/>
            </a:lvl1pPr>
            <a:lvl2pPr marL="1097280" indent="-525782">
              <a:defRPr sz="4800"/>
            </a:lvl2pPr>
            <a:lvl3pPr marL="1668782" indent="-571502">
              <a:defRPr sz="4800"/>
            </a:lvl3pPr>
            <a:lvl4pPr marL="2194560" indent="-525782">
              <a:defRPr sz="4800"/>
            </a:lvl4pPr>
            <a:lvl5pPr marL="2766062" indent="-571502">
              <a:defRPr sz="4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Rectangle 11"/>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11" name="Rectangle 10"/>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Tree>
    <p:extLst>
      <p:ext uri="{BB962C8B-B14F-4D97-AF65-F5344CB8AC3E}">
        <p14:creationId xmlns:p14="http://schemas.microsoft.com/office/powerpoint/2010/main" val="4068072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 textboxe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21"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25" name="Text Placeholder 19"/>
          <p:cNvSpPr>
            <a:spLocks noGrp="1"/>
          </p:cNvSpPr>
          <p:nvPr>
            <p:ph type="body" sz="quarter" idx="15" hasCustomPrompt="1"/>
          </p:nvPr>
        </p:nvSpPr>
        <p:spPr>
          <a:xfrm>
            <a:off x="2075201" y="6751320"/>
            <a:ext cx="11493413" cy="1615440"/>
          </a:xfrm>
        </p:spPr>
        <p:txBody>
          <a:bodyPr/>
          <a:lstStyle>
            <a:lvl1pPr marL="0" indent="0">
              <a:spcBef>
                <a:spcPts val="0"/>
              </a:spcBef>
              <a:buNone/>
              <a:defRPr sz="4800" b="1">
                <a:solidFill>
                  <a:schemeClr val="accent1"/>
                </a:solidFill>
                <a:latin typeface="+mj-lt"/>
              </a:defRPr>
            </a:lvl1pPr>
            <a:lvl2pPr marL="0" indent="0">
              <a:spcBef>
                <a:spcPts val="0"/>
              </a:spcBef>
              <a:buNone/>
              <a:defRPr sz="4800">
                <a:solidFill>
                  <a:schemeClr val="accent1"/>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26" name="Text Placeholder 19"/>
          <p:cNvSpPr>
            <a:spLocks noGrp="1"/>
          </p:cNvSpPr>
          <p:nvPr>
            <p:ph type="body" sz="quarter" idx="16" hasCustomPrompt="1"/>
          </p:nvPr>
        </p:nvSpPr>
        <p:spPr>
          <a:xfrm>
            <a:off x="30286308" y="6751320"/>
            <a:ext cx="11493413" cy="1615440"/>
          </a:xfrm>
        </p:spPr>
        <p:txBody>
          <a:bodyPr/>
          <a:lstStyle>
            <a:lvl1pPr marL="0" indent="0">
              <a:spcBef>
                <a:spcPts val="0"/>
              </a:spcBef>
              <a:buNone/>
              <a:defRPr sz="4800" b="1">
                <a:solidFill>
                  <a:schemeClr val="accent1"/>
                </a:solidFill>
                <a:latin typeface="+mj-lt"/>
              </a:defRPr>
            </a:lvl1pPr>
            <a:lvl2pPr marL="0" indent="0">
              <a:spcBef>
                <a:spcPts val="0"/>
              </a:spcBef>
              <a:buNone/>
              <a:defRPr sz="4800">
                <a:solidFill>
                  <a:schemeClr val="accent1"/>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27" name="Text Placeholder 19"/>
          <p:cNvSpPr>
            <a:spLocks noGrp="1"/>
          </p:cNvSpPr>
          <p:nvPr>
            <p:ph type="body" sz="quarter" idx="17" hasCustomPrompt="1"/>
          </p:nvPr>
        </p:nvSpPr>
        <p:spPr>
          <a:xfrm>
            <a:off x="16195265" y="6751320"/>
            <a:ext cx="11493413" cy="1615440"/>
          </a:xfrm>
        </p:spPr>
        <p:txBody>
          <a:bodyPr/>
          <a:lstStyle>
            <a:lvl1pPr marL="0" indent="0">
              <a:spcBef>
                <a:spcPts val="0"/>
              </a:spcBef>
              <a:buNone/>
              <a:defRPr sz="4800" b="1">
                <a:solidFill>
                  <a:schemeClr val="accent1"/>
                </a:solidFill>
                <a:latin typeface="+mj-lt"/>
              </a:defRPr>
            </a:lvl1pPr>
            <a:lvl2pPr marL="0" indent="0">
              <a:spcBef>
                <a:spcPts val="0"/>
              </a:spcBef>
              <a:buNone/>
              <a:defRPr sz="4800">
                <a:solidFill>
                  <a:schemeClr val="accent1"/>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28" name="Text Placeholder 19"/>
          <p:cNvSpPr>
            <a:spLocks noGrp="1"/>
          </p:cNvSpPr>
          <p:nvPr>
            <p:ph type="body" sz="quarter" idx="22" hasCustomPrompt="1"/>
          </p:nvPr>
        </p:nvSpPr>
        <p:spPr>
          <a:xfrm>
            <a:off x="30286308" y="18730646"/>
            <a:ext cx="11493413" cy="1615440"/>
          </a:xfrm>
        </p:spPr>
        <p:txBody>
          <a:bodyPr/>
          <a:lstStyle>
            <a:lvl1pPr marL="0" indent="0">
              <a:spcBef>
                <a:spcPts val="0"/>
              </a:spcBef>
              <a:buNone/>
              <a:defRPr sz="4800" b="1">
                <a:solidFill>
                  <a:schemeClr val="accent1"/>
                </a:solidFill>
                <a:latin typeface="+mj-lt"/>
              </a:defRPr>
            </a:lvl1pPr>
            <a:lvl2pPr marL="0" indent="0">
              <a:spcBef>
                <a:spcPts val="0"/>
              </a:spcBef>
              <a:buNone/>
              <a:defRPr sz="4800">
                <a:solidFill>
                  <a:schemeClr val="accent1"/>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29" name="Text Placeholder 19"/>
          <p:cNvSpPr>
            <a:spLocks noGrp="1"/>
          </p:cNvSpPr>
          <p:nvPr>
            <p:ph type="body" sz="quarter" idx="24" hasCustomPrompt="1"/>
          </p:nvPr>
        </p:nvSpPr>
        <p:spPr>
          <a:xfrm>
            <a:off x="2075201" y="18730646"/>
            <a:ext cx="11493413" cy="1615440"/>
          </a:xfrm>
        </p:spPr>
        <p:txBody>
          <a:bodyPr/>
          <a:lstStyle>
            <a:lvl1pPr marL="0" indent="0">
              <a:spcBef>
                <a:spcPts val="0"/>
              </a:spcBef>
              <a:buNone/>
              <a:defRPr sz="4800" b="1">
                <a:solidFill>
                  <a:schemeClr val="accent1"/>
                </a:solidFill>
                <a:latin typeface="+mj-lt"/>
              </a:defRPr>
            </a:lvl1pPr>
            <a:lvl2pPr marL="0" indent="0">
              <a:spcBef>
                <a:spcPts val="0"/>
              </a:spcBef>
              <a:buNone/>
              <a:defRPr sz="4800">
                <a:solidFill>
                  <a:schemeClr val="accent1"/>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32" name="Text Placeholder 19"/>
          <p:cNvSpPr>
            <a:spLocks noGrp="1"/>
          </p:cNvSpPr>
          <p:nvPr>
            <p:ph type="body" sz="quarter" idx="26" hasCustomPrompt="1"/>
          </p:nvPr>
        </p:nvSpPr>
        <p:spPr>
          <a:xfrm>
            <a:off x="16195265" y="18730646"/>
            <a:ext cx="11493413" cy="1615440"/>
          </a:xfrm>
        </p:spPr>
        <p:txBody>
          <a:bodyPr/>
          <a:lstStyle>
            <a:lvl1pPr marL="0" indent="0">
              <a:spcBef>
                <a:spcPts val="0"/>
              </a:spcBef>
              <a:buNone/>
              <a:defRPr sz="4800" b="1">
                <a:solidFill>
                  <a:schemeClr val="accent1"/>
                </a:solidFill>
                <a:latin typeface="+mj-lt"/>
              </a:defRPr>
            </a:lvl1pPr>
            <a:lvl2pPr marL="0" indent="0">
              <a:spcBef>
                <a:spcPts val="0"/>
              </a:spcBef>
              <a:buNone/>
              <a:defRPr sz="4800">
                <a:solidFill>
                  <a:schemeClr val="accent1"/>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33" name="Content Placeholder 2"/>
          <p:cNvSpPr>
            <a:spLocks noGrp="1"/>
          </p:cNvSpPr>
          <p:nvPr>
            <p:ph idx="27"/>
          </p:nvPr>
        </p:nvSpPr>
        <p:spPr>
          <a:xfrm>
            <a:off x="2067948" y="8976360"/>
            <a:ext cx="11493413" cy="7969834"/>
          </a:xfrm>
        </p:spPr>
        <p:txBody>
          <a:bodyPr/>
          <a:lstStyle>
            <a:lvl1pPr marL="571502" indent="-571502">
              <a:defRPr sz="4800"/>
            </a:lvl1pPr>
            <a:lvl2pPr marL="1097280" indent="-525782">
              <a:defRPr sz="4800"/>
            </a:lvl2pPr>
            <a:lvl3pPr marL="1379222" indent="-281942">
              <a:defRPr sz="4800"/>
            </a:lvl3pPr>
            <a:lvl4pPr marL="2194560" indent="-525782">
              <a:defRPr sz="4800"/>
            </a:lvl4pPr>
            <a:lvl5pPr marL="2766062" indent="-571502">
              <a:tabLst/>
              <a:defRPr sz="4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4" name="Content Placeholder 2"/>
          <p:cNvSpPr>
            <a:spLocks noGrp="1"/>
          </p:cNvSpPr>
          <p:nvPr>
            <p:ph idx="33"/>
          </p:nvPr>
        </p:nvSpPr>
        <p:spPr>
          <a:xfrm>
            <a:off x="16180759" y="8976360"/>
            <a:ext cx="11493413" cy="7969834"/>
          </a:xfrm>
        </p:spPr>
        <p:txBody>
          <a:bodyPr/>
          <a:lstStyle>
            <a:lvl1pPr marL="571502" indent="-571502">
              <a:defRPr sz="4800"/>
            </a:lvl1pPr>
            <a:lvl2pPr marL="1097280" indent="-525782">
              <a:defRPr sz="4800"/>
            </a:lvl2pPr>
            <a:lvl3pPr marL="1379222" indent="-281942">
              <a:defRPr sz="4800"/>
            </a:lvl3pPr>
            <a:lvl4pPr marL="2194560" indent="-525782">
              <a:defRPr sz="4800"/>
            </a:lvl4pPr>
            <a:lvl5pPr marL="2766062" indent="-571502">
              <a:tabLst/>
              <a:defRPr sz="4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5" name="Content Placeholder 2"/>
          <p:cNvSpPr>
            <a:spLocks noGrp="1"/>
          </p:cNvSpPr>
          <p:nvPr>
            <p:ph idx="34"/>
          </p:nvPr>
        </p:nvSpPr>
        <p:spPr>
          <a:xfrm>
            <a:off x="30293566" y="8976360"/>
            <a:ext cx="11493413" cy="7969834"/>
          </a:xfrm>
        </p:spPr>
        <p:txBody>
          <a:bodyPr/>
          <a:lstStyle>
            <a:lvl1pPr marL="571502" indent="-571502">
              <a:defRPr sz="4800"/>
            </a:lvl1pPr>
            <a:lvl2pPr marL="1097280" indent="-525782">
              <a:defRPr sz="4800"/>
            </a:lvl2pPr>
            <a:lvl3pPr marL="1379222" indent="-281942">
              <a:defRPr sz="4800"/>
            </a:lvl3pPr>
            <a:lvl4pPr marL="2194560" indent="-525782">
              <a:defRPr sz="4800"/>
            </a:lvl4pPr>
            <a:lvl5pPr marL="2766062" indent="-571502">
              <a:tabLst/>
              <a:defRPr sz="4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6" name="Content Placeholder 2"/>
          <p:cNvSpPr>
            <a:spLocks noGrp="1"/>
          </p:cNvSpPr>
          <p:nvPr>
            <p:ph idx="35"/>
          </p:nvPr>
        </p:nvSpPr>
        <p:spPr>
          <a:xfrm>
            <a:off x="2067948" y="20955686"/>
            <a:ext cx="11493413" cy="7969834"/>
          </a:xfrm>
        </p:spPr>
        <p:txBody>
          <a:bodyPr/>
          <a:lstStyle>
            <a:lvl1pPr marL="571502" indent="-571502">
              <a:defRPr sz="4800"/>
            </a:lvl1pPr>
            <a:lvl2pPr marL="1097280" indent="-525782">
              <a:defRPr sz="4800"/>
            </a:lvl2pPr>
            <a:lvl3pPr marL="1379222" indent="-281942">
              <a:defRPr sz="4800"/>
            </a:lvl3pPr>
            <a:lvl4pPr marL="2194560" indent="-525782">
              <a:defRPr sz="4800"/>
            </a:lvl4pPr>
            <a:lvl5pPr marL="2766062" indent="-571502">
              <a:tabLst/>
              <a:defRPr sz="4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7" name="Content Placeholder 2"/>
          <p:cNvSpPr>
            <a:spLocks noGrp="1"/>
          </p:cNvSpPr>
          <p:nvPr>
            <p:ph idx="36"/>
          </p:nvPr>
        </p:nvSpPr>
        <p:spPr>
          <a:xfrm>
            <a:off x="16180759" y="20955686"/>
            <a:ext cx="11493413" cy="7969834"/>
          </a:xfrm>
        </p:spPr>
        <p:txBody>
          <a:bodyPr/>
          <a:lstStyle>
            <a:lvl1pPr marL="571502" indent="-571502">
              <a:defRPr sz="4800"/>
            </a:lvl1pPr>
            <a:lvl2pPr marL="1097280" indent="-525782">
              <a:defRPr sz="4800"/>
            </a:lvl2pPr>
            <a:lvl3pPr marL="1379222" indent="-281942">
              <a:defRPr sz="4800"/>
            </a:lvl3pPr>
            <a:lvl4pPr marL="2194560" indent="-525782">
              <a:defRPr sz="4800"/>
            </a:lvl4pPr>
            <a:lvl5pPr marL="2766062" indent="-571502">
              <a:tabLst/>
              <a:defRPr sz="4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8" name="Content Placeholder 2"/>
          <p:cNvSpPr>
            <a:spLocks noGrp="1"/>
          </p:cNvSpPr>
          <p:nvPr>
            <p:ph idx="37"/>
          </p:nvPr>
        </p:nvSpPr>
        <p:spPr>
          <a:xfrm>
            <a:off x="30293566" y="20955686"/>
            <a:ext cx="11493413" cy="7969834"/>
          </a:xfrm>
        </p:spPr>
        <p:txBody>
          <a:bodyPr/>
          <a:lstStyle>
            <a:lvl1pPr marL="571502" indent="-571502">
              <a:defRPr sz="4800"/>
            </a:lvl1pPr>
            <a:lvl2pPr marL="1097280" indent="-525782">
              <a:defRPr sz="4800"/>
            </a:lvl2pPr>
            <a:lvl3pPr marL="1379222" indent="-281942">
              <a:defRPr sz="4800"/>
            </a:lvl3pPr>
            <a:lvl4pPr marL="2194560" indent="-525782">
              <a:defRPr sz="4800"/>
            </a:lvl4pPr>
            <a:lvl5pPr marL="2766062" indent="-571502">
              <a:tabLst/>
              <a:defRPr sz="4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17"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Tree>
    <p:extLst>
      <p:ext uri="{BB962C8B-B14F-4D97-AF65-F5344CB8AC3E}">
        <p14:creationId xmlns:p14="http://schemas.microsoft.com/office/powerpoint/2010/main" val="3186040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8 text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25"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14" name="Content Placeholder 2"/>
          <p:cNvSpPr>
            <a:spLocks noGrp="1"/>
          </p:cNvSpPr>
          <p:nvPr>
            <p:ph idx="34"/>
          </p:nvPr>
        </p:nvSpPr>
        <p:spPr>
          <a:xfrm>
            <a:off x="2067948" y="6751327"/>
            <a:ext cx="8591035" cy="10150296"/>
          </a:xfrm>
        </p:spPr>
        <p:txBody>
          <a:bodyPr/>
          <a:lstStyle>
            <a:lvl1pPr marL="571502" indent="-571502">
              <a:defRPr sz="4800"/>
            </a:lvl1pPr>
            <a:lvl2pPr marL="1097280" indent="-525782">
              <a:defRPr sz="4800"/>
            </a:lvl2pPr>
            <a:lvl3pPr marL="1668782" indent="-571502">
              <a:defRPr sz="4800"/>
            </a:lvl3pPr>
            <a:lvl4pPr marL="2194560" indent="-525782">
              <a:tabLst/>
              <a:defRPr sz="4800"/>
            </a:lvl4pPr>
            <a:lvl5pPr marL="2766062" indent="-571502">
              <a:defRPr sz="4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Content Placeholder 2"/>
          <p:cNvSpPr>
            <a:spLocks noGrp="1"/>
          </p:cNvSpPr>
          <p:nvPr>
            <p:ph idx="43"/>
          </p:nvPr>
        </p:nvSpPr>
        <p:spPr>
          <a:xfrm>
            <a:off x="12434273" y="6751327"/>
            <a:ext cx="8591035" cy="10150296"/>
          </a:xfrm>
        </p:spPr>
        <p:txBody>
          <a:bodyPr/>
          <a:lstStyle>
            <a:lvl1pPr marL="571502" indent="-571502">
              <a:defRPr sz="4800"/>
            </a:lvl1pPr>
            <a:lvl2pPr marL="1097280" indent="-525782">
              <a:defRPr sz="4800"/>
            </a:lvl2pPr>
            <a:lvl3pPr marL="1668782" indent="-571502">
              <a:defRPr sz="4800"/>
            </a:lvl3pPr>
            <a:lvl4pPr marL="2194560" indent="-525782">
              <a:tabLst/>
              <a:defRPr sz="4800"/>
            </a:lvl4pPr>
            <a:lvl5pPr marL="2766062" indent="-571502">
              <a:defRPr sz="4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Content Placeholder 2"/>
          <p:cNvSpPr>
            <a:spLocks noGrp="1"/>
          </p:cNvSpPr>
          <p:nvPr>
            <p:ph idx="44"/>
          </p:nvPr>
        </p:nvSpPr>
        <p:spPr>
          <a:xfrm>
            <a:off x="22800593" y="6751327"/>
            <a:ext cx="8591035" cy="10150296"/>
          </a:xfrm>
        </p:spPr>
        <p:txBody>
          <a:bodyPr/>
          <a:lstStyle>
            <a:lvl1pPr marL="571502" indent="-571502">
              <a:defRPr sz="4800"/>
            </a:lvl1pPr>
            <a:lvl2pPr marL="1097280" indent="-525782">
              <a:defRPr sz="4800"/>
            </a:lvl2pPr>
            <a:lvl3pPr marL="1668782" indent="-571502">
              <a:defRPr sz="4800"/>
            </a:lvl3pPr>
            <a:lvl4pPr marL="2194560" indent="-525782">
              <a:tabLst/>
              <a:defRPr sz="4800"/>
            </a:lvl4pPr>
            <a:lvl5pPr marL="2766062" indent="-571502">
              <a:defRPr sz="4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Content Placeholder 2"/>
          <p:cNvSpPr>
            <a:spLocks noGrp="1"/>
          </p:cNvSpPr>
          <p:nvPr>
            <p:ph idx="45"/>
          </p:nvPr>
        </p:nvSpPr>
        <p:spPr>
          <a:xfrm>
            <a:off x="33166918" y="6751327"/>
            <a:ext cx="8591035" cy="10150296"/>
          </a:xfrm>
        </p:spPr>
        <p:txBody>
          <a:bodyPr/>
          <a:lstStyle>
            <a:lvl1pPr marL="571502" indent="-571502">
              <a:defRPr sz="4800"/>
            </a:lvl1pPr>
            <a:lvl2pPr marL="1097280" indent="-525782">
              <a:defRPr sz="4800"/>
            </a:lvl2pPr>
            <a:lvl3pPr marL="1668782" indent="-571502">
              <a:defRPr sz="4800"/>
            </a:lvl3pPr>
            <a:lvl4pPr marL="2194560" indent="-525782">
              <a:tabLst/>
              <a:defRPr sz="4800"/>
            </a:lvl4pPr>
            <a:lvl5pPr marL="2766062" indent="-571502">
              <a:defRPr sz="4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2"/>
          <p:cNvSpPr>
            <a:spLocks noGrp="1"/>
          </p:cNvSpPr>
          <p:nvPr>
            <p:ph idx="46"/>
          </p:nvPr>
        </p:nvSpPr>
        <p:spPr>
          <a:xfrm>
            <a:off x="2067948" y="18775231"/>
            <a:ext cx="8591035" cy="10150296"/>
          </a:xfrm>
        </p:spPr>
        <p:txBody>
          <a:bodyPr/>
          <a:lstStyle>
            <a:lvl1pPr marL="571502" indent="-571502">
              <a:defRPr sz="4800"/>
            </a:lvl1pPr>
            <a:lvl2pPr marL="1097280" indent="-525782">
              <a:defRPr sz="4800"/>
            </a:lvl2pPr>
            <a:lvl3pPr marL="1668782" indent="-571502">
              <a:defRPr sz="4800"/>
            </a:lvl3pPr>
            <a:lvl4pPr marL="2194560" indent="-525782">
              <a:tabLst/>
              <a:defRPr sz="4800"/>
            </a:lvl4pPr>
            <a:lvl5pPr marL="2766062" indent="-571502">
              <a:defRPr sz="4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2"/>
          <p:cNvSpPr>
            <a:spLocks noGrp="1"/>
          </p:cNvSpPr>
          <p:nvPr>
            <p:ph idx="47"/>
          </p:nvPr>
        </p:nvSpPr>
        <p:spPr>
          <a:xfrm>
            <a:off x="12434273" y="18775231"/>
            <a:ext cx="8591035" cy="10150296"/>
          </a:xfrm>
        </p:spPr>
        <p:txBody>
          <a:bodyPr/>
          <a:lstStyle>
            <a:lvl1pPr marL="571502" indent="-571502">
              <a:defRPr sz="4800"/>
            </a:lvl1pPr>
            <a:lvl2pPr marL="1097280" indent="-525782">
              <a:defRPr sz="4800"/>
            </a:lvl2pPr>
            <a:lvl3pPr marL="1668782" indent="-571502">
              <a:defRPr sz="4800"/>
            </a:lvl3pPr>
            <a:lvl4pPr marL="2194560" indent="-525782">
              <a:tabLst/>
              <a:defRPr sz="4800"/>
            </a:lvl4pPr>
            <a:lvl5pPr marL="2766062" indent="-571502">
              <a:defRPr sz="4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2"/>
          <p:cNvSpPr>
            <a:spLocks noGrp="1"/>
          </p:cNvSpPr>
          <p:nvPr>
            <p:ph idx="48"/>
          </p:nvPr>
        </p:nvSpPr>
        <p:spPr>
          <a:xfrm>
            <a:off x="22800593" y="18775231"/>
            <a:ext cx="8591035" cy="10150296"/>
          </a:xfrm>
        </p:spPr>
        <p:txBody>
          <a:bodyPr/>
          <a:lstStyle>
            <a:lvl1pPr marL="571502" indent="-571502">
              <a:defRPr sz="4800"/>
            </a:lvl1pPr>
            <a:lvl2pPr marL="1097280" indent="-525782">
              <a:defRPr sz="4800"/>
            </a:lvl2pPr>
            <a:lvl3pPr marL="1668782" indent="-571502">
              <a:defRPr sz="4800"/>
            </a:lvl3pPr>
            <a:lvl4pPr marL="2194560" indent="-525782">
              <a:tabLst/>
              <a:defRPr sz="4800"/>
            </a:lvl4pPr>
            <a:lvl5pPr marL="2766062" indent="-571502">
              <a:defRPr sz="4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0" name="Content Placeholder 2"/>
          <p:cNvSpPr>
            <a:spLocks noGrp="1"/>
          </p:cNvSpPr>
          <p:nvPr>
            <p:ph idx="49"/>
          </p:nvPr>
        </p:nvSpPr>
        <p:spPr>
          <a:xfrm>
            <a:off x="33166918" y="18775231"/>
            <a:ext cx="8591035" cy="10150296"/>
          </a:xfrm>
        </p:spPr>
        <p:txBody>
          <a:bodyPr/>
          <a:lstStyle>
            <a:lvl1pPr marL="571502" indent="-571502">
              <a:defRPr sz="4800"/>
            </a:lvl1pPr>
            <a:lvl2pPr marL="1097280" indent="-525782">
              <a:defRPr sz="4800"/>
            </a:lvl2pPr>
            <a:lvl3pPr marL="1668782" indent="-571502">
              <a:defRPr sz="4800"/>
            </a:lvl3pPr>
            <a:lvl4pPr marL="2194560" indent="-525782">
              <a:tabLst/>
              <a:defRPr sz="4800"/>
            </a:lvl4pPr>
            <a:lvl5pPr marL="2766062" indent="-571502">
              <a:defRPr sz="4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13"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Tree>
    <p:extLst>
      <p:ext uri="{BB962C8B-B14F-4D97-AF65-F5344CB8AC3E}">
        <p14:creationId xmlns:p14="http://schemas.microsoft.com/office/powerpoint/2010/main" val="640721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8 textboxe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4"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24" name="Text Placeholder 19"/>
          <p:cNvSpPr>
            <a:spLocks noGrp="1"/>
          </p:cNvSpPr>
          <p:nvPr>
            <p:ph type="body" sz="quarter" idx="34" hasCustomPrompt="1"/>
          </p:nvPr>
        </p:nvSpPr>
        <p:spPr>
          <a:xfrm>
            <a:off x="2104227" y="6751320"/>
            <a:ext cx="8577614" cy="1615440"/>
          </a:xfrm>
        </p:spPr>
        <p:txBody>
          <a:bodyPr/>
          <a:lstStyle>
            <a:lvl1pPr marL="0" indent="0">
              <a:spcBef>
                <a:spcPts val="0"/>
              </a:spcBef>
              <a:buNone/>
              <a:defRPr sz="4800" b="1">
                <a:solidFill>
                  <a:schemeClr val="accent1"/>
                </a:solidFill>
                <a:latin typeface="+mj-lt"/>
              </a:defRPr>
            </a:lvl1pPr>
            <a:lvl2pPr marL="0" indent="0">
              <a:spcBef>
                <a:spcPts val="0"/>
              </a:spcBef>
              <a:buNone/>
              <a:defRPr sz="4800">
                <a:solidFill>
                  <a:schemeClr val="accent1"/>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25" name="Text Placeholder 19"/>
          <p:cNvSpPr>
            <a:spLocks noGrp="1"/>
          </p:cNvSpPr>
          <p:nvPr>
            <p:ph type="body" sz="quarter" idx="35" hasCustomPrompt="1"/>
          </p:nvPr>
        </p:nvSpPr>
        <p:spPr>
          <a:xfrm>
            <a:off x="12501996" y="6751320"/>
            <a:ext cx="8577614" cy="1615440"/>
          </a:xfrm>
        </p:spPr>
        <p:txBody>
          <a:bodyPr/>
          <a:lstStyle>
            <a:lvl1pPr marL="0" indent="0">
              <a:spcBef>
                <a:spcPts val="0"/>
              </a:spcBef>
              <a:buNone/>
              <a:defRPr sz="4800" b="1">
                <a:solidFill>
                  <a:schemeClr val="accent1"/>
                </a:solidFill>
                <a:latin typeface="+mj-lt"/>
              </a:defRPr>
            </a:lvl1pPr>
            <a:lvl2pPr marL="0" indent="0">
              <a:spcBef>
                <a:spcPts val="0"/>
              </a:spcBef>
              <a:buNone/>
              <a:defRPr sz="4800">
                <a:solidFill>
                  <a:schemeClr val="accent1"/>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26" name="Text Placeholder 19"/>
          <p:cNvSpPr>
            <a:spLocks noGrp="1"/>
          </p:cNvSpPr>
          <p:nvPr>
            <p:ph type="body" sz="quarter" idx="36" hasCustomPrompt="1"/>
          </p:nvPr>
        </p:nvSpPr>
        <p:spPr>
          <a:xfrm>
            <a:off x="22885246" y="6751320"/>
            <a:ext cx="8577614" cy="1615440"/>
          </a:xfrm>
        </p:spPr>
        <p:txBody>
          <a:bodyPr/>
          <a:lstStyle>
            <a:lvl1pPr marL="0" indent="0">
              <a:spcBef>
                <a:spcPts val="0"/>
              </a:spcBef>
              <a:buNone/>
              <a:defRPr sz="4800" b="1">
                <a:solidFill>
                  <a:schemeClr val="accent1"/>
                </a:solidFill>
                <a:latin typeface="+mj-lt"/>
              </a:defRPr>
            </a:lvl1pPr>
            <a:lvl2pPr marL="0" indent="0">
              <a:spcBef>
                <a:spcPts val="0"/>
              </a:spcBef>
              <a:buNone/>
              <a:defRPr sz="4800">
                <a:solidFill>
                  <a:schemeClr val="accent1"/>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33" name="Text Placeholder 19"/>
          <p:cNvSpPr>
            <a:spLocks noGrp="1"/>
          </p:cNvSpPr>
          <p:nvPr>
            <p:ph type="body" sz="quarter" idx="37" hasCustomPrompt="1"/>
          </p:nvPr>
        </p:nvSpPr>
        <p:spPr>
          <a:xfrm>
            <a:off x="33209364" y="6751320"/>
            <a:ext cx="8577614" cy="1615440"/>
          </a:xfrm>
        </p:spPr>
        <p:txBody>
          <a:bodyPr/>
          <a:lstStyle>
            <a:lvl1pPr marL="0" indent="0">
              <a:spcBef>
                <a:spcPts val="0"/>
              </a:spcBef>
              <a:buNone/>
              <a:defRPr sz="4800" b="1">
                <a:solidFill>
                  <a:schemeClr val="accent1"/>
                </a:solidFill>
                <a:latin typeface="+mj-lt"/>
              </a:defRPr>
            </a:lvl1pPr>
            <a:lvl2pPr marL="0" indent="0">
              <a:spcBef>
                <a:spcPts val="0"/>
              </a:spcBef>
              <a:buNone/>
              <a:defRPr sz="4800">
                <a:solidFill>
                  <a:schemeClr val="accent1"/>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34" name="Text Placeholder 19"/>
          <p:cNvSpPr>
            <a:spLocks noGrp="1"/>
          </p:cNvSpPr>
          <p:nvPr>
            <p:ph type="body" sz="quarter" idx="38" hasCustomPrompt="1"/>
          </p:nvPr>
        </p:nvSpPr>
        <p:spPr>
          <a:xfrm>
            <a:off x="2104227" y="18769147"/>
            <a:ext cx="8577614" cy="1615440"/>
          </a:xfrm>
        </p:spPr>
        <p:txBody>
          <a:bodyPr/>
          <a:lstStyle>
            <a:lvl1pPr marL="0" indent="0">
              <a:spcBef>
                <a:spcPts val="0"/>
              </a:spcBef>
              <a:buNone/>
              <a:defRPr sz="4800" b="1">
                <a:solidFill>
                  <a:schemeClr val="accent1"/>
                </a:solidFill>
                <a:latin typeface="+mj-lt"/>
              </a:defRPr>
            </a:lvl1pPr>
            <a:lvl2pPr marL="0" indent="0">
              <a:spcBef>
                <a:spcPts val="0"/>
              </a:spcBef>
              <a:buNone/>
              <a:defRPr sz="4800">
                <a:solidFill>
                  <a:schemeClr val="accent1"/>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43" name="Text Placeholder 19"/>
          <p:cNvSpPr>
            <a:spLocks noGrp="1"/>
          </p:cNvSpPr>
          <p:nvPr>
            <p:ph type="body" sz="quarter" idx="39" hasCustomPrompt="1"/>
          </p:nvPr>
        </p:nvSpPr>
        <p:spPr>
          <a:xfrm>
            <a:off x="12501996" y="18769147"/>
            <a:ext cx="8577614" cy="1615440"/>
          </a:xfrm>
        </p:spPr>
        <p:txBody>
          <a:bodyPr/>
          <a:lstStyle>
            <a:lvl1pPr marL="0" indent="0">
              <a:spcBef>
                <a:spcPts val="0"/>
              </a:spcBef>
              <a:buNone/>
              <a:defRPr sz="4800" b="1">
                <a:solidFill>
                  <a:schemeClr val="accent1"/>
                </a:solidFill>
                <a:latin typeface="+mj-lt"/>
              </a:defRPr>
            </a:lvl1pPr>
            <a:lvl2pPr marL="0" indent="0">
              <a:spcBef>
                <a:spcPts val="0"/>
              </a:spcBef>
              <a:buNone/>
              <a:defRPr sz="4800">
                <a:solidFill>
                  <a:schemeClr val="accent1"/>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44" name="Text Placeholder 19"/>
          <p:cNvSpPr>
            <a:spLocks noGrp="1"/>
          </p:cNvSpPr>
          <p:nvPr>
            <p:ph type="body" sz="quarter" idx="40" hasCustomPrompt="1"/>
          </p:nvPr>
        </p:nvSpPr>
        <p:spPr>
          <a:xfrm>
            <a:off x="22885246" y="18769147"/>
            <a:ext cx="8577614" cy="1615440"/>
          </a:xfrm>
        </p:spPr>
        <p:txBody>
          <a:bodyPr/>
          <a:lstStyle>
            <a:lvl1pPr marL="0" indent="0">
              <a:spcBef>
                <a:spcPts val="0"/>
              </a:spcBef>
              <a:buNone/>
              <a:defRPr sz="4800" b="1">
                <a:solidFill>
                  <a:schemeClr val="accent1"/>
                </a:solidFill>
                <a:latin typeface="+mj-lt"/>
              </a:defRPr>
            </a:lvl1pPr>
            <a:lvl2pPr marL="0" indent="0">
              <a:spcBef>
                <a:spcPts val="0"/>
              </a:spcBef>
              <a:buNone/>
              <a:defRPr sz="4800">
                <a:solidFill>
                  <a:schemeClr val="accent1"/>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45" name="Text Placeholder 19"/>
          <p:cNvSpPr>
            <a:spLocks noGrp="1"/>
          </p:cNvSpPr>
          <p:nvPr>
            <p:ph type="body" sz="quarter" idx="41" hasCustomPrompt="1"/>
          </p:nvPr>
        </p:nvSpPr>
        <p:spPr>
          <a:xfrm>
            <a:off x="33209364" y="18769147"/>
            <a:ext cx="8577614" cy="1615440"/>
          </a:xfrm>
        </p:spPr>
        <p:txBody>
          <a:bodyPr/>
          <a:lstStyle>
            <a:lvl1pPr marL="0" indent="0">
              <a:spcBef>
                <a:spcPts val="0"/>
              </a:spcBef>
              <a:buNone/>
              <a:defRPr sz="4800" b="1">
                <a:solidFill>
                  <a:schemeClr val="accent1"/>
                </a:solidFill>
                <a:latin typeface="+mj-lt"/>
              </a:defRPr>
            </a:lvl1pPr>
            <a:lvl2pPr marL="0" indent="0">
              <a:spcBef>
                <a:spcPts val="0"/>
              </a:spcBef>
              <a:buNone/>
              <a:defRPr sz="4800">
                <a:solidFill>
                  <a:schemeClr val="accent1"/>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Heading 10 </a:t>
            </a:r>
            <a:r>
              <a:rPr lang="en-US" dirty="0" err="1"/>
              <a:t>pt</a:t>
            </a:r>
            <a:endParaRPr lang="en-US" dirty="0"/>
          </a:p>
          <a:p>
            <a:pPr lvl="1"/>
            <a:r>
              <a:rPr lang="en-US" dirty="0"/>
              <a:t>Subheading 10 </a:t>
            </a:r>
            <a:r>
              <a:rPr lang="en-US" dirty="0" err="1"/>
              <a:t>pt</a:t>
            </a:r>
            <a:endParaRPr lang="en-US" dirty="0"/>
          </a:p>
        </p:txBody>
      </p:sp>
      <p:sp>
        <p:nvSpPr>
          <p:cNvPr id="46" name="Content Placeholder 6"/>
          <p:cNvSpPr>
            <a:spLocks noGrp="1"/>
          </p:cNvSpPr>
          <p:nvPr>
            <p:ph sz="quarter" idx="42"/>
          </p:nvPr>
        </p:nvSpPr>
        <p:spPr>
          <a:xfrm>
            <a:off x="2104224" y="8963431"/>
            <a:ext cx="8567818" cy="801790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571502" indent="-571502">
              <a:defRPr lang="en-US" sz="4800" dirty="0" smtClean="0"/>
            </a:lvl1pPr>
            <a:lvl2pPr marL="1097280" indent="-525782">
              <a:defRPr lang="en-US" sz="4800" dirty="0" smtClean="0"/>
            </a:lvl2pPr>
            <a:lvl3pPr marL="1668782" indent="-571502">
              <a:defRPr lang="en-US" sz="4800" dirty="0" smtClean="0"/>
            </a:lvl3pPr>
            <a:lvl4pPr marL="2194560" indent="-525782">
              <a:defRPr lang="en-US" sz="4800" dirty="0" smtClean="0"/>
            </a:lvl4pPr>
            <a:lvl5pPr marL="2766062" indent="-571502">
              <a:defRPr lang="en-US" sz="4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Content Placeholder 6"/>
          <p:cNvSpPr>
            <a:spLocks noGrp="1"/>
          </p:cNvSpPr>
          <p:nvPr>
            <p:ph sz="quarter" idx="56"/>
          </p:nvPr>
        </p:nvSpPr>
        <p:spPr>
          <a:xfrm>
            <a:off x="12497635" y="8963431"/>
            <a:ext cx="8567818" cy="801790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571502" indent="-571502">
              <a:defRPr lang="en-US" sz="4800" dirty="0" smtClean="0"/>
            </a:lvl1pPr>
            <a:lvl2pPr marL="1097280" indent="-525782">
              <a:defRPr lang="en-US" sz="4800" dirty="0" smtClean="0"/>
            </a:lvl2pPr>
            <a:lvl3pPr marL="1668782" indent="-571502">
              <a:defRPr lang="en-US" sz="4800" dirty="0" smtClean="0"/>
            </a:lvl3pPr>
            <a:lvl4pPr marL="2194560" indent="-525782">
              <a:defRPr lang="en-US" sz="4800" dirty="0" smtClean="0"/>
            </a:lvl4pPr>
            <a:lvl5pPr marL="2766062" indent="-571502">
              <a:defRPr lang="en-US" sz="4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Content Placeholder 6"/>
          <p:cNvSpPr>
            <a:spLocks noGrp="1"/>
          </p:cNvSpPr>
          <p:nvPr>
            <p:ph sz="quarter" idx="57"/>
          </p:nvPr>
        </p:nvSpPr>
        <p:spPr>
          <a:xfrm>
            <a:off x="22869283" y="8963431"/>
            <a:ext cx="8567818" cy="801790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571502" indent="-571502">
              <a:defRPr lang="en-US" sz="4800" dirty="0" smtClean="0"/>
            </a:lvl1pPr>
            <a:lvl2pPr marL="1097280" indent="-525782">
              <a:defRPr lang="en-US" sz="4800" dirty="0" smtClean="0"/>
            </a:lvl2pPr>
            <a:lvl3pPr marL="1668782" indent="-571502">
              <a:defRPr lang="en-US" sz="4800" dirty="0" smtClean="0"/>
            </a:lvl3pPr>
            <a:lvl4pPr marL="2194560" indent="-525782">
              <a:defRPr lang="en-US" sz="4800" dirty="0" smtClean="0"/>
            </a:lvl4pPr>
            <a:lvl5pPr marL="2766062" indent="-571502">
              <a:defRPr lang="en-US" sz="4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Content Placeholder 6"/>
          <p:cNvSpPr>
            <a:spLocks noGrp="1"/>
          </p:cNvSpPr>
          <p:nvPr>
            <p:ph sz="quarter" idx="58"/>
          </p:nvPr>
        </p:nvSpPr>
        <p:spPr>
          <a:xfrm>
            <a:off x="33240926" y="8922789"/>
            <a:ext cx="8567818" cy="801790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571502" indent="-571502">
              <a:defRPr lang="en-US" sz="4800" dirty="0" smtClean="0"/>
            </a:lvl1pPr>
            <a:lvl2pPr marL="1097280" indent="-525782">
              <a:defRPr lang="en-US" sz="4800" dirty="0" smtClean="0"/>
            </a:lvl2pPr>
            <a:lvl3pPr marL="1668782" indent="-571502">
              <a:defRPr lang="en-US" sz="4800" dirty="0" smtClean="0"/>
            </a:lvl3pPr>
            <a:lvl4pPr marL="2194560" indent="-525782">
              <a:defRPr lang="en-US" sz="4800" dirty="0" smtClean="0"/>
            </a:lvl4pPr>
            <a:lvl5pPr marL="2766062" indent="-571502">
              <a:defRPr lang="en-US" sz="4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Content Placeholder 6"/>
          <p:cNvSpPr>
            <a:spLocks noGrp="1"/>
          </p:cNvSpPr>
          <p:nvPr>
            <p:ph sz="quarter" idx="59"/>
          </p:nvPr>
        </p:nvSpPr>
        <p:spPr>
          <a:xfrm>
            <a:off x="2104224" y="20907617"/>
            <a:ext cx="8567818" cy="801790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571502" indent="-571502">
              <a:defRPr lang="en-US" sz="4800" dirty="0" smtClean="0"/>
            </a:lvl1pPr>
            <a:lvl2pPr marL="1097280" indent="-525782">
              <a:defRPr lang="en-US" sz="4800" dirty="0" smtClean="0"/>
            </a:lvl2pPr>
            <a:lvl3pPr marL="1668782" indent="-571502">
              <a:defRPr lang="en-US" sz="4800" dirty="0" smtClean="0"/>
            </a:lvl3pPr>
            <a:lvl4pPr marL="2194560" indent="-525782">
              <a:defRPr lang="en-US" sz="4800" dirty="0" smtClean="0"/>
            </a:lvl4pPr>
            <a:lvl5pPr marL="2766062" indent="-571502">
              <a:defRPr lang="en-US" sz="4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Content Placeholder 6"/>
          <p:cNvSpPr>
            <a:spLocks noGrp="1"/>
          </p:cNvSpPr>
          <p:nvPr>
            <p:ph sz="quarter" idx="60"/>
          </p:nvPr>
        </p:nvSpPr>
        <p:spPr>
          <a:xfrm>
            <a:off x="12497635" y="20907617"/>
            <a:ext cx="8567818" cy="801790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571502" indent="-571502">
              <a:defRPr lang="en-US" sz="4800" dirty="0" smtClean="0"/>
            </a:lvl1pPr>
            <a:lvl2pPr marL="1097280" indent="-525782">
              <a:defRPr lang="en-US" sz="4800" dirty="0" smtClean="0"/>
            </a:lvl2pPr>
            <a:lvl3pPr marL="1668782" indent="-571502">
              <a:defRPr lang="en-US" sz="4800" dirty="0" smtClean="0"/>
            </a:lvl3pPr>
            <a:lvl4pPr marL="2194560" indent="-525782">
              <a:defRPr lang="en-US" sz="4800" dirty="0" smtClean="0"/>
            </a:lvl4pPr>
            <a:lvl5pPr marL="2766062" indent="-571502">
              <a:defRPr lang="en-US" sz="4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Content Placeholder 6"/>
          <p:cNvSpPr>
            <a:spLocks noGrp="1"/>
          </p:cNvSpPr>
          <p:nvPr>
            <p:ph sz="quarter" idx="61"/>
          </p:nvPr>
        </p:nvSpPr>
        <p:spPr>
          <a:xfrm>
            <a:off x="22869283" y="20907617"/>
            <a:ext cx="8567818" cy="801790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571502" indent="-571502">
              <a:defRPr lang="en-US" sz="4800" dirty="0" smtClean="0"/>
            </a:lvl1pPr>
            <a:lvl2pPr marL="1097280" indent="-525782">
              <a:defRPr lang="en-US" sz="4800" dirty="0" smtClean="0"/>
            </a:lvl2pPr>
            <a:lvl3pPr marL="1668782" indent="-571502">
              <a:defRPr lang="en-US" sz="4800" dirty="0" smtClean="0"/>
            </a:lvl3pPr>
            <a:lvl4pPr marL="2194560" indent="-525782">
              <a:defRPr lang="en-US" sz="4800" dirty="0" smtClean="0"/>
            </a:lvl4pPr>
            <a:lvl5pPr marL="2766062" indent="-571502">
              <a:defRPr lang="en-US" sz="4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Content Placeholder 6"/>
          <p:cNvSpPr>
            <a:spLocks noGrp="1"/>
          </p:cNvSpPr>
          <p:nvPr>
            <p:ph sz="quarter" idx="62"/>
          </p:nvPr>
        </p:nvSpPr>
        <p:spPr>
          <a:xfrm>
            <a:off x="33240926" y="20907617"/>
            <a:ext cx="8567818" cy="801790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571502" indent="-571502">
              <a:defRPr lang="en-US" sz="4800" dirty="0" smtClean="0"/>
            </a:lvl1pPr>
            <a:lvl2pPr marL="1097280" indent="-525782">
              <a:defRPr lang="en-US" sz="4800" dirty="0" smtClean="0"/>
            </a:lvl2pPr>
            <a:lvl3pPr marL="1668782" indent="-571502">
              <a:defRPr lang="en-US" sz="4800" dirty="0" smtClean="0"/>
            </a:lvl3pPr>
            <a:lvl4pPr marL="2194560" indent="-525782">
              <a:defRPr lang="en-US" sz="4800" dirty="0" smtClean="0"/>
            </a:lvl4pPr>
            <a:lvl5pPr marL="2766062" indent="-571502">
              <a:defRPr lang="en-US" sz="4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21"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Tree>
    <p:extLst>
      <p:ext uri="{BB962C8B-B14F-4D97-AF65-F5344CB8AC3E}">
        <p14:creationId xmlns:p14="http://schemas.microsoft.com/office/powerpoint/2010/main" val="1187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columns 1/3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18"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15" name="Content Placeholder 2"/>
          <p:cNvSpPr>
            <a:spLocks noGrp="1"/>
          </p:cNvSpPr>
          <p:nvPr>
            <p:ph idx="28"/>
          </p:nvPr>
        </p:nvSpPr>
        <p:spPr>
          <a:xfrm>
            <a:off x="16180757" y="9243065"/>
            <a:ext cx="25598966" cy="19682462"/>
          </a:xfrm>
        </p:spPr>
        <p:txBody>
          <a:bodyPr/>
          <a:lstStyle>
            <a:lvl1pPr>
              <a:defRPr sz="5760"/>
            </a:lvl1pPr>
            <a:lvl2pPr>
              <a:defRPr sz="5760"/>
            </a:lvl2pPr>
            <a:lvl3pPr>
              <a:defRPr sz="5760"/>
            </a:lvl3pPr>
            <a:lvl4pPr>
              <a:defRPr sz="5760"/>
            </a:lvl4pPr>
            <a:lvl5pPr>
              <a:defRPr sz="57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Content Placeholder 2"/>
          <p:cNvSpPr>
            <a:spLocks noGrp="1"/>
          </p:cNvSpPr>
          <p:nvPr>
            <p:ph idx="27"/>
          </p:nvPr>
        </p:nvSpPr>
        <p:spPr>
          <a:xfrm>
            <a:off x="2067948" y="9243065"/>
            <a:ext cx="11493413" cy="19682462"/>
          </a:xfrm>
        </p:spPr>
        <p:txBody>
          <a:bodyPr/>
          <a:lstStyle>
            <a:lvl1pPr>
              <a:defRPr sz="5760"/>
            </a:lvl1pPr>
            <a:lvl2pPr>
              <a:defRPr sz="5760"/>
            </a:lvl2pPr>
            <a:lvl3pPr>
              <a:defRPr sz="5760"/>
            </a:lvl3pPr>
            <a:lvl4pPr>
              <a:defRPr sz="5760"/>
            </a:lvl4pPr>
            <a:lvl5pPr>
              <a:defRPr sz="57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19"/>
          <p:cNvSpPr>
            <a:spLocks noGrp="1"/>
          </p:cNvSpPr>
          <p:nvPr>
            <p:ph type="body" sz="quarter" idx="15" hasCustomPrompt="1"/>
          </p:nvPr>
        </p:nvSpPr>
        <p:spPr>
          <a:xfrm>
            <a:off x="2075201" y="6751320"/>
            <a:ext cx="11493413" cy="1615440"/>
          </a:xfrm>
        </p:spPr>
        <p:txBody>
          <a:bodyPr/>
          <a:lstStyle>
            <a:lvl1pPr marL="0" indent="0">
              <a:spcBef>
                <a:spcPts val="0"/>
              </a:spcBef>
              <a:buNone/>
              <a:defRPr sz="5760" b="1">
                <a:solidFill>
                  <a:schemeClr val="accent1"/>
                </a:solidFill>
                <a:latin typeface="+mj-lt"/>
              </a:defRPr>
            </a:lvl1pPr>
            <a:lvl2pPr marL="0" indent="0">
              <a:spcBef>
                <a:spcPts val="0"/>
              </a:spcBef>
              <a:buNone/>
              <a:defRPr sz="5760">
                <a:solidFill>
                  <a:schemeClr val="accent1"/>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Heading 12 </a:t>
            </a:r>
            <a:r>
              <a:rPr lang="en-US" dirty="0" err="1"/>
              <a:t>pt</a:t>
            </a:r>
            <a:endParaRPr lang="en-US" dirty="0"/>
          </a:p>
          <a:p>
            <a:pPr lvl="1"/>
            <a:r>
              <a:rPr lang="en-US" dirty="0"/>
              <a:t>Subheading 12 </a:t>
            </a:r>
            <a:r>
              <a:rPr lang="en-US" dirty="0" err="1"/>
              <a:t>pt</a:t>
            </a:r>
            <a:endParaRPr lang="en-US" dirty="0"/>
          </a:p>
        </p:txBody>
      </p:sp>
      <p:sp>
        <p:nvSpPr>
          <p:cNvPr id="19" name="Text Placeholder 19"/>
          <p:cNvSpPr>
            <a:spLocks noGrp="1"/>
          </p:cNvSpPr>
          <p:nvPr>
            <p:ph type="body" sz="quarter" idx="17" hasCustomPrompt="1"/>
          </p:nvPr>
        </p:nvSpPr>
        <p:spPr>
          <a:xfrm>
            <a:off x="16195263" y="6751320"/>
            <a:ext cx="25598966" cy="1615440"/>
          </a:xfrm>
        </p:spPr>
        <p:txBody>
          <a:bodyPr/>
          <a:lstStyle>
            <a:lvl1pPr marL="0" indent="0">
              <a:spcBef>
                <a:spcPts val="0"/>
              </a:spcBef>
              <a:buNone/>
              <a:defRPr sz="5760" b="1">
                <a:solidFill>
                  <a:schemeClr val="accent1"/>
                </a:solidFill>
                <a:latin typeface="+mj-lt"/>
              </a:defRPr>
            </a:lvl1pPr>
            <a:lvl2pPr marL="0" indent="0">
              <a:spcBef>
                <a:spcPts val="0"/>
              </a:spcBef>
              <a:buNone/>
              <a:defRPr sz="5760">
                <a:solidFill>
                  <a:schemeClr val="accent1"/>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Heading 12 </a:t>
            </a:r>
            <a:r>
              <a:rPr lang="en-US" dirty="0" err="1"/>
              <a:t>pt</a:t>
            </a:r>
            <a:endParaRPr lang="en-US" dirty="0"/>
          </a:p>
          <a:p>
            <a:pPr lvl="1"/>
            <a:r>
              <a:rPr lang="en-US" dirty="0"/>
              <a:t>Subheading 12 </a:t>
            </a:r>
            <a:r>
              <a:rPr lang="en-US" dirty="0" err="1"/>
              <a:t>pt</a:t>
            </a:r>
            <a:endParaRPr lang="en-US" dirty="0"/>
          </a:p>
        </p:txBody>
      </p:sp>
      <p:sp>
        <p:nvSpPr>
          <p:cNvPr id="10"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9"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Tree>
    <p:extLst>
      <p:ext uri="{BB962C8B-B14F-4D97-AF65-F5344CB8AC3E}">
        <p14:creationId xmlns:p14="http://schemas.microsoft.com/office/powerpoint/2010/main" val="6834942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 columns 2/3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10"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11" name="Text Placeholder 19"/>
          <p:cNvSpPr>
            <a:spLocks noGrp="1"/>
          </p:cNvSpPr>
          <p:nvPr>
            <p:ph type="body" sz="quarter" idx="15" hasCustomPrompt="1"/>
          </p:nvPr>
        </p:nvSpPr>
        <p:spPr>
          <a:xfrm>
            <a:off x="2075199" y="6751320"/>
            <a:ext cx="25598966" cy="1615440"/>
          </a:xfrm>
        </p:spPr>
        <p:txBody>
          <a:bodyPr/>
          <a:lstStyle>
            <a:lvl1pPr marL="0" indent="0">
              <a:spcBef>
                <a:spcPts val="0"/>
              </a:spcBef>
              <a:buNone/>
              <a:defRPr sz="5760" b="1">
                <a:solidFill>
                  <a:schemeClr val="accent1"/>
                </a:solidFill>
                <a:latin typeface="+mj-lt"/>
              </a:defRPr>
            </a:lvl1pPr>
            <a:lvl2pPr marL="0" indent="0">
              <a:spcBef>
                <a:spcPts val="0"/>
              </a:spcBef>
              <a:buNone/>
              <a:defRPr sz="5760">
                <a:solidFill>
                  <a:schemeClr val="accent1"/>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Heading 12 </a:t>
            </a:r>
            <a:r>
              <a:rPr lang="en-US" dirty="0" err="1"/>
              <a:t>pt</a:t>
            </a:r>
            <a:endParaRPr lang="en-US" dirty="0"/>
          </a:p>
          <a:p>
            <a:pPr lvl="1"/>
            <a:r>
              <a:rPr lang="en-US" dirty="0"/>
              <a:t>Subheading 12 </a:t>
            </a:r>
            <a:r>
              <a:rPr lang="en-US" dirty="0" err="1"/>
              <a:t>pt</a:t>
            </a:r>
            <a:endParaRPr lang="en-US" dirty="0"/>
          </a:p>
        </p:txBody>
      </p:sp>
      <p:sp>
        <p:nvSpPr>
          <p:cNvPr id="17" name="Text Placeholder 19"/>
          <p:cNvSpPr>
            <a:spLocks noGrp="1"/>
          </p:cNvSpPr>
          <p:nvPr>
            <p:ph type="body" sz="quarter" idx="17" hasCustomPrompt="1"/>
          </p:nvPr>
        </p:nvSpPr>
        <p:spPr>
          <a:xfrm>
            <a:off x="30286303" y="6751320"/>
            <a:ext cx="11493413" cy="1615440"/>
          </a:xfrm>
        </p:spPr>
        <p:txBody>
          <a:bodyPr/>
          <a:lstStyle>
            <a:lvl1pPr marL="0" indent="0">
              <a:spcBef>
                <a:spcPts val="0"/>
              </a:spcBef>
              <a:buNone/>
              <a:defRPr sz="5760" b="1">
                <a:solidFill>
                  <a:schemeClr val="accent1"/>
                </a:solidFill>
                <a:latin typeface="+mj-lt"/>
              </a:defRPr>
            </a:lvl1pPr>
            <a:lvl2pPr marL="0" indent="0">
              <a:spcBef>
                <a:spcPts val="0"/>
              </a:spcBef>
              <a:buNone/>
              <a:defRPr sz="5760">
                <a:solidFill>
                  <a:schemeClr val="accent1"/>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Heading 12 </a:t>
            </a:r>
            <a:r>
              <a:rPr lang="en-US" dirty="0" err="1"/>
              <a:t>pt</a:t>
            </a:r>
            <a:endParaRPr lang="en-US" dirty="0"/>
          </a:p>
          <a:p>
            <a:pPr lvl="1"/>
            <a:r>
              <a:rPr lang="en-US" dirty="0"/>
              <a:t>Subheading 12 </a:t>
            </a:r>
            <a:r>
              <a:rPr lang="en-US" dirty="0" err="1"/>
              <a:t>pt</a:t>
            </a:r>
            <a:endParaRPr lang="en-US" dirty="0"/>
          </a:p>
        </p:txBody>
      </p:sp>
      <p:sp>
        <p:nvSpPr>
          <p:cNvPr id="18" name="Content Placeholder 2"/>
          <p:cNvSpPr>
            <a:spLocks noGrp="1"/>
          </p:cNvSpPr>
          <p:nvPr>
            <p:ph idx="28"/>
          </p:nvPr>
        </p:nvSpPr>
        <p:spPr>
          <a:xfrm>
            <a:off x="30286303" y="9243065"/>
            <a:ext cx="11493413" cy="19682462"/>
          </a:xfrm>
        </p:spPr>
        <p:txBody>
          <a:bodyPr/>
          <a:lstStyle>
            <a:lvl1pPr>
              <a:defRPr sz="5760"/>
            </a:lvl1pPr>
            <a:lvl2pPr>
              <a:defRPr sz="5760"/>
            </a:lvl2pPr>
            <a:lvl3pPr>
              <a:defRPr sz="5760"/>
            </a:lvl3pPr>
            <a:lvl4pPr>
              <a:defRPr sz="5760"/>
            </a:lvl4pPr>
            <a:lvl5pPr>
              <a:defRPr sz="57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Content Placeholder 2"/>
          <p:cNvSpPr>
            <a:spLocks noGrp="1"/>
          </p:cNvSpPr>
          <p:nvPr>
            <p:ph idx="27"/>
          </p:nvPr>
        </p:nvSpPr>
        <p:spPr>
          <a:xfrm>
            <a:off x="2067946" y="9243065"/>
            <a:ext cx="25598966" cy="19682462"/>
          </a:xfrm>
        </p:spPr>
        <p:txBody>
          <a:bodyPr/>
          <a:lstStyle>
            <a:lvl1pPr>
              <a:defRPr sz="5760"/>
            </a:lvl1pPr>
            <a:lvl2pPr>
              <a:defRPr sz="5760"/>
            </a:lvl2pPr>
            <a:lvl3pPr>
              <a:defRPr sz="5760"/>
            </a:lvl3pPr>
            <a:lvl4pPr>
              <a:defRPr sz="5760"/>
            </a:lvl4pPr>
            <a:lvl5pPr>
              <a:defRPr sz="57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9"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Tree>
    <p:extLst>
      <p:ext uri="{BB962C8B-B14F-4D97-AF65-F5344CB8AC3E}">
        <p14:creationId xmlns:p14="http://schemas.microsoft.com/office/powerpoint/2010/main" val="4034313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9" y="6212226"/>
            <a:ext cx="10056813" cy="846363"/>
          </a:xfrm>
          <a:prstGeom prst="rect">
            <a:avLst/>
          </a:prstGeom>
        </p:spPr>
        <p:txBody>
          <a:bodyPr wrap="square" lIns="228561" tIns="228561" rIns="228561" bIns="228561">
            <a:spAutoFit/>
          </a:bodyPr>
          <a:lstStyle>
            <a:lvl1pPr marL="0" indent="0">
              <a:buNone/>
              <a:defRPr sz="2500">
                <a:latin typeface="Trebuchet MS" pitchFamily="34" charset="0"/>
              </a:defRPr>
            </a:lvl1pPr>
            <a:lvl2pPr marL="1485639" indent="-571400">
              <a:defRPr sz="2500">
                <a:latin typeface="Trebuchet MS" pitchFamily="34" charset="0"/>
              </a:defRPr>
            </a:lvl2pPr>
            <a:lvl3pPr marL="2057041" indent="-571400">
              <a:defRPr sz="2500">
                <a:latin typeface="Trebuchet MS" pitchFamily="34" charset="0"/>
              </a:defRPr>
            </a:lvl3pPr>
            <a:lvl4pPr marL="2685582" indent="-628540">
              <a:defRPr sz="2500">
                <a:latin typeface="Trebuchet MS" pitchFamily="34" charset="0"/>
              </a:defRPr>
            </a:lvl4pPr>
            <a:lvl5pPr marL="3142701" indent="-457119">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2" y="5348869"/>
            <a:ext cx="10048875" cy="754046"/>
          </a:xfrm>
          <a:prstGeom prst="rect">
            <a:avLst/>
          </a:prstGeom>
          <a:noFill/>
        </p:spPr>
        <p:txBody>
          <a:bodyPr lIns="91425" tIns="91425" rIns="91425" bIns="91425"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3"/>
            <a:ext cx="10058400" cy="846363"/>
          </a:xfrm>
          <a:prstGeom prst="rect">
            <a:avLst/>
          </a:prstGeom>
        </p:spPr>
        <p:txBody>
          <a:bodyPr wrap="square" lIns="228561" tIns="228561" rIns="228561" bIns="228561">
            <a:spAutoFit/>
          </a:bodyPr>
          <a:lstStyle>
            <a:lvl1pPr marL="0" indent="0">
              <a:buNone/>
              <a:defRPr sz="2500">
                <a:latin typeface="Trebuchet MS" pitchFamily="34" charset="0"/>
              </a:defRPr>
            </a:lvl1pPr>
            <a:lvl2pPr marL="1485639" indent="-571400">
              <a:defRPr sz="2500">
                <a:latin typeface="Trebuchet MS" pitchFamily="34" charset="0"/>
              </a:defRPr>
            </a:lvl2pPr>
            <a:lvl3pPr marL="2057041" indent="-571400">
              <a:defRPr sz="2500">
                <a:latin typeface="Trebuchet MS" pitchFamily="34" charset="0"/>
              </a:defRPr>
            </a:lvl3pPr>
            <a:lvl4pPr marL="2685582" indent="-628540">
              <a:defRPr sz="2500">
                <a:latin typeface="Trebuchet MS" pitchFamily="34" charset="0"/>
              </a:defRPr>
            </a:lvl4pPr>
            <a:lvl5pPr marL="3142701" indent="-457119">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40" y="14212514"/>
            <a:ext cx="10050462" cy="754046"/>
          </a:xfrm>
          <a:prstGeom prst="rect">
            <a:avLst/>
          </a:prstGeom>
          <a:noFill/>
        </p:spPr>
        <p:txBody>
          <a:bodyPr wrap="square" lIns="91425" tIns="91425" rIns="91425" bIns="91425"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8"/>
            <a:ext cx="20720048" cy="846363"/>
          </a:xfrm>
          <a:prstGeom prst="rect">
            <a:avLst/>
          </a:prstGeom>
        </p:spPr>
        <p:txBody>
          <a:bodyPr wrap="square" lIns="228561" tIns="228561" rIns="228561" bIns="228561">
            <a:spAutoFit/>
          </a:bodyPr>
          <a:lstStyle>
            <a:lvl1pPr marL="0" indent="0">
              <a:buNone/>
              <a:defRPr sz="2500">
                <a:latin typeface="Trebuchet MS" pitchFamily="34" charset="0"/>
              </a:defRPr>
            </a:lvl1pPr>
            <a:lvl2pPr marL="1485639" indent="-571400">
              <a:defRPr sz="2500">
                <a:latin typeface="Trebuchet MS" pitchFamily="34" charset="0"/>
              </a:defRPr>
            </a:lvl2pPr>
            <a:lvl3pPr marL="2057041" indent="-571400">
              <a:defRPr sz="2500">
                <a:latin typeface="Trebuchet MS" pitchFamily="34" charset="0"/>
              </a:defRPr>
            </a:lvl3pPr>
            <a:lvl4pPr marL="2685582" indent="-628540">
              <a:defRPr sz="2500">
                <a:latin typeface="Trebuchet MS" pitchFamily="34" charset="0"/>
              </a:defRPr>
            </a:lvl4pPr>
            <a:lvl5pPr marL="3142701" indent="-457119">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5" y="5348869"/>
            <a:ext cx="20720050" cy="754046"/>
          </a:xfrm>
          <a:prstGeom prst="rect">
            <a:avLst/>
          </a:prstGeom>
          <a:noFill/>
        </p:spPr>
        <p:txBody>
          <a:bodyPr wrap="square" lIns="91425" tIns="91425" rIns="91425" bIns="91425"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5" y="21896538"/>
            <a:ext cx="20720050" cy="846363"/>
          </a:xfrm>
          <a:prstGeom prst="rect">
            <a:avLst/>
          </a:prstGeom>
        </p:spPr>
        <p:txBody>
          <a:bodyPr wrap="square" lIns="228561" tIns="228561" rIns="228561" bIns="228561">
            <a:spAutoFit/>
          </a:bodyPr>
          <a:lstStyle>
            <a:lvl1pPr marL="0" indent="0">
              <a:buNone/>
              <a:defRPr sz="2500">
                <a:latin typeface="Trebuchet MS" pitchFamily="34" charset="0"/>
              </a:defRPr>
            </a:lvl1pPr>
            <a:lvl2pPr marL="1485639" indent="-571400">
              <a:defRPr sz="2500">
                <a:latin typeface="Trebuchet MS" pitchFamily="34" charset="0"/>
              </a:defRPr>
            </a:lvl2pPr>
            <a:lvl3pPr marL="2057041" indent="-571400">
              <a:defRPr sz="2500">
                <a:latin typeface="Trebuchet MS" pitchFamily="34" charset="0"/>
              </a:defRPr>
            </a:lvl3pPr>
            <a:lvl4pPr marL="2685582" indent="-628540">
              <a:defRPr sz="2500">
                <a:latin typeface="Trebuchet MS" pitchFamily="34" charset="0"/>
              </a:defRPr>
            </a:lvl4pPr>
            <a:lvl5pPr marL="3142701" indent="-457119">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7"/>
            <a:ext cx="20720050" cy="754046"/>
          </a:xfrm>
          <a:prstGeom prst="rect">
            <a:avLst/>
          </a:prstGeom>
          <a:noFill/>
        </p:spPr>
        <p:txBody>
          <a:bodyPr wrap="square" lIns="91425" tIns="91425" rIns="91425" bIns="91425"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9"/>
            <a:ext cx="10047018" cy="754046"/>
          </a:xfrm>
          <a:prstGeom prst="rect">
            <a:avLst/>
          </a:prstGeom>
          <a:noFill/>
        </p:spPr>
        <p:txBody>
          <a:bodyPr wrap="square" lIns="91425" tIns="91425" rIns="91425" bIns="91425"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6"/>
            <a:ext cx="10047018" cy="846363"/>
          </a:xfrm>
          <a:prstGeom prst="rect">
            <a:avLst/>
          </a:prstGeom>
        </p:spPr>
        <p:txBody>
          <a:bodyPr wrap="square" lIns="228561" tIns="228561" rIns="228561" bIns="228561">
            <a:spAutoFit/>
          </a:bodyPr>
          <a:lstStyle>
            <a:lvl1pPr marL="0" indent="0">
              <a:buNone/>
              <a:defRPr sz="2500">
                <a:latin typeface="Trebuchet MS" pitchFamily="34" charset="0"/>
              </a:defRPr>
            </a:lvl1pPr>
            <a:lvl2pPr marL="1485639" indent="-571400">
              <a:defRPr sz="2500">
                <a:latin typeface="Trebuchet MS" pitchFamily="34" charset="0"/>
              </a:defRPr>
            </a:lvl2pPr>
            <a:lvl3pPr marL="2057041" indent="-571400">
              <a:defRPr sz="2500">
                <a:latin typeface="Trebuchet MS" pitchFamily="34" charset="0"/>
              </a:defRPr>
            </a:lvl3pPr>
            <a:lvl4pPr marL="2685582" indent="-628540">
              <a:defRPr sz="2500">
                <a:latin typeface="Trebuchet MS" pitchFamily="34" charset="0"/>
              </a:defRPr>
            </a:lvl4pPr>
            <a:lvl5pPr marL="3142701" indent="-457119">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9"/>
            <a:ext cx="10047018" cy="754046"/>
          </a:xfrm>
          <a:prstGeom prst="rect">
            <a:avLst/>
          </a:prstGeom>
          <a:noFill/>
        </p:spPr>
        <p:txBody>
          <a:bodyPr wrap="square" lIns="91425" tIns="91425" rIns="91425" bIns="91425"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7" y="15011403"/>
            <a:ext cx="10052050" cy="846363"/>
          </a:xfrm>
          <a:prstGeom prst="rect">
            <a:avLst/>
          </a:prstGeom>
        </p:spPr>
        <p:txBody>
          <a:bodyPr wrap="square" lIns="228561" tIns="228561" rIns="228561" bIns="228561">
            <a:spAutoFit/>
          </a:bodyPr>
          <a:lstStyle>
            <a:lvl1pPr marL="0" indent="0">
              <a:buNone/>
              <a:defRPr sz="2500">
                <a:latin typeface="Trebuchet MS" pitchFamily="34" charset="0"/>
              </a:defRPr>
            </a:lvl1pPr>
            <a:lvl2pPr marL="1485639" indent="-571400">
              <a:defRPr sz="2500">
                <a:latin typeface="Trebuchet MS" pitchFamily="34" charset="0"/>
              </a:defRPr>
            </a:lvl2pPr>
            <a:lvl3pPr marL="2057041" indent="-571400">
              <a:defRPr sz="2500">
                <a:latin typeface="Trebuchet MS" pitchFamily="34" charset="0"/>
              </a:defRPr>
            </a:lvl3pPr>
            <a:lvl4pPr marL="2685582" indent="-628540">
              <a:defRPr sz="2500">
                <a:latin typeface="Trebuchet MS" pitchFamily="34" charset="0"/>
              </a:defRPr>
            </a:lvl4pPr>
            <a:lvl5pPr marL="3142701" indent="-457119">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89"/>
            <a:ext cx="10047018" cy="754022"/>
          </a:xfrm>
          <a:prstGeom prst="rect">
            <a:avLst/>
          </a:prstGeom>
          <a:noFill/>
        </p:spPr>
        <p:txBody>
          <a:bodyPr wrap="square" lIns="91425" tIns="91425" rIns="91425" bIns="91425"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7" y="26436774"/>
            <a:ext cx="10052050" cy="846363"/>
          </a:xfrm>
          <a:prstGeom prst="rect">
            <a:avLst/>
          </a:prstGeom>
        </p:spPr>
        <p:txBody>
          <a:bodyPr wrap="square" lIns="228561" tIns="228561" rIns="228561" bIns="228561">
            <a:spAutoFit/>
          </a:bodyPr>
          <a:lstStyle>
            <a:lvl1pPr marL="0" indent="0">
              <a:buNone/>
              <a:defRPr sz="2500">
                <a:latin typeface="Trebuchet MS" pitchFamily="34" charset="0"/>
              </a:defRPr>
            </a:lvl1pPr>
            <a:lvl2pPr marL="1485639" indent="-571400">
              <a:defRPr sz="2500">
                <a:latin typeface="Trebuchet MS" pitchFamily="34" charset="0"/>
              </a:defRPr>
            </a:lvl2pPr>
            <a:lvl3pPr marL="2057041" indent="-571400">
              <a:defRPr sz="2500">
                <a:latin typeface="Trebuchet MS" pitchFamily="34" charset="0"/>
              </a:defRPr>
            </a:lvl3pPr>
            <a:lvl4pPr marL="2685582" indent="-628540">
              <a:defRPr sz="2500">
                <a:latin typeface="Trebuchet MS" pitchFamily="34" charset="0"/>
              </a:defRPr>
            </a:lvl4pPr>
            <a:lvl5pPr marL="3142701" indent="-457119">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4" y="3383948"/>
            <a:ext cx="31998968" cy="1280160"/>
          </a:xfrm>
          <a:prstGeom prst="rect">
            <a:avLst/>
          </a:prstGeom>
        </p:spPr>
        <p:txBody>
          <a:bodyPr lIns="91429" tIns="45715" rIns="91429" bIns="45715">
            <a:normAutofit/>
          </a:bodyPr>
          <a:lstStyle>
            <a:lvl1pPr marL="0" indent="0" algn="ctr">
              <a:buFontTx/>
              <a:buNone/>
              <a:defRPr sz="61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4" y="2103788"/>
            <a:ext cx="31998968" cy="1280160"/>
          </a:xfrm>
          <a:prstGeom prst="rect">
            <a:avLst/>
          </a:prstGeom>
        </p:spPr>
        <p:txBody>
          <a:bodyPr lIns="91429" tIns="45715" rIns="91429" bIns="45715" anchor="t" anchorCtr="1">
            <a:normAutofit/>
          </a:bodyPr>
          <a:lstStyle>
            <a:lvl1pPr marL="0" indent="0" algn="ctr">
              <a:buFontTx/>
              <a:buNone/>
              <a:defRPr sz="89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4" y="465813"/>
            <a:ext cx="31998968" cy="1637973"/>
          </a:xfrm>
          <a:prstGeom prst="rect">
            <a:avLst/>
          </a:prstGeom>
        </p:spPr>
        <p:txBody>
          <a:bodyPr lIns="91429" tIns="45715" rIns="91429" bIns="45715"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V - small portrait">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38645153" y="1851662"/>
            <a:ext cx="3134568" cy="4389120"/>
          </a:xfrm>
          <a:noFill/>
          <a:ln>
            <a:noFill/>
          </a:ln>
        </p:spPr>
        <p:txBody>
          <a:bodyPr anchor="ctr" anchorCtr="0"/>
          <a:lstStyle>
            <a:lvl1pPr marL="0" indent="0" algn="ctr">
              <a:buFontTx/>
              <a:buNone/>
              <a:defRPr sz="4800" b="1">
                <a:solidFill>
                  <a:srgbClr val="808080"/>
                </a:solidFill>
              </a:defRPr>
            </a:lvl1pPr>
          </a:lstStyle>
          <a:p>
            <a:r>
              <a:rPr lang="en-US"/>
              <a:t>Click icon to add picture</a:t>
            </a:r>
            <a:endParaRPr lang="en-GB" dirty="0"/>
          </a:p>
        </p:txBody>
      </p:sp>
      <p:sp>
        <p:nvSpPr>
          <p:cNvPr id="9" name="Text Placeholder 8"/>
          <p:cNvSpPr>
            <a:spLocks noGrp="1"/>
          </p:cNvSpPr>
          <p:nvPr>
            <p:ph type="body" sz="quarter" idx="12"/>
          </p:nvPr>
        </p:nvSpPr>
        <p:spPr>
          <a:xfrm>
            <a:off x="2053438" y="6751327"/>
            <a:ext cx="39704520" cy="23667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12"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15" name="Title 1"/>
          <p:cNvSpPr>
            <a:spLocks noGrp="1"/>
          </p:cNvSpPr>
          <p:nvPr>
            <p:ph type="title"/>
          </p:nvPr>
        </p:nvSpPr>
        <p:spPr>
          <a:xfrm>
            <a:off x="2082463" y="1836430"/>
            <a:ext cx="36112824" cy="3642360"/>
          </a:xfrm>
        </p:spPr>
        <p:txBody>
          <a:bodyPr/>
          <a:lstStyle/>
          <a:p>
            <a:r>
              <a:rPr lang="en-US"/>
              <a:t>Click to edit Master title style</a:t>
            </a:r>
            <a:endParaRPr lang="en-GB" dirty="0"/>
          </a:p>
        </p:txBody>
      </p:sp>
      <p:sp>
        <p:nvSpPr>
          <p:cNvPr id="7"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Tree>
    <p:extLst>
      <p:ext uri="{BB962C8B-B14F-4D97-AF65-F5344CB8AC3E}">
        <p14:creationId xmlns:p14="http://schemas.microsoft.com/office/powerpoint/2010/main" val="35224467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V - large portrait">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2058223" y="6751327"/>
            <a:ext cx="12506914" cy="18425160"/>
          </a:xfrm>
        </p:spPr>
        <p:txBody>
          <a:bodyPr anchor="ctr" anchorCtr="0"/>
          <a:lstStyle>
            <a:lvl1pPr marL="0" indent="0" algn="ctr">
              <a:buFontTx/>
              <a:buNone/>
              <a:defRPr sz="5760" b="1">
                <a:solidFill>
                  <a:srgbClr val="808080"/>
                </a:solidFill>
              </a:defRPr>
            </a:lvl1pPr>
          </a:lstStyle>
          <a:p>
            <a:r>
              <a:rPr lang="en-US"/>
              <a:t>Click icon to add picture</a:t>
            </a:r>
            <a:endParaRPr lang="en-GB" dirty="0"/>
          </a:p>
        </p:txBody>
      </p:sp>
      <p:sp>
        <p:nvSpPr>
          <p:cNvPr id="13" name="Text Placeholder 12"/>
          <p:cNvSpPr>
            <a:spLocks noGrp="1"/>
          </p:cNvSpPr>
          <p:nvPr>
            <p:ph type="body" sz="quarter" idx="12"/>
          </p:nvPr>
        </p:nvSpPr>
        <p:spPr>
          <a:xfrm>
            <a:off x="17377987" y="6751320"/>
            <a:ext cx="24379968" cy="22197062"/>
          </a:xfrm>
        </p:spPr>
        <p:txBody>
          <a:bodyPr/>
          <a:lstStyle>
            <a:lvl1pPr>
              <a:defRPr sz="5760"/>
            </a:lvl1pPr>
            <a:lvl2pPr>
              <a:defRPr sz="5760"/>
            </a:lvl2pPr>
            <a:lvl3pPr>
              <a:defRPr sz="5760"/>
            </a:lvl3pPr>
            <a:lvl4pPr>
              <a:defRPr sz="5760"/>
            </a:lvl4pPr>
            <a:lvl5pPr>
              <a:defRPr sz="57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11"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16" name="Title 1"/>
          <p:cNvSpPr>
            <a:spLocks noGrp="1"/>
          </p:cNvSpPr>
          <p:nvPr>
            <p:ph type="title"/>
          </p:nvPr>
        </p:nvSpPr>
        <p:spPr>
          <a:xfrm>
            <a:off x="2082458" y="1836430"/>
            <a:ext cx="39704520" cy="3642360"/>
          </a:xfrm>
        </p:spPr>
        <p:txBody>
          <a:bodyPr/>
          <a:lstStyle/>
          <a:p>
            <a:r>
              <a:rPr lang="en-US"/>
              <a:t>Click to edit Master title style</a:t>
            </a:r>
            <a:endParaRPr lang="en-GB" dirty="0"/>
          </a:p>
        </p:txBody>
      </p:sp>
      <p:sp>
        <p:nvSpPr>
          <p:cNvPr id="7"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Tree>
    <p:extLst>
      <p:ext uri="{BB962C8B-B14F-4D97-AF65-F5344CB8AC3E}">
        <p14:creationId xmlns:p14="http://schemas.microsoft.com/office/powerpoint/2010/main" val="13047109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8934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9" y="6378482"/>
            <a:ext cx="10056813" cy="846363"/>
          </a:xfrm>
          <a:prstGeom prst="rect">
            <a:avLst/>
          </a:prstGeom>
        </p:spPr>
        <p:txBody>
          <a:bodyPr wrap="square" lIns="228561" tIns="228561" rIns="228561" bIns="228561">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639" indent="-571400">
              <a:defRPr sz="2500">
                <a:latin typeface="Trebuchet MS" pitchFamily="34" charset="0"/>
              </a:defRPr>
            </a:lvl2pPr>
            <a:lvl3pPr marL="2057041" indent="-571400">
              <a:defRPr sz="2500">
                <a:latin typeface="Trebuchet MS" pitchFamily="34" charset="0"/>
              </a:defRPr>
            </a:lvl3pPr>
            <a:lvl4pPr marL="2685582" indent="-628540">
              <a:defRPr sz="2500">
                <a:latin typeface="Trebuchet MS" pitchFamily="34" charset="0"/>
              </a:defRPr>
            </a:lvl4pPr>
            <a:lvl5pPr marL="3142701" indent="-457119">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42" y="5548750"/>
            <a:ext cx="10048875" cy="754046"/>
          </a:xfrm>
          <a:prstGeom prst="rect">
            <a:avLst/>
          </a:prstGeom>
          <a:noFill/>
        </p:spPr>
        <p:txBody>
          <a:bodyPr lIns="91425" tIns="91425" rIns="91425" bIns="91425"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22340" y="14212514"/>
            <a:ext cx="10050462" cy="754046"/>
          </a:xfrm>
          <a:prstGeom prst="rect">
            <a:avLst/>
          </a:prstGeom>
          <a:noFill/>
        </p:spPr>
        <p:txBody>
          <a:bodyPr wrap="square" lIns="91425" tIns="91425" rIns="91425" bIns="91425"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587165" y="6378482"/>
            <a:ext cx="10048874" cy="846363"/>
          </a:xfrm>
          <a:prstGeom prst="rect">
            <a:avLst/>
          </a:prstGeom>
        </p:spPr>
        <p:txBody>
          <a:bodyPr wrap="square" lIns="228561" tIns="228561" rIns="228561" bIns="228561">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639" indent="-571400">
              <a:defRPr sz="2500">
                <a:latin typeface="Trebuchet MS" pitchFamily="34" charset="0"/>
              </a:defRPr>
            </a:lvl2pPr>
            <a:lvl3pPr marL="2057041" indent="-571400">
              <a:defRPr sz="2500">
                <a:latin typeface="Trebuchet MS" pitchFamily="34" charset="0"/>
              </a:defRPr>
            </a:lvl3pPr>
            <a:lvl4pPr marL="2685582" indent="-628540">
              <a:defRPr sz="2500">
                <a:latin typeface="Trebuchet MS" pitchFamily="34" charset="0"/>
              </a:defRPr>
            </a:lvl4pPr>
            <a:lvl5pPr marL="3142701" indent="-457119">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587167" y="5548750"/>
            <a:ext cx="10048875" cy="754046"/>
          </a:xfrm>
          <a:prstGeom prst="rect">
            <a:avLst/>
          </a:prstGeom>
          <a:noFill/>
        </p:spPr>
        <p:txBody>
          <a:bodyPr lIns="91425" tIns="91425" rIns="91425" bIns="91425" anchor="ctr" anchorCtr="0">
            <a:spAutoFit/>
          </a:bodyPr>
          <a:lstStyle>
            <a:lvl1pPr marL="0" indent="0" algn="ctr">
              <a:buNone/>
              <a:defRPr sz="3700" b="1" u="sng" baseline="0">
                <a:solidFill>
                  <a:schemeClr val="accent5">
                    <a:lumMod val="50000"/>
                  </a:schemeClr>
                </a:solidFill>
              </a:defRPr>
            </a:lvl1pPr>
          </a:lstStyle>
          <a:p>
            <a:pPr lvl="0"/>
            <a:r>
              <a:rPr lang="en-US" dirty="0"/>
              <a:t>(click to edit) METHODS</a:t>
            </a:r>
          </a:p>
        </p:txBody>
      </p:sp>
      <p:sp>
        <p:nvSpPr>
          <p:cNvPr id="23" name="Text Placeholder 3"/>
          <p:cNvSpPr>
            <a:spLocks noGrp="1"/>
          </p:cNvSpPr>
          <p:nvPr>
            <p:ph type="body" sz="quarter" idx="23" hasCustomPrompt="1"/>
          </p:nvPr>
        </p:nvSpPr>
        <p:spPr>
          <a:xfrm>
            <a:off x="22258339" y="6378482"/>
            <a:ext cx="10048874" cy="846363"/>
          </a:xfrm>
          <a:prstGeom prst="rect">
            <a:avLst/>
          </a:prstGeom>
        </p:spPr>
        <p:txBody>
          <a:bodyPr wrap="square" lIns="228561" tIns="228561" rIns="228561" bIns="228561">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639" indent="-571400">
              <a:defRPr sz="2500">
                <a:latin typeface="Trebuchet MS" pitchFamily="34" charset="0"/>
              </a:defRPr>
            </a:lvl2pPr>
            <a:lvl3pPr marL="2057041" indent="-571400">
              <a:defRPr sz="2500">
                <a:latin typeface="Trebuchet MS" pitchFamily="34" charset="0"/>
              </a:defRPr>
            </a:lvl3pPr>
            <a:lvl4pPr marL="2685582" indent="-628540">
              <a:defRPr sz="2500">
                <a:latin typeface="Trebuchet MS" pitchFamily="34" charset="0"/>
              </a:defRPr>
            </a:lvl4pPr>
            <a:lvl5pPr marL="3142701" indent="-457119">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250400" y="5548750"/>
            <a:ext cx="10058400" cy="754046"/>
          </a:xfrm>
          <a:prstGeom prst="rect">
            <a:avLst/>
          </a:prstGeom>
          <a:noFill/>
        </p:spPr>
        <p:txBody>
          <a:bodyPr lIns="91425" tIns="91425" rIns="91425" bIns="91425"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914027" y="5548750"/>
            <a:ext cx="10047018" cy="754046"/>
          </a:xfrm>
          <a:prstGeom prst="rect">
            <a:avLst/>
          </a:prstGeom>
          <a:noFill/>
        </p:spPr>
        <p:txBody>
          <a:bodyPr wrap="square" lIns="91425" tIns="91425" rIns="91425" bIns="91425"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914027" y="6378482"/>
            <a:ext cx="10047018" cy="846363"/>
          </a:xfrm>
          <a:prstGeom prst="rect">
            <a:avLst/>
          </a:prstGeom>
        </p:spPr>
        <p:txBody>
          <a:bodyPr wrap="square" lIns="228561" tIns="228561" rIns="228561" bIns="228561">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639" indent="-571400">
              <a:defRPr sz="2500">
                <a:latin typeface="Trebuchet MS" pitchFamily="34" charset="0"/>
              </a:defRPr>
            </a:lvl2pPr>
            <a:lvl3pPr marL="2057041" indent="-571400">
              <a:defRPr sz="2500">
                <a:latin typeface="Trebuchet MS" pitchFamily="34" charset="0"/>
              </a:defRPr>
            </a:lvl3pPr>
            <a:lvl4pPr marL="2685582" indent="-628540">
              <a:defRPr sz="2500">
                <a:latin typeface="Trebuchet MS" pitchFamily="34" charset="0"/>
              </a:defRPr>
            </a:lvl4pPr>
            <a:lvl5pPr marL="3142701" indent="-457119">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914027" y="14272739"/>
            <a:ext cx="10047018" cy="754046"/>
          </a:xfrm>
          <a:prstGeom prst="rect">
            <a:avLst/>
          </a:prstGeom>
          <a:noFill/>
        </p:spPr>
        <p:txBody>
          <a:bodyPr wrap="square" lIns="91425" tIns="91425" rIns="91425" bIns="91425"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914028" y="15011403"/>
            <a:ext cx="10052050" cy="846363"/>
          </a:xfrm>
          <a:prstGeom prst="rect">
            <a:avLst/>
          </a:prstGeom>
        </p:spPr>
        <p:txBody>
          <a:bodyPr wrap="square" lIns="228561" tIns="228561" rIns="228561" bIns="228561">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639" indent="-571400">
              <a:defRPr sz="2500">
                <a:latin typeface="Trebuchet MS" pitchFamily="34" charset="0"/>
              </a:defRPr>
            </a:lvl2pPr>
            <a:lvl3pPr marL="2057041" indent="-571400">
              <a:defRPr sz="2500">
                <a:latin typeface="Trebuchet MS" pitchFamily="34" charset="0"/>
              </a:defRPr>
            </a:lvl3pPr>
            <a:lvl4pPr marL="2685582" indent="-628540">
              <a:defRPr sz="2500">
                <a:latin typeface="Trebuchet MS" pitchFamily="34" charset="0"/>
              </a:defRPr>
            </a:lvl4pPr>
            <a:lvl5pPr marL="3142701" indent="-457119">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914027" y="25679414"/>
            <a:ext cx="10047018" cy="754022"/>
          </a:xfrm>
          <a:prstGeom prst="rect">
            <a:avLst/>
          </a:prstGeom>
          <a:noFill/>
        </p:spPr>
        <p:txBody>
          <a:bodyPr wrap="square" lIns="91425" tIns="91425" rIns="91425" bIns="91425"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914028" y="26433447"/>
            <a:ext cx="10052050" cy="846363"/>
          </a:xfrm>
          <a:prstGeom prst="rect">
            <a:avLst/>
          </a:prstGeom>
        </p:spPr>
        <p:txBody>
          <a:bodyPr wrap="square" lIns="228561" tIns="228561" rIns="228561" bIns="228561">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639" indent="-571400">
              <a:defRPr sz="2500">
                <a:latin typeface="Trebuchet MS" pitchFamily="34" charset="0"/>
              </a:defRPr>
            </a:lvl2pPr>
            <a:lvl3pPr marL="2057041" indent="-571400">
              <a:defRPr sz="2500">
                <a:latin typeface="Trebuchet MS" pitchFamily="34" charset="0"/>
              </a:defRPr>
            </a:lvl3pPr>
            <a:lvl4pPr marL="2685582" indent="-628540">
              <a:defRPr sz="2500">
                <a:latin typeface="Trebuchet MS" pitchFamily="34" charset="0"/>
              </a:defRPr>
            </a:lvl4pPr>
            <a:lvl5pPr marL="3142701" indent="-457119">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04189" y="14951553"/>
            <a:ext cx="10056813" cy="846363"/>
          </a:xfrm>
          <a:prstGeom prst="rect">
            <a:avLst/>
          </a:prstGeom>
        </p:spPr>
        <p:txBody>
          <a:bodyPr wrap="square" lIns="228561" tIns="228561" rIns="228561" bIns="228561">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639" indent="-571400">
              <a:defRPr sz="2500">
                <a:latin typeface="Trebuchet MS" pitchFamily="34" charset="0"/>
              </a:defRPr>
            </a:lvl2pPr>
            <a:lvl3pPr marL="2057041" indent="-571400">
              <a:defRPr sz="2500">
                <a:latin typeface="Trebuchet MS" pitchFamily="34" charset="0"/>
              </a:defRPr>
            </a:lvl3pPr>
            <a:lvl4pPr marL="2685582" indent="-628540">
              <a:defRPr sz="2500">
                <a:latin typeface="Trebuchet MS" pitchFamily="34" charset="0"/>
              </a:defRPr>
            </a:lvl4pPr>
            <a:lvl5pPr marL="3142701" indent="-457119">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4" y="3383948"/>
            <a:ext cx="31998968" cy="1280160"/>
          </a:xfrm>
          <a:prstGeom prst="rect">
            <a:avLst/>
          </a:prstGeom>
        </p:spPr>
        <p:txBody>
          <a:bodyPr lIns="91429" tIns="45715" rIns="91429" bIns="45715">
            <a:normAutofit/>
          </a:bodyPr>
          <a:lstStyle>
            <a:lvl1pPr marL="0" indent="0" algn="ctr">
              <a:buFontTx/>
              <a:buNone/>
              <a:defRPr sz="61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4" y="2103788"/>
            <a:ext cx="31998968" cy="1280160"/>
          </a:xfrm>
          <a:prstGeom prst="rect">
            <a:avLst/>
          </a:prstGeom>
        </p:spPr>
        <p:txBody>
          <a:bodyPr lIns="91429" tIns="45715" rIns="91429" bIns="45715" anchor="t" anchorCtr="1">
            <a:normAutofit/>
          </a:bodyPr>
          <a:lstStyle>
            <a:lvl1pPr marL="0" indent="0" algn="ctr">
              <a:buFontTx/>
              <a:buNone/>
              <a:defRPr sz="89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4" y="465813"/>
            <a:ext cx="31998968" cy="1637973"/>
          </a:xfrm>
          <a:prstGeom prst="rect">
            <a:avLst/>
          </a:prstGeom>
        </p:spPr>
        <p:txBody>
          <a:bodyPr lIns="91429" tIns="45715" rIns="91429" bIns="45715"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32" name="Rectangle 36">
            <a:extLst>
              <a:ext uri="{FF2B5EF4-FFF2-40B4-BE49-F238E27FC236}">
                <a16:creationId xmlns:a16="http://schemas.microsoft.com/office/drawing/2014/main" id="{6D1826BD-32A5-144B-A361-108A0ECF94C8}"/>
              </a:ext>
            </a:extLst>
          </p:cNvPr>
          <p:cNvSpPr>
            <a:spLocks noChangeArrowheads="1"/>
          </p:cNvSpPr>
          <p:nvPr userDrawn="1"/>
        </p:nvSpPr>
        <p:spPr bwMode="auto">
          <a:xfrm>
            <a:off x="0" y="31169783"/>
            <a:ext cx="43891200" cy="1748618"/>
          </a:xfrm>
          <a:prstGeom prst="rect">
            <a:avLst/>
          </a:prstGeom>
          <a:solidFill>
            <a:schemeClr val="bg1"/>
          </a:solidFill>
          <a:ln w="9525">
            <a:noFill/>
            <a:miter lim="800000"/>
            <a:headEnd/>
            <a:tailEnd/>
          </a:ln>
          <a:effectLst/>
        </p:spPr>
        <p:txBody>
          <a:bodyPr wrap="none" lIns="91425" tIns="45711" rIns="91425" bIns="45711" anchor="ctr"/>
          <a:lstStyle/>
          <a:p>
            <a:pPr>
              <a:defRPr/>
            </a:pPr>
            <a:endParaRPr lang="en-US" dirty="0"/>
          </a:p>
        </p:txBody>
      </p:sp>
      <p:sp>
        <p:nvSpPr>
          <p:cNvPr id="2" name="TextBox 1">
            <a:extLst>
              <a:ext uri="{FF2B5EF4-FFF2-40B4-BE49-F238E27FC236}">
                <a16:creationId xmlns:a16="http://schemas.microsoft.com/office/drawing/2014/main" id="{5F16D440-3233-1041-A1B8-444EF6C57905}"/>
              </a:ext>
            </a:extLst>
          </p:cNvPr>
          <p:cNvSpPr txBox="1"/>
          <p:nvPr userDrawn="1"/>
        </p:nvSpPr>
        <p:spPr>
          <a:xfrm>
            <a:off x="1005840" y="11216640"/>
            <a:ext cx="65" cy="1323439"/>
          </a:xfrm>
          <a:prstGeom prst="rect">
            <a:avLst/>
          </a:prstGeom>
          <a:noFill/>
        </p:spPr>
        <p:txBody>
          <a:bodyPr wrap="none" lIns="0" tIns="0" rIns="0" bIns="0" rtlCol="0">
            <a:spAutoFit/>
          </a:bodyPr>
          <a:lstStyle/>
          <a:p>
            <a:pPr algn="l">
              <a:lnSpc>
                <a:spcPct val="100000"/>
              </a:lnSpc>
            </a:pPr>
            <a:endParaRPr lang="en-US" dirty="0" err="1"/>
          </a:p>
        </p:txBody>
      </p:sp>
    </p:spTree>
    <p:extLst>
      <p:ext uri="{BB962C8B-B14F-4D97-AF65-F5344CB8AC3E}">
        <p14:creationId xmlns:p14="http://schemas.microsoft.com/office/powerpoint/2010/main" val="1143895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128634" y="5999990"/>
            <a:ext cx="37651085" cy="3509770"/>
          </a:xfrm>
          <a:ln>
            <a:noFill/>
          </a:ln>
        </p:spPr>
        <p:txBody>
          <a:bodyPr/>
          <a:lstStyle>
            <a:lvl1pPr marL="0" indent="0">
              <a:lnSpc>
                <a:spcPct val="86000"/>
              </a:lnSpc>
              <a:spcBef>
                <a:spcPts val="0"/>
              </a:spcBef>
              <a:buNone/>
              <a:defRPr sz="13440">
                <a:solidFill>
                  <a:schemeClr val="tx2"/>
                </a:solidFill>
              </a:defRPr>
            </a:lvl1pPr>
            <a:lvl2pPr marL="0" indent="0">
              <a:lnSpc>
                <a:spcPct val="86000"/>
              </a:lnSpc>
              <a:spcBef>
                <a:spcPts val="0"/>
              </a:spcBef>
              <a:buNone/>
              <a:defRPr sz="13440">
                <a:solidFill>
                  <a:schemeClr val="accent1"/>
                </a:solidFill>
              </a:defRPr>
            </a:lvl2pPr>
          </a:lstStyle>
          <a:p>
            <a:pPr lvl="0"/>
            <a:r>
              <a:rPr lang="en-US" dirty="0"/>
              <a:t>TITLE</a:t>
            </a:r>
          </a:p>
          <a:p>
            <a:pPr lvl="1"/>
            <a:r>
              <a:rPr lang="en-US" dirty="0"/>
              <a:t>SUBTITLE</a:t>
            </a:r>
          </a:p>
        </p:txBody>
      </p:sp>
      <p:sp>
        <p:nvSpPr>
          <p:cNvPr id="5" name="Text Placeholder 4"/>
          <p:cNvSpPr>
            <a:spLocks noGrp="1"/>
          </p:cNvSpPr>
          <p:nvPr>
            <p:ph type="body" sz="quarter" idx="11" hasCustomPrompt="1"/>
          </p:nvPr>
        </p:nvSpPr>
        <p:spPr>
          <a:xfrm>
            <a:off x="4179422" y="11497056"/>
            <a:ext cx="22185773" cy="1158240"/>
          </a:xfrm>
        </p:spPr>
        <p:txBody>
          <a:bodyPr/>
          <a:lstStyle>
            <a:lvl1pPr marL="0" indent="0">
              <a:buNone/>
              <a:defRPr sz="8640">
                <a:solidFill>
                  <a:schemeClr val="accent1"/>
                </a:solidFill>
              </a:defRPr>
            </a:lvl1pPr>
          </a:lstStyle>
          <a:p>
            <a:pPr lvl="0"/>
            <a:r>
              <a:rPr lang="en-US" dirty="0"/>
              <a:t>DATE</a:t>
            </a:r>
          </a:p>
        </p:txBody>
      </p:sp>
      <p:sp>
        <p:nvSpPr>
          <p:cNvPr id="9" name="Picture Placeholder 8"/>
          <p:cNvSpPr>
            <a:spLocks noGrp="1"/>
          </p:cNvSpPr>
          <p:nvPr>
            <p:ph type="pic" sz="quarter" idx="12" hasCustomPrompt="1"/>
          </p:nvPr>
        </p:nvSpPr>
        <p:spPr>
          <a:xfrm>
            <a:off x="30279048" y="2301240"/>
            <a:ext cx="11500666" cy="3291840"/>
          </a:xfrm>
          <a:ln>
            <a:noFill/>
          </a:ln>
        </p:spPr>
        <p:txBody>
          <a:bodyPr anchor="ctr" anchorCtr="0"/>
          <a:lstStyle>
            <a:lvl1pPr marL="0" indent="0" algn="ctr">
              <a:spcBef>
                <a:spcPts val="0"/>
              </a:spcBef>
              <a:buNone/>
              <a:defRPr sz="4800" b="1" baseline="0">
                <a:solidFill>
                  <a:srgbClr val="808080"/>
                </a:solidFill>
              </a:defRPr>
            </a:lvl1pPr>
          </a:lstStyle>
          <a:p>
            <a:r>
              <a:rPr lang="de-DE" dirty="0"/>
              <a:t>PARTNER LOGO PLACEHOLDER</a:t>
            </a:r>
          </a:p>
          <a:p>
            <a:r>
              <a:rPr lang="de-DE" dirty="0"/>
              <a:t>Delete box if no partner logo is used</a:t>
            </a:r>
            <a:endParaRPr lang="en-GB" dirty="0"/>
          </a:p>
        </p:txBody>
      </p:sp>
      <p:sp>
        <p:nvSpPr>
          <p:cNvPr id="11" name="Text Placeholder 10"/>
          <p:cNvSpPr>
            <a:spLocks noGrp="1"/>
          </p:cNvSpPr>
          <p:nvPr>
            <p:ph type="body" sz="quarter" idx="13" hasCustomPrompt="1"/>
          </p:nvPr>
        </p:nvSpPr>
        <p:spPr>
          <a:xfrm>
            <a:off x="4128636" y="23484840"/>
            <a:ext cx="22725614" cy="4693920"/>
          </a:xfrm>
        </p:spPr>
        <p:txBody>
          <a:bodyPr/>
          <a:lstStyle>
            <a:lvl1pPr marL="0" indent="0">
              <a:spcBef>
                <a:spcPts val="0"/>
              </a:spcBef>
              <a:buNone/>
              <a:defRPr b="1">
                <a:solidFill>
                  <a:srgbClr val="FFFFFF"/>
                </a:solidFill>
              </a:defRPr>
            </a:lvl1pPr>
            <a:lvl2pPr marL="0" indent="0">
              <a:spcBef>
                <a:spcPts val="0"/>
              </a:spcBef>
              <a:buNone/>
              <a:defRPr baseline="0">
                <a:solidFill>
                  <a:srgbClr val="FFFFFF"/>
                </a:solidFill>
              </a:defRPr>
            </a:lvl2pPr>
            <a:lvl4pPr marL="0" indent="0">
              <a:spcBef>
                <a:spcPts val="0"/>
              </a:spcBef>
              <a:buNone/>
              <a:defRPr baseline="0">
                <a:solidFill>
                  <a:srgbClr val="FFFFFF"/>
                </a:solidFill>
              </a:defRPr>
            </a:lvl4pPr>
            <a:lvl5pPr marL="3291840" indent="0">
              <a:buNone/>
              <a:defRPr/>
            </a:lvl5pPr>
          </a:lstStyle>
          <a:p>
            <a:pPr lvl="0"/>
            <a:r>
              <a:rPr lang="en-US" dirty="0"/>
              <a:t>Presenter (optional)</a:t>
            </a:r>
          </a:p>
          <a:p>
            <a:pPr lvl="1"/>
            <a:r>
              <a:rPr lang="en-US" dirty="0"/>
              <a:t>Presenter Title (optional)</a:t>
            </a:r>
          </a:p>
          <a:p>
            <a:pPr lvl="3"/>
            <a:endParaRPr lang="en-US" dirty="0"/>
          </a:p>
          <a:p>
            <a:pPr lvl="3"/>
            <a:r>
              <a:rPr lang="en-US" dirty="0"/>
              <a:t>Location (optional)</a:t>
            </a:r>
          </a:p>
        </p:txBody>
      </p:sp>
      <p:sp>
        <p:nvSpPr>
          <p:cNvPr id="2" name="Subnomenclature"/>
          <p:cNvSpPr txBox="1"/>
          <p:nvPr/>
        </p:nvSpPr>
        <p:spPr>
          <a:xfrm>
            <a:off x="4128634" y="30899576"/>
            <a:ext cx="7067640" cy="738664"/>
          </a:xfrm>
          <a:prstGeom prst="rect">
            <a:avLst/>
          </a:prstGeom>
          <a:noFill/>
        </p:spPr>
        <p:txBody>
          <a:bodyPr vert="horz" wrap="none" lIns="0" tIns="0" rIns="0" bIns="0" rtlCol="0" anchor="b">
            <a:spAutoFit/>
          </a:bodyPr>
          <a:lstStyle/>
          <a:p>
            <a:pPr algn="l"/>
            <a:r>
              <a:rPr kumimoji="0" lang="it-IT" sz="4800" b="1" i="0" u="none" baseline="0" dirty="0">
                <a:solidFill>
                  <a:schemeClr val="accent3"/>
                </a:solidFill>
              </a:rPr>
              <a:t>Technology Science | IQSS</a:t>
            </a:r>
          </a:p>
        </p:txBody>
      </p:sp>
      <p:sp>
        <p:nvSpPr>
          <p:cNvPr id="15" name="Subnomenclature"/>
          <p:cNvSpPr txBox="1"/>
          <p:nvPr/>
        </p:nvSpPr>
        <p:spPr>
          <a:xfrm>
            <a:off x="4128636" y="30899576"/>
            <a:ext cx="65" cy="738664"/>
          </a:xfrm>
          <a:prstGeom prst="rect">
            <a:avLst/>
          </a:prstGeom>
          <a:noFill/>
        </p:spPr>
        <p:txBody>
          <a:bodyPr vert="horz" wrap="none" lIns="0" tIns="0" rIns="0" bIns="0" rtlCol="0" anchor="b">
            <a:spAutoFit/>
          </a:bodyPr>
          <a:lstStyle/>
          <a:p>
            <a:pPr algn="l"/>
            <a:endParaRPr kumimoji="0" lang="it-IT" sz="4800" b="1" i="0" u="none" baseline="0" dirty="0">
              <a:solidFill>
                <a:schemeClr val="accent3"/>
              </a:solidFill>
            </a:endParaRPr>
          </a:p>
        </p:txBody>
      </p:sp>
      <p:sp>
        <p:nvSpPr>
          <p:cNvPr id="8" name="Subnomenclature"/>
          <p:cNvSpPr txBox="1"/>
          <p:nvPr/>
        </p:nvSpPr>
        <p:spPr>
          <a:xfrm>
            <a:off x="4128636" y="30899576"/>
            <a:ext cx="65" cy="738664"/>
          </a:xfrm>
          <a:prstGeom prst="rect">
            <a:avLst/>
          </a:prstGeom>
          <a:noFill/>
        </p:spPr>
        <p:txBody>
          <a:bodyPr vert="horz" wrap="none" lIns="0" tIns="0" rIns="0" bIns="0" rtlCol="0" anchor="b">
            <a:spAutoFit/>
          </a:bodyPr>
          <a:lstStyle/>
          <a:p>
            <a:pPr algn="l"/>
            <a:endParaRPr kumimoji="0" lang="it-IT" sz="4800" b="1" i="0" u="none" baseline="0" dirty="0">
              <a:solidFill>
                <a:schemeClr val="accent3"/>
              </a:solidFill>
            </a:endParaRPr>
          </a:p>
        </p:txBody>
      </p:sp>
    </p:spTree>
    <p:extLst>
      <p:ext uri="{BB962C8B-B14F-4D97-AF65-F5344CB8AC3E}">
        <p14:creationId xmlns:p14="http://schemas.microsoft.com/office/powerpoint/2010/main" val="4088130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Rectangle 15"/>
          <p:cNvSpPr>
            <a:spLocks noChangeArrowheads="1"/>
          </p:cNvSpPr>
          <p:nvPr/>
        </p:nvSpPr>
        <p:spPr bwMode="gray">
          <a:xfrm>
            <a:off x="39015214" y="31092417"/>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4" name="DocID"/>
          <p:cNvSpPr txBox="1"/>
          <p:nvPr/>
        </p:nvSpPr>
        <p:spPr>
          <a:xfrm>
            <a:off x="5793036" y="31428574"/>
            <a:ext cx="65" cy="445891"/>
          </a:xfrm>
          <a:prstGeom prst="rect">
            <a:avLst/>
          </a:prstGeom>
          <a:noFill/>
        </p:spPr>
        <p:txBody>
          <a:bodyPr vert="horz" wrap="none" lIns="0" tIns="0" rIns="0" bIns="0" rtlCol="0" anchor="b">
            <a:spAutoFit/>
          </a:bodyPr>
          <a:lstStyle/>
          <a:p>
            <a:pPr fontAlgn="base">
              <a:lnSpc>
                <a:spcPct val="86000"/>
              </a:lnSpc>
              <a:spcBef>
                <a:spcPct val="0"/>
              </a:spcBef>
              <a:spcAft>
                <a:spcPct val="0"/>
              </a:spcAft>
            </a:pPr>
            <a:endParaRPr lang="de-DE" sz="3360">
              <a:solidFill>
                <a:srgbClr val="606060"/>
              </a:solidFill>
            </a:endParaRPr>
          </a:p>
        </p:txBody>
      </p:sp>
      <p:sp>
        <p:nvSpPr>
          <p:cNvPr id="7" name="Rectangle 15"/>
          <p:cNvSpPr>
            <a:spLocks noChangeArrowheads="1"/>
          </p:cNvSpPr>
          <p:nvPr/>
        </p:nvSpPr>
        <p:spPr bwMode="gray">
          <a:xfrm>
            <a:off x="39015214" y="31092417"/>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9" name="DocID"/>
          <p:cNvSpPr txBox="1"/>
          <p:nvPr/>
        </p:nvSpPr>
        <p:spPr>
          <a:xfrm>
            <a:off x="5793036" y="31428574"/>
            <a:ext cx="65" cy="445891"/>
          </a:xfrm>
          <a:prstGeom prst="rect">
            <a:avLst/>
          </a:prstGeom>
          <a:noFill/>
        </p:spPr>
        <p:txBody>
          <a:bodyPr vert="horz" wrap="none" lIns="0" tIns="0" rIns="0" bIns="0" rtlCol="0" anchor="b">
            <a:spAutoFit/>
          </a:bodyPr>
          <a:lstStyle/>
          <a:p>
            <a:pPr fontAlgn="base">
              <a:lnSpc>
                <a:spcPct val="86000"/>
              </a:lnSpc>
              <a:spcBef>
                <a:spcPct val="0"/>
              </a:spcBef>
              <a:spcAft>
                <a:spcPct val="0"/>
              </a:spcAft>
            </a:pPr>
            <a:endParaRPr lang="de-DE" sz="3360">
              <a:solidFill>
                <a:srgbClr val="606060"/>
              </a:solidFill>
            </a:endParaRPr>
          </a:p>
        </p:txBody>
      </p:sp>
      <p:sp>
        <p:nvSpPr>
          <p:cNvPr id="8" name="Rectangle 15"/>
          <p:cNvSpPr>
            <a:spLocks noChangeArrowheads="1"/>
          </p:cNvSpPr>
          <p:nvPr/>
        </p:nvSpPr>
        <p:spPr bwMode="gray">
          <a:xfrm>
            <a:off x="39015214" y="31092417"/>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10" name="DocID"/>
          <p:cNvSpPr txBox="1"/>
          <p:nvPr/>
        </p:nvSpPr>
        <p:spPr>
          <a:xfrm>
            <a:off x="5793036" y="31428574"/>
            <a:ext cx="65" cy="445891"/>
          </a:xfrm>
          <a:prstGeom prst="rect">
            <a:avLst/>
          </a:prstGeom>
          <a:noFill/>
        </p:spPr>
        <p:txBody>
          <a:bodyPr vert="horz" wrap="none" lIns="0" tIns="0" rIns="0" bIns="0" rtlCol="0" anchor="b">
            <a:spAutoFit/>
          </a:bodyPr>
          <a:lstStyle/>
          <a:p>
            <a:pPr fontAlgn="base">
              <a:lnSpc>
                <a:spcPct val="86000"/>
              </a:lnSpc>
              <a:spcBef>
                <a:spcPct val="0"/>
              </a:spcBef>
              <a:spcAft>
                <a:spcPct val="0"/>
              </a:spcAft>
            </a:pPr>
            <a:endParaRPr lang="de-DE" sz="3360">
              <a:solidFill>
                <a:srgbClr val="606060"/>
              </a:solidFill>
            </a:endParaRPr>
          </a:p>
        </p:txBody>
      </p:sp>
    </p:spTree>
    <p:extLst>
      <p:ext uri="{BB962C8B-B14F-4D97-AF65-F5344CB8AC3E}">
        <p14:creationId xmlns:p14="http://schemas.microsoft.com/office/powerpoint/2010/main" val="3547580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5"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3" name="DocID"/>
          <p:cNvSpPr txBox="1"/>
          <p:nvPr/>
        </p:nvSpPr>
        <p:spPr>
          <a:xfrm>
            <a:off x="5793036" y="31428574"/>
            <a:ext cx="65" cy="445891"/>
          </a:xfrm>
          <a:prstGeom prst="rect">
            <a:avLst/>
          </a:prstGeom>
          <a:noFill/>
        </p:spPr>
        <p:txBody>
          <a:bodyPr vert="horz" wrap="none" lIns="0" tIns="0" rIns="0" bIns="0" rtlCol="0" anchor="b">
            <a:spAutoFit/>
          </a:bodyPr>
          <a:lstStyle/>
          <a:p>
            <a:pPr fontAlgn="base">
              <a:lnSpc>
                <a:spcPct val="86000"/>
              </a:lnSpc>
              <a:spcBef>
                <a:spcPct val="0"/>
              </a:spcBef>
              <a:spcAft>
                <a:spcPct val="0"/>
              </a:spcAft>
            </a:pPr>
            <a:endParaRPr lang="de-DE" sz="3360" dirty="0">
              <a:solidFill>
                <a:srgbClr val="606060"/>
              </a:solidFill>
            </a:endParaRPr>
          </a:p>
        </p:txBody>
      </p:sp>
      <p:sp>
        <p:nvSpPr>
          <p:cNvPr id="6"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8" name="DocID"/>
          <p:cNvSpPr txBox="1"/>
          <p:nvPr/>
        </p:nvSpPr>
        <p:spPr>
          <a:xfrm>
            <a:off x="5793036" y="31428574"/>
            <a:ext cx="65" cy="445891"/>
          </a:xfrm>
          <a:prstGeom prst="rect">
            <a:avLst/>
          </a:prstGeom>
          <a:noFill/>
        </p:spPr>
        <p:txBody>
          <a:bodyPr vert="horz" wrap="none" lIns="0" tIns="0" rIns="0" bIns="0" rtlCol="0" anchor="b">
            <a:spAutoFit/>
          </a:bodyPr>
          <a:lstStyle/>
          <a:p>
            <a:pPr fontAlgn="base">
              <a:lnSpc>
                <a:spcPct val="86000"/>
              </a:lnSpc>
              <a:spcBef>
                <a:spcPct val="0"/>
              </a:spcBef>
              <a:spcAft>
                <a:spcPct val="0"/>
              </a:spcAft>
            </a:pPr>
            <a:endParaRPr lang="de-DE" sz="3360" dirty="0">
              <a:solidFill>
                <a:srgbClr val="606060"/>
              </a:solidFill>
            </a:endParaRPr>
          </a:p>
        </p:txBody>
      </p:sp>
      <p:sp>
        <p:nvSpPr>
          <p:cNvPr id="7"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9" name="DocID"/>
          <p:cNvSpPr txBox="1"/>
          <p:nvPr/>
        </p:nvSpPr>
        <p:spPr>
          <a:xfrm>
            <a:off x="5793036" y="31428574"/>
            <a:ext cx="65" cy="445891"/>
          </a:xfrm>
          <a:prstGeom prst="rect">
            <a:avLst/>
          </a:prstGeom>
          <a:noFill/>
        </p:spPr>
        <p:txBody>
          <a:bodyPr vert="horz" wrap="none" lIns="0" tIns="0" rIns="0" bIns="0" rtlCol="0" anchor="b">
            <a:spAutoFit/>
          </a:bodyPr>
          <a:lstStyle/>
          <a:p>
            <a:pPr fontAlgn="base">
              <a:lnSpc>
                <a:spcPct val="86000"/>
              </a:lnSpc>
              <a:spcBef>
                <a:spcPct val="0"/>
              </a:spcBef>
              <a:spcAft>
                <a:spcPct val="0"/>
              </a:spcAft>
            </a:pPr>
            <a:endParaRPr lang="de-DE" sz="3360" dirty="0">
              <a:solidFill>
                <a:srgbClr val="606060"/>
              </a:solidFill>
            </a:endParaRPr>
          </a:p>
        </p:txBody>
      </p:sp>
    </p:spTree>
    <p:extLst>
      <p:ext uri="{BB962C8B-B14F-4D97-AF65-F5344CB8AC3E}">
        <p14:creationId xmlns:p14="http://schemas.microsoft.com/office/powerpoint/2010/main" val="2395259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82458" y="1836430"/>
            <a:ext cx="39704520" cy="3642360"/>
          </a:xfrm>
        </p:spPr>
        <p:txBody>
          <a:bodyPr/>
          <a:lstStyle>
            <a:lvl1pPr>
              <a:defRPr/>
            </a:lvl1pPr>
          </a:lstStyle>
          <a:p>
            <a:r>
              <a:rPr lang="en-US" dirty="0"/>
              <a:t>Content</a:t>
            </a:r>
            <a:endParaRPr lang="en-GB" dirty="0"/>
          </a:p>
        </p:txBody>
      </p:sp>
    </p:spTree>
    <p:extLst>
      <p:ext uri="{BB962C8B-B14F-4D97-AF65-F5344CB8AC3E}">
        <p14:creationId xmlns:p14="http://schemas.microsoft.com/office/powerpoint/2010/main" val="3046898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13" name="SectionTitle"/>
          <p:cNvSpPr>
            <a:spLocks noGrp="1"/>
          </p:cNvSpPr>
          <p:nvPr>
            <p:ph type="body" sz="quarter" idx="11"/>
          </p:nvPr>
        </p:nvSpPr>
        <p:spPr>
          <a:xfrm>
            <a:off x="14589996" y="14085082"/>
            <a:ext cx="27189730" cy="4389120"/>
          </a:xfrm>
        </p:spPr>
        <p:txBody>
          <a:bodyPr/>
          <a:lstStyle>
            <a:lvl1pPr marL="0" indent="0">
              <a:spcBef>
                <a:spcPts val="0"/>
              </a:spcBef>
              <a:buNone/>
              <a:defRPr sz="13440">
                <a:solidFill>
                  <a:schemeClr val="tx2"/>
                </a:solidFill>
              </a:defRPr>
            </a:lvl1pPr>
            <a:lvl2pPr marL="0" indent="0">
              <a:spcBef>
                <a:spcPts val="0"/>
              </a:spcBef>
              <a:buNone/>
              <a:defRPr sz="13440">
                <a:solidFill>
                  <a:schemeClr val="accent1"/>
                </a:solidFill>
              </a:defRPr>
            </a:lvl2pPr>
          </a:lstStyle>
          <a:p>
            <a:pPr lvl="0"/>
            <a:r>
              <a:rPr lang="en-US"/>
              <a:t>Click to edit Master text styles</a:t>
            </a:r>
          </a:p>
          <a:p>
            <a:pPr lvl="1"/>
            <a:r>
              <a:rPr lang="en-US"/>
              <a:t>Second level</a:t>
            </a:r>
          </a:p>
        </p:txBody>
      </p:sp>
      <p:sp>
        <p:nvSpPr>
          <p:cNvPr id="15" name="SectionNumber"/>
          <p:cNvSpPr>
            <a:spLocks noGrp="1"/>
          </p:cNvSpPr>
          <p:nvPr>
            <p:ph type="body" sz="quarter" idx="12" hasCustomPrompt="1"/>
          </p:nvPr>
        </p:nvSpPr>
        <p:spPr>
          <a:xfrm>
            <a:off x="2075203" y="14085082"/>
            <a:ext cx="11070989" cy="4389120"/>
          </a:xfrm>
        </p:spPr>
        <p:txBody>
          <a:bodyPr/>
          <a:lstStyle>
            <a:lvl1pPr marL="0" indent="0" algn="r">
              <a:buNone/>
              <a:defRPr sz="13440">
                <a:solidFill>
                  <a:schemeClr val="accent3"/>
                </a:solidFill>
              </a:defRPr>
            </a:lvl1pPr>
          </a:lstStyle>
          <a:p>
            <a:pPr lvl="0"/>
            <a:r>
              <a:rPr lang="en-US" dirty="0"/>
              <a:t>Section #</a:t>
            </a:r>
          </a:p>
        </p:txBody>
      </p:sp>
      <p:cxnSp>
        <p:nvCxnSpPr>
          <p:cNvPr id="10" name="Straight Connector 9"/>
          <p:cNvCxnSpPr/>
          <p:nvPr/>
        </p:nvCxnSpPr>
        <p:spPr bwMode="auto">
          <a:xfrm>
            <a:off x="13868088" y="13725982"/>
            <a:ext cx="0" cy="5107339"/>
          </a:xfrm>
          <a:prstGeom prst="line">
            <a:avLst/>
          </a:prstGeom>
          <a:noFill/>
          <a:ln w="9525"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p:cNvCxnSpPr/>
          <p:nvPr/>
        </p:nvCxnSpPr>
        <p:spPr bwMode="auto">
          <a:xfrm>
            <a:off x="13868088" y="13725982"/>
            <a:ext cx="0" cy="5107339"/>
          </a:xfrm>
          <a:prstGeom prst="line">
            <a:avLst/>
          </a:prstGeom>
          <a:noFill/>
          <a:ln w="9525"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Connector 5"/>
          <p:cNvCxnSpPr/>
          <p:nvPr/>
        </p:nvCxnSpPr>
        <p:spPr bwMode="auto">
          <a:xfrm>
            <a:off x="13868088" y="13725982"/>
            <a:ext cx="0" cy="5107339"/>
          </a:xfrm>
          <a:prstGeom prst="line">
            <a:avLst/>
          </a:prstGeom>
          <a:noFill/>
          <a:ln w="9525"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79902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5" name="Content Placeholder 2"/>
          <p:cNvSpPr>
            <a:spLocks noGrp="1"/>
          </p:cNvSpPr>
          <p:nvPr>
            <p:ph idx="1"/>
          </p:nvPr>
        </p:nvSpPr>
        <p:spPr>
          <a:xfrm>
            <a:off x="2067948" y="6751325"/>
            <a:ext cx="17784312" cy="22197062"/>
          </a:xfrm>
        </p:spPr>
        <p:txBody>
          <a:bodyPr/>
          <a:lstStyle>
            <a:lvl1pPr>
              <a:defRPr sz="5760"/>
            </a:lvl1pPr>
            <a:lvl2pPr>
              <a:defRPr sz="5760"/>
            </a:lvl2pPr>
            <a:lvl3pPr>
              <a:defRPr sz="5760"/>
            </a:lvl3pPr>
            <a:lvl4pPr>
              <a:defRPr sz="5760"/>
            </a:lvl4pPr>
            <a:lvl5pPr>
              <a:defRPr sz="57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ontent Placeholder 2"/>
          <p:cNvSpPr>
            <a:spLocks noGrp="1"/>
          </p:cNvSpPr>
          <p:nvPr>
            <p:ph idx="11"/>
          </p:nvPr>
        </p:nvSpPr>
        <p:spPr>
          <a:xfrm>
            <a:off x="23995409" y="6751325"/>
            <a:ext cx="17784312" cy="22197062"/>
          </a:xfrm>
        </p:spPr>
        <p:txBody>
          <a:bodyPr/>
          <a:lstStyle>
            <a:lvl1pPr>
              <a:defRPr sz="5760"/>
            </a:lvl1pPr>
            <a:lvl2pPr>
              <a:defRPr sz="5760"/>
            </a:lvl2pPr>
            <a:lvl3pPr>
              <a:defRPr sz="5760"/>
            </a:lvl3pPr>
            <a:lvl4pPr>
              <a:defRPr sz="5760"/>
            </a:lvl4pPr>
            <a:lvl5pPr>
              <a:defRPr sz="57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8"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9"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Tree>
    <p:extLst>
      <p:ext uri="{BB962C8B-B14F-4D97-AF65-F5344CB8AC3E}">
        <p14:creationId xmlns:p14="http://schemas.microsoft.com/office/powerpoint/2010/main" val="1252842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22"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13" name="Text Placeholder 19"/>
          <p:cNvSpPr>
            <a:spLocks noGrp="1"/>
          </p:cNvSpPr>
          <p:nvPr>
            <p:ph type="body" sz="quarter" idx="15" hasCustomPrompt="1"/>
          </p:nvPr>
        </p:nvSpPr>
        <p:spPr>
          <a:xfrm>
            <a:off x="2075203" y="6751320"/>
            <a:ext cx="17777059" cy="1615440"/>
          </a:xfrm>
        </p:spPr>
        <p:txBody>
          <a:bodyPr/>
          <a:lstStyle>
            <a:lvl1pPr marL="0" indent="0">
              <a:spcBef>
                <a:spcPts val="0"/>
              </a:spcBef>
              <a:buNone/>
              <a:defRPr sz="5760" b="1">
                <a:solidFill>
                  <a:schemeClr val="accent1"/>
                </a:solidFill>
                <a:latin typeface="+mj-lt"/>
              </a:defRPr>
            </a:lvl1pPr>
            <a:lvl2pPr marL="0" indent="0">
              <a:spcBef>
                <a:spcPts val="0"/>
              </a:spcBef>
              <a:buNone/>
              <a:defRPr sz="5760">
                <a:solidFill>
                  <a:schemeClr val="accent1"/>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Heading 12 </a:t>
            </a:r>
            <a:r>
              <a:rPr lang="en-US" dirty="0" err="1"/>
              <a:t>pt</a:t>
            </a:r>
            <a:endParaRPr lang="en-US" dirty="0"/>
          </a:p>
          <a:p>
            <a:pPr lvl="1"/>
            <a:r>
              <a:rPr lang="en-US" dirty="0"/>
              <a:t>Subheading 12 </a:t>
            </a:r>
            <a:r>
              <a:rPr lang="en-US" dirty="0" err="1"/>
              <a:t>pt</a:t>
            </a:r>
            <a:endParaRPr lang="en-US" dirty="0"/>
          </a:p>
        </p:txBody>
      </p:sp>
      <p:sp>
        <p:nvSpPr>
          <p:cNvPr id="14" name="Text Placeholder 19"/>
          <p:cNvSpPr>
            <a:spLocks noGrp="1"/>
          </p:cNvSpPr>
          <p:nvPr>
            <p:ph type="body" sz="quarter" idx="16" hasCustomPrompt="1"/>
          </p:nvPr>
        </p:nvSpPr>
        <p:spPr>
          <a:xfrm>
            <a:off x="24002659" y="6751320"/>
            <a:ext cx="17777059" cy="1615440"/>
          </a:xfrm>
        </p:spPr>
        <p:txBody>
          <a:bodyPr/>
          <a:lstStyle>
            <a:lvl1pPr marL="0" indent="0">
              <a:spcBef>
                <a:spcPts val="0"/>
              </a:spcBef>
              <a:buNone/>
              <a:defRPr sz="5760" b="1">
                <a:solidFill>
                  <a:schemeClr val="accent1"/>
                </a:solidFill>
                <a:latin typeface="+mj-lt"/>
              </a:defRPr>
            </a:lvl1pPr>
            <a:lvl2pPr marL="0" indent="0">
              <a:spcBef>
                <a:spcPts val="0"/>
              </a:spcBef>
              <a:buNone/>
              <a:defRPr sz="5760">
                <a:solidFill>
                  <a:schemeClr val="accent1"/>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Heading 12 </a:t>
            </a:r>
            <a:r>
              <a:rPr lang="en-US" dirty="0" err="1"/>
              <a:t>pt</a:t>
            </a:r>
            <a:endParaRPr lang="en-US" dirty="0"/>
          </a:p>
          <a:p>
            <a:pPr lvl="1"/>
            <a:r>
              <a:rPr lang="en-US" dirty="0"/>
              <a:t>Subheading 12 </a:t>
            </a:r>
            <a:r>
              <a:rPr lang="en-US" dirty="0" err="1"/>
              <a:t>pt</a:t>
            </a:r>
            <a:endParaRPr lang="en-US" dirty="0"/>
          </a:p>
        </p:txBody>
      </p:sp>
      <p:sp>
        <p:nvSpPr>
          <p:cNvPr id="15" name="Content Placeholder 2"/>
          <p:cNvSpPr>
            <a:spLocks noGrp="1"/>
          </p:cNvSpPr>
          <p:nvPr>
            <p:ph idx="1"/>
          </p:nvPr>
        </p:nvSpPr>
        <p:spPr>
          <a:xfrm>
            <a:off x="2067948" y="9265927"/>
            <a:ext cx="17784312" cy="19682462"/>
          </a:xfrm>
        </p:spPr>
        <p:txBody>
          <a:bodyPr/>
          <a:lstStyle>
            <a:lvl1pPr>
              <a:defRPr sz="5760"/>
            </a:lvl1pPr>
            <a:lvl2pPr>
              <a:defRPr sz="5760"/>
            </a:lvl2pPr>
            <a:lvl3pPr>
              <a:defRPr sz="5760"/>
            </a:lvl3pPr>
            <a:lvl4pPr>
              <a:defRPr sz="5760"/>
            </a:lvl4pPr>
            <a:lvl5pPr>
              <a:defRPr sz="57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Content Placeholder 2"/>
          <p:cNvSpPr>
            <a:spLocks noGrp="1"/>
          </p:cNvSpPr>
          <p:nvPr>
            <p:ph idx="11"/>
          </p:nvPr>
        </p:nvSpPr>
        <p:spPr>
          <a:xfrm>
            <a:off x="23995409" y="9265927"/>
            <a:ext cx="17784312" cy="19682462"/>
          </a:xfrm>
        </p:spPr>
        <p:txBody>
          <a:bodyPr/>
          <a:lstStyle>
            <a:lvl1pPr>
              <a:defRPr sz="5760"/>
            </a:lvl1pPr>
            <a:lvl2pPr>
              <a:defRPr sz="5760"/>
            </a:lvl2pPr>
            <a:lvl3pPr>
              <a:defRPr sz="5760"/>
            </a:lvl3pPr>
            <a:lvl4pPr>
              <a:defRPr sz="5760"/>
            </a:lvl4pPr>
            <a:lvl5pPr>
              <a:defRPr sz="57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
        <p:nvSpPr>
          <p:cNvPr id="9" name="Rectangle 15"/>
          <p:cNvSpPr>
            <a:spLocks noChangeArrowheads="1"/>
          </p:cNvSpPr>
          <p:nvPr/>
        </p:nvSpPr>
        <p:spPr bwMode="gray">
          <a:xfrm>
            <a:off x="39015214" y="31084795"/>
            <a:ext cx="2742744" cy="81253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fontAlgn="base" hangingPunct="0">
              <a:spcBef>
                <a:spcPct val="0"/>
              </a:spcBef>
              <a:spcAft>
                <a:spcPct val="0"/>
              </a:spcAft>
            </a:pPr>
            <a:fld id="{2306E996-13B1-4F09-8F6B-3AC86B81501F}" type="slidenum">
              <a:rPr lang="en-GB" sz="5280">
                <a:solidFill>
                  <a:srgbClr val="606060"/>
                </a:solidFill>
                <a:cs typeface="Arial" charset="0"/>
              </a:rPr>
              <a:pPr algn="r" eaLnBrk="0" fontAlgn="base" hangingPunct="0">
                <a:spcBef>
                  <a:spcPct val="0"/>
                </a:spcBef>
                <a:spcAft>
                  <a:spcPct val="0"/>
                </a:spcAft>
              </a:pPr>
              <a:t>‹#›</a:t>
            </a:fld>
            <a:endParaRPr lang="en-GB" sz="5280" dirty="0">
              <a:solidFill>
                <a:srgbClr val="606060"/>
              </a:solidFill>
              <a:cs typeface="Arial" charset="0"/>
            </a:endParaRPr>
          </a:p>
        </p:txBody>
      </p:sp>
    </p:spTree>
    <p:extLst>
      <p:ext uri="{BB962C8B-B14F-4D97-AF65-F5344CB8AC3E}">
        <p14:creationId xmlns:p14="http://schemas.microsoft.com/office/powerpoint/2010/main" val="40437732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26" Type="http://schemas.openxmlformats.org/officeDocument/2006/relationships/tags" Target="../tags/tag4.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5" Type="http://schemas.openxmlformats.org/officeDocument/2006/relationships/tags" Target="../tags/tag3.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24" Type="http://schemas.openxmlformats.org/officeDocument/2006/relationships/tags" Target="../tags/tag2.xml"/><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tags" Target="../tags/tag1.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bg1"/>
          </a:solidFill>
          <a:ln w="9525">
            <a:noFill/>
            <a:miter lim="800000"/>
            <a:headEnd/>
            <a:tailEnd/>
          </a:ln>
          <a:effectLst/>
        </p:spPr>
        <p:txBody>
          <a:bodyPr wrap="none" lIns="91425" tIns="45711" rIns="91425" bIns="45711" anchor="ctr"/>
          <a:lstStyle/>
          <a:p>
            <a:pPr>
              <a:defRPr/>
            </a:pPr>
            <a:endParaRPr lang="en-US" dirty="0"/>
          </a:p>
        </p:txBody>
      </p:sp>
      <p:sp>
        <p:nvSpPr>
          <p:cNvPr id="9" name="Rectangle 9"/>
          <p:cNvSpPr>
            <a:spLocks noChangeArrowheads="1"/>
          </p:cNvSpPr>
          <p:nvPr/>
        </p:nvSpPr>
        <p:spPr bwMode="auto">
          <a:xfrm>
            <a:off x="0" y="4800602"/>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25" tIns="45711" rIns="91425" bIns="45711" anchor="ctr"/>
          <a:lstStyle/>
          <a:p>
            <a:pPr>
              <a:defRPr/>
            </a:pPr>
            <a:endParaRPr lang="en-US" dirty="0"/>
          </a:p>
        </p:txBody>
      </p:sp>
      <p:sp>
        <p:nvSpPr>
          <p:cNvPr id="2" name="Rounded Rectangle 1"/>
          <p:cNvSpPr/>
          <p:nvPr userDrawn="1"/>
        </p:nvSpPr>
        <p:spPr>
          <a:xfrm>
            <a:off x="922338" y="5475146"/>
            <a:ext cx="10058400" cy="25205027"/>
          </a:xfrm>
          <a:prstGeom prst="roundRect">
            <a:avLst>
              <a:gd name="adj" fmla="val 9229"/>
            </a:avLst>
          </a:prstGeom>
          <a:solidFill>
            <a:schemeClr val="bg1"/>
          </a:solidFill>
          <a:ln>
            <a:solidFill>
              <a:srgbClr val="303E68">
                <a:alpha val="58000"/>
              </a:srgb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23" name="Rounded Rectangle 22"/>
          <p:cNvSpPr/>
          <p:nvPr userDrawn="1"/>
        </p:nvSpPr>
        <p:spPr>
          <a:xfrm>
            <a:off x="11587693" y="5475146"/>
            <a:ext cx="10058400" cy="25205027"/>
          </a:xfrm>
          <a:prstGeom prst="roundRect">
            <a:avLst>
              <a:gd name="adj" fmla="val 9229"/>
            </a:avLst>
          </a:prstGeom>
          <a:solidFill>
            <a:schemeClr val="bg1"/>
          </a:solidFill>
          <a:ln>
            <a:solidFill>
              <a:srgbClr val="303E68">
                <a:alpha val="58000"/>
              </a:srgb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24" name="Rounded Rectangle 23"/>
          <p:cNvSpPr/>
          <p:nvPr userDrawn="1"/>
        </p:nvSpPr>
        <p:spPr>
          <a:xfrm>
            <a:off x="22253046" y="5475146"/>
            <a:ext cx="10058400" cy="25205027"/>
          </a:xfrm>
          <a:prstGeom prst="roundRect">
            <a:avLst>
              <a:gd name="adj" fmla="val 9229"/>
            </a:avLst>
          </a:prstGeom>
          <a:solidFill>
            <a:schemeClr val="bg1"/>
          </a:solidFill>
          <a:ln>
            <a:solidFill>
              <a:srgbClr val="303E68">
                <a:alpha val="58000"/>
              </a:srgb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26" name="Rounded Rectangle 25"/>
          <p:cNvSpPr/>
          <p:nvPr userDrawn="1"/>
        </p:nvSpPr>
        <p:spPr>
          <a:xfrm>
            <a:off x="32918400" y="5475146"/>
            <a:ext cx="10058400" cy="25205027"/>
          </a:xfrm>
          <a:prstGeom prst="roundRect">
            <a:avLst>
              <a:gd name="adj" fmla="val 9229"/>
            </a:avLst>
          </a:prstGeom>
          <a:solidFill>
            <a:schemeClr val="bg1"/>
          </a:solidFill>
          <a:ln>
            <a:solidFill>
              <a:srgbClr val="303E68">
                <a:alpha val="58000"/>
              </a:srgb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40" name="Rectangle 36"/>
          <p:cNvSpPr>
            <a:spLocks noChangeArrowheads="1"/>
          </p:cNvSpPr>
          <p:nvPr userDrawn="1"/>
        </p:nvSpPr>
        <p:spPr bwMode="auto">
          <a:xfrm>
            <a:off x="0" y="31169783"/>
            <a:ext cx="43891200" cy="1748618"/>
          </a:xfrm>
          <a:prstGeom prst="rect">
            <a:avLst/>
          </a:prstGeom>
          <a:solidFill>
            <a:schemeClr val="bg1"/>
          </a:solidFill>
          <a:ln w="9525">
            <a:noFill/>
            <a:miter lim="800000"/>
            <a:headEnd/>
            <a:tailEnd/>
          </a:ln>
          <a:effectLst/>
        </p:spPr>
        <p:txBody>
          <a:bodyPr wrap="none" lIns="91425" tIns="45711" rIns="91425" bIns="45711"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353" rtl="0" eaLnBrk="1" latinLnBrk="0" hangingPunct="1">
        <a:spcBef>
          <a:spcPct val="0"/>
        </a:spcBef>
        <a:buNone/>
        <a:defRPr sz="8900" kern="1200">
          <a:solidFill>
            <a:schemeClr val="bg1"/>
          </a:solidFill>
          <a:latin typeface="Trebuchet MS" pitchFamily="34" charset="0"/>
          <a:ea typeface="+mj-ea"/>
          <a:cs typeface="+mj-cs"/>
        </a:defRPr>
      </a:lvl1pPr>
    </p:titleStyle>
    <p:bodyStyle>
      <a:lvl1pPr marL="1645633" indent="-1645633" algn="l" defTabSz="4388353"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37" indent="-1371360" algn="l" defTabSz="4388353"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5443" indent="-1097089" algn="l" defTabSz="4388353" rtl="0" eaLnBrk="1" latinLnBrk="0" hangingPunct="1">
        <a:spcBef>
          <a:spcPct val="20000"/>
        </a:spcBef>
        <a:buFont typeface="Arial" pitchFamily="34" charset="0"/>
        <a:buChar char="•"/>
        <a:defRPr sz="11700" kern="1200">
          <a:solidFill>
            <a:schemeClr val="tx1"/>
          </a:solidFill>
          <a:latin typeface="+mn-lt"/>
          <a:ea typeface="+mn-ea"/>
          <a:cs typeface="+mn-cs"/>
        </a:defRPr>
      </a:lvl3pPr>
      <a:lvl4pPr marL="7679620" indent="-1097089" algn="l" defTabSz="4388353"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796" indent="-1097089" algn="l" defTabSz="4388353"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973" indent="-1097089" algn="l" defTabSz="4388353"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2149" indent="-1097089" algn="l" defTabSz="4388353"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6327" indent="-1097089" algn="l" defTabSz="4388353"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0503" indent="-1097089" algn="l" defTabSz="4388353"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353" rtl="0" eaLnBrk="1" latinLnBrk="0" hangingPunct="1">
        <a:defRPr sz="8600" kern="1200">
          <a:solidFill>
            <a:schemeClr val="tx1"/>
          </a:solidFill>
          <a:latin typeface="+mn-lt"/>
          <a:ea typeface="+mn-ea"/>
          <a:cs typeface="+mn-cs"/>
        </a:defRPr>
      </a:lvl1pPr>
      <a:lvl2pPr marL="2194177" algn="l" defTabSz="4388353" rtl="0" eaLnBrk="1" latinLnBrk="0" hangingPunct="1">
        <a:defRPr sz="8600" kern="1200">
          <a:solidFill>
            <a:schemeClr val="tx1"/>
          </a:solidFill>
          <a:latin typeface="+mn-lt"/>
          <a:ea typeface="+mn-ea"/>
          <a:cs typeface="+mn-cs"/>
        </a:defRPr>
      </a:lvl2pPr>
      <a:lvl3pPr marL="4388353" algn="l" defTabSz="4388353" rtl="0" eaLnBrk="1" latinLnBrk="0" hangingPunct="1">
        <a:defRPr sz="8600" kern="1200">
          <a:solidFill>
            <a:schemeClr val="tx1"/>
          </a:solidFill>
          <a:latin typeface="+mn-lt"/>
          <a:ea typeface="+mn-ea"/>
          <a:cs typeface="+mn-cs"/>
        </a:defRPr>
      </a:lvl3pPr>
      <a:lvl4pPr marL="6582531" algn="l" defTabSz="4388353" rtl="0" eaLnBrk="1" latinLnBrk="0" hangingPunct="1">
        <a:defRPr sz="8600" kern="1200">
          <a:solidFill>
            <a:schemeClr val="tx1"/>
          </a:solidFill>
          <a:latin typeface="+mn-lt"/>
          <a:ea typeface="+mn-ea"/>
          <a:cs typeface="+mn-cs"/>
        </a:defRPr>
      </a:lvl4pPr>
      <a:lvl5pPr marL="8776707" algn="l" defTabSz="4388353" rtl="0" eaLnBrk="1" latinLnBrk="0" hangingPunct="1">
        <a:defRPr sz="8600" kern="1200">
          <a:solidFill>
            <a:schemeClr val="tx1"/>
          </a:solidFill>
          <a:latin typeface="+mn-lt"/>
          <a:ea typeface="+mn-ea"/>
          <a:cs typeface="+mn-cs"/>
        </a:defRPr>
      </a:lvl5pPr>
      <a:lvl6pPr marL="10970886" algn="l" defTabSz="4388353" rtl="0" eaLnBrk="1" latinLnBrk="0" hangingPunct="1">
        <a:defRPr sz="8600" kern="1200">
          <a:solidFill>
            <a:schemeClr val="tx1"/>
          </a:solidFill>
          <a:latin typeface="+mn-lt"/>
          <a:ea typeface="+mn-ea"/>
          <a:cs typeface="+mn-cs"/>
        </a:defRPr>
      </a:lvl6pPr>
      <a:lvl7pPr marL="13165063" algn="l" defTabSz="4388353" rtl="0" eaLnBrk="1" latinLnBrk="0" hangingPunct="1">
        <a:defRPr sz="8600" kern="1200">
          <a:solidFill>
            <a:schemeClr val="tx1"/>
          </a:solidFill>
          <a:latin typeface="+mn-lt"/>
          <a:ea typeface="+mn-ea"/>
          <a:cs typeface="+mn-cs"/>
        </a:defRPr>
      </a:lvl7pPr>
      <a:lvl8pPr marL="15359239" algn="l" defTabSz="4388353" rtl="0" eaLnBrk="1" latinLnBrk="0" hangingPunct="1">
        <a:defRPr sz="8600" kern="1200">
          <a:solidFill>
            <a:schemeClr val="tx1"/>
          </a:solidFill>
          <a:latin typeface="+mn-lt"/>
          <a:ea typeface="+mn-ea"/>
          <a:cs typeface="+mn-cs"/>
        </a:defRPr>
      </a:lvl8pPr>
      <a:lvl9pPr marL="17553416" algn="l" defTabSz="4388353"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353" rtl="0" eaLnBrk="1" latinLnBrk="0" hangingPunct="1">
        <a:spcBef>
          <a:spcPct val="0"/>
        </a:spcBef>
        <a:buNone/>
        <a:defRPr sz="8900" kern="1200">
          <a:solidFill>
            <a:schemeClr val="bg1"/>
          </a:solidFill>
          <a:latin typeface="Trebuchet MS" pitchFamily="34" charset="0"/>
          <a:ea typeface="+mj-ea"/>
          <a:cs typeface="+mj-cs"/>
        </a:defRPr>
      </a:lvl1pPr>
    </p:titleStyle>
    <p:bodyStyle>
      <a:lvl1pPr marL="1645633" indent="-1645633" algn="l" defTabSz="4388353"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37" indent="-1371360" algn="l" defTabSz="4388353"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5443" indent="-1097089" algn="l" defTabSz="4388353" rtl="0" eaLnBrk="1" latinLnBrk="0" hangingPunct="1">
        <a:spcBef>
          <a:spcPct val="20000"/>
        </a:spcBef>
        <a:buFont typeface="Arial" pitchFamily="34" charset="0"/>
        <a:buChar char="•"/>
        <a:defRPr sz="11700" kern="1200">
          <a:solidFill>
            <a:schemeClr val="tx1"/>
          </a:solidFill>
          <a:latin typeface="+mn-lt"/>
          <a:ea typeface="+mn-ea"/>
          <a:cs typeface="+mn-cs"/>
        </a:defRPr>
      </a:lvl3pPr>
      <a:lvl4pPr marL="7679620" indent="-1097089" algn="l" defTabSz="4388353"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796" indent="-1097089" algn="l" defTabSz="4388353"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973" indent="-1097089" algn="l" defTabSz="4388353"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2149" indent="-1097089" algn="l" defTabSz="4388353"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6327" indent="-1097089" algn="l" defTabSz="4388353"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0503" indent="-1097089" algn="l" defTabSz="4388353"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353" rtl="0" eaLnBrk="1" latinLnBrk="0" hangingPunct="1">
        <a:defRPr sz="8600" kern="1200">
          <a:solidFill>
            <a:schemeClr val="tx1"/>
          </a:solidFill>
          <a:latin typeface="+mn-lt"/>
          <a:ea typeface="+mn-ea"/>
          <a:cs typeface="+mn-cs"/>
        </a:defRPr>
      </a:lvl1pPr>
      <a:lvl2pPr marL="2194177" algn="l" defTabSz="4388353" rtl="0" eaLnBrk="1" latinLnBrk="0" hangingPunct="1">
        <a:defRPr sz="8600" kern="1200">
          <a:solidFill>
            <a:schemeClr val="tx1"/>
          </a:solidFill>
          <a:latin typeface="+mn-lt"/>
          <a:ea typeface="+mn-ea"/>
          <a:cs typeface="+mn-cs"/>
        </a:defRPr>
      </a:lvl2pPr>
      <a:lvl3pPr marL="4388353" algn="l" defTabSz="4388353" rtl="0" eaLnBrk="1" latinLnBrk="0" hangingPunct="1">
        <a:defRPr sz="8600" kern="1200">
          <a:solidFill>
            <a:schemeClr val="tx1"/>
          </a:solidFill>
          <a:latin typeface="+mn-lt"/>
          <a:ea typeface="+mn-ea"/>
          <a:cs typeface="+mn-cs"/>
        </a:defRPr>
      </a:lvl3pPr>
      <a:lvl4pPr marL="6582531" algn="l" defTabSz="4388353" rtl="0" eaLnBrk="1" latinLnBrk="0" hangingPunct="1">
        <a:defRPr sz="8600" kern="1200">
          <a:solidFill>
            <a:schemeClr val="tx1"/>
          </a:solidFill>
          <a:latin typeface="+mn-lt"/>
          <a:ea typeface="+mn-ea"/>
          <a:cs typeface="+mn-cs"/>
        </a:defRPr>
      </a:lvl4pPr>
      <a:lvl5pPr marL="8776707" algn="l" defTabSz="4388353" rtl="0" eaLnBrk="1" latinLnBrk="0" hangingPunct="1">
        <a:defRPr sz="8600" kern="1200">
          <a:solidFill>
            <a:schemeClr val="tx1"/>
          </a:solidFill>
          <a:latin typeface="+mn-lt"/>
          <a:ea typeface="+mn-ea"/>
          <a:cs typeface="+mn-cs"/>
        </a:defRPr>
      </a:lvl5pPr>
      <a:lvl6pPr marL="10970886" algn="l" defTabSz="4388353" rtl="0" eaLnBrk="1" latinLnBrk="0" hangingPunct="1">
        <a:defRPr sz="8600" kern="1200">
          <a:solidFill>
            <a:schemeClr val="tx1"/>
          </a:solidFill>
          <a:latin typeface="+mn-lt"/>
          <a:ea typeface="+mn-ea"/>
          <a:cs typeface="+mn-cs"/>
        </a:defRPr>
      </a:lvl6pPr>
      <a:lvl7pPr marL="13165063" algn="l" defTabSz="4388353" rtl="0" eaLnBrk="1" latinLnBrk="0" hangingPunct="1">
        <a:defRPr sz="8600" kern="1200">
          <a:solidFill>
            <a:schemeClr val="tx1"/>
          </a:solidFill>
          <a:latin typeface="+mn-lt"/>
          <a:ea typeface="+mn-ea"/>
          <a:cs typeface="+mn-cs"/>
        </a:defRPr>
      </a:lvl7pPr>
      <a:lvl8pPr marL="15359239" algn="l" defTabSz="4388353" rtl="0" eaLnBrk="1" latinLnBrk="0" hangingPunct="1">
        <a:defRPr sz="8600" kern="1200">
          <a:solidFill>
            <a:schemeClr val="tx1"/>
          </a:solidFill>
          <a:latin typeface="+mn-lt"/>
          <a:ea typeface="+mn-ea"/>
          <a:cs typeface="+mn-cs"/>
        </a:defRPr>
      </a:lvl8pPr>
      <a:lvl9pPr marL="17553416" algn="l" defTabSz="4388353"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cNvSpPr>
            <a:spLocks noGrp="1" noChangeArrowheads="1"/>
          </p:cNvSpPr>
          <p:nvPr>
            <p:ph type="title"/>
            <p:custDataLst>
              <p:tags r:id="rId23"/>
            </p:custDataLst>
          </p:nvPr>
        </p:nvSpPr>
        <p:spPr bwMode="gray">
          <a:xfrm>
            <a:off x="2082458" y="1836430"/>
            <a:ext cx="39704520" cy="3642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1027" name="BodyText"/>
          <p:cNvSpPr>
            <a:spLocks noGrp="1" noChangeArrowheads="1"/>
          </p:cNvSpPr>
          <p:nvPr>
            <p:ph type="body" idx="1"/>
            <p:custDataLst>
              <p:tags r:id="rId24"/>
            </p:custDataLst>
          </p:nvPr>
        </p:nvSpPr>
        <p:spPr bwMode="gray">
          <a:xfrm>
            <a:off x="2067948" y="6751320"/>
            <a:ext cx="39704520" cy="23660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5" name="Copyright" hidden="1"/>
          <p:cNvSpPr txBox="1">
            <a:spLocks noChangeArrowheads="1"/>
          </p:cNvSpPr>
          <p:nvPr>
            <p:custDataLst>
              <p:tags r:id="rId25"/>
            </p:custDataLst>
          </p:nvPr>
        </p:nvSpPr>
        <p:spPr bwMode="gray">
          <a:xfrm>
            <a:off x="2184046" y="31363920"/>
            <a:ext cx="13242091" cy="487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fontAlgn="base">
              <a:spcBef>
                <a:spcPct val="50000"/>
              </a:spcBef>
              <a:spcAft>
                <a:spcPct val="0"/>
              </a:spcAft>
            </a:pPr>
            <a:r>
              <a:rPr lang="en-US" sz="3360">
                <a:solidFill>
                  <a:srgbClr val="7C848A"/>
                </a:solidFill>
                <a:cs typeface="Arial" charset="0"/>
                <a:sym typeface="Arial"/>
              </a:rPr>
              <a:t>© OLI Scenario 386</a:t>
            </a:r>
            <a:endParaRPr lang="en-US" sz="3360" dirty="0">
              <a:solidFill>
                <a:srgbClr val="7C848A"/>
              </a:solidFill>
              <a:cs typeface="Arial" charset="0"/>
              <a:sym typeface="Arial"/>
            </a:endParaRPr>
          </a:p>
        </p:txBody>
      </p:sp>
      <p:sp>
        <p:nvSpPr>
          <p:cNvPr id="1052" name="Date" hidden="1"/>
          <p:cNvSpPr>
            <a:spLocks noGrp="1" noChangeArrowheads="1"/>
          </p:cNvSpPr>
          <p:nvPr>
            <p:ph type="dt" sz="half" idx="2"/>
            <p:custDataLst>
              <p:tags r:id="rId26"/>
            </p:custDataLst>
          </p:nvPr>
        </p:nvSpPr>
        <p:spPr bwMode="gray">
          <a:xfrm>
            <a:off x="19482214" y="31357397"/>
            <a:ext cx="4934040" cy="517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nSpc>
                <a:spcPct val="100000"/>
              </a:lnSpc>
              <a:spcBef>
                <a:spcPct val="50000"/>
              </a:spcBef>
              <a:defRPr sz="3360">
                <a:solidFill>
                  <a:srgbClr val="7C848A"/>
                </a:solidFill>
                <a:cs typeface="+mn-cs"/>
                <a:sym typeface="Arial"/>
              </a:defRPr>
            </a:lvl1pPr>
          </a:lstStyle>
          <a:p>
            <a:pPr algn="ctr" fontAlgn="base">
              <a:spcAft>
                <a:spcPct val="0"/>
              </a:spcAft>
            </a:pPr>
            <a:fld id="{90E219CA-69E1-4932-A9CE-54AFCF271312}" type="datetime4">
              <a:rPr lang="en-GB" smtClean="0"/>
              <a:pPr algn="ctr" fontAlgn="base">
                <a:spcAft>
                  <a:spcPct val="0"/>
                </a:spcAft>
              </a:pPr>
              <a:t>1 May 2019</a:t>
            </a:fld>
            <a:endParaRPr lang="en-US"/>
          </a:p>
        </p:txBody>
      </p:sp>
      <p:sp>
        <p:nvSpPr>
          <p:cNvPr id="10" name="Rectangle 36">
            <a:extLst>
              <a:ext uri="{FF2B5EF4-FFF2-40B4-BE49-F238E27FC236}">
                <a16:creationId xmlns:a16="http://schemas.microsoft.com/office/drawing/2014/main" id="{269E27EB-9D63-144C-B2A9-C6D7418A3DD4}"/>
              </a:ext>
            </a:extLst>
          </p:cNvPr>
          <p:cNvSpPr>
            <a:spLocks noChangeArrowheads="1"/>
          </p:cNvSpPr>
          <p:nvPr userDrawn="1"/>
        </p:nvSpPr>
        <p:spPr bwMode="auto">
          <a:xfrm>
            <a:off x="0" y="31169783"/>
            <a:ext cx="43891200" cy="1748618"/>
          </a:xfrm>
          <a:prstGeom prst="rect">
            <a:avLst/>
          </a:prstGeom>
          <a:solidFill>
            <a:schemeClr val="bg1"/>
          </a:solidFill>
          <a:ln w="9525">
            <a:noFill/>
            <a:miter lim="800000"/>
            <a:headEnd/>
            <a:tailEnd/>
          </a:ln>
          <a:effectLst/>
        </p:spPr>
        <p:txBody>
          <a:bodyPr wrap="none" lIns="91425" tIns="45711" rIns="91425" bIns="45711" anchor="ctr"/>
          <a:lstStyle/>
          <a:p>
            <a:pPr>
              <a:defRPr/>
            </a:pPr>
            <a:endParaRPr lang="en-US" dirty="0"/>
          </a:p>
        </p:txBody>
      </p:sp>
    </p:spTree>
    <p:extLst>
      <p:ext uri="{BB962C8B-B14F-4D97-AF65-F5344CB8AC3E}">
        <p14:creationId xmlns:p14="http://schemas.microsoft.com/office/powerpoint/2010/main" val="2106601140"/>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Lst>
  <p:txStyles>
    <p:titleStyle>
      <a:lvl1pPr algn="l" rtl="0" eaLnBrk="1" fontAlgn="base" hangingPunct="1">
        <a:lnSpc>
          <a:spcPct val="88000"/>
        </a:lnSpc>
        <a:spcBef>
          <a:spcPct val="0"/>
        </a:spcBef>
        <a:spcAft>
          <a:spcPct val="0"/>
        </a:spcAft>
        <a:defRPr sz="9600">
          <a:solidFill>
            <a:schemeClr val="tx2"/>
          </a:solidFill>
          <a:latin typeface="+mj-lt"/>
          <a:ea typeface="+mj-ea"/>
          <a:cs typeface="+mj-cs"/>
          <a:sym typeface="Arial"/>
        </a:defRPr>
      </a:lvl1pPr>
      <a:lvl2pPr algn="l" rtl="0" eaLnBrk="1" fontAlgn="base" hangingPunct="1">
        <a:lnSpc>
          <a:spcPct val="88000"/>
        </a:lnSpc>
        <a:spcBef>
          <a:spcPct val="0"/>
        </a:spcBef>
        <a:spcAft>
          <a:spcPct val="0"/>
        </a:spcAft>
        <a:defRPr>
          <a:solidFill>
            <a:srgbClr val="002C77"/>
          </a:solidFill>
          <a:latin typeface="Arial" charset="0"/>
          <a:cs typeface="Arial" charset="0"/>
        </a:defRPr>
      </a:lvl2pPr>
      <a:lvl3pPr algn="l" rtl="0" eaLnBrk="1" fontAlgn="base" hangingPunct="1">
        <a:lnSpc>
          <a:spcPct val="88000"/>
        </a:lnSpc>
        <a:spcBef>
          <a:spcPct val="0"/>
        </a:spcBef>
        <a:spcAft>
          <a:spcPct val="0"/>
        </a:spcAft>
        <a:defRPr>
          <a:solidFill>
            <a:srgbClr val="002C77"/>
          </a:solidFill>
          <a:latin typeface="Arial" charset="0"/>
          <a:cs typeface="Arial" charset="0"/>
        </a:defRPr>
      </a:lvl3pPr>
      <a:lvl4pPr algn="l" rtl="0" eaLnBrk="1" fontAlgn="base" hangingPunct="1">
        <a:lnSpc>
          <a:spcPct val="88000"/>
        </a:lnSpc>
        <a:spcBef>
          <a:spcPct val="0"/>
        </a:spcBef>
        <a:spcAft>
          <a:spcPct val="0"/>
        </a:spcAft>
        <a:defRPr>
          <a:solidFill>
            <a:srgbClr val="002C77"/>
          </a:solidFill>
          <a:latin typeface="Arial" charset="0"/>
          <a:cs typeface="Arial" charset="0"/>
        </a:defRPr>
      </a:lvl4pPr>
      <a:lvl5pPr algn="l" rtl="0" eaLnBrk="1" fontAlgn="base" hangingPunct="1">
        <a:lnSpc>
          <a:spcPct val="88000"/>
        </a:lnSpc>
        <a:spcBef>
          <a:spcPct val="0"/>
        </a:spcBef>
        <a:spcAft>
          <a:spcPct val="0"/>
        </a:spcAft>
        <a:defRPr>
          <a:solidFill>
            <a:srgbClr val="002C77"/>
          </a:solidFill>
          <a:latin typeface="Arial" charset="0"/>
          <a:cs typeface="Arial" charset="0"/>
        </a:defRPr>
      </a:lvl5pPr>
      <a:lvl6pPr marL="2194560" algn="l" rtl="0" eaLnBrk="1" fontAlgn="base" hangingPunct="1">
        <a:lnSpc>
          <a:spcPct val="88000"/>
        </a:lnSpc>
        <a:spcBef>
          <a:spcPct val="0"/>
        </a:spcBef>
        <a:spcAft>
          <a:spcPct val="0"/>
        </a:spcAft>
        <a:defRPr>
          <a:solidFill>
            <a:srgbClr val="002C77"/>
          </a:solidFill>
          <a:latin typeface="Arial" charset="0"/>
          <a:cs typeface="Arial" charset="0"/>
        </a:defRPr>
      </a:lvl6pPr>
      <a:lvl7pPr marL="4389120" algn="l" rtl="0" eaLnBrk="1" fontAlgn="base" hangingPunct="1">
        <a:lnSpc>
          <a:spcPct val="88000"/>
        </a:lnSpc>
        <a:spcBef>
          <a:spcPct val="0"/>
        </a:spcBef>
        <a:spcAft>
          <a:spcPct val="0"/>
        </a:spcAft>
        <a:defRPr>
          <a:solidFill>
            <a:srgbClr val="002C77"/>
          </a:solidFill>
          <a:latin typeface="Arial" charset="0"/>
          <a:cs typeface="Arial" charset="0"/>
        </a:defRPr>
      </a:lvl7pPr>
      <a:lvl8pPr marL="6583680" algn="l" rtl="0" eaLnBrk="1" fontAlgn="base" hangingPunct="1">
        <a:lnSpc>
          <a:spcPct val="88000"/>
        </a:lnSpc>
        <a:spcBef>
          <a:spcPct val="0"/>
        </a:spcBef>
        <a:spcAft>
          <a:spcPct val="0"/>
        </a:spcAft>
        <a:defRPr>
          <a:solidFill>
            <a:srgbClr val="002C77"/>
          </a:solidFill>
          <a:latin typeface="Arial" charset="0"/>
          <a:cs typeface="Arial" charset="0"/>
        </a:defRPr>
      </a:lvl8pPr>
      <a:lvl9pPr marL="8778240" algn="l" rtl="0" eaLnBrk="1" fontAlgn="base" hangingPunct="1">
        <a:lnSpc>
          <a:spcPct val="88000"/>
        </a:lnSpc>
        <a:spcBef>
          <a:spcPct val="0"/>
        </a:spcBef>
        <a:spcAft>
          <a:spcPct val="0"/>
        </a:spcAft>
        <a:defRPr>
          <a:solidFill>
            <a:srgbClr val="002C77"/>
          </a:solidFill>
          <a:latin typeface="Arial" charset="0"/>
          <a:cs typeface="Arial" charset="0"/>
        </a:defRPr>
      </a:lvl9pPr>
    </p:titleStyle>
    <p:bodyStyle>
      <a:lvl1pPr marL="838200" indent="-838200" algn="l" rtl="0" eaLnBrk="1" fontAlgn="base" hangingPunct="1">
        <a:spcBef>
          <a:spcPct val="60000"/>
        </a:spcBef>
        <a:spcAft>
          <a:spcPct val="0"/>
        </a:spcAft>
        <a:buChar char="•"/>
        <a:defRPr sz="7680">
          <a:solidFill>
            <a:schemeClr val="tx1"/>
          </a:solidFill>
          <a:latin typeface="+mn-lt"/>
          <a:ea typeface="+mn-ea"/>
          <a:cs typeface="+mn-cs"/>
          <a:sym typeface="Arial"/>
        </a:defRPr>
      </a:lvl1pPr>
      <a:lvl2pPr marL="1645920" indent="-800102" algn="l" rtl="0" eaLnBrk="1" fontAlgn="base" hangingPunct="1">
        <a:spcBef>
          <a:spcPct val="20000"/>
        </a:spcBef>
        <a:spcAft>
          <a:spcPct val="0"/>
        </a:spcAft>
        <a:buFont typeface="Arial" charset="0"/>
        <a:buChar char="–"/>
        <a:defRPr sz="7680">
          <a:solidFill>
            <a:schemeClr val="tx1"/>
          </a:solidFill>
          <a:latin typeface="+mn-lt"/>
          <a:cs typeface="+mn-cs"/>
          <a:sym typeface="Arial"/>
        </a:defRPr>
      </a:lvl2pPr>
      <a:lvl3pPr marL="2476502" indent="-822960" algn="l" rtl="0" eaLnBrk="1" fontAlgn="base" hangingPunct="1">
        <a:spcBef>
          <a:spcPct val="20000"/>
        </a:spcBef>
        <a:spcAft>
          <a:spcPct val="0"/>
        </a:spcAft>
        <a:buFont typeface="Arial" charset="0"/>
        <a:buChar char="-"/>
        <a:defRPr sz="7680">
          <a:solidFill>
            <a:schemeClr val="tx1"/>
          </a:solidFill>
          <a:latin typeface="+mn-lt"/>
          <a:cs typeface="+mn-cs"/>
          <a:sym typeface="Arial"/>
        </a:defRPr>
      </a:lvl3pPr>
      <a:lvl4pPr marL="3284222" indent="-800102" algn="l" rtl="0" eaLnBrk="1" fontAlgn="base" hangingPunct="1">
        <a:spcBef>
          <a:spcPct val="20000"/>
        </a:spcBef>
        <a:spcAft>
          <a:spcPct val="0"/>
        </a:spcAft>
        <a:buFont typeface="Arial" charset="0"/>
        <a:buChar char="-"/>
        <a:defRPr sz="7680">
          <a:solidFill>
            <a:schemeClr val="tx1"/>
          </a:solidFill>
          <a:latin typeface="+mn-lt"/>
          <a:cs typeface="+mn-cs"/>
          <a:sym typeface="Arial"/>
        </a:defRPr>
      </a:lvl4pPr>
      <a:lvl5pPr marL="4122422" indent="-830582" algn="l" rtl="0" eaLnBrk="1" fontAlgn="base" hangingPunct="1">
        <a:spcBef>
          <a:spcPct val="20000"/>
        </a:spcBef>
        <a:spcAft>
          <a:spcPct val="0"/>
        </a:spcAft>
        <a:buFont typeface="Arial" charset="0"/>
        <a:buChar char="-"/>
        <a:defRPr sz="7680">
          <a:solidFill>
            <a:schemeClr val="tx1"/>
          </a:solidFill>
          <a:latin typeface="+mn-lt"/>
          <a:cs typeface="+mn-cs"/>
          <a:sym typeface="Arial"/>
        </a:defRPr>
      </a:lvl5pPr>
      <a:lvl6pPr marL="6316982" indent="-830582" algn="l" rtl="0" eaLnBrk="1" fontAlgn="base" hangingPunct="1">
        <a:spcBef>
          <a:spcPct val="20000"/>
        </a:spcBef>
        <a:spcAft>
          <a:spcPct val="0"/>
        </a:spcAft>
        <a:buFont typeface="Arial" charset="0"/>
        <a:buChar char="-"/>
        <a:defRPr sz="7680">
          <a:solidFill>
            <a:schemeClr val="tx1"/>
          </a:solidFill>
          <a:latin typeface="+mn-lt"/>
          <a:cs typeface="+mn-cs"/>
        </a:defRPr>
      </a:lvl6pPr>
      <a:lvl7pPr marL="8511542" indent="-830582" algn="l" rtl="0" eaLnBrk="1" fontAlgn="base" hangingPunct="1">
        <a:spcBef>
          <a:spcPct val="20000"/>
        </a:spcBef>
        <a:spcAft>
          <a:spcPct val="0"/>
        </a:spcAft>
        <a:buFont typeface="Arial" charset="0"/>
        <a:buChar char="-"/>
        <a:defRPr sz="7680">
          <a:solidFill>
            <a:schemeClr val="tx1"/>
          </a:solidFill>
          <a:latin typeface="+mn-lt"/>
          <a:cs typeface="+mn-cs"/>
        </a:defRPr>
      </a:lvl7pPr>
      <a:lvl8pPr marL="10706102" indent="-830582" algn="l" rtl="0" eaLnBrk="1" fontAlgn="base" hangingPunct="1">
        <a:spcBef>
          <a:spcPct val="20000"/>
        </a:spcBef>
        <a:spcAft>
          <a:spcPct val="0"/>
        </a:spcAft>
        <a:buFont typeface="Arial" charset="0"/>
        <a:buChar char="-"/>
        <a:defRPr sz="7680">
          <a:solidFill>
            <a:schemeClr val="tx1"/>
          </a:solidFill>
          <a:latin typeface="+mn-lt"/>
          <a:cs typeface="+mn-cs"/>
        </a:defRPr>
      </a:lvl8pPr>
      <a:lvl9pPr marL="12900662" indent="-830582" algn="l" rtl="0" eaLnBrk="1" fontAlgn="base" hangingPunct="1">
        <a:spcBef>
          <a:spcPct val="20000"/>
        </a:spcBef>
        <a:spcAft>
          <a:spcPct val="0"/>
        </a:spcAft>
        <a:buFont typeface="Arial" charset="0"/>
        <a:buChar char="-"/>
        <a:defRPr sz="7680">
          <a:solidFill>
            <a:schemeClr val="tx1"/>
          </a:solidFill>
          <a:latin typeface="+mn-lt"/>
          <a:cs typeface="+mn-cs"/>
        </a:defRPr>
      </a:lvl9pPr>
    </p:bodyStyle>
    <p:otherStyle>
      <a:defPPr>
        <a:defRPr lang="en-US"/>
      </a:defPPr>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https://www.nytimes.com/2019/03/26/nyregion/what-is-congestion-pricing.html"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3.xml"/><Relationship Id="rId6" Type="http://schemas.openxmlformats.org/officeDocument/2006/relationships/image" Target="../media/image3.jp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a:extLst>
              <a:ext uri="{FF2B5EF4-FFF2-40B4-BE49-F238E27FC236}">
                <a16:creationId xmlns:a16="http://schemas.microsoft.com/office/drawing/2014/main" id="{D33121E4-EDF3-BE41-855F-B2EA10967205}"/>
              </a:ext>
            </a:extLst>
          </p:cNvPr>
          <p:cNvSpPr/>
          <p:nvPr/>
        </p:nvSpPr>
        <p:spPr>
          <a:xfrm>
            <a:off x="922338" y="5475146"/>
            <a:ext cx="10058400" cy="25205027"/>
          </a:xfrm>
          <a:prstGeom prst="roundRect">
            <a:avLst>
              <a:gd name="adj" fmla="val 9229"/>
            </a:avLst>
          </a:prstGeom>
          <a:noFill/>
          <a:ln w="28575">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30" name="Rounded Rectangle 29">
            <a:extLst>
              <a:ext uri="{FF2B5EF4-FFF2-40B4-BE49-F238E27FC236}">
                <a16:creationId xmlns:a16="http://schemas.microsoft.com/office/drawing/2014/main" id="{58D281A8-7103-0249-A435-36998144E8FB}"/>
              </a:ext>
            </a:extLst>
          </p:cNvPr>
          <p:cNvSpPr/>
          <p:nvPr/>
        </p:nvSpPr>
        <p:spPr>
          <a:xfrm>
            <a:off x="11587693" y="5475146"/>
            <a:ext cx="10058400" cy="25205027"/>
          </a:xfrm>
          <a:prstGeom prst="roundRect">
            <a:avLst>
              <a:gd name="adj" fmla="val 9229"/>
            </a:avLst>
          </a:prstGeom>
          <a:noFill/>
          <a:ln w="28575">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31" name="Rounded Rectangle 30">
            <a:extLst>
              <a:ext uri="{FF2B5EF4-FFF2-40B4-BE49-F238E27FC236}">
                <a16:creationId xmlns:a16="http://schemas.microsoft.com/office/drawing/2014/main" id="{36D41B20-8F51-074D-BFB3-5767B5A76E68}"/>
              </a:ext>
            </a:extLst>
          </p:cNvPr>
          <p:cNvSpPr/>
          <p:nvPr/>
        </p:nvSpPr>
        <p:spPr>
          <a:xfrm>
            <a:off x="22253046" y="5475146"/>
            <a:ext cx="10058400" cy="25205027"/>
          </a:xfrm>
          <a:prstGeom prst="roundRect">
            <a:avLst>
              <a:gd name="adj" fmla="val 9229"/>
            </a:avLst>
          </a:prstGeom>
          <a:noFill/>
          <a:ln w="28575">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32" name="Rounded Rectangle 31">
            <a:extLst>
              <a:ext uri="{FF2B5EF4-FFF2-40B4-BE49-F238E27FC236}">
                <a16:creationId xmlns:a16="http://schemas.microsoft.com/office/drawing/2014/main" id="{45FFF1DC-DA80-224E-9E99-5359A8F22BAD}"/>
              </a:ext>
            </a:extLst>
          </p:cNvPr>
          <p:cNvSpPr/>
          <p:nvPr/>
        </p:nvSpPr>
        <p:spPr>
          <a:xfrm>
            <a:off x="32918400" y="5475146"/>
            <a:ext cx="10058400" cy="25205027"/>
          </a:xfrm>
          <a:prstGeom prst="roundRect">
            <a:avLst>
              <a:gd name="adj" fmla="val 9229"/>
            </a:avLst>
          </a:prstGeom>
          <a:noFill/>
          <a:ln w="28575">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449" name="Text Placeholder 448"/>
          <p:cNvSpPr>
            <a:spLocks noGrp="1"/>
          </p:cNvSpPr>
          <p:nvPr>
            <p:ph type="body" sz="quarter" idx="10"/>
          </p:nvPr>
        </p:nvSpPr>
        <p:spPr>
          <a:xfrm>
            <a:off x="918105" y="6378482"/>
            <a:ext cx="10042897" cy="4893569"/>
          </a:xfrm>
        </p:spPr>
        <p:txBody>
          <a:bodyPr/>
          <a:lstStyle/>
          <a:p>
            <a:r>
              <a:rPr lang="en-US" sz="3200" dirty="0"/>
              <a:t>NYC is trying to tackle its problem of traffic using congestion pricing. This paper proposes using the game theoretic model of congestion games to model and understand an </a:t>
            </a:r>
            <a:r>
              <a:rPr lang="en-US" sz="3200" b="1" dirty="0"/>
              <a:t>optimal pricing strategy</a:t>
            </a:r>
            <a:r>
              <a:rPr lang="en-US" sz="3200" dirty="0"/>
              <a:t> for NYC congestion. Our model suggests that congestions pricing does not necessarily need to be onerous enough to discourage drivers from using cars to reduce traffic, but rather can incentivize traffic routes that are socially optimal, reducing overall traffic.</a:t>
            </a:r>
            <a:endParaRPr lang="en-US" sz="3200" dirty="0">
              <a:latin typeface="Source Sans Pro" panose="020B0503030403020204" pitchFamily="34" charset="0"/>
              <a:ea typeface="Source Sans Pro" panose="020B0503030403020204" pitchFamily="34" charset="0"/>
            </a:endParaRPr>
          </a:p>
        </p:txBody>
      </p:sp>
      <p:sp>
        <p:nvSpPr>
          <p:cNvPr id="450" name="Text Placeholder 449"/>
          <p:cNvSpPr>
            <a:spLocks noGrp="1"/>
          </p:cNvSpPr>
          <p:nvPr>
            <p:ph type="body" sz="quarter" idx="11"/>
          </p:nvPr>
        </p:nvSpPr>
        <p:spPr>
          <a:xfrm>
            <a:off x="922342" y="5525679"/>
            <a:ext cx="10048875" cy="800189"/>
          </a:xfrm>
        </p:spPr>
        <p:txBody>
          <a:bodyPr/>
          <a:lstStyle/>
          <a:p>
            <a:r>
              <a:rPr lang="en-US" sz="4000" u="none" dirty="0">
                <a:latin typeface="Source Sans Pro" panose="020B0503030403020204" pitchFamily="34" charset="0"/>
                <a:ea typeface="Source Sans Pro" panose="020B0503030403020204" pitchFamily="34" charset="0"/>
              </a:rPr>
              <a:t>ABSTRACT</a:t>
            </a:r>
          </a:p>
        </p:txBody>
      </p:sp>
      <p:sp>
        <p:nvSpPr>
          <p:cNvPr id="453" name="Text Placeholder 452"/>
          <p:cNvSpPr>
            <a:spLocks noGrp="1"/>
          </p:cNvSpPr>
          <p:nvPr>
            <p:ph type="body" sz="quarter" idx="20"/>
          </p:nvPr>
        </p:nvSpPr>
        <p:spPr>
          <a:xfrm>
            <a:off x="949485" y="12051600"/>
            <a:ext cx="10050462" cy="800189"/>
          </a:xfrm>
        </p:spPr>
        <p:txBody>
          <a:bodyPr/>
          <a:lstStyle/>
          <a:p>
            <a:r>
              <a:rPr lang="en-US" sz="4000" u="none" dirty="0"/>
              <a:t>INTRODUCTION</a:t>
            </a:r>
          </a:p>
        </p:txBody>
      </p:sp>
      <p:sp>
        <p:nvSpPr>
          <p:cNvPr id="454" name="Text Placeholder 453"/>
          <p:cNvSpPr>
            <a:spLocks noGrp="1"/>
          </p:cNvSpPr>
          <p:nvPr>
            <p:ph type="body" sz="quarter" idx="21"/>
          </p:nvPr>
        </p:nvSpPr>
        <p:spPr>
          <a:xfrm>
            <a:off x="11583319" y="6378482"/>
            <a:ext cx="10052720" cy="13314335"/>
          </a:xfrm>
        </p:spPr>
        <p:txBody>
          <a:bodyPr/>
          <a:lstStyle/>
          <a:p>
            <a:r>
              <a:rPr lang="en-US" sz="3200" dirty="0"/>
              <a:t>The methods for the </a:t>
            </a:r>
            <a:r>
              <a:rPr lang="en-US" sz="3200" b="1" dirty="0"/>
              <a:t>preliminary data exploration</a:t>
            </a:r>
            <a:r>
              <a:rPr lang="en-US" sz="3200" dirty="0"/>
              <a:t> and distribution analysis:</a:t>
            </a:r>
          </a:p>
          <a:p>
            <a:pPr marL="514350" indent="-514350">
              <a:buFont typeface="+mj-lt"/>
              <a:buAutoNum type="arabicPeriod"/>
            </a:pPr>
            <a:r>
              <a:rPr lang="en-US" sz="3200" dirty="0"/>
              <a:t>Plot street congestion data to find the distribution of street congestion by time, street, and max congestion.</a:t>
            </a:r>
          </a:p>
          <a:p>
            <a:pPr marL="514350" indent="-514350">
              <a:buFont typeface="+mj-lt"/>
              <a:buAutoNum type="arabicPeriod"/>
            </a:pPr>
            <a:r>
              <a:rPr lang="en-US" sz="3200" dirty="0"/>
              <a:t>Fit and plot normal, gamma, and beta pricing model distributions over the data to see how many streets would be overpopulated or underpopulated with each pricing distribution.</a:t>
            </a:r>
            <a:endParaRPr lang="en-US" sz="3200" dirty="0">
              <a:latin typeface="Source Sans Pro" panose="020B0503030403020204" pitchFamily="34" charset="0"/>
              <a:ea typeface="Source Sans Pro" panose="020B0503030403020204" pitchFamily="34" charset="0"/>
            </a:endParaRPr>
          </a:p>
          <a:p>
            <a:r>
              <a:rPr lang="en-US" sz="3200" dirty="0"/>
              <a:t>The following steps were taken to create a </a:t>
            </a:r>
            <a:r>
              <a:rPr lang="en-US" sz="3200" b="1" dirty="0"/>
              <a:t>congestion model</a:t>
            </a:r>
            <a:r>
              <a:rPr lang="en-US" sz="3200" dirty="0"/>
              <a:t> of lower Manhattan</a:t>
            </a:r>
          </a:p>
          <a:p>
            <a:pPr marL="514350" indent="-514350">
              <a:buFont typeface="+mj-lt"/>
              <a:buAutoNum type="arabicPeriod"/>
            </a:pPr>
            <a:r>
              <a:rPr lang="en-US" sz="3200" dirty="0"/>
              <a:t>The map of New York City Taxi zones was translated into a network representing all paths from one taxi zone to another, weekdays between rush hour times (4PM-7PM). </a:t>
            </a:r>
          </a:p>
          <a:p>
            <a:pPr marL="514350" indent="-514350">
              <a:buFont typeface="+mj-lt"/>
              <a:buAutoNum type="arabicPeriod"/>
            </a:pPr>
            <a:r>
              <a:rPr lang="en-US" sz="3200" dirty="0"/>
              <a:t>Each grouped starting and ending zone data was made into an “agent” in the congestion model, and agents were designated to always take the fastest route (least distance weighted by congestion). After each agent takes a route, they add their congestion into the model. </a:t>
            </a:r>
          </a:p>
          <a:p>
            <a:pPr marL="514350" indent="-514350">
              <a:buFont typeface="+mj-lt"/>
              <a:buAutoNum type="arabicPeriod"/>
            </a:pPr>
            <a:r>
              <a:rPr lang="en-US" sz="3200" dirty="0"/>
              <a:t>This entire process was </a:t>
            </a:r>
            <a:r>
              <a:rPr lang="en-US" sz="3200" b="1" dirty="0"/>
              <a:t>repeated 100 times</a:t>
            </a:r>
            <a:r>
              <a:rPr lang="en-US" sz="3200" dirty="0"/>
              <a:t> and average congestion values was recorded. </a:t>
            </a:r>
          </a:p>
          <a:p>
            <a:endParaRPr lang="en-US" sz="3000" dirty="0">
              <a:latin typeface="Source Sans Pro" panose="020B0503030403020204" pitchFamily="34" charset="0"/>
              <a:ea typeface="Source Sans Pro" panose="020B0503030403020204" pitchFamily="34" charset="0"/>
            </a:endParaRPr>
          </a:p>
        </p:txBody>
      </p:sp>
      <p:sp>
        <p:nvSpPr>
          <p:cNvPr id="455" name="Text Placeholder 454"/>
          <p:cNvSpPr>
            <a:spLocks noGrp="1"/>
          </p:cNvSpPr>
          <p:nvPr>
            <p:ph type="body" sz="quarter" idx="22"/>
          </p:nvPr>
        </p:nvSpPr>
        <p:spPr>
          <a:xfrm>
            <a:off x="11583321" y="5525679"/>
            <a:ext cx="10052721" cy="800189"/>
          </a:xfrm>
        </p:spPr>
        <p:txBody>
          <a:bodyPr/>
          <a:lstStyle/>
          <a:p>
            <a:r>
              <a:rPr lang="en-US" sz="4000" u="none" dirty="0"/>
              <a:t>METHODS</a:t>
            </a:r>
          </a:p>
        </p:txBody>
      </p:sp>
      <p:sp>
        <p:nvSpPr>
          <p:cNvPr id="457" name="Text Placeholder 456"/>
          <p:cNvSpPr>
            <a:spLocks noGrp="1"/>
          </p:cNvSpPr>
          <p:nvPr>
            <p:ph type="body" sz="quarter" idx="24"/>
          </p:nvPr>
        </p:nvSpPr>
        <p:spPr>
          <a:xfrm>
            <a:off x="22245102" y="5525679"/>
            <a:ext cx="10063698" cy="800189"/>
          </a:xfrm>
        </p:spPr>
        <p:txBody>
          <a:bodyPr/>
          <a:lstStyle/>
          <a:p>
            <a:r>
              <a:rPr lang="en-US" sz="4000" u="none" dirty="0"/>
              <a:t>RESULTS</a:t>
            </a:r>
          </a:p>
        </p:txBody>
      </p:sp>
      <p:sp>
        <p:nvSpPr>
          <p:cNvPr id="458" name="Text Placeholder 457"/>
          <p:cNvSpPr>
            <a:spLocks noGrp="1"/>
          </p:cNvSpPr>
          <p:nvPr>
            <p:ph type="body" sz="quarter" idx="25"/>
          </p:nvPr>
        </p:nvSpPr>
        <p:spPr>
          <a:xfrm>
            <a:off x="32918395" y="5525679"/>
            <a:ext cx="10042649" cy="800189"/>
          </a:xfrm>
        </p:spPr>
        <p:txBody>
          <a:bodyPr/>
          <a:lstStyle/>
          <a:p>
            <a:r>
              <a:rPr lang="en-US" sz="4000" u="none" dirty="0"/>
              <a:t>CONCLUSIONS</a:t>
            </a:r>
          </a:p>
        </p:txBody>
      </p:sp>
      <p:sp>
        <p:nvSpPr>
          <p:cNvPr id="459" name="Text Placeholder 458"/>
          <p:cNvSpPr>
            <a:spLocks noGrp="1"/>
          </p:cNvSpPr>
          <p:nvPr>
            <p:ph type="body" sz="quarter" idx="26"/>
          </p:nvPr>
        </p:nvSpPr>
        <p:spPr>
          <a:xfrm>
            <a:off x="32918395" y="6378482"/>
            <a:ext cx="10042649" cy="4401126"/>
          </a:xfrm>
        </p:spPr>
        <p:txBody>
          <a:bodyPr/>
          <a:lstStyle/>
          <a:p>
            <a:r>
              <a:rPr lang="en-US" sz="3200" dirty="0"/>
              <a:t>Our analysis of different pricing models for NYC’s congestion pricing plan show various tradeoffs in how congestion pricing could be implemented. Different distributions capture very different amounts of the underlying distribution of the data. Although some distributions have lower error rates, like the gamma distributions, others better model the tails of the distribution like the beta model. </a:t>
            </a:r>
            <a:endParaRPr lang="en-US" sz="3200" dirty="0">
              <a:latin typeface="Source Sans Pro" panose="020B0503030403020204" pitchFamily="34" charset="0"/>
              <a:ea typeface="Source Sans Pro" panose="020B0503030403020204" pitchFamily="34" charset="0"/>
            </a:endParaRPr>
          </a:p>
        </p:txBody>
      </p:sp>
      <p:sp>
        <p:nvSpPr>
          <p:cNvPr id="460" name="Text Placeholder 459"/>
          <p:cNvSpPr>
            <a:spLocks noGrp="1"/>
          </p:cNvSpPr>
          <p:nvPr>
            <p:ph type="body" sz="quarter" idx="27"/>
          </p:nvPr>
        </p:nvSpPr>
        <p:spPr>
          <a:xfrm>
            <a:off x="32894033" y="11590537"/>
            <a:ext cx="10042649" cy="800189"/>
          </a:xfrm>
        </p:spPr>
        <p:txBody>
          <a:bodyPr/>
          <a:lstStyle/>
          <a:p>
            <a:r>
              <a:rPr lang="en-US" sz="4000" u="none" dirty="0"/>
              <a:t>NEXT STEPS</a:t>
            </a:r>
          </a:p>
        </p:txBody>
      </p:sp>
      <p:sp>
        <p:nvSpPr>
          <p:cNvPr id="461" name="Text Placeholder 460"/>
          <p:cNvSpPr>
            <a:spLocks noGrp="1"/>
          </p:cNvSpPr>
          <p:nvPr>
            <p:ph type="body" sz="quarter" idx="28"/>
          </p:nvPr>
        </p:nvSpPr>
        <p:spPr>
          <a:xfrm>
            <a:off x="32894036" y="12352272"/>
            <a:ext cx="10047679" cy="7848224"/>
          </a:xfrm>
        </p:spPr>
        <p:txBody>
          <a:bodyPr/>
          <a:lstStyle/>
          <a:p>
            <a:r>
              <a:rPr lang="en-US" sz="3200" dirty="0"/>
              <a:t>Next steps in the project will be to use to model for understanding equilibrium congestion in NYC to understand what changes can be made to result in an equilibrium model that is socially optimal. Congestion games result in equilibrium, meaning states in which no agent can achieve a better outcome, that are socially suboptimal, meaning that total travel times in the system can be reduced. To understand how a new equilibrium can be achieved in the congestion model that is socially superior, we will work to build a Q-learning model that iteratively makes certain routes more or less costly in order to reduce overall travel times. The goal of our final model will be to show that subtle congestion pricing can reduce traffic without reducing the number of cars on the road by incentivizing socially optimal traffic routes. </a:t>
            </a:r>
            <a:endParaRPr lang="en-US" sz="3200" dirty="0">
              <a:latin typeface="Source Sans Pro" panose="020B0503030403020204" pitchFamily="34" charset="0"/>
              <a:ea typeface="Source Sans Pro" panose="020B0503030403020204" pitchFamily="34" charset="0"/>
            </a:endParaRPr>
          </a:p>
        </p:txBody>
      </p:sp>
      <p:sp>
        <p:nvSpPr>
          <p:cNvPr id="462" name="Text Placeholder 461"/>
          <p:cNvSpPr>
            <a:spLocks noGrp="1"/>
          </p:cNvSpPr>
          <p:nvPr>
            <p:ph type="body" sz="quarter" idx="29"/>
          </p:nvPr>
        </p:nvSpPr>
        <p:spPr>
          <a:xfrm>
            <a:off x="32918395" y="20997476"/>
            <a:ext cx="10042649" cy="800189"/>
          </a:xfrm>
        </p:spPr>
        <p:txBody>
          <a:bodyPr/>
          <a:lstStyle/>
          <a:p>
            <a:r>
              <a:rPr lang="en-US" sz="4000" u="none" dirty="0"/>
              <a:t>REFERENCES</a:t>
            </a:r>
          </a:p>
        </p:txBody>
      </p:sp>
      <p:sp>
        <p:nvSpPr>
          <p:cNvPr id="463" name="Text Placeholder 462"/>
          <p:cNvSpPr>
            <a:spLocks noGrp="1"/>
          </p:cNvSpPr>
          <p:nvPr>
            <p:ph type="body" sz="quarter" idx="30"/>
          </p:nvPr>
        </p:nvSpPr>
        <p:spPr>
          <a:xfrm>
            <a:off x="32918395" y="21620957"/>
            <a:ext cx="10047679" cy="9137807"/>
          </a:xfrm>
        </p:spPr>
        <p:txBody>
          <a:bodyPr/>
          <a:lstStyle/>
          <a:p>
            <a:r>
              <a:rPr lang="en-US" dirty="0" err="1"/>
              <a:t>Hajela</a:t>
            </a:r>
            <a:r>
              <a:rPr lang="en-US" dirty="0"/>
              <a:t>, D. (2019, April 03). NYC 1st in US With Congestion Pricing -- How Does It Work? Retrieved April 23, 2019, from https://</a:t>
            </a:r>
            <a:r>
              <a:rPr lang="en-US" dirty="0" err="1"/>
              <a:t>www.nbcnewyork.com</a:t>
            </a:r>
            <a:r>
              <a:rPr lang="en-US" dirty="0"/>
              <a:t>/news/local/Congestion-Pricing-NYC-Details-508046911.html</a:t>
            </a:r>
          </a:p>
          <a:p>
            <a:r>
              <a:rPr lang="en-US" dirty="0"/>
              <a:t>Hu, W. (2019, March 27). Over $10 to Drive in Manhattan? What We Know About the Congestion Pricing Plan. Retrieved April 23, 2019, from </a:t>
            </a:r>
            <a:r>
              <a:rPr lang="en-US" u="sng" dirty="0">
                <a:hlinkClick r:id="rId3"/>
              </a:rPr>
              <a:t>https://www.nytimes.com/2019/03/26/nyregion/what-is-congestion-pricing.html</a:t>
            </a:r>
            <a:endParaRPr lang="en-US" dirty="0"/>
          </a:p>
          <a:p>
            <a:r>
              <a:rPr lang="en-US" dirty="0"/>
              <a:t>Rosenthal, R. W. (1973). A class of games possessing pure-strategy Nash equilibria. </a:t>
            </a:r>
            <a:r>
              <a:rPr lang="en-US" i="1" dirty="0"/>
              <a:t>International Journal of Game Theory,2</a:t>
            </a:r>
            <a:r>
              <a:rPr lang="en-US" dirty="0"/>
              <a:t>(1), 65-67. doi:10.1007/bf01737559</a:t>
            </a:r>
          </a:p>
          <a:p>
            <a:r>
              <a:rPr lang="en-US" dirty="0"/>
              <a:t>Schneider, T. (n.d.). Analyzing 1.1 Billion NYC Taxi and Uber Trips, with a Vengeance. Retrieved April 23, 2019, from https://</a:t>
            </a:r>
            <a:r>
              <a:rPr lang="en-US" dirty="0" err="1"/>
              <a:t>toddwschneider.com</a:t>
            </a:r>
            <a:r>
              <a:rPr lang="en-US" dirty="0"/>
              <a:t>/posts/analyzing-1-1-billion-nyc-taxi-and-uber-trips-with-a-vengeance/</a:t>
            </a:r>
          </a:p>
          <a:p>
            <a:r>
              <a:rPr lang="en-US" dirty="0"/>
              <a:t>Walker, A. (2018, February 06). New York drivers spent an average of 91 hours in traffic last year. Retrieved April 23, 2019, from https://</a:t>
            </a:r>
            <a:r>
              <a:rPr lang="en-US" dirty="0" err="1"/>
              <a:t>ny.curbed.com</a:t>
            </a:r>
            <a:r>
              <a:rPr lang="en-US" dirty="0"/>
              <a:t>/2018/2/6/16979696/new-</a:t>
            </a:r>
            <a:r>
              <a:rPr lang="en-US" dirty="0" err="1"/>
              <a:t>york</a:t>
            </a:r>
            <a:r>
              <a:rPr lang="en-US" dirty="0"/>
              <a:t>-city-traffic-congestion-second-worst</a:t>
            </a:r>
          </a:p>
          <a:p>
            <a:endParaRPr lang="en-US" sz="1800" dirty="0">
              <a:latin typeface="Source Sans Pro" panose="020B0503030403020204" pitchFamily="34" charset="0"/>
              <a:ea typeface="Source Sans Pro" panose="020B0503030403020204" pitchFamily="34" charset="0"/>
            </a:endParaRPr>
          </a:p>
        </p:txBody>
      </p:sp>
      <p:sp>
        <p:nvSpPr>
          <p:cNvPr id="464" name="Text Placeholder 463"/>
          <p:cNvSpPr>
            <a:spLocks noGrp="1"/>
          </p:cNvSpPr>
          <p:nvPr>
            <p:ph type="body" sz="quarter" idx="96"/>
          </p:nvPr>
        </p:nvSpPr>
        <p:spPr>
          <a:xfrm>
            <a:off x="929748" y="12813710"/>
            <a:ext cx="10058399" cy="18552692"/>
          </a:xfrm>
        </p:spPr>
        <p:txBody>
          <a:bodyPr/>
          <a:lstStyle/>
          <a:p>
            <a:r>
              <a:rPr lang="en-US" sz="3200" b="1" dirty="0"/>
              <a:t>NYC is the third most congested city in the world</a:t>
            </a:r>
            <a:r>
              <a:rPr lang="en-US" sz="3200" dirty="0"/>
              <a:t>, with New Yorkers spending 13% of their days stuck in traffic [5]. This level of congestion has lead New York City lawmakers to a novel solution to the problem – congestion pricing. Governor Andrew Cuomo’s budget proposal, which has been approved by state lawmakers, includes a congestion tax for travelers in the lower Manhattan area [1]. This proposal would make New York City the country’s first city to use congestion pricing, and would undoubtedly change the face of the nation’s largest city [2]. </a:t>
            </a:r>
          </a:p>
          <a:p>
            <a:r>
              <a:rPr lang="en-US" sz="3200" dirty="0"/>
              <a:t>In its current state, the proposal passed by lawmakers includes very few details on how the congestion pricing would work [2]. A group of experts are set to be tasked with hammering out the details of where and when congestion pricing will occur and how much the pricing of the tax will be. </a:t>
            </a:r>
            <a:r>
              <a:rPr lang="en-US" sz="3200" b="1" dirty="0"/>
              <a:t>The goal of this paper will be to inform those questions using a game theoretic approach.</a:t>
            </a:r>
            <a:r>
              <a:rPr lang="en-US" sz="3200" dirty="0"/>
              <a:t> The problem of traffic congestion can be simplified into a common class of game theory models referred to as congestion games [3]. This model shows that when every driver acts in their own best interest in taking the fastest route, socially optimal routes, which reduce </a:t>
            </a:r>
            <a:r>
              <a:rPr lang="en-US" sz="3200" i="1" dirty="0"/>
              <a:t>total</a:t>
            </a:r>
            <a:r>
              <a:rPr lang="en-US" sz="3200" dirty="0"/>
              <a:t> travel times, are not taken [3]. The model also shows that changing incentives in the game by for example adding a cost to certain routes results in lowering total travel times [3]. </a:t>
            </a:r>
          </a:p>
          <a:p>
            <a:r>
              <a:rPr lang="en-US" sz="3200" dirty="0"/>
              <a:t>A congestion pricing model for NYC will have a major impact on the city and the likelihood that this model is adopted by other cities. Our work here seeks to make NYC congestion pricing as effective as possible in order to allow the new policy to meet its goals.</a:t>
            </a:r>
          </a:p>
          <a:p>
            <a:br>
              <a:rPr lang="en-US" sz="3200" dirty="0"/>
            </a:br>
            <a:br>
              <a:rPr lang="en-US" sz="3200" dirty="0"/>
            </a:br>
            <a:endParaRPr lang="en-US" sz="3000" dirty="0">
              <a:latin typeface="Source Sans Pro" panose="020B0503030403020204" pitchFamily="34" charset="0"/>
              <a:ea typeface="Source Sans Pro" panose="020B0503030403020204" pitchFamily="34" charset="0"/>
            </a:endParaRPr>
          </a:p>
        </p:txBody>
      </p:sp>
      <p:sp>
        <p:nvSpPr>
          <p:cNvPr id="465" name="Text Placeholder 464"/>
          <p:cNvSpPr>
            <a:spLocks noGrp="1"/>
          </p:cNvSpPr>
          <p:nvPr>
            <p:ph type="body" sz="quarter" idx="150"/>
          </p:nvPr>
        </p:nvSpPr>
        <p:spPr>
          <a:xfrm>
            <a:off x="-1" y="3383948"/>
            <a:ext cx="32307213" cy="1280160"/>
          </a:xfrm>
        </p:spPr>
        <p:txBody>
          <a:bodyPr/>
          <a:lstStyle/>
          <a:p>
            <a:r>
              <a:rPr lang="en-US" dirty="0" err="1">
                <a:solidFill>
                  <a:schemeClr val="accent5">
                    <a:lumMod val="50000"/>
                  </a:schemeClr>
                </a:solidFill>
              </a:rPr>
              <a:t>nondracek@college.harvard.edu</a:t>
            </a:r>
            <a:endParaRPr lang="en-US" dirty="0">
              <a:solidFill>
                <a:schemeClr val="accent5">
                  <a:lumMod val="50000"/>
                </a:schemeClr>
              </a:solidFill>
            </a:endParaRPr>
          </a:p>
        </p:txBody>
      </p:sp>
      <p:sp>
        <p:nvSpPr>
          <p:cNvPr id="466" name="Text Placeholder 465"/>
          <p:cNvSpPr>
            <a:spLocks noGrp="1"/>
          </p:cNvSpPr>
          <p:nvPr>
            <p:ph type="body" sz="quarter" idx="151"/>
          </p:nvPr>
        </p:nvSpPr>
        <p:spPr>
          <a:xfrm>
            <a:off x="-1" y="2103788"/>
            <a:ext cx="32307213" cy="1280160"/>
          </a:xfrm>
        </p:spPr>
        <p:txBody>
          <a:bodyPr>
            <a:normAutofit fontScale="92500" lnSpcReduction="10000"/>
          </a:bodyPr>
          <a:lstStyle/>
          <a:p>
            <a:pPr algn="r"/>
            <a:r>
              <a:rPr lang="en-US" dirty="0">
                <a:solidFill>
                  <a:schemeClr val="accent5">
                    <a:lumMod val="50000"/>
                  </a:schemeClr>
                </a:solidFill>
              </a:rPr>
              <a:t>Nathan Ondracek, Ali </a:t>
            </a:r>
            <a:r>
              <a:rPr lang="en-US" dirty="0" err="1">
                <a:solidFill>
                  <a:schemeClr val="accent5">
                    <a:lumMod val="50000"/>
                  </a:schemeClr>
                </a:solidFill>
              </a:rPr>
              <a:t>Dastjerdi</a:t>
            </a:r>
            <a:endParaRPr lang="en-US" dirty="0">
              <a:solidFill>
                <a:schemeClr val="accent5">
                  <a:lumMod val="50000"/>
                </a:schemeClr>
              </a:solidFill>
            </a:endParaRPr>
          </a:p>
        </p:txBody>
      </p:sp>
      <p:sp>
        <p:nvSpPr>
          <p:cNvPr id="467" name="Text Placeholder 466"/>
          <p:cNvSpPr>
            <a:spLocks noGrp="1"/>
          </p:cNvSpPr>
          <p:nvPr>
            <p:ph type="body" sz="quarter" idx="153"/>
          </p:nvPr>
        </p:nvSpPr>
        <p:spPr>
          <a:xfrm>
            <a:off x="-1" y="465813"/>
            <a:ext cx="32307213" cy="1637973"/>
          </a:xfrm>
        </p:spPr>
        <p:txBody>
          <a:bodyPr>
            <a:normAutofit fontScale="70000" lnSpcReduction="20000"/>
          </a:bodyPr>
          <a:lstStyle/>
          <a:p>
            <a:pPr>
              <a:lnSpc>
                <a:spcPct val="120000"/>
              </a:lnSpc>
            </a:pPr>
            <a:r>
              <a:rPr lang="en-US" dirty="0">
                <a:solidFill>
                  <a:schemeClr val="accent5">
                    <a:lumMod val="50000"/>
                  </a:schemeClr>
                </a:solidFill>
              </a:rPr>
              <a:t>A Game Theoretic Approach to New York City Congestion Pricing </a:t>
            </a:r>
          </a:p>
        </p:txBody>
      </p:sp>
      <p:pic>
        <p:nvPicPr>
          <p:cNvPr id="22" name="Picture 21" descr="data-privacy-lab-logo.png"/>
          <p:cNvPicPr>
            <a:picLocks noChangeAspect="1"/>
          </p:cNvPicPr>
          <p:nvPr/>
        </p:nvPicPr>
        <p:blipFill>
          <a:blip r:embed="rId4"/>
          <a:stretch>
            <a:fillRect/>
          </a:stretch>
        </p:blipFill>
        <p:spPr>
          <a:xfrm>
            <a:off x="37898437" y="31160623"/>
            <a:ext cx="5090160" cy="1315894"/>
          </a:xfrm>
          <a:prstGeom prst="rect">
            <a:avLst/>
          </a:prstGeom>
        </p:spPr>
      </p:pic>
      <p:pic>
        <p:nvPicPr>
          <p:cNvPr id="2" name="Picture 1" descr="iqss_logo_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8351" y="31110886"/>
            <a:ext cx="6413501" cy="1574801"/>
          </a:xfrm>
          <a:prstGeom prst="rect">
            <a:avLst/>
          </a:prstGeom>
        </p:spPr>
      </p:pic>
      <p:grpSp>
        <p:nvGrpSpPr>
          <p:cNvPr id="8" name="Group 7">
            <a:extLst>
              <a:ext uri="{FF2B5EF4-FFF2-40B4-BE49-F238E27FC236}">
                <a16:creationId xmlns:a16="http://schemas.microsoft.com/office/drawing/2014/main" id="{56EF1F37-F8AC-864B-8CBF-19083A70C5B2}"/>
              </a:ext>
            </a:extLst>
          </p:cNvPr>
          <p:cNvGrpSpPr/>
          <p:nvPr/>
        </p:nvGrpSpPr>
        <p:grpSpPr>
          <a:xfrm>
            <a:off x="902603" y="31048673"/>
            <a:ext cx="12314768" cy="1706034"/>
            <a:chOff x="16932" y="31195434"/>
            <a:chExt cx="12314768" cy="1706034"/>
          </a:xfrm>
        </p:grpSpPr>
        <p:pic>
          <p:nvPicPr>
            <p:cNvPr id="4" name="Picture 3" descr="Harvardlogo.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932" y="31195434"/>
              <a:ext cx="1706034" cy="1706034"/>
            </a:xfrm>
            <a:prstGeom prst="rect">
              <a:avLst/>
            </a:prstGeom>
          </p:spPr>
        </p:pic>
        <p:sp>
          <p:nvSpPr>
            <p:cNvPr id="5" name="TextBox 4"/>
            <p:cNvSpPr txBox="1"/>
            <p:nvPr/>
          </p:nvSpPr>
          <p:spPr>
            <a:xfrm>
              <a:off x="1682748" y="31441813"/>
              <a:ext cx="4402666" cy="553998"/>
            </a:xfrm>
            <a:prstGeom prst="rect">
              <a:avLst/>
            </a:prstGeom>
            <a:noFill/>
          </p:spPr>
          <p:txBody>
            <a:bodyPr wrap="square" rtlCol="0">
              <a:spAutoFit/>
            </a:bodyPr>
            <a:lstStyle/>
            <a:p>
              <a:r>
                <a:rPr lang="en-US" sz="3000" dirty="0">
                  <a:solidFill>
                    <a:schemeClr val="bg1">
                      <a:lumMod val="65000"/>
                    </a:schemeClr>
                  </a:solidFill>
                  <a:latin typeface="Bank Gothic"/>
                  <a:cs typeface="Bank Gothic"/>
                </a:rPr>
                <a:t>Harvard University</a:t>
              </a:r>
            </a:p>
          </p:txBody>
        </p:sp>
        <p:sp>
          <p:nvSpPr>
            <p:cNvPr id="27" name="TextBox 26"/>
            <p:cNvSpPr txBox="1"/>
            <p:nvPr/>
          </p:nvSpPr>
          <p:spPr>
            <a:xfrm>
              <a:off x="1682748" y="31744073"/>
              <a:ext cx="10648952" cy="784830"/>
            </a:xfrm>
            <a:prstGeom prst="rect">
              <a:avLst/>
            </a:prstGeom>
            <a:noFill/>
          </p:spPr>
          <p:txBody>
            <a:bodyPr wrap="square" rtlCol="0">
              <a:spAutoFit/>
            </a:bodyPr>
            <a:lstStyle/>
            <a:p>
              <a:r>
                <a:rPr lang="en-US" sz="4500" dirty="0">
                  <a:latin typeface="Bank Gothic"/>
                  <a:cs typeface="Bank Gothic"/>
                </a:rPr>
                <a:t>Department of Government</a:t>
              </a:r>
            </a:p>
          </p:txBody>
        </p:sp>
      </p:grpSp>
      <p:sp>
        <p:nvSpPr>
          <p:cNvPr id="26" name="Rectangle 9">
            <a:extLst>
              <a:ext uri="{FF2B5EF4-FFF2-40B4-BE49-F238E27FC236}">
                <a16:creationId xmlns:a16="http://schemas.microsoft.com/office/drawing/2014/main" id="{2B2E9BB1-141C-A345-B078-5EF1EC5C5E38}"/>
              </a:ext>
            </a:extLst>
          </p:cNvPr>
          <p:cNvSpPr>
            <a:spLocks noChangeArrowheads="1"/>
          </p:cNvSpPr>
          <p:nvPr/>
        </p:nvSpPr>
        <p:spPr bwMode="auto">
          <a:xfrm flipV="1">
            <a:off x="0" y="4826119"/>
            <a:ext cx="43891200" cy="79288"/>
          </a:xfrm>
          <a:prstGeom prst="rect">
            <a:avLst/>
          </a:prstGeom>
          <a:solidFill>
            <a:schemeClr val="accent5">
              <a:lumMod val="50000"/>
            </a:schemeClr>
          </a:solidFill>
          <a:ln w="152400">
            <a:solidFill>
              <a:schemeClr val="accent5"/>
            </a:solidFill>
            <a:miter lim="800000"/>
            <a:headEnd/>
            <a:tailEnd/>
          </a:ln>
          <a:effectLst/>
        </p:spPr>
        <p:txBody>
          <a:bodyPr wrap="none" lIns="91425" tIns="45711" rIns="91425" bIns="45711" anchor="ctr"/>
          <a:lstStyle/>
          <a:p>
            <a:pPr>
              <a:defRPr/>
            </a:pPr>
            <a:endParaRPr lang="en-US" dirty="0"/>
          </a:p>
        </p:txBody>
      </p:sp>
      <p:grpSp>
        <p:nvGrpSpPr>
          <p:cNvPr id="10" name="Group 9">
            <a:extLst>
              <a:ext uri="{FF2B5EF4-FFF2-40B4-BE49-F238E27FC236}">
                <a16:creationId xmlns:a16="http://schemas.microsoft.com/office/drawing/2014/main" id="{35968063-2E73-104A-8238-4766FEB51B11}"/>
              </a:ext>
            </a:extLst>
          </p:cNvPr>
          <p:cNvGrpSpPr/>
          <p:nvPr/>
        </p:nvGrpSpPr>
        <p:grpSpPr>
          <a:xfrm>
            <a:off x="32918395" y="685602"/>
            <a:ext cx="10070202" cy="3719926"/>
            <a:chOff x="32918395" y="390682"/>
            <a:chExt cx="10070202" cy="3719926"/>
          </a:xfrm>
        </p:grpSpPr>
        <p:grpSp>
          <p:nvGrpSpPr>
            <p:cNvPr id="40" name="Group 39">
              <a:extLst>
                <a:ext uri="{FF2B5EF4-FFF2-40B4-BE49-F238E27FC236}">
                  <a16:creationId xmlns:a16="http://schemas.microsoft.com/office/drawing/2014/main" id="{F9543121-31F7-C544-84CB-48892816505A}"/>
                </a:ext>
              </a:extLst>
            </p:cNvPr>
            <p:cNvGrpSpPr/>
            <p:nvPr/>
          </p:nvGrpSpPr>
          <p:grpSpPr>
            <a:xfrm>
              <a:off x="32918395" y="757609"/>
              <a:ext cx="2993266" cy="2993266"/>
              <a:chOff x="0" y="0"/>
              <a:chExt cx="4781862" cy="4781862"/>
            </a:xfrm>
          </p:grpSpPr>
          <p:sp>
            <p:nvSpPr>
              <p:cNvPr id="41" name="Oval 40">
                <a:extLst>
                  <a:ext uri="{FF2B5EF4-FFF2-40B4-BE49-F238E27FC236}">
                    <a16:creationId xmlns:a16="http://schemas.microsoft.com/office/drawing/2014/main" id="{57C73807-3838-8F48-A497-7EB6D332E993}"/>
                  </a:ext>
                </a:extLst>
              </p:cNvPr>
              <p:cNvSpPr/>
              <p:nvPr/>
            </p:nvSpPr>
            <p:spPr>
              <a:xfrm>
                <a:off x="0" y="0"/>
                <a:ext cx="4781862" cy="4781862"/>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42" name="Picture 41">
                <a:extLst>
                  <a:ext uri="{FF2B5EF4-FFF2-40B4-BE49-F238E27FC236}">
                    <a16:creationId xmlns:a16="http://schemas.microsoft.com/office/drawing/2014/main" id="{48B48BFE-DDBF-1545-B108-C31386F039C4}"/>
                  </a:ext>
                </a:extLst>
              </p:cNvPr>
              <p:cNvPicPr>
                <a:picLocks noChangeAspect="1"/>
              </p:cNvPicPr>
              <p:nvPr/>
            </p:nvPicPr>
            <p:blipFill rotWithShape="1">
              <a:blip r:embed="rId7" cstate="print">
                <a:lum bright="70000" contrast="-70000"/>
                <a:extLst>
                  <a:ext uri="{28A0092B-C50C-407E-A947-70E740481C1C}">
                    <a14:useLocalDpi xmlns:a14="http://schemas.microsoft.com/office/drawing/2010/main" val="0"/>
                  </a:ext>
                </a:extLst>
              </a:blip>
              <a:srcRect l="4536" t="13989" r="5847" b="28306"/>
              <a:stretch/>
            </p:blipFill>
            <p:spPr>
              <a:xfrm>
                <a:off x="532940" y="1194566"/>
                <a:ext cx="3715981" cy="2392730"/>
              </a:xfrm>
              <a:prstGeom prst="rect">
                <a:avLst/>
              </a:prstGeom>
            </p:spPr>
          </p:pic>
        </p:grpSp>
        <p:sp>
          <p:nvSpPr>
            <p:cNvPr id="9" name="Rectangle 8">
              <a:extLst>
                <a:ext uri="{FF2B5EF4-FFF2-40B4-BE49-F238E27FC236}">
                  <a16:creationId xmlns:a16="http://schemas.microsoft.com/office/drawing/2014/main" id="{E1D2AA55-000F-304E-893B-7577A941CDC1}"/>
                </a:ext>
              </a:extLst>
            </p:cNvPr>
            <p:cNvSpPr/>
            <p:nvPr/>
          </p:nvSpPr>
          <p:spPr>
            <a:xfrm>
              <a:off x="36461884" y="390682"/>
              <a:ext cx="6526713" cy="371992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accent1"/>
                  </a:solidFill>
                  <a:latin typeface="+mj-lt"/>
                </a:rPr>
                <a:t>Harvard University </a:t>
              </a:r>
            </a:p>
            <a:p>
              <a:pPr>
                <a:lnSpc>
                  <a:spcPct val="100000"/>
                </a:lnSpc>
              </a:pPr>
              <a:r>
                <a:rPr lang="en-US" sz="6000" dirty="0">
                  <a:solidFill>
                    <a:schemeClr val="accent1"/>
                  </a:solidFill>
                  <a:latin typeface="+mj-lt"/>
                </a:rPr>
                <a:t>Tech Science to Save the World</a:t>
              </a:r>
            </a:p>
            <a:p>
              <a:pPr>
                <a:lnSpc>
                  <a:spcPct val="100000"/>
                </a:lnSpc>
              </a:pPr>
              <a:r>
                <a:rPr lang="en-US" sz="3600" dirty="0">
                  <a:solidFill>
                    <a:schemeClr val="accent1"/>
                  </a:solidFill>
                  <a:latin typeface="+mj-lt"/>
                </a:rPr>
                <a:t>GOV 1430</a:t>
              </a:r>
            </a:p>
          </p:txBody>
        </p:sp>
      </p:grpSp>
      <p:sp>
        <p:nvSpPr>
          <p:cNvPr id="12" name="Text Placeholder 11">
            <a:extLst>
              <a:ext uri="{FF2B5EF4-FFF2-40B4-BE49-F238E27FC236}">
                <a16:creationId xmlns:a16="http://schemas.microsoft.com/office/drawing/2014/main" id="{94631185-72D3-5148-9DAF-322654A3FF05}"/>
              </a:ext>
            </a:extLst>
          </p:cNvPr>
          <p:cNvSpPr>
            <a:spLocks noGrp="1" noChangeAspect="1"/>
          </p:cNvSpPr>
          <p:nvPr>
            <p:ph type="body" sz="quarter" idx="23"/>
          </p:nvPr>
        </p:nvSpPr>
        <p:spPr>
          <a:xfrm>
            <a:off x="22258339" y="6378484"/>
            <a:ext cx="10048874" cy="23311942"/>
          </a:xfrm>
        </p:spPr>
        <p:txBody>
          <a:bodyPr/>
          <a:lstStyle/>
          <a:p>
            <a:r>
              <a:rPr lang="en-US" sz="3200" dirty="0"/>
              <a:t>Based on our preliminary data exploration, we are confronted by the problem we expected: primarily low volume streets with a tail of high traffic streets. Further, we see clear effects of rush hour with peaks in the morning as people get to work and in the afternoon as people leave work.</a:t>
            </a:r>
          </a:p>
          <a:p>
            <a:r>
              <a:rPr lang="en-US" sz="3200" dirty="0"/>
              <a:t>As we look at the distribution of all congestion data for all streets and all times, we see a very pronounced right skew, the majority of data is centered towards smaller congestion values. As you can see in the figure below, we fit normal, gamma, and beta distributions to the data to test common pricing models:</a:t>
            </a:r>
          </a:p>
          <a:p>
            <a:endParaRPr lang="en-US" sz="3200" dirty="0"/>
          </a:p>
          <a:p>
            <a:endParaRPr lang="en-US" sz="3200" dirty="0"/>
          </a:p>
          <a:p>
            <a:endParaRPr lang="en-US" sz="3200" dirty="0"/>
          </a:p>
          <a:p>
            <a:endParaRPr lang="en-US" sz="3200" dirty="0"/>
          </a:p>
          <a:p>
            <a:endParaRPr lang="en-US" sz="3200" dirty="0"/>
          </a:p>
          <a:p>
            <a:r>
              <a:rPr lang="en-US" sz="3200" dirty="0"/>
              <a:t>We then looked at the distribution of the most congested time of day for each street, hoping to prune out low traffic times that would not need as strict of a pricing model. In the figure below, we again fit normal, gamma, and beta distributions to the data to visualize common pricing models:</a:t>
            </a:r>
          </a:p>
          <a:p>
            <a:endParaRPr lang="en-US" sz="3200" dirty="0"/>
          </a:p>
          <a:p>
            <a:endParaRPr lang="en-US" sz="3200" dirty="0"/>
          </a:p>
          <a:p>
            <a:endParaRPr lang="en-US" sz="3200" dirty="0"/>
          </a:p>
          <a:p>
            <a:endParaRPr lang="en-US" sz="3200" dirty="0"/>
          </a:p>
          <a:p>
            <a:endParaRPr lang="en-US" sz="3200" dirty="0"/>
          </a:p>
          <a:p>
            <a:r>
              <a:rPr lang="en-US" sz="3200" dirty="0"/>
              <a:t>Based on the error above, the beta pricing distribution best fit the current congestion data for all times and streets in our data. Intuitively, this makes sense as a beta distribution best fits a highly exaggerated skew; however, the error was still remarkably high at 99%.</a:t>
            </a:r>
          </a:p>
          <a:p>
            <a:r>
              <a:rPr lang="en-US" sz="3200" dirty="0"/>
              <a:t>We can see that the gamma pricing model best fit the current congestion data for max traffic times for each street in our data. This also makes sense as the gamma distribution fits a moderate skew without starting from infinity at zero.</a:t>
            </a:r>
          </a:p>
          <a:p>
            <a:br>
              <a:rPr lang="en-US" dirty="0"/>
            </a:br>
            <a:br>
              <a:rPr lang="en-US" dirty="0"/>
            </a:br>
            <a:endParaRPr lang="en-US" dirty="0"/>
          </a:p>
        </p:txBody>
      </p:sp>
      <p:pic>
        <p:nvPicPr>
          <p:cNvPr id="1035" name="Picture 11" descr="https://lh5.googleusercontent.com/K6QVV6eisnhG2HdRYxsffYMzdgLmOaW_WfrxfAW-a-54kDhGodxHxeROM2cxAQFIvbkoIDw3MScS9q5KuDz0zrB8ONhY-0POxH8D5ml5GSInAL_JyqsIDKiIyCdMb5idZ4ZUtqH3">
            <a:extLst>
              <a:ext uri="{FF2B5EF4-FFF2-40B4-BE49-F238E27FC236}">
                <a16:creationId xmlns:a16="http://schemas.microsoft.com/office/drawing/2014/main" id="{33872BA4-B3F7-2B4E-9BC3-2D80563615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7015" y="13106860"/>
            <a:ext cx="7577686" cy="3885993"/>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https://lh6.googleusercontent.com/r_3lSFmy7aqk1dHSX-X2X8IeDEjRnP26vVsbiwSqRMQgOJ_LOWTinRsZEEsW1UtIM8g7evjdhu6khxQzUF5IAsmzqED5Kk_kG3UsgvCfGCX41chhzp9_Hayduwd0rTR2vIFUUVND">
            <a:extLst>
              <a:ext uri="{FF2B5EF4-FFF2-40B4-BE49-F238E27FC236}">
                <a16:creationId xmlns:a16="http://schemas.microsoft.com/office/drawing/2014/main" id="{F065DC59-5551-C44A-A68F-C132E4DD2BC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397015" y="20194385"/>
            <a:ext cx="7577686" cy="3885993"/>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https://lh5.googleusercontent.com/jDXcVL4repvcv5bjbsEMDxE5MdmK7tQvU6DUmciJZdLoWNB5MUaHfeQP6kfQhcnSwAZwOjBZVpd13yRUwl2f83vZRzVApBZ9N_20DIa6q3U475r5PDBr24kDLmcpe60Jo2-dt0jp">
            <a:extLst>
              <a:ext uri="{FF2B5EF4-FFF2-40B4-BE49-F238E27FC236}">
                <a16:creationId xmlns:a16="http://schemas.microsoft.com/office/drawing/2014/main" id="{50CF3BEA-F119-864C-8F3C-CE85954C9B1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08247" y="25415846"/>
            <a:ext cx="6646414" cy="4984810"/>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https://lh5.googleusercontent.com/vbGaZMHeSJH_nXMEIg3UV76m48BRzRBX7wjXNyQciIoRzkTWN5ZCNmGfBj1vX6_r2X1g-LvirWTv2HPsTntIHWWCMgOW0hNNIbYBa-b3Bo3QeFUDV2xjGpycYxB__An7EtcWVnLq">
            <a:extLst>
              <a:ext uri="{FF2B5EF4-FFF2-40B4-BE49-F238E27FC236}">
                <a16:creationId xmlns:a16="http://schemas.microsoft.com/office/drawing/2014/main" id="{04BB7E48-07DB-CE47-8891-A787AEB3541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14822" y="19304195"/>
            <a:ext cx="6689964" cy="4984811"/>
          </a:xfrm>
          <a:prstGeom prst="rect">
            <a:avLst/>
          </a:prstGeom>
          <a:noFill/>
          <a:extLst>
            <a:ext uri="{909E8E84-426E-40DD-AFC4-6F175D3DCCD1}">
              <a14:hiddenFill xmlns:a14="http://schemas.microsoft.com/office/drawing/2010/main">
                <a:solidFill>
                  <a:srgbClr val="FFFFFF"/>
                </a:solidFill>
              </a14:hiddenFill>
            </a:ext>
          </a:extLst>
        </p:spPr>
      </p:pic>
      <p:sp>
        <p:nvSpPr>
          <p:cNvPr id="13" name="Down Arrow 12">
            <a:extLst>
              <a:ext uri="{FF2B5EF4-FFF2-40B4-BE49-F238E27FC236}">
                <a16:creationId xmlns:a16="http://schemas.microsoft.com/office/drawing/2014/main" id="{E7386AEE-D962-714A-A9C9-6FD24B00C52E}"/>
              </a:ext>
            </a:extLst>
          </p:cNvPr>
          <p:cNvSpPr/>
          <p:nvPr/>
        </p:nvSpPr>
        <p:spPr>
          <a:xfrm>
            <a:off x="16153605" y="24456725"/>
            <a:ext cx="1252652" cy="938528"/>
          </a:xfrm>
          <a:prstGeom prst="downArrow">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err="1">
              <a:solidFill>
                <a:schemeClr val="tx1"/>
              </a:solidFill>
            </a:endParaRPr>
          </a:p>
        </p:txBody>
      </p:sp>
    </p:spTree>
    <p:extLst>
      <p:ext uri="{BB962C8B-B14F-4D97-AF65-F5344CB8AC3E}">
        <p14:creationId xmlns:p14="http://schemas.microsoft.com/office/powerpoint/2010/main" val="34252181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1"/>
  <p:tag name="MMCOA_FONTSIZE_S" val="14"/>
  <p:tag name="MMCOA_FONTSIZE_T" val="14"/>
  <p:tag name="MMCOA_POSITION_L" val="35.875;30.125;54.375;683.875"/>
  <p:tag name="MMCOA_POSITION_M" val="35.875;30.125;54.375;683.875"/>
  <p:tag name="MMCOA_POSITION_S" val="35.875;30.125;54.375;683.875"/>
  <p:tag name="MMCOA_POSITION_T" val="35.875;30.125;54.375;683.875"/>
  <p:tag name="MMCOA_HIDEONCOLOUR" val="N"/>
  <p:tag name="MMCOA_HIDEONWHITE" val="N"/>
  <p:tag name="MMCOA_HIDEONBALLROOM" val="N"/>
  <p:tag name="MMCOA_HIDEONCLASSIC" val="N"/>
  <p:tag name="MMCOA_HIDEONTEXT" val="N"/>
  <p:tag name="MMCOA_HIDEONECO" val="N"/>
</p:tagLst>
</file>

<file path=ppt/tags/tag2.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0"/>
  <p:tag name="MMCOA_FONTSIZE_S" val="14"/>
  <p:tag name="MMCOA_FONTSIZE_T" val="14"/>
  <p:tag name="MMCOA_POSITION_L" val="35.875;100.625;392.75;684"/>
  <p:tag name="MMCOA_POSITION_M" val="35.875;100.625;392.75;684"/>
  <p:tag name="MMCOA_POSITION_S" val="35.875;100.625;392.75;684"/>
  <p:tag name="MMCOA_POSITION_T" val="35.875;100.625;392.75;684"/>
  <p:tag name="MMCOA_HIDEONCOLOUR" val="N"/>
  <p:tag name="MMCOA_HIDEONWHITE" val="N"/>
  <p:tag name="MMCOA_HIDEONBALLROOM" val="N"/>
  <p:tag name="MMCOA_HIDEONCLASSIC" val="N"/>
  <p:tag name="MMCOA_HIDEONTEXT" val="N"/>
  <p:tag name="MMCOA_HIDEONECO" val="N"/>
</p:tagLst>
</file>

<file path=ppt/tags/tag3.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7"/>
  <p:tag name="MMCOA_FONTSIZE_M" val="7"/>
  <p:tag name="MMCOA_FONTSIZE_S" val="7"/>
  <p:tag name="MMCOA_FONTSIZE_T" val="7"/>
  <p:tag name="MMCOA_POSITION_L" val="37.625;514.5;8;228.125"/>
  <p:tag name="MMCOA_POSITION_M" val="37.625;514.5;8;228.125"/>
  <p:tag name="MMCOA_POSITION_S" val="37.625;514.5;8;228.125"/>
  <p:tag name="MMCOA_POSITION_T" val="37.625;514.5;8;228.125"/>
  <p:tag name="MMCOA_HIDEONCOLOUR" val="N"/>
  <p:tag name="MMCOA_HIDEONWHITE" val="N"/>
  <p:tag name="MMCOA_HIDEONBALLROOM" val="N"/>
  <p:tag name="MMCOA_HIDEONCLASSIC" val="Y"/>
  <p:tag name="MMCOA_HIDEONTEXT" val="Y"/>
  <p:tag name="MMCOA_HIDEONECO" val="Y"/>
</p:tagLst>
</file>

<file path=ppt/tags/tag4.xml><?xml version="1.0" encoding="utf-8"?>
<p:tagLst xmlns:a="http://schemas.openxmlformats.org/drawingml/2006/main" xmlns:r="http://schemas.openxmlformats.org/officeDocument/2006/relationships" xmlns:p="http://schemas.openxmlformats.org/presentationml/2006/main">
  <p:tag name="MMCOA_SMARTSHAPE" val="Y"/>
  <p:tag name="MMCOA_FONTSIZE_L" val="7"/>
  <p:tag name="MMCOA_FONTSIZE_M" val="7"/>
  <p:tag name="MMCOA_FONTSIZE_S" val="7"/>
  <p:tag name="MMCOA_FONTSIZE_T" val="7"/>
  <p:tag name="MMCOA_POSITION_L" val="335.625;514.5;8.375;85"/>
  <p:tag name="MMCOA_POSITION_M" val="335.625;514.5;8.375;85"/>
  <p:tag name="MMCOA_POSITION_S" val="335.625;514.5;8.375;85"/>
  <p:tag name="MMCOA_POSITION_T" val="335.625;514.5;8.375;85"/>
  <p:tag name="MMCOA_HIDEONCOLOUR" val="N"/>
  <p:tag name="MMCOA_HIDEONWHITE" val="N"/>
  <p:tag name="MMCOA_HIDEONBALLROOM" val="Y"/>
  <p:tag name="MMCOA_HIDEONCLASSIC" val="Y"/>
  <p:tag name="MMCOA_HIDEONTEXT" val="Y"/>
  <p:tag name="MMCOA_HIDEONECO" val="Y"/>
</p:tagLst>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chnology Science">
  <a:themeElements>
    <a:clrScheme name="Technology Science">
      <a:dk1>
        <a:srgbClr val="000000"/>
      </a:dk1>
      <a:lt1>
        <a:srgbClr val="FFFFFF"/>
      </a:lt1>
      <a:dk2>
        <a:srgbClr val="606060"/>
      </a:dk2>
      <a:lt2>
        <a:srgbClr val="E3DFDD"/>
      </a:lt2>
      <a:accent1>
        <a:srgbClr val="D16103"/>
      </a:accent1>
      <a:accent2>
        <a:srgbClr val="FAC090"/>
      </a:accent2>
      <a:accent3>
        <a:srgbClr val="53372C"/>
      </a:accent3>
      <a:accent4>
        <a:srgbClr val="85B5D5"/>
      </a:accent4>
      <a:accent5>
        <a:srgbClr val="3D8DCB"/>
      </a:accent5>
      <a:accent6>
        <a:srgbClr val="A7A9AC"/>
      </a:accent6>
      <a:hlink>
        <a:srgbClr val="606060"/>
      </a:hlink>
      <a:folHlink>
        <a:srgbClr val="A7A9AC"/>
      </a:folHlink>
    </a:clrScheme>
    <a:fontScheme name="Technology Science">
      <a:majorFont>
        <a:latin typeface="Raleway"/>
        <a:ea typeface=""/>
        <a:cs typeface=""/>
      </a:majorFont>
      <a:minorFont>
        <a:latin typeface="Source Sans Pro"/>
        <a:ea typeface=""/>
        <a:cs typeface=""/>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chemeClr>
        </a:solidFill>
        <a:gradFill rotWithShape="1">
          <a:gsLst>
            <a:gs pos="0">
              <a:schemeClr val="phClr">
                <a:tint val="100000"/>
                <a:shade val="60000"/>
                <a:satMod val="300000"/>
              </a:schemeClr>
            </a:gs>
            <a:gs pos="30000">
              <a:schemeClr val="phClr">
                <a:shade val="80000"/>
                <a:satMod val="230000"/>
              </a:schemeClr>
            </a:gs>
            <a:gs pos="100000">
              <a:schemeClr val="phClr">
                <a:tint val="97000"/>
                <a:shade val="100000"/>
                <a:satMod val="220000"/>
              </a:schemeClr>
            </a:gs>
          </a:gsLst>
          <a:lin ang="16200000" scaled="0"/>
        </a:gradFill>
      </a:bgFillStyleLst>
    </a:fmtScheme>
  </a:themeElements>
  <a:objectDefaults>
    <a:spDef>
      <a:spPr>
        <a:solidFill>
          <a:schemeClr val="bg1"/>
        </a:solidFill>
        <a:ln w="12700">
          <a:solidFill>
            <a:schemeClr val="accent3"/>
          </a:solidFill>
        </a:ln>
      </a:spPr>
      <a:bodyPr rtlCol="0" anchor="ctr"/>
      <a:lstStyle>
        <a:defPPr algn="ctr">
          <a:lnSpc>
            <a:spcPct val="100000"/>
          </a:lnSpc>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lnSpc>
            <a:spcPct val="100000"/>
          </a:lnSpc>
          <a:defRPr dirty="0" err="1" smtClean="0"/>
        </a:defPPr>
      </a:lstStyle>
    </a:txDef>
  </a:objectDefaults>
  <a:extraClrSchemeLst/>
  <a:custClrLst>
    <a:custClr name="Teal">
      <a:srgbClr val="0E8775"/>
    </a:custClr>
    <a:custClr name="Light Teal">
      <a:srgbClr val="D8ECE9"/>
    </a:custClr>
    <a:custClr name="Purple">
      <a:srgbClr val="666699"/>
    </a:custClr>
    <a:custClr name="Light Purple">
      <a:srgbClr val="C3B3D7"/>
    </a:custClr>
    <a:custClr name="Red">
      <a:srgbClr val="FF0000"/>
    </a:custClr>
    <a:custClr name="Green">
      <a:srgbClr val="298329"/>
    </a:custClr>
  </a:custClrLst>
  <a:extLst>
    <a:ext uri="{05A4C25C-085E-4340-85A3-A5531E510DB2}">
      <thm15:themeFamily xmlns:thm15="http://schemas.microsoft.com/office/thememl/2012/main" name="Technology Science" id="{AFE2BA0C-5AFF-CC43-9399-2A744C4075D4}" vid="{E598C8A3-099A-6745-BF54-8011AE40905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589</TotalTime>
  <Words>1298</Words>
  <Application>Microsoft Macintosh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vt:i4>
      </vt:variant>
    </vt:vector>
  </HeadingPairs>
  <TitlesOfParts>
    <vt:vector size="11" baseType="lpstr">
      <vt:lpstr>Arial</vt:lpstr>
      <vt:lpstr>Bank Gothic</vt:lpstr>
      <vt:lpstr>Calibri</vt:lpstr>
      <vt:lpstr>Raleway</vt:lpstr>
      <vt:lpstr>Source Sans Pro</vt:lpstr>
      <vt:lpstr>Times New Roman</vt:lpstr>
      <vt:lpstr>Trebuchet MS</vt:lpstr>
      <vt:lpstr>36x48-Template-V2b</vt:lpstr>
      <vt:lpstr>Classic - Wide Center</vt:lpstr>
      <vt:lpstr>Technology Science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Ondracek, Nathan Joseph</cp:lastModifiedBy>
  <cp:revision>77</cp:revision>
  <dcterms:created xsi:type="dcterms:W3CDTF">2013-11-15T19:57:35Z</dcterms:created>
  <dcterms:modified xsi:type="dcterms:W3CDTF">2019-05-01T05:32:51Z</dcterms:modified>
</cp:coreProperties>
</file>