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40" d="100"/>
          <a:sy n="40" d="100"/>
        </p:scale>
        <p:origin x="7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3C4F1F0-4436-4BFD-AA3A-B89426850A59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E7D1-EE70-4C51-802D-7B065CBD64B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42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F1F0-4436-4BFD-AA3A-B89426850A59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E7D1-EE70-4C51-802D-7B065CBD6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8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F1F0-4436-4BFD-AA3A-B89426850A59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E7D1-EE70-4C51-802D-7B065CBD64B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537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F1F0-4436-4BFD-AA3A-B89426850A59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E7D1-EE70-4C51-802D-7B065CBD6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39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F1F0-4436-4BFD-AA3A-B89426850A59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E7D1-EE70-4C51-802D-7B065CBD64B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839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F1F0-4436-4BFD-AA3A-B89426850A59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E7D1-EE70-4C51-802D-7B065CBD6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1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F1F0-4436-4BFD-AA3A-B89426850A59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E7D1-EE70-4C51-802D-7B065CBD6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8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F1F0-4436-4BFD-AA3A-B89426850A59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E7D1-EE70-4C51-802D-7B065CBD6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39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F1F0-4436-4BFD-AA3A-B89426850A59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E7D1-EE70-4C51-802D-7B065CBD6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73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F1F0-4436-4BFD-AA3A-B89426850A59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E7D1-EE70-4C51-802D-7B065CBD6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56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F1F0-4436-4BFD-AA3A-B89426850A59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9E7D1-EE70-4C51-802D-7B065CBD64B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68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3C4F1F0-4436-4BFD-AA3A-B89426850A59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A79E7D1-EE70-4C51-802D-7B065CBD64B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157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Location and Price Analysis for Housing in Indonesia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Jonathan Tanone</a:t>
            </a:r>
            <a:endParaRPr lang="en-US" dirty="0"/>
          </a:p>
          <a:p>
            <a:r>
              <a:rPr lang="en-US" b="1" dirty="0"/>
              <a:t>April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738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Venue Profile of each Cluster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615" y="1564106"/>
            <a:ext cx="5699098" cy="529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74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Average Prices and Numbers of Listings for each Cluster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77" y="2223146"/>
            <a:ext cx="4560339" cy="4230064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59862"/>
            <a:ext cx="5136531" cy="419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62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Choropleth</a:t>
            </a:r>
            <a:r>
              <a:rPr lang="en-US" dirty="0" smtClean="0"/>
              <a:t> Map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67" y="2286000"/>
            <a:ext cx="7155003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74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Succeeded to build a venue profile for each cluster</a:t>
            </a:r>
          </a:p>
          <a:p>
            <a:r>
              <a:rPr lang="en-US" dirty="0" smtClean="0"/>
              <a:t>Visualizing the data to speed up user comprehension</a:t>
            </a:r>
          </a:p>
          <a:p>
            <a:r>
              <a:rPr lang="en-US" dirty="0" smtClean="0"/>
              <a:t>Providing a good starting point for user in property search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331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Data for areas that has not been analyzed</a:t>
            </a:r>
          </a:p>
          <a:p>
            <a:r>
              <a:rPr lang="en-US" dirty="0" smtClean="0"/>
              <a:t>Unique cluster profile</a:t>
            </a:r>
          </a:p>
        </p:txBody>
      </p:sp>
    </p:spTree>
    <p:extLst>
      <p:ext uri="{BB962C8B-B14F-4D97-AF65-F5344CB8AC3E}">
        <p14:creationId xmlns:p14="http://schemas.microsoft.com/office/powerpoint/2010/main" val="348456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One of the most populous country</a:t>
            </a:r>
          </a:p>
          <a:p>
            <a:pPr lvl="1"/>
            <a:r>
              <a:rPr lang="en-US" dirty="0" smtClean="0"/>
              <a:t>Analyst are optimistic in property demand growth in 2021</a:t>
            </a:r>
            <a:endParaRPr lang="en-US" dirty="0"/>
          </a:p>
          <a:p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Too many information</a:t>
            </a:r>
          </a:p>
          <a:p>
            <a:pPr lvl="1"/>
            <a:r>
              <a:rPr lang="en-US" dirty="0" smtClean="0"/>
              <a:t>Unable to transform it into insights</a:t>
            </a:r>
          </a:p>
          <a:p>
            <a:r>
              <a:rPr lang="en-US" dirty="0" smtClean="0"/>
              <a:t>Interest</a:t>
            </a:r>
          </a:p>
          <a:p>
            <a:pPr lvl="1"/>
            <a:r>
              <a:rPr lang="en-US" dirty="0" smtClean="0"/>
              <a:t>Providing a good starting point for property search</a:t>
            </a:r>
          </a:p>
          <a:p>
            <a:pPr lvl="1"/>
            <a:r>
              <a:rPr lang="en-US" dirty="0" smtClean="0"/>
              <a:t>People who want to search for new property efficiently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7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Lamudi</a:t>
            </a:r>
            <a:r>
              <a:rPr lang="en-US" dirty="0" smtClean="0"/>
              <a:t> (One of the most popular Indonesia listing website)</a:t>
            </a:r>
          </a:p>
          <a:p>
            <a:r>
              <a:rPr lang="en-US" dirty="0" smtClean="0"/>
              <a:t>Foursquare (Venue Search)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16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 and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Listing data scraped from </a:t>
            </a:r>
            <a:r>
              <a:rPr lang="en-US" dirty="0" err="1" smtClean="0"/>
              <a:t>Lamudi</a:t>
            </a:r>
            <a:endParaRPr lang="en-US" dirty="0" smtClean="0"/>
          </a:p>
          <a:p>
            <a:pPr lvl="1"/>
            <a:r>
              <a:rPr lang="en-US" dirty="0" smtClean="0"/>
              <a:t>Cleaning inconsistencies in format</a:t>
            </a:r>
          </a:p>
          <a:p>
            <a:pPr lvl="1"/>
            <a:r>
              <a:rPr lang="en-US" dirty="0" smtClean="0"/>
              <a:t>Dropping locations that contains single values</a:t>
            </a:r>
          </a:p>
          <a:p>
            <a:r>
              <a:rPr lang="en-US" dirty="0" smtClean="0"/>
              <a:t>Venue data from Foursquare</a:t>
            </a:r>
          </a:p>
          <a:p>
            <a:pPr lvl="1"/>
            <a:r>
              <a:rPr lang="en-US" dirty="0" smtClean="0"/>
              <a:t>Requesting venues around the area with count limit of 100</a:t>
            </a:r>
          </a:p>
          <a:p>
            <a:pPr lvl="1"/>
            <a:r>
              <a:rPr lang="en-US" dirty="0" smtClean="0"/>
              <a:t>Grouping by categories</a:t>
            </a:r>
          </a:p>
          <a:p>
            <a:r>
              <a:rPr lang="en-US" dirty="0" smtClean="0"/>
              <a:t>Issues</a:t>
            </a:r>
          </a:p>
          <a:p>
            <a:pPr lvl="1"/>
            <a:r>
              <a:rPr lang="en-US" dirty="0" smtClean="0"/>
              <a:t>Most of the data are from Java.</a:t>
            </a:r>
          </a:p>
          <a:p>
            <a:pPr lvl="1"/>
            <a:r>
              <a:rPr lang="en-US" dirty="0" smtClean="0"/>
              <a:t>Reason: Education quality and Technological Penetration rate </a:t>
            </a:r>
          </a:p>
        </p:txBody>
      </p:sp>
    </p:spTree>
    <p:extLst>
      <p:ext uri="{BB962C8B-B14F-4D97-AF65-F5344CB8AC3E}">
        <p14:creationId xmlns:p14="http://schemas.microsoft.com/office/powerpoint/2010/main" val="362812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 after Cleaning and Processing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17558"/>
            <a:ext cx="10515599" cy="293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0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Venues per Location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546" y="1612231"/>
            <a:ext cx="7603236" cy="500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2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Venues Categorical Count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798" y="1636294"/>
            <a:ext cx="5328732" cy="472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8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(Number of 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0189" y="1825625"/>
            <a:ext cx="4423611" cy="4351338"/>
          </a:xfrm>
        </p:spPr>
        <p:txBody>
          <a:bodyPr/>
          <a:lstStyle/>
          <a:p>
            <a:r>
              <a:rPr lang="en-US" dirty="0" smtClean="0"/>
              <a:t>Using inertia elbow method</a:t>
            </a:r>
          </a:p>
          <a:p>
            <a:pPr lvl="1"/>
            <a:r>
              <a:rPr lang="en-US" dirty="0" smtClean="0"/>
              <a:t>Number of optimal K=8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5015865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16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Resulting Cluster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06" y="2334127"/>
            <a:ext cx="4124743" cy="3100321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449" y="1690689"/>
            <a:ext cx="7084677" cy="454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26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</TotalTime>
  <Words>214</Words>
  <Application>Microsoft Office PowerPoint</Application>
  <PresentationFormat>Widescreen</PresentationFormat>
  <Paragraphs>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Tw Cen MT</vt:lpstr>
      <vt:lpstr>Tw Cen MT Condensed</vt:lpstr>
      <vt:lpstr>Wingdings 3</vt:lpstr>
      <vt:lpstr>Integral</vt:lpstr>
      <vt:lpstr>Location and Price Analysis for Housing in Indonesia</vt:lpstr>
      <vt:lpstr>Introduction</vt:lpstr>
      <vt:lpstr>Data Source</vt:lpstr>
      <vt:lpstr>Data Cleaning and Processing</vt:lpstr>
      <vt:lpstr>Data Frame after Cleaning and Processing</vt:lpstr>
      <vt:lpstr>Venues per Location</vt:lpstr>
      <vt:lpstr>Venues Categorical Count</vt:lpstr>
      <vt:lpstr>Clustering (Number of K)</vt:lpstr>
      <vt:lpstr>Resulting Cluster</vt:lpstr>
      <vt:lpstr>Venue Profile of each Cluster</vt:lpstr>
      <vt:lpstr>Average Prices and Numbers of Listings for each Cluster</vt:lpstr>
      <vt:lpstr>Choropleth Map</vt:lpstr>
      <vt:lpstr>Conclusion</vt:lpstr>
      <vt:lpstr>Future Direction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Location and Price Analysis for Housing in Indonesia</dc:title>
  <dc:creator>Jonathan Tanone</dc:creator>
  <cp:lastModifiedBy>Jonathan Tanone</cp:lastModifiedBy>
  <cp:revision>4</cp:revision>
  <dcterms:created xsi:type="dcterms:W3CDTF">2021-04-14T12:49:31Z</dcterms:created>
  <dcterms:modified xsi:type="dcterms:W3CDTF">2021-04-14T13:07:08Z</dcterms:modified>
</cp:coreProperties>
</file>