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D4D-0C15-435D-8433-73B0280F2536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4FFA-87DA-46C1-A650-1A4A24856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55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D4D-0C15-435D-8433-73B0280F2536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4FFA-87DA-46C1-A650-1A4A24856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13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D4D-0C15-435D-8433-73B0280F2536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4FFA-87DA-46C1-A650-1A4A24856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494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D4D-0C15-435D-8433-73B0280F2536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4FFA-87DA-46C1-A650-1A4A2485652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6321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D4D-0C15-435D-8433-73B0280F2536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4FFA-87DA-46C1-A650-1A4A24856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723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D4D-0C15-435D-8433-73B0280F2536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4FFA-87DA-46C1-A650-1A4A24856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401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D4D-0C15-435D-8433-73B0280F2536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4FFA-87DA-46C1-A650-1A4A24856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11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D4D-0C15-435D-8433-73B0280F2536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4FFA-87DA-46C1-A650-1A4A24856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68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D4D-0C15-435D-8433-73B0280F2536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4FFA-87DA-46C1-A650-1A4A24856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8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D4D-0C15-435D-8433-73B0280F2536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4FFA-87DA-46C1-A650-1A4A24856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12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D4D-0C15-435D-8433-73B0280F2536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4FFA-87DA-46C1-A650-1A4A24856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17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D4D-0C15-435D-8433-73B0280F2536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4FFA-87DA-46C1-A650-1A4A24856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88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D4D-0C15-435D-8433-73B0280F2536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4FFA-87DA-46C1-A650-1A4A24856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70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D4D-0C15-435D-8433-73B0280F2536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4FFA-87DA-46C1-A650-1A4A24856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80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D4D-0C15-435D-8433-73B0280F2536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4FFA-87DA-46C1-A650-1A4A24856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27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D4D-0C15-435D-8433-73B0280F2536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4FFA-87DA-46C1-A650-1A4A24856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97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D4D-0C15-435D-8433-73B0280F2536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4FFA-87DA-46C1-A650-1A4A24856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4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710D4D-0C15-435D-8433-73B0280F2536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4FFA-87DA-46C1-A650-1A4A24856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642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6306" y="2648197"/>
            <a:ext cx="74458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Автор</a:t>
            </a:r>
            <a:r>
              <a:rPr lang="ru-RU" sz="4000" dirty="0"/>
              <a:t>: </a:t>
            </a:r>
            <a:endParaRPr lang="en-US" sz="4000" dirty="0" smtClean="0"/>
          </a:p>
          <a:p>
            <a:r>
              <a:rPr lang="ru-RU" sz="4000" dirty="0" smtClean="0"/>
              <a:t>Соломон Андрющенко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37364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6937" y="2992583"/>
            <a:ext cx="7141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Идея</a:t>
            </a:r>
            <a:r>
              <a:rPr lang="en-US" sz="3600" b="1" dirty="0" smtClean="0"/>
              <a:t> </a:t>
            </a:r>
            <a:r>
              <a:rPr lang="ru-RU" sz="3600" b="1" dirty="0" smtClean="0"/>
              <a:t>проекта</a:t>
            </a:r>
            <a:r>
              <a:rPr lang="ru-RU" sz="3600" dirty="0" smtClean="0"/>
              <a:t>: </a:t>
            </a:r>
            <a:r>
              <a:rPr lang="ru-RU" sz="3600" dirty="0"/>
              <a:t>Игра шахматы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958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0020" y="1781298"/>
            <a:ext cx="100062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Задачи</a:t>
            </a:r>
            <a:r>
              <a:rPr lang="ru-RU" dirty="0"/>
              <a:t>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ru-RU" dirty="0" smtClean="0"/>
              <a:t>Если </a:t>
            </a:r>
            <a:r>
              <a:rPr lang="ru-RU" dirty="0"/>
              <a:t>у вас не оказалось с собой шахматной доски или </a:t>
            </a:r>
            <a:r>
              <a:rPr lang="ru-RU" dirty="0" smtClean="0"/>
              <a:t>фигур,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ru-RU" dirty="0" smtClean="0"/>
              <a:t>представляем </a:t>
            </a:r>
            <a:r>
              <a:rPr lang="ru-RU" dirty="0"/>
              <a:t>вам программу для игры в шахматы прямо на компьютере</a:t>
            </a:r>
          </a:p>
          <a:p>
            <a:r>
              <a:rPr lang="ru-RU" b="1" dirty="0"/>
              <a:t>Описание реализации</a:t>
            </a:r>
            <a:r>
              <a:rPr lang="ru-RU" dirty="0"/>
              <a:t>:</a:t>
            </a:r>
          </a:p>
          <a:p>
            <a:r>
              <a:rPr lang="ru-RU" dirty="0"/>
              <a:t>    В программе используются 2 класса, </a:t>
            </a:r>
            <a:r>
              <a:rPr lang="ru-RU" dirty="0" smtClean="0"/>
              <a:t>это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ru-RU" dirty="0" smtClean="0"/>
              <a:t>1</a:t>
            </a:r>
            <a:r>
              <a:rPr lang="ru-RU" dirty="0"/>
              <a:t>) класс </a:t>
            </a:r>
            <a:r>
              <a:rPr lang="ru-RU" dirty="0" smtClean="0"/>
              <a:t>доски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ru-RU" dirty="0" smtClean="0"/>
              <a:t>2</a:t>
            </a:r>
            <a:r>
              <a:rPr lang="ru-RU" dirty="0"/>
              <a:t>) класс обработки событий и инициализации компонентов (главный класс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ru-RU" dirty="0" smtClean="0"/>
              <a:t>В </a:t>
            </a:r>
            <a:r>
              <a:rPr lang="ru-RU" dirty="0"/>
              <a:t>приложении можно играть, сохранять партии и заново их воспроизводить,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ru-RU" dirty="0" smtClean="0"/>
              <a:t>а </a:t>
            </a:r>
            <a:r>
              <a:rPr lang="ru-RU" dirty="0"/>
              <a:t>также начинать новые. Каждый клик на фигуру порождает возможные её ходы,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ru-RU" dirty="0" smtClean="0"/>
              <a:t>поэтому </a:t>
            </a:r>
            <a:r>
              <a:rPr lang="ru-RU" dirty="0"/>
              <a:t>игра становится удобной даже для новичков.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ru-RU" dirty="0" smtClean="0"/>
              <a:t>База </a:t>
            </a:r>
            <a:r>
              <a:rPr lang="ru-RU" dirty="0"/>
              <a:t>данных собой представляет </a:t>
            </a:r>
            <a:r>
              <a:rPr lang="en-US" dirty="0"/>
              <a:t>json </a:t>
            </a:r>
            <a:r>
              <a:rPr lang="ru-RU" dirty="0"/>
              <a:t>файл.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83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7" y="2873828"/>
            <a:ext cx="9323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Возможности доработки</a:t>
            </a:r>
            <a:r>
              <a:rPr lang="ru-RU" dirty="0"/>
              <a:t>:</a:t>
            </a:r>
          </a:p>
          <a:p>
            <a:r>
              <a:rPr lang="ru-RU" dirty="0"/>
              <a:t>    Можно добавить в игру искусственный интеллект (нейросеть противник)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ru-RU" dirty="0" smtClean="0"/>
              <a:t>с </a:t>
            </a:r>
            <a:r>
              <a:rPr lang="ru-RU" dirty="0"/>
              <a:t>помощью которого можно будет тренироваться, и повышать свои навыки.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9157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137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</cp:revision>
  <dcterms:created xsi:type="dcterms:W3CDTF">2021-01-29T12:20:38Z</dcterms:created>
  <dcterms:modified xsi:type="dcterms:W3CDTF">2021-01-29T12:26:24Z</dcterms:modified>
</cp:coreProperties>
</file>