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7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0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05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35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04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978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71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65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09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CA65-CC59-44E4-A0D5-90817060EDDE}" type="datetimeFigureOut">
              <a:rPr lang="th-TH" smtClean="0"/>
              <a:t>08/06/66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767C-1C99-45A4-818F-030DDB1F2D1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7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Integration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เตรียมข้อมูลสำหรับการวิเคราะห์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03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Integration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คือวิธีการสร้างคลังข้อมูล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(Data Warehouse)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โดยทำการดึงข้อมูลจาก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Source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นำเข้าสู่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Warehouse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เรียกขบวนการนี้ว่า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</a:t>
            </a:r>
            <a:r>
              <a:rPr lang="en-US" sz="4800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4800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4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8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= Extraction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= Transformation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= Load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9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ความสามารถของ </a:t>
            </a:r>
            <a:r>
              <a:rPr lang="en-US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Petaho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 Integration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ง่ายต่อการใช้งาน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ออกแบบมาเน้นในเรื่องของประสิทธิภาพ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(Performance) 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มีเครื่องมีในการตรวจสอบความถูกต้องของข้อมูล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(Data Quality)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รองรับหลายหลายแหล่งข้อมูล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(Data Source)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ไม่ว่าจะเป็น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เช่น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ms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oracle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หรือจะเป็น </a:t>
            </a:r>
            <a:r>
              <a:rPr lang="en-US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text,excel,json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33616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106</Words>
  <Application>Microsoft Office PowerPoint</Application>
  <PresentationFormat>นำเสนอทางหน้าจอ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การใช้ Data Integration เตรียมข้อมูลสำหรับการวิเคราะห์</vt:lpstr>
      <vt:lpstr>Data Integration</vt:lpstr>
      <vt:lpstr>ความสามารถของ Petaho ด้าน Data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การใช้ Data Integration เตรียมข้อมูลสำหรับการวิเคาะห์</dc:title>
  <dc:creator>ร.ต. โฆษิต อารมณ์สวะ</dc:creator>
  <cp:lastModifiedBy>KOSIT</cp:lastModifiedBy>
  <cp:revision>11</cp:revision>
  <dcterms:created xsi:type="dcterms:W3CDTF">2019-03-08T03:50:42Z</dcterms:created>
  <dcterms:modified xsi:type="dcterms:W3CDTF">2023-06-08T02:26:11Z</dcterms:modified>
</cp:coreProperties>
</file>