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5"/>
  </p:sldMasterIdLst>
  <p:notesMasterIdLst>
    <p:notesMasterId r:id="rId13"/>
  </p:notesMasterIdLst>
  <p:sldIdLst>
    <p:sldId id="264" r:id="rId6"/>
    <p:sldId id="311" r:id="rId7"/>
    <p:sldId id="310" r:id="rId8"/>
    <p:sldId id="312" r:id="rId9"/>
    <p:sldId id="313" r:id="rId10"/>
    <p:sldId id="314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723F27-BD16-4206-9C90-56A015DF3BAB}">
          <p14:sldIdLst>
            <p14:sldId id="264"/>
          </p14:sldIdLst>
        </p14:section>
        <p14:section name="Giới thiệu" id="{8E1E1019-99BD-4B9C-9822-D59220C829BD}">
          <p14:sldIdLst>
            <p14:sldId id="311"/>
          </p14:sldIdLst>
        </p14:section>
        <p14:section name="Kết nối bằng cách nhập IP" id="{7EBB1A0A-B264-4D10-9774-36F7B0F59EA1}">
          <p14:sldIdLst>
            <p14:sldId id="310"/>
          </p14:sldIdLst>
        </p14:section>
        <p14:section name="Kết nối bằng cách chọn Path number" id="{7AC8B463-103A-40B6-8F56-3DA7F022CBA5}">
          <p14:sldIdLst>
            <p14:sldId id="312"/>
          </p14:sldIdLst>
        </p14:section>
        <p14:section name="Kết nối bằng cách tự config theo model" id="{ABF2EB43-3754-4916-A75F-ED48467F128A}">
          <p14:sldIdLst>
            <p14:sldId id="313"/>
            <p14:sldId id="31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BDB"/>
    <a:srgbClr val="5EC7E8"/>
    <a:srgbClr val="9A84D8"/>
    <a:srgbClr val="B0D3BF"/>
    <a:srgbClr val="455F51"/>
    <a:srgbClr val="007F9F"/>
    <a:srgbClr val="02579E"/>
    <a:srgbClr val="006EBC"/>
    <a:srgbClr val="2BB7B3"/>
    <a:srgbClr val="077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4BEAF-34C5-4923-A9B8-601BF92B563F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E0C9B-1FCA-4F8E-98FC-948F91FD2D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42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首頁板式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60217" y="1134536"/>
            <a:ext cx="8280000" cy="26916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lang="de-DE" altLang="zh-TW" sz="4600" b="1" i="0" dirty="0">
                <a:ln w="127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01600">
                    <a:schemeClr val="bg1">
                      <a:alpha val="70000"/>
                    </a:schemeClr>
                  </a:glow>
                </a:effectLst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60217" y="3899123"/>
            <a:ext cx="8280000" cy="839811"/>
          </a:xfrm>
        </p:spPr>
        <p:txBody>
          <a:bodyPr lIns="0" tIns="45720" rIns="0" bIns="45720"/>
          <a:lstStyle>
            <a:lvl1pPr marL="0" indent="0" algn="r">
              <a:buFont typeface="Wingdings" pitchFamily="2" charset="2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de-DE" dirty="0" smtClean="0"/>
              <a:t>Date</a:t>
            </a:r>
            <a:endParaRPr lang="de-DE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808206" y="6558620"/>
            <a:ext cx="5383793" cy="253916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50" b="1" kern="1200" dirty="0" smtClean="0">
                <a:solidFill>
                  <a:schemeClr val="bg1"/>
                </a:solidFill>
                <a:effectLst>
                  <a:outerShdw blurRad="101600" dist="25400" dir="2700000" algn="tl" rotWithShape="0">
                    <a:prstClr val="black">
                      <a:alpha val="65000"/>
                    </a:prstClr>
                  </a:outerShdw>
                </a:effectLst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1050" b="1" dirty="0">
              <a:solidFill>
                <a:schemeClr val="bg1"/>
              </a:solidFill>
              <a:effectLst>
                <a:outerShdw blurRad="101600" dist="25400" dir="2700000" algn="tl" rotWithShape="0">
                  <a:prstClr val="black">
                    <a:alpha val="65000"/>
                  </a:prst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938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段落頁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05579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56000" y="3069119"/>
            <a:ext cx="10080000" cy="3240000"/>
          </a:xfrm>
        </p:spPr>
        <p:txBody>
          <a:bodyPr numCol="1" spcCol="0"/>
          <a:lstStyle>
            <a:lvl1pPr marL="271463" marR="0" indent="-271463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■"/>
              <a:tabLst/>
              <a:defRPr/>
            </a:lvl1pPr>
            <a:lvl2pPr marL="541338" indent="-269875"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 marL="960438" marR="0" indent="-24130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altLang="zh-TW" dirty="0" smtClean="0"/>
              <a:t>Click to edit master word style</a:t>
            </a:r>
          </a:p>
          <a:p>
            <a:pPr lvl="1"/>
            <a:r>
              <a:rPr lang="en-US" altLang="zh-TW" dirty="0" smtClean="0"/>
              <a:t>The second layer</a:t>
            </a:r>
            <a:endParaRPr lang="zh-TW" altLang="en-US" dirty="0" smtClean="0"/>
          </a:p>
          <a:p>
            <a:pPr marL="960943" marR="0" lvl="2" indent="-366175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TW" dirty="0" smtClean="0"/>
              <a:t>The third layer</a:t>
            </a:r>
            <a:endParaRPr lang="zh-TW" altLang="en-US" dirty="0" smtClean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06000" y="2191698"/>
            <a:ext cx="10980000" cy="649499"/>
          </a:xfrm>
        </p:spPr>
        <p:txBody>
          <a:bodyPr anchor="t" anchorCtr="0"/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96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內文版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06000" y="868201"/>
            <a:ext cx="10980000" cy="5472000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buFont typeface="Wingdings" pitchFamily="2" charset="2"/>
              <a:buChar char="n"/>
              <a:defRPr/>
            </a:lvl1pPr>
            <a:lvl2pPr marL="536575" indent="-263525">
              <a:defRPr/>
            </a:lvl2pPr>
            <a:lvl3pPr marL="809625" indent="-185738">
              <a:tabLst/>
              <a:defRPr/>
            </a:lvl3pPr>
            <a:lvl4pPr marL="1073150" indent="-176213">
              <a:defRPr/>
            </a:lvl4pPr>
            <a:lvl5pPr marL="1433513" indent="-176213">
              <a:defRPr/>
            </a:lvl5pPr>
          </a:lstStyle>
          <a:p>
            <a:pPr lvl="0"/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lvl="1"/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20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6000" y="179985"/>
            <a:ext cx="10980000" cy="43362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05999" y="868200"/>
            <a:ext cx="5256000" cy="5472000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buFont typeface="Wingdings" panose="05000000000000000000" pitchFamily="2" charset="2"/>
              <a:buChar char="n"/>
              <a:defRPr/>
            </a:lvl1pPr>
            <a:lvl2pPr marL="536575" indent="-263525">
              <a:spcAft>
                <a:spcPts val="600"/>
              </a:spcAft>
              <a:defRPr/>
            </a:lvl2pPr>
            <a:lvl3pPr marL="809625" indent="-185738">
              <a:spcAft>
                <a:spcPts val="600"/>
              </a:spcAft>
              <a:defRPr/>
            </a:lvl3pPr>
            <a:lvl4pPr marL="1073150" indent="-176213">
              <a:spcAft>
                <a:spcPts val="600"/>
              </a:spcAft>
              <a:defRPr/>
            </a:lvl4pPr>
            <a:lvl5pPr marL="1433513" indent="-17621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1"/>
          </p:nvPr>
        </p:nvSpPr>
        <p:spPr>
          <a:xfrm>
            <a:off x="6330000" y="868200"/>
            <a:ext cx="5256000" cy="5472112"/>
          </a:xfrm>
        </p:spPr>
        <p:txBody>
          <a:bodyPr/>
          <a:lstStyle>
            <a:lvl1pPr marL="273050" indent="-273050">
              <a:spcAft>
                <a:spcPts val="600"/>
              </a:spcAft>
              <a:buSzPct val="100000"/>
              <a:defRPr/>
            </a:lvl1pPr>
            <a:lvl2pPr marL="536575" indent="-263525">
              <a:spcAft>
                <a:spcPts val="600"/>
              </a:spcAft>
              <a:defRPr/>
            </a:lvl2pPr>
            <a:lvl3pPr marL="809625" indent="-185738">
              <a:spcAft>
                <a:spcPts val="600"/>
              </a:spcAft>
              <a:defRPr/>
            </a:lvl3pPr>
            <a:lvl4pPr marL="1073150" indent="-176213">
              <a:spcAft>
                <a:spcPts val="600"/>
              </a:spcAft>
              <a:defRPr/>
            </a:lvl4pPr>
            <a:lvl5pPr marL="1433513" indent="-176213">
              <a:spcAft>
                <a:spcPts val="600"/>
              </a:spcAft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29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文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254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頁板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27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6000" y="868201"/>
            <a:ext cx="10980000" cy="54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241294" marR="0" lvl="0" indent="-241294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zh-TW" dirty="0" smtClean="0"/>
              <a:t>Click to edit master word style</a:t>
            </a:r>
            <a:endParaRPr lang="de-DE" dirty="0" smtClean="0"/>
          </a:p>
          <a:p>
            <a:pPr marL="592652" marR="0" lvl="1" indent="-349242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Char char="–"/>
              <a:tabLst/>
              <a:defRPr/>
            </a:pPr>
            <a:r>
              <a:rPr lang="en-US" altLang="zh-TW" dirty="0" smtClean="0"/>
              <a:t>The second layer</a:t>
            </a:r>
            <a:endParaRPr lang="de-DE" dirty="0" smtClean="0"/>
          </a:p>
          <a:p>
            <a:pPr lvl="2"/>
            <a:r>
              <a:rPr lang="en-US" altLang="zh-TW" dirty="0" smtClean="0"/>
              <a:t>The third layer</a:t>
            </a:r>
            <a:endParaRPr lang="de-DE" dirty="0" smtClean="0"/>
          </a:p>
          <a:p>
            <a:pPr lvl="3"/>
            <a:r>
              <a:rPr lang="en-US" altLang="zh-TW" dirty="0" smtClean="0"/>
              <a:t>The fourth layer</a:t>
            </a:r>
            <a:endParaRPr lang="de-DE" dirty="0" smtClean="0"/>
          </a:p>
          <a:p>
            <a:pPr lvl="4"/>
            <a:r>
              <a:rPr lang="en-US" altLang="zh-TW" dirty="0" smtClean="0"/>
              <a:t>The fifth layer</a:t>
            </a:r>
            <a:endParaRPr lang="de-DE" dirty="0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606000" y="179985"/>
            <a:ext cx="10980000" cy="43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de-DE" dirty="0" smtClean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5556000" y="6572182"/>
            <a:ext cx="1080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/>
          <a:lstStyle/>
          <a:p>
            <a:pPr algn="ctr"/>
            <a:fld id="{2EAC9835-B16D-4A96-9073-4D78F1DB1D36}" type="slidenum">
              <a:rPr lang="de-DE" sz="1100" smtClean="0">
                <a:solidFill>
                  <a:schemeClr val="tx1"/>
                </a:solidFill>
              </a:rPr>
              <a:pPr algn="ctr"/>
              <a:t>‹#›</a:t>
            </a:fld>
            <a:r>
              <a:rPr lang="de-DE" sz="1100" dirty="0" smtClean="0">
                <a:solidFill>
                  <a:schemeClr val="tx1"/>
                </a:solidFill>
              </a:rPr>
              <a:t> 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61544" y="6546781"/>
            <a:ext cx="483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Normal  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Internal Use  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■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Confidential     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新細明體" pitchFamily="18" charset="-120"/>
                <a:cs typeface="Arial" charset="0"/>
              </a:rPr>
              <a:t>□</a:t>
            </a:r>
            <a:r>
              <a:rPr lang="en-US" altLang="zh-TW" sz="1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 Restricted Confidential</a:t>
            </a:r>
            <a:endParaRPr lang="zh-TW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flipV="1">
            <a:off x="-1" y="-1"/>
            <a:ext cx="1296000" cy="468000"/>
          </a:xfrm>
          <a:prstGeom prst="rtTriangl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flipV="1">
            <a:off x="0" y="-1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直角三角形 15"/>
          <p:cNvSpPr/>
          <p:nvPr userDrawn="1"/>
        </p:nvSpPr>
        <p:spPr>
          <a:xfrm rot="10800000" flipV="1">
            <a:off x="9313066" y="6341534"/>
            <a:ext cx="2878934" cy="524932"/>
          </a:xfrm>
          <a:prstGeom prst="rtTriangle">
            <a:avLst/>
          </a:prstGeom>
          <a:solidFill>
            <a:srgbClr val="02579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直角三角形 16"/>
          <p:cNvSpPr/>
          <p:nvPr userDrawn="1"/>
        </p:nvSpPr>
        <p:spPr>
          <a:xfrm rot="10800000" flipV="1">
            <a:off x="11616000" y="6066000"/>
            <a:ext cx="576000" cy="792000"/>
          </a:xfrm>
          <a:prstGeom prst="rtTriangle">
            <a:avLst/>
          </a:prstGeom>
          <a:solidFill>
            <a:srgbClr val="006E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664" y="6527665"/>
            <a:ext cx="798123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5" r:id="rId4"/>
    <p:sldLayoutId id="2147483660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baseline="0">
          <a:solidFill>
            <a:schemeClr val="tx1">
              <a:lumMod val="75000"/>
              <a:lumOff val="25000"/>
            </a:schemeClr>
          </a:solidFill>
          <a:latin typeface="+mj-lt"/>
          <a:ea typeface="微軟正黑體" pitchFamily="34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5pPr>
      <a:lvl6pPr marL="6095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6pPr>
      <a:lvl7pPr marL="121917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7pPr>
      <a:lvl8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8pPr>
      <a:lvl9pPr marL="24383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61942" marR="0" indent="-361942" algn="l" defTabSz="1219170" rtl="0" eaLnBrk="1" fontAlgn="base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Pct val="70000"/>
        <a:buFont typeface="Wingdings" panose="05000000000000000000" pitchFamily="2" charset="2"/>
        <a:buChar char="n"/>
        <a:tabLst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92138" marR="0" indent="-414338" algn="l" defTabSz="1219170" rtl="0" eaLnBrk="1" fontAlgn="base" latinLnBrk="0" hangingPunct="1">
        <a:lnSpc>
          <a:spcPct val="100000"/>
        </a:lnSpc>
        <a:spcBef>
          <a:spcPct val="0"/>
        </a:spcBef>
        <a:spcAft>
          <a:spcPts val="600"/>
        </a:spcAft>
        <a:buClrTx/>
        <a:buSzTx/>
        <a:buFontTx/>
        <a:buChar char="–"/>
        <a:tabLst/>
        <a:defRPr sz="1800">
          <a:solidFill>
            <a:schemeClr val="tx1"/>
          </a:solidFill>
          <a:latin typeface="+mn-lt"/>
          <a:cs typeface="+mn-cs"/>
        </a:defRPr>
      </a:lvl2pPr>
      <a:lvl3pPr marL="809625" indent="-214313" algn="l" rtl="0" eaLnBrk="1" fontAlgn="base" hangingPunct="1">
        <a:spcBef>
          <a:spcPct val="0"/>
        </a:spcBef>
        <a:spcAft>
          <a:spcPts val="60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162050" indent="-198438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4pPr>
      <a:lvl5pPr marL="1524000" indent="-204788" algn="l" rtl="0" eaLnBrk="1" fontAlgn="base" hangingPunct="1"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281710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891294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500879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4110464" indent="-353475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VNC connect Introduction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9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2219" y="34488"/>
            <a:ext cx="8608291" cy="433629"/>
          </a:xfrm>
        </p:spPr>
        <p:txBody>
          <a:bodyPr/>
          <a:lstStyle/>
          <a:p>
            <a:r>
              <a:rPr lang="en-US" altLang="zh-TW" sz="3200" dirty="0" smtClean="0"/>
              <a:t>VNC Connect</a:t>
            </a:r>
            <a:endParaRPr lang="zh-TW" altLang="en-US" kern="1200" dirty="0"/>
          </a:p>
        </p:txBody>
      </p:sp>
      <p:sp>
        <p:nvSpPr>
          <p:cNvPr id="4" name="矩形 3"/>
          <p:cNvSpPr/>
          <p:nvPr/>
        </p:nvSpPr>
        <p:spPr>
          <a:xfrm>
            <a:off x="452219" y="676763"/>
            <a:ext cx="108434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VNC connect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là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một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ứng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dụng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hỗ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trợ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người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dung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kết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nối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nhanh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chóng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đến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một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máy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tính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khác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thông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qua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TightVNC</a:t>
            </a:r>
            <a:endParaRPr lang="en-US" altLang="zh-TW" sz="2000" dirty="0" smtClean="0">
              <a:solidFill>
                <a:srgbClr val="252525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sz="2000" dirty="0">
              <a:solidFill>
                <a:srgbClr val="252525"/>
              </a:solidFill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VNC Connect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có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các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chức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năng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chính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Tự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động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nhập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mật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khẩu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VNC.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cs typeface="Arial" panose="020B0604020202020204" pitchFamily="34" charset="0"/>
              </a:rPr>
              <a:t>Kết</a:t>
            </a:r>
            <a:r>
              <a:rPr lang="en-US" altLang="zh-TW" sz="2000" dirty="0"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cs typeface="Arial" panose="020B0604020202020204" pitchFamily="34" charset="0"/>
              </a:rPr>
              <a:t>nối</a:t>
            </a:r>
            <a:r>
              <a:rPr lang="en-US" altLang="zh-TW" sz="2000" dirty="0"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cs typeface="Arial" panose="020B0604020202020204" pitchFamily="34" charset="0"/>
              </a:rPr>
              <a:t>bằng</a:t>
            </a:r>
            <a:r>
              <a:rPr lang="en-US" altLang="zh-TW" sz="2000" dirty="0"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cs typeface="Arial" panose="020B0604020202020204" pitchFamily="34" charset="0"/>
              </a:rPr>
              <a:t>cách</a:t>
            </a:r>
            <a:r>
              <a:rPr lang="en-US" altLang="zh-TW" sz="2000" dirty="0"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cs typeface="Arial" panose="020B0604020202020204" pitchFamily="34" charset="0"/>
              </a:rPr>
              <a:t>chọn</a:t>
            </a:r>
            <a:r>
              <a:rPr lang="en-US" altLang="zh-TW" sz="2000" dirty="0">
                <a:cs typeface="Arial" panose="020B0604020202020204" pitchFamily="34" charset="0"/>
              </a:rPr>
              <a:t> Path </a:t>
            </a:r>
            <a:r>
              <a:rPr lang="en-US" altLang="zh-TW" sz="2000" dirty="0" smtClean="0">
                <a:cs typeface="Arial" panose="020B0604020202020204" pitchFamily="34" charset="0"/>
              </a:rPr>
              <a:t>number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 err="1" smtClean="0">
                <a:cs typeface="Arial" panose="020B0604020202020204" pitchFamily="34" charset="0"/>
              </a:rPr>
              <a:t>Kết</a:t>
            </a:r>
            <a:r>
              <a:rPr lang="en-US" altLang="zh-TW" sz="2000" dirty="0" smtClean="0"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cs typeface="Arial" panose="020B0604020202020204" pitchFamily="34" charset="0"/>
              </a:rPr>
              <a:t>nối</a:t>
            </a:r>
            <a:r>
              <a:rPr lang="en-US" altLang="zh-TW" sz="2000" dirty="0"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cs typeface="Arial" panose="020B0604020202020204" pitchFamily="34" charset="0"/>
              </a:rPr>
              <a:t>bằng</a:t>
            </a:r>
            <a:r>
              <a:rPr lang="en-US" altLang="zh-TW" sz="2000" dirty="0"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cs typeface="Arial" panose="020B0604020202020204" pitchFamily="34" charset="0"/>
              </a:rPr>
              <a:t>cách</a:t>
            </a:r>
            <a:r>
              <a:rPr lang="en-US" altLang="zh-TW" sz="2000" dirty="0">
                <a:cs typeface="Arial" panose="020B0604020202020204" pitchFamily="34" charset="0"/>
              </a:rPr>
              <a:t> </a:t>
            </a:r>
            <a:r>
              <a:rPr lang="en-US" altLang="zh-TW" sz="2000" dirty="0" err="1">
                <a:cs typeface="Arial" panose="020B0604020202020204" pitchFamily="34" charset="0"/>
              </a:rPr>
              <a:t>nhập</a:t>
            </a:r>
            <a:r>
              <a:rPr lang="en-US" altLang="zh-TW" sz="2000" dirty="0">
                <a:cs typeface="Arial" panose="020B0604020202020204" pitchFamily="34" charset="0"/>
              </a:rPr>
              <a:t> IP </a:t>
            </a:r>
            <a:r>
              <a:rPr lang="en-US" altLang="zh-TW" sz="2000" dirty="0" err="1">
                <a:cs typeface="Arial" panose="020B0604020202020204" pitchFamily="34" charset="0"/>
              </a:rPr>
              <a:t>trực</a:t>
            </a:r>
            <a:r>
              <a:rPr lang="en-US" altLang="zh-TW" sz="2000" dirty="0"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cs typeface="Arial" panose="020B0604020202020204" pitchFamily="34" charset="0"/>
              </a:rPr>
              <a:t>tiếp</a:t>
            </a:r>
            <a:endParaRPr lang="en-US" altLang="zh-TW" sz="2000" dirty="0" smtClean="0"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Kết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nối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bằng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Model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tự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config</a:t>
            </a:r>
            <a:endParaRPr lang="en-US" altLang="zh-TW" sz="2000" dirty="0" smtClean="0">
              <a:solidFill>
                <a:srgbClr val="252525"/>
              </a:solidFill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Cài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đặt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cơ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bản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máy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tính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khác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solidFill>
                  <a:srgbClr val="252525"/>
                </a:solidFill>
                <a:cs typeface="Arial" panose="020B0604020202020204" pitchFamily="34" charset="0"/>
              </a:rPr>
              <a:t>theo</a:t>
            </a:r>
            <a:r>
              <a:rPr lang="en-US" altLang="zh-TW" sz="2000" dirty="0" smtClean="0">
                <a:solidFill>
                  <a:srgbClr val="252525"/>
                </a:solidFill>
                <a:cs typeface="Arial" panose="020B0604020202020204" pitchFamily="34" charset="0"/>
              </a:rPr>
              <a:t> IP</a:t>
            </a:r>
            <a:endParaRPr lang="zh-TW" altLang="en-US" sz="2000" dirty="0">
              <a:solidFill>
                <a:srgbClr val="252525"/>
              </a:solidFill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29613" y="1460162"/>
            <a:ext cx="406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 VNC connect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36" y="1957118"/>
            <a:ext cx="6136900" cy="43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/>
          <p:cNvSpPr txBox="1"/>
          <p:nvPr/>
        </p:nvSpPr>
        <p:spPr>
          <a:xfrm>
            <a:off x="10806546" y="5535545"/>
            <a:ext cx="347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version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532109" y="132139"/>
            <a:ext cx="10980000" cy="433629"/>
          </a:xfrm>
        </p:spPr>
        <p:txBody>
          <a:bodyPr/>
          <a:lstStyle/>
          <a:p>
            <a:r>
              <a:rPr lang="en-US" altLang="zh-TW" sz="2400" dirty="0" err="1" smtClean="0"/>
              <a:t>Kết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nối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bằng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cách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nhập</a:t>
            </a:r>
            <a:r>
              <a:rPr lang="en-US" altLang="zh-TW" sz="2400" dirty="0" smtClean="0"/>
              <a:t> IP </a:t>
            </a:r>
            <a:r>
              <a:rPr lang="en-US" altLang="zh-TW" sz="2400" dirty="0" err="1" smtClean="0"/>
              <a:t>trực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tiếp</a:t>
            </a:r>
            <a:endParaRPr lang="zh-TW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1: </a:t>
            </a:r>
            <a:r>
              <a:rPr lang="en-US" dirty="0" err="1" smtClean="0">
                <a:cs typeface="Arial" panose="020B0604020202020204" pitchFamily="34" charset="0"/>
              </a:rPr>
              <a:t>nhập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Ip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máy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tính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cần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kết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đến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2: </a:t>
            </a:r>
            <a:r>
              <a:rPr lang="en-US" dirty="0" err="1" smtClean="0">
                <a:cs typeface="Arial" panose="020B0604020202020204" pitchFamily="34" charset="0"/>
              </a:rPr>
              <a:t>nhấn</a:t>
            </a:r>
            <a:r>
              <a:rPr lang="en-US" dirty="0" smtClean="0">
                <a:cs typeface="Arial" panose="020B0604020202020204" pitchFamily="34" charset="0"/>
              </a:rPr>
              <a:t> Enter </a:t>
            </a:r>
            <a:r>
              <a:rPr lang="en-US" dirty="0" err="1" smtClean="0">
                <a:cs typeface="Arial" panose="020B0604020202020204" pitchFamily="34" charset="0"/>
              </a:rPr>
              <a:t>hoặc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nhấn</a:t>
            </a:r>
            <a:r>
              <a:rPr lang="en-US" dirty="0" smtClean="0">
                <a:cs typeface="Arial" panose="020B0604020202020204" pitchFamily="34" charset="0"/>
              </a:rPr>
              <a:t> connect </a:t>
            </a:r>
          </a:p>
          <a:p>
            <a:pPr marL="0" indent="0">
              <a:buNone/>
            </a:pPr>
            <a:r>
              <a:rPr lang="en-US" dirty="0" err="1" smtClean="0">
                <a:cs typeface="Arial" panose="020B0604020202020204" pitchFamily="34" charset="0"/>
              </a:rPr>
              <a:t>để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bắt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đầu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kết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đến</a:t>
            </a:r>
            <a:r>
              <a:rPr lang="en-US" dirty="0" smtClean="0">
                <a:cs typeface="Arial" panose="020B0604020202020204" pitchFamily="34" charset="0"/>
              </a:rPr>
              <a:t> IP </a:t>
            </a:r>
            <a:r>
              <a:rPr lang="en-US" dirty="0" err="1" smtClean="0">
                <a:cs typeface="Arial" panose="020B0604020202020204" pitchFamily="34" charset="0"/>
              </a:rPr>
              <a:t>đã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nhập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3: </a:t>
            </a:r>
            <a:r>
              <a:rPr lang="en-US" dirty="0" err="1" smtClean="0">
                <a:cs typeface="Arial" panose="020B0604020202020204" pitchFamily="34" charset="0"/>
              </a:rPr>
              <a:t>nếu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kết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thành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công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 err="1" smtClean="0">
                <a:cs typeface="Arial" panose="020B0604020202020204" pitchFamily="34" charset="0"/>
              </a:rPr>
              <a:t>Sẽ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hiện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lên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màn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hình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máy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tính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cs typeface="Arial" panose="020B0604020202020204" pitchFamily="34" charset="0"/>
              </a:rPr>
              <a:t>Nếu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kết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không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thành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công</a:t>
            </a:r>
            <a:endParaRPr lang="en-US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cs typeface="Arial" panose="020B0604020202020204" pitchFamily="34" charset="0"/>
              </a:rPr>
              <a:t>sẽ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hiển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thị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lỗi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trên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ứng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dụng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Arial" panose="020B0604020202020204" pitchFamily="34" charset="0"/>
              </a:rPr>
              <a:t>4: </a:t>
            </a:r>
            <a:r>
              <a:rPr lang="en-US" dirty="0" err="1" smtClean="0">
                <a:cs typeface="Arial" panose="020B0604020202020204" pitchFamily="34" charset="0"/>
              </a:rPr>
              <a:t>mỗi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lần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kết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nối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thành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công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cs typeface="Arial" panose="020B0604020202020204" pitchFamily="34" charset="0"/>
              </a:rPr>
              <a:t>sẽ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tự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động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lưu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lại</a:t>
            </a:r>
            <a:r>
              <a:rPr lang="en-US" dirty="0" smtClean="0">
                <a:cs typeface="Arial" panose="020B0604020202020204" pitchFamily="34" charset="0"/>
              </a:rPr>
              <a:t> IP </a:t>
            </a:r>
            <a:r>
              <a:rPr lang="en-US" dirty="0" err="1" smtClean="0">
                <a:cs typeface="Arial" panose="020B0604020202020204" pitchFamily="34" charset="0"/>
              </a:rPr>
              <a:t>máy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tính</a:t>
            </a:r>
            <a:r>
              <a:rPr lang="en-US" dirty="0" smtClean="0"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234" y="3228352"/>
            <a:ext cx="2886075" cy="26765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681472" y="826705"/>
            <a:ext cx="2895600" cy="1485900"/>
            <a:chOff x="2609088" y="1963674"/>
            <a:chExt cx="2895600" cy="14859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088" y="1963674"/>
              <a:ext cx="2895600" cy="148590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3282696" y="2542032"/>
              <a:ext cx="1655064" cy="703822"/>
              <a:chOff x="3282696" y="2542032"/>
              <a:chExt cx="1655064" cy="703822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3282696" y="2542032"/>
                <a:ext cx="1655064" cy="26759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282696" y="2978261"/>
                <a:ext cx="1655064" cy="267593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2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/>
          <p:cNvSpPr txBox="1"/>
          <p:nvPr/>
        </p:nvSpPr>
        <p:spPr>
          <a:xfrm>
            <a:off x="10806546" y="5535545"/>
            <a:ext cx="347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version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532109" y="132139"/>
            <a:ext cx="10980000" cy="433629"/>
          </a:xfrm>
        </p:spPr>
        <p:txBody>
          <a:bodyPr/>
          <a:lstStyle/>
          <a:p>
            <a:r>
              <a:rPr lang="en-US" altLang="zh-TW" sz="2400" dirty="0" err="1" smtClean="0"/>
              <a:t>Kết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nối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bằng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cách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chọn</a:t>
            </a:r>
            <a:r>
              <a:rPr lang="en-US" altLang="zh-TW" sz="2400" dirty="0" smtClean="0"/>
              <a:t> Path number</a:t>
            </a:r>
            <a:endParaRPr lang="zh-TW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1:Chọn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2: </a:t>
            </a:r>
            <a:r>
              <a:rPr lang="en-US" dirty="0" err="1" smtClean="0"/>
              <a:t>chọn</a:t>
            </a:r>
            <a:r>
              <a:rPr lang="en-US" dirty="0" smtClean="0"/>
              <a:t> Part Number</a:t>
            </a:r>
          </a:p>
          <a:p>
            <a:pPr marL="0" indent="0">
              <a:buNone/>
            </a:pPr>
            <a:r>
              <a:rPr lang="en-US" dirty="0" smtClean="0"/>
              <a:t>3: </a:t>
            </a:r>
            <a:r>
              <a:rPr lang="en-US" dirty="0" err="1" smtClean="0"/>
              <a:t>Nhấn</a:t>
            </a:r>
            <a:r>
              <a:rPr lang="en-US" dirty="0" smtClean="0"/>
              <a:t> search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ra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1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IP ping OK</a:t>
            </a:r>
          </a:p>
          <a:p>
            <a:pPr marL="0" indent="0">
              <a:buNone/>
            </a:pPr>
            <a:r>
              <a:rPr lang="en-US" dirty="0" smtClean="0"/>
              <a:t>-1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IP Ping NG</a:t>
            </a:r>
          </a:p>
          <a:p>
            <a:pPr marL="0" indent="0">
              <a:buNone/>
            </a:pPr>
            <a:r>
              <a:rPr lang="en-US" dirty="0" smtClean="0"/>
              <a:t>5: </a:t>
            </a:r>
            <a:r>
              <a:rPr lang="en-US" dirty="0" err="1" smtClean="0"/>
              <a:t>nhấn</a:t>
            </a:r>
            <a:r>
              <a:rPr lang="en-US" dirty="0" smtClean="0"/>
              <a:t> connect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IP, </a:t>
            </a:r>
            <a:r>
              <a:rPr lang="en-US" dirty="0" err="1" smtClean="0"/>
              <a:t>Trạm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6: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89" y="1414499"/>
            <a:ext cx="7673928" cy="4379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4367045" y="2785807"/>
            <a:ext cx="634723" cy="2675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41264" y="2785807"/>
            <a:ext cx="1179576" cy="2675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22109" y="3088240"/>
            <a:ext cx="698731" cy="2675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1165" y="1704448"/>
            <a:ext cx="5182152" cy="40894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216925" y="1823321"/>
            <a:ext cx="4816392" cy="188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496" y="1003876"/>
            <a:ext cx="7683821" cy="520065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0806546" y="5535545"/>
            <a:ext cx="347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version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532109" y="132139"/>
            <a:ext cx="10980000" cy="433629"/>
          </a:xfrm>
        </p:spPr>
        <p:txBody>
          <a:bodyPr/>
          <a:lstStyle/>
          <a:p>
            <a:r>
              <a:rPr lang="en-US" altLang="zh-TW" sz="2400" dirty="0" err="1" smtClean="0"/>
              <a:t>Kết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nối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bằng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cách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tự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config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theo</a:t>
            </a:r>
            <a:r>
              <a:rPr lang="en-US" altLang="zh-TW" sz="2400" dirty="0" smtClean="0"/>
              <a:t> model</a:t>
            </a:r>
            <a:endParaRPr lang="zh-TW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Config</a:t>
            </a:r>
            <a:r>
              <a:rPr lang="en-US" dirty="0" smtClean="0"/>
              <a:t> model</a:t>
            </a:r>
          </a:p>
          <a:p>
            <a:pPr marL="0" indent="0">
              <a:buNone/>
            </a:pPr>
            <a:r>
              <a:rPr lang="en-US" dirty="0" smtClean="0"/>
              <a:t>1: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model</a:t>
            </a:r>
          </a:p>
          <a:p>
            <a:pPr marL="0" indent="0">
              <a:buNone/>
            </a:pPr>
            <a:r>
              <a:rPr lang="en-US" dirty="0" smtClean="0"/>
              <a:t>2: </a:t>
            </a:r>
            <a:r>
              <a:rPr lang="en-US" dirty="0" err="1" smtClean="0"/>
              <a:t>nhập</a:t>
            </a:r>
            <a:r>
              <a:rPr lang="en-US" dirty="0" smtClean="0"/>
              <a:t> part number</a:t>
            </a:r>
          </a:p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part number.</a:t>
            </a:r>
          </a:p>
          <a:p>
            <a:pPr marL="0" indent="0">
              <a:buNone/>
            </a:pPr>
            <a:r>
              <a:rPr lang="en-US" dirty="0" smtClean="0"/>
              <a:t>3: </a:t>
            </a:r>
            <a:r>
              <a:rPr lang="en-US" dirty="0" err="1" smtClean="0"/>
              <a:t>nhấn</a:t>
            </a:r>
            <a:r>
              <a:rPr lang="en-US" dirty="0" smtClean="0"/>
              <a:t> add new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dirty="0" err="1" smtClean="0"/>
              <a:t>Xóa</a:t>
            </a:r>
            <a:r>
              <a:rPr lang="en-US" dirty="0" smtClean="0"/>
              <a:t> model</a:t>
            </a:r>
          </a:p>
          <a:p>
            <a:pPr marL="0" indent="0">
              <a:buNone/>
            </a:pPr>
            <a:r>
              <a:rPr lang="en-US" dirty="0" smtClean="0"/>
              <a:t>1: </a:t>
            </a:r>
            <a:r>
              <a:rPr lang="en-US" dirty="0" err="1" smtClean="0"/>
              <a:t>Chọn</a:t>
            </a:r>
            <a:r>
              <a:rPr lang="en-US" dirty="0" smtClean="0"/>
              <a:t> model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2: </a:t>
            </a:r>
            <a:r>
              <a:rPr lang="en-US" dirty="0" err="1" smtClean="0"/>
              <a:t>nhấn</a:t>
            </a:r>
            <a:r>
              <a:rPr lang="en-US" dirty="0" smtClean="0"/>
              <a:t> Del model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23902" y="3456432"/>
            <a:ext cx="1304914" cy="2018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25700" y="3658266"/>
            <a:ext cx="2176267" cy="1730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91260" y="3960699"/>
            <a:ext cx="610708" cy="2062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3136" y="1325880"/>
            <a:ext cx="5230181" cy="48786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216925" y="1512425"/>
            <a:ext cx="4816392" cy="188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25700" y="3960698"/>
            <a:ext cx="566924" cy="2062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32252" y="3960698"/>
            <a:ext cx="566924" cy="2062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496" y="1003876"/>
            <a:ext cx="7683821" cy="520065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0806546" y="5535545"/>
            <a:ext cx="347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version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532109" y="132139"/>
            <a:ext cx="10980000" cy="433629"/>
          </a:xfrm>
        </p:spPr>
        <p:txBody>
          <a:bodyPr/>
          <a:lstStyle/>
          <a:p>
            <a:r>
              <a:rPr lang="en-US" altLang="zh-TW" sz="2400" dirty="0" err="1" smtClean="0"/>
              <a:t>Kết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nối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bằng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cách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tự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config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theo</a:t>
            </a:r>
            <a:r>
              <a:rPr lang="en-US" altLang="zh-TW" sz="2400" dirty="0" smtClean="0"/>
              <a:t> model</a:t>
            </a:r>
            <a:endParaRPr lang="zh-TW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dirty="0" smtClean="0"/>
              <a:t>Load by 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1: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2: </a:t>
            </a:r>
            <a:r>
              <a:rPr lang="en-US" dirty="0" err="1" smtClean="0"/>
              <a:t>nhấn</a:t>
            </a:r>
            <a:r>
              <a:rPr lang="en-US" dirty="0" smtClean="0"/>
              <a:t> load by model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ra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IP ping OK</a:t>
            </a:r>
          </a:p>
          <a:p>
            <a:pPr marL="0" indent="0">
              <a:buNone/>
            </a:pPr>
            <a:r>
              <a:rPr lang="en-US" dirty="0"/>
              <a:t>-1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IP Ping NG</a:t>
            </a:r>
          </a:p>
          <a:p>
            <a:pPr marL="0" indent="0">
              <a:buNone/>
            </a:pPr>
            <a:r>
              <a:rPr lang="en-US" dirty="0" smtClean="0"/>
              <a:t>4: </a:t>
            </a:r>
            <a:r>
              <a:rPr lang="en-US" dirty="0" err="1"/>
              <a:t>nhấn</a:t>
            </a:r>
            <a:r>
              <a:rPr lang="en-US" dirty="0"/>
              <a:t> connect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IP, </a:t>
            </a:r>
            <a:r>
              <a:rPr lang="en-US" dirty="0" err="1"/>
              <a:t>Trạm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5: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23902" y="3456432"/>
            <a:ext cx="1304914" cy="2018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25700" y="3658266"/>
            <a:ext cx="2176267" cy="1730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91260" y="3960699"/>
            <a:ext cx="610708" cy="2062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3136" y="1325880"/>
            <a:ext cx="5230181" cy="48786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216925" y="1512425"/>
            <a:ext cx="4816392" cy="188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25700" y="3960698"/>
            <a:ext cx="566924" cy="2062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32252" y="3960698"/>
            <a:ext cx="566924" cy="2062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5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089400" y="2986617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/>
              <a:t>Thank You!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171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NC 2022 v1.1">
  <a:themeElements>
    <a:clrScheme name="WNC 2022 v1.1">
      <a:dk1>
        <a:sysClr val="windowText" lastClr="000000"/>
      </a:dk1>
      <a:lt1>
        <a:sysClr val="window" lastClr="FFFFFF"/>
      </a:lt1>
      <a:dk2>
        <a:srgbClr val="007F9F"/>
      </a:dk2>
      <a:lt2>
        <a:srgbClr val="E3DED1"/>
      </a:lt2>
      <a:accent1>
        <a:srgbClr val="0775CF"/>
      </a:accent1>
      <a:accent2>
        <a:srgbClr val="BFD05F"/>
      </a:accent2>
      <a:accent3>
        <a:srgbClr val="019C7C"/>
      </a:accent3>
      <a:accent4>
        <a:srgbClr val="5EC7E8"/>
      </a:accent4>
      <a:accent5>
        <a:srgbClr val="9A84D8"/>
      </a:accent5>
      <a:accent6>
        <a:srgbClr val="DFA90D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681EF682FC184398F16FD930C7D204" ma:contentTypeVersion="1" ma:contentTypeDescription="Create a new document." ma:contentTypeScope="" ma:versionID="15f0fbb54bc38d6f57abedd7cc68b84c">
  <xsd:schema xmlns:xsd="http://www.w3.org/2001/XMLSchema" xmlns:xs="http://www.w3.org/2001/XMLSchema" xmlns:p="http://schemas.microsoft.com/office/2006/metadata/properties" xmlns:ns2="805caafa-0a38-4e8b-8943-99f3ab6f6ee0" targetNamespace="http://schemas.microsoft.com/office/2006/metadata/properties" ma:root="true" ma:fieldsID="2c45050974d3da907e94fa69d75089d2" ns2:_="">
    <xsd:import namespace="805caafa-0a38-4e8b-8943-99f3ab6f6ee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caafa-0a38-4e8b-8943-99f3ab6f6ee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05caafa-0a38-4e8b-8943-99f3ab6f6ee0">
      <UserInfo>
        <DisplayName>Paul Liu(劉玉龍)</DisplayName>
        <AccountId>2772</AccountId>
        <AccountType/>
      </UserInfo>
    </SharedWithUsers>
    <_dlc_DocId xmlns="805caafa-0a38-4e8b-8943-99f3ab6f6ee0">SPMK-400393825-136</_dlc_DocId>
    <_dlc_DocIdUrl xmlns="805caafa-0a38-4e8b-8943-99f3ab6f6ee0">
      <Url>https://mk.wnc.com.tw/_layouts/15/DocIdRedir.aspx?ID=SPMK-400393825-136</Url>
      <Description>SPMK-400393825-136</Description>
    </_dlc_DocIdUrl>
  </documentManagement>
</p:properties>
</file>

<file path=customXml/itemProps1.xml><?xml version="1.0" encoding="utf-8"?>
<ds:datastoreItem xmlns:ds="http://schemas.openxmlformats.org/officeDocument/2006/customXml" ds:itemID="{17A64EE2-A659-44BA-95EC-5C937B2AD4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EF720C-772D-469C-96BD-F8C854D1CDC6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12AECBA-58A6-4965-9BD5-980453F13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caafa-0a38-4e8b-8943-99f3ab6f6e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6CAEDD3-D686-4C03-AB1B-40B825377F6D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805caafa-0a38-4e8b-8943-99f3ab6f6ee0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426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Tahoma</vt:lpstr>
      <vt:lpstr>Wingdings</vt:lpstr>
      <vt:lpstr>WNC 2022 v1.1</vt:lpstr>
      <vt:lpstr>VNC connect Introduction</vt:lpstr>
      <vt:lpstr>VNC Connect</vt:lpstr>
      <vt:lpstr>Kết nối bằng cách nhập IP trực tiếp</vt:lpstr>
      <vt:lpstr>Kết nối bằng cách chọn Path number</vt:lpstr>
      <vt:lpstr>Kết nối bằng cách tự config theo model</vt:lpstr>
      <vt:lpstr>Kết nối bằng cách tự config theo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wnc</dc:creator>
  <cp:lastModifiedBy>Paul Nong(农文兴)</cp:lastModifiedBy>
  <cp:revision>120</cp:revision>
  <dcterms:created xsi:type="dcterms:W3CDTF">2021-12-10T05:46:53Z</dcterms:created>
  <dcterms:modified xsi:type="dcterms:W3CDTF">2024-10-25T06:45:20Z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fedb0b28-67b2-454b-9715-a2039cf46a36</vt:lpwstr>
  </property>
  <property fmtid="{D5CDD505-2E9C-101B-9397-08002B2CF9AE}" pid="3" name="ContentTypeId">
    <vt:lpwstr>0x0101009B681EF682FC184398F16FD930C7D204</vt:lpwstr>
  </property>
</Properties>
</file>