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8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7541-80A1-4986-A7AB-1A212279D59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934E-4785-4F21-A054-592FF343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ho.le/linux-forensics-some-useful-artifacts-74497dca1ab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ho.le/linux-forensics-some-useful-artifacts-74497dca1ab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1" y="2773345"/>
            <a:ext cx="1146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실시간 악성파일 탐지 프로세스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60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Windows </a:t>
            </a:r>
            <a:r>
              <a:rPr lang="ko-KR" altLang="en-US" dirty="0" smtClean="0"/>
              <a:t>유저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Windows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err="1" smtClean="0"/>
              <a:t>아티팩트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3871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아티팩트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$MFT, $</a:t>
            </a:r>
            <a:r>
              <a:rPr lang="en-US" altLang="ko-KR" dirty="0" err="1" smtClean="0"/>
              <a:t>Logfile</a:t>
            </a:r>
            <a:r>
              <a:rPr lang="en-US" altLang="ko-KR" dirty="0" smtClean="0"/>
              <a:t>, $</a:t>
            </a:r>
            <a:r>
              <a:rPr lang="en-US" altLang="ko-KR" dirty="0" err="1" smtClean="0"/>
              <a:t>Usnjrnl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아티팩트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IE,  Chrome, Firefox, Opera…</a:t>
            </a:r>
          </a:p>
          <a:p>
            <a:r>
              <a:rPr lang="ko-KR" altLang="en-US" dirty="0" smtClean="0"/>
              <a:t>이벤트 로그</a:t>
            </a:r>
            <a:endParaRPr lang="en-US" altLang="ko-KR" dirty="0" smtClean="0"/>
          </a:p>
          <a:p>
            <a:r>
              <a:rPr lang="ko-KR" altLang="en-US" dirty="0" err="1" smtClean="0"/>
              <a:t>프리패치</a:t>
            </a:r>
            <a:endParaRPr lang="en-US" altLang="ko-KR" dirty="0" smtClean="0"/>
          </a:p>
          <a:p>
            <a:r>
              <a:rPr lang="ko-KR" altLang="en-US" dirty="0" err="1" smtClean="0"/>
              <a:t>점프리스트</a:t>
            </a:r>
            <a:endParaRPr lang="en-US" altLang="ko-KR" dirty="0" smtClean="0"/>
          </a:p>
          <a:p>
            <a:r>
              <a:rPr lang="en-US" altLang="ko-KR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56770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Windows </a:t>
            </a:r>
            <a:r>
              <a:rPr lang="ko-KR" altLang="en-US" sz="3200" dirty="0" smtClean="0"/>
              <a:t>유저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78870"/>
            <a:ext cx="271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레지스트리 감사 활성화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4709" y="3970522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디지털 서명 확인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Sigcheck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1" y="336194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 </a:t>
            </a:r>
            <a:r>
              <a:rPr lang="ko-KR" altLang="en-US" dirty="0" smtClean="0"/>
              <a:t>파일 여부 확인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시그니처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5571" y="4579100"/>
            <a:ext cx="3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추출 후 </a:t>
            </a:r>
            <a:r>
              <a:rPr lang="en-US" altLang="ko-KR" dirty="0" smtClean="0"/>
              <a:t>YARA(Strings, YARA)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93576" y="5290267"/>
            <a:ext cx="68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IAT </a:t>
            </a:r>
            <a:r>
              <a:rPr lang="ko-KR" altLang="en-US" dirty="0" smtClean="0"/>
              <a:t>테이블 확인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호출 함수 확인</a:t>
            </a:r>
            <a:r>
              <a:rPr lang="en-US" altLang="ko-KR" dirty="0" smtClean="0"/>
              <a:t>(python </a:t>
            </a:r>
            <a:r>
              <a:rPr lang="en-US" altLang="ko-KR" dirty="0" err="1" smtClean="0"/>
              <a:t>pefile</a:t>
            </a:r>
            <a:r>
              <a:rPr lang="en-US" altLang="ko-KR" dirty="0" smtClean="0"/>
              <a:t> module)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3959" y="5762182"/>
            <a:ext cx="3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DLL </a:t>
            </a:r>
            <a:r>
              <a:rPr lang="ko-KR" altLang="en-US" dirty="0" smtClean="0"/>
              <a:t>확인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97586" y="2468768"/>
            <a:ext cx="3940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의심 프로세스 </a:t>
            </a:r>
            <a:r>
              <a:rPr lang="ko-KR" altLang="en-US" dirty="0" err="1" smtClean="0"/>
              <a:t>발견시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다운로드 경로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아티팩트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프리패치</a:t>
            </a:r>
            <a:r>
              <a:rPr lang="ko-KR" altLang="en-US" dirty="0" smtClean="0"/>
              <a:t> 수집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아티팩트</a:t>
            </a:r>
            <a:r>
              <a:rPr lang="ko-KR" altLang="en-US" dirty="0" smtClean="0"/>
              <a:t> 수집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악성코드 선호 경로 확인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758" y="2756017"/>
            <a:ext cx="33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프로세스 실행 탐지</a:t>
            </a:r>
            <a:r>
              <a:rPr lang="en-US" altLang="ko-KR" dirty="0" smtClean="0"/>
              <a:t>(event id)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7486" y="6252922"/>
            <a:ext cx="3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VirusTotal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1709" y="1496394"/>
            <a:ext cx="12192000" cy="30145"/>
          </a:xfrm>
          <a:prstGeom prst="straightConnector1">
            <a:avLst/>
          </a:prstGeom>
          <a:ln w="2540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7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Linux </a:t>
            </a:r>
            <a:r>
              <a:rPr lang="ko-KR" altLang="en-US" sz="3200" dirty="0" smtClean="0"/>
              <a:t>서버</a:t>
            </a:r>
            <a:endParaRPr lang="ko-KR" altLang="en-US" sz="3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1709" y="1496394"/>
            <a:ext cx="12192000" cy="30145"/>
          </a:xfrm>
          <a:prstGeom prst="straightConnector1">
            <a:avLst/>
          </a:prstGeom>
          <a:ln w="2540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3914" y="2008414"/>
            <a:ext cx="45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사용하고 있는 서비스 목록 확인</a:t>
            </a:r>
            <a:endParaRPr lang="en-US" altLang="ko-KR" dirty="0" smtClean="0"/>
          </a:p>
          <a:p>
            <a:r>
              <a:rPr lang="en-US" altLang="ko-KR" dirty="0"/>
              <a:t>service --</a:t>
            </a:r>
            <a:r>
              <a:rPr lang="en-US" altLang="ko-KR" dirty="0" err="1"/>
              <a:t>status-all|grep</a:t>
            </a:r>
            <a:r>
              <a:rPr lang="en-US" altLang="ko-KR" dirty="0"/>
              <a:t> +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5157" y="3136620"/>
            <a:ext cx="45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웹서버면</a:t>
            </a:r>
            <a:endParaRPr lang="en-US" altLang="ko-KR" dirty="0" smtClean="0"/>
          </a:p>
          <a:p>
            <a:r>
              <a:rPr lang="en-US" altLang="ko-KR" dirty="0" smtClean="0"/>
              <a:t>Apache log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-&gt; POST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0700" y="4264826"/>
            <a:ext cx="45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Crontab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1957" y="5139339"/>
            <a:ext cx="45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백도어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dirty="0" smtClean="0"/>
              <a:t>네트워크 상태 확인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2014" y="2490289"/>
            <a:ext cx="453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Bash history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/log/auth.log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/log/deamon.log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/log/syslog</a:t>
            </a:r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6828" y="4449492"/>
            <a:ext cx="453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Apache2</a:t>
            </a:r>
          </a:p>
          <a:p>
            <a:r>
              <a:rPr lang="en-US" altLang="ko-KR" dirty="0" err="1" smtClean="0"/>
              <a:t>Httpd</a:t>
            </a:r>
            <a:endParaRPr lang="en-US" altLang="ko-KR" dirty="0" smtClean="0"/>
          </a:p>
          <a:p>
            <a:r>
              <a:rPr lang="en-US" altLang="ko-KR" dirty="0" smtClean="0"/>
              <a:t>Samba</a:t>
            </a:r>
          </a:p>
          <a:p>
            <a:r>
              <a:rPr lang="en-US" altLang="ko-KR" dirty="0" err="1" smtClean="0"/>
              <a:t>mysqld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4500" y="6008914"/>
            <a:ext cx="637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https://medium.com/@tho.le/linux-forensics-some-useful-artifacts-74497dca1ab2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08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1. Linux </a:t>
            </a:r>
            <a:r>
              <a:rPr lang="ko-KR" altLang="en-US" sz="3200" dirty="0" smtClean="0"/>
              <a:t>유저</a:t>
            </a:r>
            <a:endParaRPr lang="ko-KR" altLang="en-US" sz="3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1709" y="1496394"/>
            <a:ext cx="12192000" cy="30145"/>
          </a:xfrm>
          <a:prstGeom prst="straightConnector1">
            <a:avLst/>
          </a:prstGeom>
          <a:ln w="2540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3913" y="2195198"/>
            <a:ext cx="45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사용하고 있는 서비스 목록 확인</a:t>
            </a:r>
            <a:endParaRPr lang="en-US" altLang="ko-KR" dirty="0" smtClean="0"/>
          </a:p>
          <a:p>
            <a:r>
              <a:rPr lang="en-US" altLang="ko-KR" dirty="0"/>
              <a:t>service --</a:t>
            </a:r>
            <a:r>
              <a:rPr lang="en-US" altLang="ko-KR" dirty="0" err="1"/>
              <a:t>status-all|grep</a:t>
            </a:r>
            <a:r>
              <a:rPr lang="en-US" altLang="ko-KR" dirty="0"/>
              <a:t> +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3914" y="3811843"/>
            <a:ext cx="453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백도어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ko-KR" altLang="en-US" dirty="0" smtClean="0"/>
              <a:t>네트워크 상태 확인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47709" y="3650059"/>
            <a:ext cx="453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Bash history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/log/auth.log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/log/deamon.log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/log/syslog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9143" y="6242952"/>
            <a:ext cx="90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https://medium.com/@tho.le/linux-forensics-some-useful-artifacts-74497dca1ab2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7709" y="2008414"/>
            <a:ext cx="4539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crontab</a:t>
            </a:r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</a:t>
            </a:r>
            <a:r>
              <a:rPr lang="en-US" altLang="ko-KR" dirty="0" err="1" smtClean="0"/>
              <a:t>wtmp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</a:t>
            </a:r>
            <a:r>
              <a:rPr lang="en-US" altLang="ko-KR" dirty="0" err="1" smtClean="0"/>
              <a:t>btmp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5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174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Contents</vt:lpstr>
      <vt:lpstr>Windows 아티팩트</vt:lpstr>
      <vt:lpstr>1. Windows 유저</vt:lpstr>
      <vt:lpstr>1. Linux 서버</vt:lpstr>
      <vt:lpstr>1. Linux 유저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tmdehd1103@police.ac.kr</dc:creator>
  <cp:lastModifiedBy>tmdehd1103@police.ac.kr</cp:lastModifiedBy>
  <cp:revision>6</cp:revision>
  <dcterms:created xsi:type="dcterms:W3CDTF">2020-02-07T05:09:19Z</dcterms:created>
  <dcterms:modified xsi:type="dcterms:W3CDTF">2020-02-07T06:12:25Z</dcterms:modified>
</cp:coreProperties>
</file>