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18d15ff-59e7-419d-99de-8e7b298e80b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63bfc92040341da" /><Relationship Type="http://schemas.openxmlformats.org/officeDocument/2006/relationships/slideLayout" Target="/ppt/slideLayouts/slideLayout8.xml" Id="Rc2e59b365b21465f" /><Relationship Type="http://schemas.openxmlformats.org/officeDocument/2006/relationships/hyperlink" Target="https://app.powerbi.com/groups/me/reports/118d15ff-59e7-419d-99de-8e7b298e80b0/?pbi_source=PowerPoint" TargetMode="External" Id="RelId0" /><Relationship Type="http://schemas.openxmlformats.org/officeDocument/2006/relationships/image" Target="/ppt/media/image4.png" Id="imgId2394028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Churn Customers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12/30/2023 4:48:29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12/29/2023 3:27:52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card ,card ,textbox ,shape ,shape ,slicer ,slicer ,slicer ,slicer ,slicer ,slicer ,clusteredColumnChart ,lineChart ,donutChart ,clusteredBarChart ,donutChart ,textbox ,textbox ,actionButton ,actionButton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394028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