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60" r:id="rId11"/>
    <p:sldId id="258" r:id="rId12"/>
    <p:sldId id="262" r:id="rId13"/>
    <p:sldId id="266" r:id="rId14"/>
    <p:sldId id="267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6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1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6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5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8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5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6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A38B-A5AA-4BFD-BF3B-D046DFA45C46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졸작 </a:t>
            </a:r>
            <a:r>
              <a:rPr lang="ko-KR" altLang="en-US" dirty="0" err="1" smtClean="0"/>
              <a:t>상세문서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6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사무실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41" y="1825625"/>
            <a:ext cx="7367117" cy="4351338"/>
          </a:xfrm>
        </p:spPr>
      </p:pic>
    </p:spTree>
    <p:extLst>
      <p:ext uri="{BB962C8B-B14F-4D97-AF65-F5344CB8AC3E}">
        <p14:creationId xmlns:p14="http://schemas.microsoft.com/office/powerpoint/2010/main" val="155629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사무실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28" y="1690688"/>
            <a:ext cx="4504944" cy="2660814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1830428" y="4351502"/>
            <a:ext cx="8531144" cy="2216564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sz="2000" dirty="0" smtClean="0"/>
              <a:t>시작위치에서 플레이어가 여진을 느낌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err="1" smtClean="0"/>
              <a:t>머리보호를</a:t>
            </a:r>
            <a:r>
              <a:rPr lang="ko-KR" altLang="en-US" sz="2000" dirty="0" smtClean="0"/>
              <a:t> 위해 책상 밑으로 들어갈 수 있음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smtClean="0"/>
              <a:t>여진이 끝난 후 출입문을 열고 </a:t>
            </a:r>
            <a:r>
              <a:rPr lang="ko-KR" altLang="en-US" sz="2000" dirty="0" err="1" smtClean="0"/>
              <a:t>탕비실에서</a:t>
            </a:r>
            <a:r>
              <a:rPr lang="ko-KR" altLang="en-US" sz="2000" dirty="0" smtClean="0"/>
              <a:t> 차단기와 가스밸브 잠그기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smtClean="0"/>
              <a:t>출입문을 열고 가스 밸브를 잠근 후 지진 발생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smtClean="0"/>
              <a:t>문을 나서면 계단과 엘리베이터 중 </a:t>
            </a:r>
            <a:r>
              <a:rPr lang="ko-KR" altLang="en-US" sz="2000" dirty="0" err="1" smtClean="0"/>
              <a:t>도주로를</a:t>
            </a:r>
            <a:r>
              <a:rPr lang="ko-KR" altLang="en-US" sz="2000" dirty="0" smtClean="0"/>
              <a:t> 선택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1155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사무실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1) </a:t>
            </a:r>
            <a:r>
              <a:rPr lang="ko-KR" altLang="en-US" sz="2400" dirty="0" smtClean="0"/>
              <a:t>앉는 모션은 애니메이션으로 구현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출입문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탕비실에서</a:t>
            </a:r>
            <a:r>
              <a:rPr lang="ko-KR" altLang="en-US" sz="2400" dirty="0" smtClean="0"/>
              <a:t> 차단기 내리기와 가스밸브 잠그기는 </a:t>
            </a:r>
            <a:r>
              <a:rPr lang="ko-KR" altLang="en-US" sz="2400" dirty="0" err="1" smtClean="0"/>
              <a:t>순서상관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없음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3) </a:t>
            </a:r>
            <a:r>
              <a:rPr lang="ko-KR" altLang="en-US" sz="2400" dirty="0" smtClean="0"/>
              <a:t>엘리베이터를 타고 도주를 하면 게임오버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계단으로만 </a:t>
            </a:r>
            <a:r>
              <a:rPr lang="ko-KR" altLang="en-US" sz="2400" dirty="0" err="1" smtClean="0"/>
              <a:t>탈출가능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4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계단에 도착하면 다음 </a:t>
            </a:r>
            <a:r>
              <a:rPr lang="ko-KR" altLang="en-US" sz="2400" dirty="0" err="1" smtClean="0"/>
              <a:t>맵으로</a:t>
            </a:r>
            <a:r>
              <a:rPr lang="ko-KR" altLang="en-US" sz="2400" dirty="0" smtClean="0"/>
              <a:t> 진입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5) </a:t>
            </a:r>
            <a:r>
              <a:rPr lang="ko-KR" altLang="en-US" sz="2400" dirty="0" smtClean="0"/>
              <a:t>지진 상황에서 캐릭터는 몸을 가누지 못하는 애니메이션 표현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6) </a:t>
            </a:r>
            <a:r>
              <a:rPr lang="ko-KR" altLang="en-US" sz="2400" dirty="0" err="1" smtClean="0"/>
              <a:t>지진시</a:t>
            </a:r>
            <a:r>
              <a:rPr lang="ko-KR" altLang="en-US" sz="2400" dirty="0" smtClean="0"/>
              <a:t> 센서를 이용해서 모바일 진동을 구현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1512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1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0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5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1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3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캐릭터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인터페이스</a:t>
            </a:r>
            <a:endParaRPr lang="en-US" altLang="ko-KR" dirty="0"/>
          </a:p>
          <a:p>
            <a:pPr lvl="1"/>
            <a:r>
              <a:rPr lang="ko-KR" altLang="en-US" dirty="0" smtClean="0"/>
              <a:t>유저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사망 화면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사무실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거리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NPC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80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14" y="1849841"/>
            <a:ext cx="6708371" cy="3773459"/>
          </a:xfrm>
        </p:spPr>
      </p:pic>
    </p:spTree>
    <p:extLst>
      <p:ext uri="{BB962C8B-B14F-4D97-AF65-F5344CB8AC3E}">
        <p14:creationId xmlns:p14="http://schemas.microsoft.com/office/powerpoint/2010/main" val="19396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화면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38" y="1815379"/>
            <a:ext cx="4228123" cy="2380009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5423" y="4480559"/>
            <a:ext cx="9901151" cy="202830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가운데 푸른 원형은 현재 보고 있는 시야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푸른 원 왼쪽으로 </a:t>
            </a:r>
            <a:r>
              <a:rPr lang="ko-KR" altLang="en-US" sz="2000" dirty="0" err="1" smtClean="0"/>
              <a:t>아이템창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개를 표시하며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아이템을 얻으면 얻은 아이템을 표시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장비아이템</a:t>
            </a:r>
            <a:r>
              <a:rPr lang="ko-KR" altLang="en-US" sz="2000" dirty="0" smtClean="0"/>
              <a:t> 제외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푸른 원 위쪽은 </a:t>
            </a:r>
            <a:r>
              <a:rPr lang="ko-KR" altLang="en-US" sz="2000" dirty="0" err="1" smtClean="0"/>
              <a:t>체력바를</a:t>
            </a:r>
            <a:r>
              <a:rPr lang="ko-KR" altLang="en-US" sz="2000" dirty="0" smtClean="0"/>
              <a:t> 표시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시야가 상호작용 가능한 객체에 맞춰지면 상호작용 버튼이 활성화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4340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4" y="1690688"/>
            <a:ext cx="9162292" cy="4581147"/>
          </a:xfrm>
        </p:spPr>
      </p:pic>
    </p:spTree>
    <p:extLst>
      <p:ext uri="{BB962C8B-B14F-4D97-AF65-F5344CB8AC3E}">
        <p14:creationId xmlns:p14="http://schemas.microsoft.com/office/powerpoint/2010/main" val="298495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90" y="1690688"/>
            <a:ext cx="5157219" cy="2578610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838200" y="4526279"/>
            <a:ext cx="10515600" cy="165068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시작 위치는 사무실의 책상 앞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책상 위에 홀로그램처럼 메뉴 버튼이 책상 앞에 존재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시작 화면에서 </a:t>
            </a:r>
            <a:r>
              <a:rPr lang="ko-KR" altLang="en-US" sz="2000" dirty="0" err="1" smtClean="0"/>
              <a:t>헤드트래킹으로</a:t>
            </a:r>
            <a:r>
              <a:rPr lang="ko-KR" altLang="en-US" sz="2000" dirty="0" smtClean="0"/>
              <a:t> 초점을 움직일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사무실을 돌아다닐 수 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시작을 선택하면 게임이 </a:t>
            </a:r>
            <a:r>
              <a:rPr lang="ko-KR" altLang="en-US" sz="2000" dirty="0" err="1" smtClean="0"/>
              <a:t>플레이되며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옵션을 선택하면 소리와 높이를 설정할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57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사망 화면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32" y="1690688"/>
            <a:ext cx="9089136" cy="4544568"/>
          </a:xfrm>
        </p:spPr>
      </p:pic>
    </p:spTree>
    <p:extLst>
      <p:ext uri="{BB962C8B-B14F-4D97-AF65-F5344CB8AC3E}">
        <p14:creationId xmlns:p14="http://schemas.microsoft.com/office/powerpoint/2010/main" val="247629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사망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4507991"/>
            <a:ext cx="10515600" cy="217627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가운데는 바라보는 지점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위에는 사망한 경위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아래는 경고문구를 삽입한다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/>
              <a:t>사망하는 순간 캐릭터가 옆으로 누우면서 시야가 </a:t>
            </a:r>
            <a:r>
              <a:rPr lang="ko-KR" altLang="en-US" sz="2000" dirty="0" smtClean="0"/>
              <a:t>검게 변한다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사망한 경위를 먼저 </a:t>
            </a:r>
            <a:r>
              <a:rPr lang="ko-KR" altLang="en-US" sz="2000" dirty="0" err="1" smtClean="0"/>
              <a:t>페이드</a:t>
            </a:r>
            <a:r>
              <a:rPr lang="ko-KR" altLang="en-US" sz="2000" dirty="0" smtClean="0"/>
              <a:t> 인으로 보여준다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err="1" smtClean="0"/>
              <a:t>경고문구는</a:t>
            </a:r>
            <a:r>
              <a:rPr lang="ko-KR" altLang="en-US" sz="2000" dirty="0" smtClean="0"/>
              <a:t> 사망한 경위를 보여주고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 후에 </a:t>
            </a:r>
            <a:r>
              <a:rPr lang="ko-KR" altLang="en-US" sz="2000" dirty="0" err="1" smtClean="0"/>
              <a:t>페이드</a:t>
            </a:r>
            <a:r>
              <a:rPr lang="ko-KR" altLang="en-US" sz="2000" dirty="0" smtClean="0"/>
              <a:t> 인으로 보여준다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바라보는 지점은 표현하지 않아도 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endParaRPr lang="en-US" altLang="ko-KR" sz="2000" dirty="0" smtClean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78" y="1690688"/>
            <a:ext cx="5044443" cy="2522222"/>
          </a:xfrm>
        </p:spPr>
      </p:pic>
    </p:spTree>
    <p:extLst>
      <p:ext uri="{BB962C8B-B14F-4D97-AF65-F5344CB8AC3E}">
        <p14:creationId xmlns:p14="http://schemas.microsoft.com/office/powerpoint/2010/main" val="239743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247</Words>
  <Application>Microsoft Office PowerPoint</Application>
  <PresentationFormat>와이드스크린</PresentationFormat>
  <Paragraphs>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졸작 상세문서</vt:lpstr>
      <vt:lpstr>목차</vt:lpstr>
      <vt:lpstr>캐릭터</vt:lpstr>
      <vt:lpstr>유저 화면</vt:lpstr>
      <vt:lpstr>유저 화면</vt:lpstr>
      <vt:lpstr>시작 화면 </vt:lpstr>
      <vt:lpstr>시작 화면</vt:lpstr>
      <vt:lpstr>사망 화면</vt:lpstr>
      <vt:lpstr>사망 화면</vt:lpstr>
      <vt:lpstr>사무실</vt:lpstr>
      <vt:lpstr>사무실</vt:lpstr>
      <vt:lpstr>사무실 주의점</vt:lpstr>
      <vt:lpstr>거리</vt:lpstr>
      <vt:lpstr>거리</vt:lpstr>
      <vt:lpstr>NPC</vt:lpstr>
      <vt:lpstr>NPC</vt:lpstr>
      <vt:lpstr>이벤트</vt:lpstr>
      <vt:lpstr>이벤트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</dc:title>
  <dc:creator>nongsang shin</dc:creator>
  <cp:lastModifiedBy>nongsang shin</cp:lastModifiedBy>
  <cp:revision>29</cp:revision>
  <dcterms:created xsi:type="dcterms:W3CDTF">2017-03-23T10:31:48Z</dcterms:created>
  <dcterms:modified xsi:type="dcterms:W3CDTF">2017-04-11T06:55:30Z</dcterms:modified>
</cp:coreProperties>
</file>